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8"/>
  </p:notesMasterIdLst>
  <p:sldIdLst>
    <p:sldId id="312" r:id="rId4"/>
    <p:sldId id="357" r:id="rId5"/>
    <p:sldId id="375" r:id="rId6"/>
    <p:sldId id="358" r:id="rId7"/>
    <p:sldId id="359" r:id="rId8"/>
    <p:sldId id="292" r:id="rId9"/>
    <p:sldId id="364" r:id="rId10"/>
    <p:sldId id="376" r:id="rId11"/>
    <p:sldId id="280" r:id="rId12"/>
    <p:sldId id="360" r:id="rId13"/>
    <p:sldId id="373" r:id="rId14"/>
    <p:sldId id="365" r:id="rId15"/>
    <p:sldId id="361" r:id="rId16"/>
    <p:sldId id="333" r:id="rId17"/>
    <p:sldId id="366" r:id="rId19"/>
    <p:sldId id="379" r:id="rId20"/>
    <p:sldId id="377" r:id="rId21"/>
    <p:sldId id="258" r:id="rId22"/>
    <p:sldId id="326" r:id="rId23"/>
    <p:sldId id="380" r:id="rId24"/>
    <p:sldId id="329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  <a:srgbClr val="99CC00"/>
    <a:srgbClr val="6600FF"/>
    <a:srgbClr val="FF0066"/>
    <a:srgbClr val="0080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8"/>
    <p:restoredTop sz="92795"/>
  </p:normalViewPr>
  <p:slideViewPr>
    <p:cSldViewPr showGuides="1">
      <p:cViewPr varScale="1">
        <p:scale>
          <a:sx n="112" d="100"/>
          <a:sy n="112" d="100"/>
        </p:scale>
        <p:origin x="-15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560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r>
              <a:rPr lang="en-US" altLang="zh-CN" dirty="0"/>
              <a:t>Eddie goes back home. I have to arrange my homework here.</a:t>
            </a:r>
            <a:endParaRPr lang="en-US" altLang="zh-CN" dirty="0"/>
          </a:p>
        </p:txBody>
      </p:sp>
      <p:sp>
        <p:nvSpPr>
          <p:cNvPr id="2560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hyperlink" Target="file:///E:\&#26032;&#24314;&#25991;&#20214;&#22841;\&#27700;&#26524;&#27801;&#25289;&#65288;&#27969;&#30021;&#65289;.flv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microsoft.com/office/2007/relationships/media" Target="file:///E:\iLaba%20Player\library\&#21021;&#20108;&#35838;&#20214;\Unit4\8A%20Unit4%20Integrated%20skills\2&#27573;20-25&#31186;.mp3" TargetMode="External"/><Relationship Id="rId7" Type="http://schemas.openxmlformats.org/officeDocument/2006/relationships/audio" Target="file:///E:\iLaba%20Player\library\&#21021;&#20108;&#35838;&#20214;\Unit4\8A%20Unit4%20Integrated%20skills\2&#27573;20-25&#31186;.mp3" TargetMode="External"/><Relationship Id="rId6" Type="http://schemas.microsoft.com/office/2007/relationships/media" Target="file:///E:\iLaba%20Player\library\&#21021;&#20108;&#35838;&#20214;\Unit4\8A%20Unit4%20Integrated%20skills\2&#27573;53-&#32467;&#26463;.mp3" TargetMode="External"/><Relationship Id="rId5" Type="http://schemas.openxmlformats.org/officeDocument/2006/relationships/audio" Target="file:///E:\iLaba%20Player\library\&#21021;&#20108;&#35838;&#20214;\Unit4\8A%20Unit4%20Integrated%20skills\2&#27573;53-&#32467;&#26463;.mp3" TargetMode="External"/><Relationship Id="rId4" Type="http://schemas.openxmlformats.org/officeDocument/2006/relationships/image" Target="../media/image19.png"/><Relationship Id="rId3" Type="http://schemas.microsoft.com/office/2007/relationships/media" Target="file:///E:\iLaba%20Player\library\&#21021;&#20108;&#35838;&#20214;\Unit4\8A%20Unit4%20Integrated%20skills\29.38-30.42.mp3" TargetMode="External"/><Relationship Id="rId2" Type="http://schemas.openxmlformats.org/officeDocument/2006/relationships/audio" Target="file:///E:\iLaba%20Player\library\&#21021;&#20108;&#35838;&#20214;\Unit4\8A%20Unit4%20Integrated%20skills\29.38-30.42.mp3" TargetMode="Externa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2.xml"/><Relationship Id="rId1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media" Target="file:///C:\Users\Administrator\Desktop\U4%20Integrated%20skills\U4%20Integrated%20skills\&#21518;&#23429;&#23487;&#20521;Integrated%20skills&#35838;&#20214;\&#38899;&#39057;\30.45-31.47.mp3" TargetMode="External"/><Relationship Id="rId3" Type="http://schemas.openxmlformats.org/officeDocument/2006/relationships/audio" Target="file:///C:\Users\Administrator\Desktop\U4%20Integrated%20skills\U4%20Integrated%20skills\&#21518;&#23429;&#23487;&#20521;Integrated%20skills&#35838;&#20214;\&#38899;&#39057;\30.45-31.47.mp3" TargetMode="External"/><Relationship Id="rId2" Type="http://schemas.openxmlformats.org/officeDocument/2006/relationships/image" Target="../media/image34.wmf"/><Relationship Id="rId1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34.wmf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wmf"/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image" Target="../media/image16.wmf"/><Relationship Id="rId7" Type="http://schemas.openxmlformats.org/officeDocument/2006/relationships/image" Target="../media/image15.png"/><Relationship Id="rId6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5.wmf"/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6" Type="http://schemas.openxmlformats.org/officeDocument/2006/relationships/slideLayout" Target="../slideLayouts/slideLayout2.xml"/><Relationship Id="rId15" Type="http://schemas.microsoft.com/office/2007/relationships/media" Target="file:///E:\iLaba%20Player\library\&#21021;&#20108;&#35838;&#20214;\Unit4\8A%20Unit4%20Integrated%20skills\1&#27573;38-48&#31186;.mp3" TargetMode="External"/><Relationship Id="rId14" Type="http://schemas.openxmlformats.org/officeDocument/2006/relationships/audio" Target="file:///E:\iLaba%20Player\library\&#21021;&#20108;&#35838;&#20214;\Unit4\8A%20Unit4%20Integrated%20skills\1&#27573;38-48&#31186;.mp3" TargetMode="External"/><Relationship Id="rId13" Type="http://schemas.openxmlformats.org/officeDocument/2006/relationships/image" Target="../media/image19.png"/><Relationship Id="rId12" Type="http://schemas.microsoft.com/office/2007/relationships/media" Target="file:///E:\iLaba%20Player\library\&#21021;&#20108;&#35838;&#20214;\Unit4\8A%20Unit4%20Integrated%20skills\28.42-29.37.mp3" TargetMode="External"/><Relationship Id="rId11" Type="http://schemas.openxmlformats.org/officeDocument/2006/relationships/audio" Target="file:///E:\iLaba%20Player\library\&#21021;&#20108;&#35838;&#20214;\Unit4\8A%20Unit4%20Integrated%20skills\28.42-29.37.mp3" TargetMode="External"/><Relationship Id="rId10" Type="http://schemas.openxmlformats.org/officeDocument/2006/relationships/image" Target="../media/image18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wmf"/><Relationship Id="rId7" Type="http://schemas.openxmlformats.org/officeDocument/2006/relationships/slide" Target="slide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7" descr="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460375"/>
            <a:ext cx="7607300" cy="224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2781300"/>
            <a:ext cx="8751887" cy="2690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4"/>
          <p:cNvSpPr/>
          <p:nvPr/>
        </p:nvSpPr>
        <p:spPr>
          <a:xfrm>
            <a:off x="1692275" y="0"/>
            <a:ext cx="5472113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Retell the orders</a:t>
            </a:r>
            <a:endParaRPr lang="zh-CN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Text Box 5"/>
          <p:cNvSpPr txBox="1"/>
          <p:nvPr/>
        </p:nvSpPr>
        <p:spPr>
          <a:xfrm>
            <a:off x="250825" y="1196975"/>
            <a:ext cx="8893175" cy="503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First</a:t>
            </a:r>
            <a:r>
              <a:rPr lang="en-US" altLang="zh-CN" b="1">
                <a:latin typeface="Times New Roman" panose="02020603050405020304" pitchFamily="18" charset="0"/>
              </a:rPr>
              <a:t>, ______ your </a:t>
            </a:r>
            <a:r>
              <a:rPr lang="en-US" altLang="zh-CN" b="1" err="1">
                <a:latin typeface="Times New Roman" panose="02020603050405020304" pitchFamily="18" charset="0"/>
              </a:rPr>
              <a:t>favourite</a:t>
            </a:r>
            <a:r>
              <a:rPr lang="en-US" altLang="zh-CN" b="1">
                <a:latin typeface="Times New Roman" panose="02020603050405020304" pitchFamily="18" charset="0"/>
              </a:rPr>
              <a:t> fruit.</a:t>
            </a:r>
            <a:endParaRPr lang="en-US" altLang="zh-CN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Then</a:t>
            </a:r>
            <a:r>
              <a:rPr lang="en-US" altLang="zh-CN" b="1">
                <a:latin typeface="Times New Roman" panose="02020603050405020304" pitchFamily="18" charset="0"/>
              </a:rPr>
              <a:t>, _____ the fruit.</a:t>
            </a:r>
            <a:endParaRPr lang="en-US" altLang="zh-CN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Next</a:t>
            </a:r>
            <a:r>
              <a:rPr lang="en-US" altLang="zh-CN" b="1">
                <a:latin typeface="Times New Roman" panose="02020603050405020304" pitchFamily="18" charset="0"/>
              </a:rPr>
              <a:t>, ____ </a:t>
            </a:r>
            <a:r>
              <a:rPr lang="en-GB" altLang="zh-CN" b="1">
                <a:latin typeface="Times New Roman" panose="02020603050405020304" pitchFamily="18" charset="0"/>
              </a:rPr>
              <a:t>some of the larger fruit ____ small pieces.</a:t>
            </a:r>
            <a:endParaRPr lang="en-GB" altLang="zh-CN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GB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At last</a:t>
            </a:r>
            <a:r>
              <a:rPr lang="en-GB" altLang="zh-CN" b="1">
                <a:latin typeface="Times New Roman" panose="02020603050405020304" pitchFamily="18" charset="0"/>
              </a:rPr>
              <a:t>, ____ them together. _____ some salad cream if you like.</a:t>
            </a:r>
            <a:endParaRPr lang="en-GB" altLang="zh-CN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11269" name="Rectangle 4"/>
          <p:cNvSpPr/>
          <p:nvPr/>
        </p:nvSpPr>
        <p:spPr>
          <a:xfrm>
            <a:off x="1474788" y="1203325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Choose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1" name="Rectangle 4"/>
          <p:cNvSpPr/>
          <p:nvPr/>
        </p:nvSpPr>
        <p:spPr>
          <a:xfrm>
            <a:off x="1546225" y="1989138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Wash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" name="Rectangle 4"/>
          <p:cNvSpPr/>
          <p:nvPr/>
        </p:nvSpPr>
        <p:spPr>
          <a:xfrm>
            <a:off x="1476375" y="2852738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Cut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3" name="Rectangle 4"/>
          <p:cNvSpPr/>
          <p:nvPr/>
        </p:nvSpPr>
        <p:spPr>
          <a:xfrm>
            <a:off x="7092950" y="2924175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into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4" name="Rectangle 4"/>
          <p:cNvSpPr/>
          <p:nvPr/>
        </p:nvSpPr>
        <p:spPr>
          <a:xfrm>
            <a:off x="1835150" y="4221163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Mix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5" name="Rectangle 4"/>
          <p:cNvSpPr/>
          <p:nvPr/>
        </p:nvSpPr>
        <p:spPr>
          <a:xfrm>
            <a:off x="5867400" y="4227513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Add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00" name="Oval 12"/>
          <p:cNvSpPr/>
          <p:nvPr/>
        </p:nvSpPr>
        <p:spPr>
          <a:xfrm>
            <a:off x="71438" y="1268413"/>
            <a:ext cx="1404937" cy="576262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01" name="Oval 13"/>
          <p:cNvSpPr/>
          <p:nvPr/>
        </p:nvSpPr>
        <p:spPr>
          <a:xfrm>
            <a:off x="71438" y="2060575"/>
            <a:ext cx="1547812" cy="576263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02" name="Oval 14"/>
          <p:cNvSpPr/>
          <p:nvPr/>
        </p:nvSpPr>
        <p:spPr>
          <a:xfrm>
            <a:off x="0" y="2924175"/>
            <a:ext cx="1547813" cy="576263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03" name="Oval 15"/>
          <p:cNvSpPr/>
          <p:nvPr/>
        </p:nvSpPr>
        <p:spPr>
          <a:xfrm>
            <a:off x="71438" y="4221163"/>
            <a:ext cx="1763712" cy="720725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  <p:bldP spid="11272" grpId="0"/>
      <p:bldP spid="11273" grpId="0"/>
      <p:bldP spid="11274" grpId="0"/>
      <p:bldP spid="11275" grpId="0"/>
      <p:bldP spid="12300" grpId="0" animBg="1"/>
      <p:bldP spid="12301" grpId="0" animBg="1"/>
      <p:bldP spid="12302" grpId="0" animBg="1"/>
      <p:bldP spid="123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514" name="Text Box 38">
            <a:hlinkClick r:id="" action="ppaction://noaction"/>
          </p:cNvPr>
          <p:cNvSpPr txBox="1"/>
          <p:nvPr/>
        </p:nvSpPr>
        <p:spPr>
          <a:xfrm>
            <a:off x="3924300" y="4149725"/>
            <a:ext cx="1331913" cy="7508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tips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6" name="Text Box 26"/>
          <p:cNvSpPr txBox="1"/>
          <p:nvPr/>
        </p:nvSpPr>
        <p:spPr>
          <a:xfrm>
            <a:off x="4859338" y="4221163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[t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</a:rPr>
              <a:t>ps]</a:t>
            </a:r>
            <a:r>
              <a:rPr lang="en-US" altLang="zh-CN">
                <a:latin typeface="Times New Roman" panose="02020603050405020304" pitchFamily="18" charset="0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</a:rPr>
              <a:t>小建议，小窍门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3316" name="Line 10"/>
          <p:cNvSpPr/>
          <p:nvPr/>
        </p:nvSpPr>
        <p:spPr>
          <a:xfrm flipV="1">
            <a:off x="3348038" y="1125538"/>
            <a:ext cx="1368425" cy="5762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17" name="Line 11"/>
          <p:cNvSpPr/>
          <p:nvPr/>
        </p:nvSpPr>
        <p:spPr>
          <a:xfrm>
            <a:off x="3419475" y="2781300"/>
            <a:ext cx="13684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18" name="Line 12"/>
          <p:cNvSpPr/>
          <p:nvPr/>
        </p:nvSpPr>
        <p:spPr>
          <a:xfrm>
            <a:off x="2771775" y="3716338"/>
            <a:ext cx="1008063" cy="720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3319" name="云形 8"/>
          <p:cNvGrpSpPr/>
          <p:nvPr/>
        </p:nvGrpSpPr>
        <p:grpSpPr>
          <a:xfrm>
            <a:off x="4932363" y="2060575"/>
            <a:ext cx="3887787" cy="1655763"/>
            <a:chOff x="561" y="342"/>
            <a:chExt cx="1755" cy="1033"/>
          </a:xfrm>
        </p:grpSpPr>
        <p:pic>
          <p:nvPicPr>
            <p:cNvPr id="13325" name="云形 8">
              <a:hlinkClick r:id="" action="ppaction://noaction"/>
            </p:cNvPr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61" y="342"/>
              <a:ext cx="1755" cy="10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6" name="Text Box 38"/>
            <p:cNvSpPr txBox="1"/>
            <p:nvPr/>
          </p:nvSpPr>
          <p:spPr>
            <a:xfrm>
              <a:off x="918" y="604"/>
              <a:ext cx="941" cy="4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en-US" altLang="zh-CN" sz="32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the steps</a:t>
              </a:r>
              <a:endPara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4349" name="云形 8"/>
          <p:cNvPicPr/>
          <p:nvPr/>
        </p:nvPicPr>
        <p:blipFill>
          <a:blip r:embed="rId1"/>
          <a:stretch>
            <a:fillRect/>
          </a:stretch>
        </p:blipFill>
        <p:spPr>
          <a:xfrm>
            <a:off x="3492500" y="3860800"/>
            <a:ext cx="5651500" cy="165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25" descr="U528P18T122D928F2363DT2005080408560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557338"/>
            <a:ext cx="2520950" cy="1914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2" name="云形 8"/>
          <p:cNvGrpSpPr/>
          <p:nvPr/>
        </p:nvGrpSpPr>
        <p:grpSpPr>
          <a:xfrm>
            <a:off x="4932363" y="0"/>
            <a:ext cx="4572000" cy="1655763"/>
            <a:chOff x="561" y="342"/>
            <a:chExt cx="1755" cy="1033"/>
          </a:xfrm>
        </p:grpSpPr>
        <p:pic>
          <p:nvPicPr>
            <p:cNvPr id="13323" name="云形 8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61" y="342"/>
              <a:ext cx="1755" cy="10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4" name="Text Box 38"/>
            <p:cNvSpPr txBox="1"/>
            <p:nvPr/>
          </p:nvSpPr>
          <p:spPr>
            <a:xfrm>
              <a:off x="918" y="604"/>
              <a:ext cx="941" cy="4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en-US" altLang="zh-CN" sz="32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the things</a:t>
              </a:r>
              <a:endPara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4" grpId="0"/>
      <p:bldP spid="5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502" name="Rectangle 4"/>
          <p:cNvSpPr/>
          <p:nvPr/>
        </p:nvSpPr>
        <p:spPr>
          <a:xfrm>
            <a:off x="3348038" y="-26987"/>
            <a:ext cx="92519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Tips for me</a:t>
            </a:r>
            <a:endParaRPr lang="en-US" altLang="zh-CN" sz="5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Text Box 13"/>
          <p:cNvSpPr txBox="1"/>
          <p:nvPr/>
        </p:nvSpPr>
        <p:spPr>
          <a:xfrm>
            <a:off x="2339975" y="5157788"/>
            <a:ext cx="649288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</a:rPr>
              <a:t>A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13326" name="Text Box 14"/>
          <p:cNvSpPr txBox="1"/>
          <p:nvPr/>
        </p:nvSpPr>
        <p:spPr>
          <a:xfrm>
            <a:off x="5508625" y="5013325"/>
            <a:ext cx="649288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</a:rPr>
              <a:t>B</a:t>
            </a:r>
            <a:endParaRPr lang="en-US" altLang="zh-CN" b="1">
              <a:latin typeface="Arial" panose="020B0604020202020204" pitchFamily="34" charset="0"/>
            </a:endParaRPr>
          </a:p>
        </p:txBody>
      </p:sp>
      <p:pic>
        <p:nvPicPr>
          <p:cNvPr id="57353" name="Picture 9" descr="QQ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125538"/>
            <a:ext cx="2757488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5" name="Picture 11" descr="QQ图片2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1125538"/>
            <a:ext cx="2487612" cy="3816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8"/>
          <p:cNvGrpSpPr/>
          <p:nvPr/>
        </p:nvGrpSpPr>
        <p:grpSpPr>
          <a:xfrm>
            <a:off x="755650" y="1628775"/>
            <a:ext cx="3681413" cy="2482850"/>
            <a:chOff x="522" y="2296"/>
            <a:chExt cx="2319" cy="1564"/>
          </a:xfrm>
        </p:grpSpPr>
        <p:pic>
          <p:nvPicPr>
            <p:cNvPr id="14345" name="Picture 13" descr="7170155132_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" y="2296"/>
              <a:ext cx="1179" cy="8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6" name="Picture 15" descr="u=746224399,2010808531&amp;fm=23&amp;gp=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" y="3113"/>
              <a:ext cx="1043" cy="7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7" name="Picture 17" descr="u=3698565808,1301675217&amp;fm=23&amp;gp=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0" y="2704"/>
              <a:ext cx="1231" cy="66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7360" name="Picture 16" descr="2008416162128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628775"/>
            <a:ext cx="3635375" cy="2725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  <p:bldP spid="13325" grpId="0" animBg="1"/>
      <p:bldP spid="13325" grpId="1" animBg="1"/>
      <p:bldP spid="13326" grpId="0" animBg="1"/>
      <p:bldP spid="133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type="body" sz="half"/>
          </p:nvPr>
        </p:nvSpPr>
        <p:spPr>
          <a:xfrm>
            <a:off x="0" y="908050"/>
            <a:ext cx="9144000" cy="4525963"/>
          </a:xfrm>
          <a:ln/>
        </p:spPr>
        <p:txBody>
          <a:bodyPr vert="horz"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eaLnBrk="1" hangingPunct="1">
              <a:lnSpc>
                <a:spcPct val="120000"/>
              </a:lnSpc>
              <a:buNone/>
            </a:pPr>
            <a:r>
              <a:rPr lang="en-GB" altLang="zh-CN"/>
              <a:t>Tips for making a fruit salad</a:t>
            </a:r>
            <a:endParaRPr lang="en-GB" altLang="zh-CN"/>
          </a:p>
          <a:p>
            <a:pPr lvl="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GB" altLang="zh-CN"/>
              <a:t>Use fruit __________. Make sure it is ______.</a:t>
            </a:r>
            <a:endParaRPr lang="en-GB" altLang="zh-CN"/>
          </a:p>
          <a:p>
            <a:pPr lvl="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GB" altLang="zh-CN"/>
              <a:t>Use fruit of _________ colours and try to make your fruit salad look __________ it tastes. For example, red apples, green ______, purple grapes and ________ together will make the salad look very colourful.</a:t>
            </a:r>
            <a:endParaRPr lang="en-GB" altLang="zh-CN"/>
          </a:p>
          <a:p>
            <a:pPr lvl="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GB" altLang="zh-CN"/>
              <a:t>Prepare the fruit salad ___________ you are going to eat it. some of the fruit will quickly ____________ when you leave it __________ for some time.</a:t>
            </a:r>
            <a:endParaRPr lang="en-US" altLang="zh-CN"/>
          </a:p>
        </p:txBody>
      </p:sp>
      <p:sp>
        <p:nvSpPr>
          <p:cNvPr id="15363" name="Rectangle 4"/>
          <p:cNvSpPr/>
          <p:nvPr/>
        </p:nvSpPr>
        <p:spPr>
          <a:xfrm>
            <a:off x="2555875" y="1557338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(1)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6770688" y="1557338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(2)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Rectangle 4"/>
          <p:cNvSpPr/>
          <p:nvPr/>
        </p:nvSpPr>
        <p:spPr>
          <a:xfrm>
            <a:off x="2771775" y="2133600"/>
            <a:ext cx="1114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(3)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Rectangle 4"/>
          <p:cNvSpPr/>
          <p:nvPr/>
        </p:nvSpPr>
        <p:spPr>
          <a:xfrm>
            <a:off x="3386138" y="2636838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(4)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Rectangle 4"/>
          <p:cNvSpPr/>
          <p:nvPr/>
        </p:nvSpPr>
        <p:spPr>
          <a:xfrm>
            <a:off x="2952750" y="3141663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(5)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Rectangle 4"/>
          <p:cNvSpPr/>
          <p:nvPr/>
        </p:nvSpPr>
        <p:spPr>
          <a:xfrm>
            <a:off x="7489825" y="3141663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(6)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Rectangle 4"/>
          <p:cNvSpPr/>
          <p:nvPr/>
        </p:nvSpPr>
        <p:spPr>
          <a:xfrm>
            <a:off x="4716463" y="4278313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(7)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0" name="Rectangle 4"/>
          <p:cNvSpPr/>
          <p:nvPr/>
        </p:nvSpPr>
        <p:spPr>
          <a:xfrm>
            <a:off x="6372225" y="4781550"/>
            <a:ext cx="1114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(8)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Rectangle 4"/>
          <p:cNvSpPr/>
          <p:nvPr/>
        </p:nvSpPr>
        <p:spPr>
          <a:xfrm>
            <a:off x="3962400" y="5286375"/>
            <a:ext cx="1114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(9)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Rectangle 4"/>
          <p:cNvSpPr/>
          <p:nvPr/>
        </p:nvSpPr>
        <p:spPr>
          <a:xfrm>
            <a:off x="3348038" y="-26987"/>
            <a:ext cx="92519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Tips:</a:t>
            </a:r>
            <a:endParaRPr lang="en-US" altLang="zh-CN" sz="5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3"/>
          <p:cNvSpPr>
            <a:spLocks noGrp="1"/>
          </p:cNvSpPr>
          <p:nvPr>
            <p:ph type="body" sz="half" idx="1"/>
          </p:nvPr>
        </p:nvSpPr>
        <p:spPr>
          <a:xfrm>
            <a:off x="0" y="908050"/>
            <a:ext cx="9144000" cy="4525963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20000"/>
              </a:lnSpc>
              <a:buNone/>
            </a:pPr>
            <a:r>
              <a:rPr lang="en-GB" altLang="zh-CN" sz="2800"/>
              <a:t>Tips for making a fruit salad</a:t>
            </a:r>
            <a:endParaRPr lang="en-GB" altLang="zh-CN" sz="280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GB" altLang="zh-CN" sz="2800"/>
              <a:t>Use fruit __________. Make sure it is ______.</a:t>
            </a:r>
            <a:endParaRPr lang="en-GB" altLang="zh-CN" sz="280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GB" altLang="zh-CN" sz="2800"/>
              <a:t>Use fruit of _________ colours and try to make your fruit salad look __________ it tastes. For example, red apples, green ______, purple grapes and ________ together will make the salad look very colourful.</a:t>
            </a:r>
            <a:endParaRPr lang="en-GB" altLang="zh-CN" sz="280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GB" altLang="zh-CN" sz="2800"/>
              <a:t>Prepare the fruit salad ___________ you are going to eat it. some of the fruit will quickly ____________ when you leave it __________ for some time.</a:t>
            </a:r>
            <a:endParaRPr lang="en-US" altLang="zh-CN" sz="2800"/>
          </a:p>
        </p:txBody>
      </p:sp>
      <p:sp>
        <p:nvSpPr>
          <p:cNvPr id="107534" name="Rectangle 4"/>
          <p:cNvSpPr/>
          <p:nvPr/>
        </p:nvSpPr>
        <p:spPr>
          <a:xfrm>
            <a:off x="2555875" y="1557338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(1)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35" name="Text Box 15">
            <a:hlinkClick r:id="" action="ppaction://noaction"/>
          </p:cNvPr>
          <p:cNvSpPr txBox="1"/>
          <p:nvPr/>
        </p:nvSpPr>
        <p:spPr>
          <a:xfrm>
            <a:off x="1981200" y="1484313"/>
            <a:ext cx="25193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 season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36" name="Rectangle 4"/>
          <p:cNvSpPr/>
          <p:nvPr/>
        </p:nvSpPr>
        <p:spPr>
          <a:xfrm>
            <a:off x="6770688" y="1557338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(2)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37" name="Text Box 17"/>
          <p:cNvSpPr txBox="1"/>
          <p:nvPr/>
        </p:nvSpPr>
        <p:spPr>
          <a:xfrm>
            <a:off x="6443663" y="1484313"/>
            <a:ext cx="25193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fresh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38" name="Rectangle 4"/>
          <p:cNvSpPr/>
          <p:nvPr/>
        </p:nvSpPr>
        <p:spPr>
          <a:xfrm>
            <a:off x="2771775" y="2133600"/>
            <a:ext cx="1114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(3)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39" name="Text Box 19"/>
          <p:cNvSpPr txBox="1"/>
          <p:nvPr/>
        </p:nvSpPr>
        <p:spPr>
          <a:xfrm>
            <a:off x="2268538" y="2128838"/>
            <a:ext cx="25193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different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0" name="Rectangle 4"/>
          <p:cNvSpPr/>
          <p:nvPr/>
        </p:nvSpPr>
        <p:spPr>
          <a:xfrm>
            <a:off x="3386138" y="2636838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(4)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1" name="Text Box 21"/>
          <p:cNvSpPr txBox="1"/>
          <p:nvPr/>
        </p:nvSpPr>
        <p:spPr>
          <a:xfrm>
            <a:off x="2843213" y="2633663"/>
            <a:ext cx="25193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as good as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2" name="Rectangle 4"/>
          <p:cNvSpPr/>
          <p:nvPr/>
        </p:nvSpPr>
        <p:spPr>
          <a:xfrm>
            <a:off x="2952750" y="3141663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(5)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3" name="Text Box 23"/>
          <p:cNvSpPr txBox="1"/>
          <p:nvPr/>
        </p:nvSpPr>
        <p:spPr>
          <a:xfrm>
            <a:off x="2627313" y="3141663"/>
            <a:ext cx="25193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pears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4" name="Rectangle 4"/>
          <p:cNvSpPr/>
          <p:nvPr/>
        </p:nvSpPr>
        <p:spPr>
          <a:xfrm>
            <a:off x="7489825" y="3141663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(6)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5" name="Text Box 25"/>
          <p:cNvSpPr txBox="1"/>
          <p:nvPr/>
        </p:nvSpPr>
        <p:spPr>
          <a:xfrm>
            <a:off x="6948488" y="3141663"/>
            <a:ext cx="25193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oranges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6" name="Rectangle 4"/>
          <p:cNvSpPr/>
          <p:nvPr/>
        </p:nvSpPr>
        <p:spPr>
          <a:xfrm>
            <a:off x="4716463" y="4278313"/>
            <a:ext cx="1114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(7)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7" name="Text Box 27"/>
          <p:cNvSpPr txBox="1"/>
          <p:nvPr/>
        </p:nvSpPr>
        <p:spPr>
          <a:xfrm>
            <a:off x="3997325" y="4221163"/>
            <a:ext cx="25193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just before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8" name="Rectangle 4"/>
          <p:cNvSpPr/>
          <p:nvPr/>
        </p:nvSpPr>
        <p:spPr>
          <a:xfrm>
            <a:off x="6372225" y="4781550"/>
            <a:ext cx="1114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(8)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49" name="Text Box 29"/>
          <p:cNvSpPr txBox="1"/>
          <p:nvPr/>
        </p:nvSpPr>
        <p:spPr>
          <a:xfrm>
            <a:off x="5795963" y="4724400"/>
            <a:ext cx="25193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turn brown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50" name="Rectangle 4"/>
          <p:cNvSpPr/>
          <p:nvPr/>
        </p:nvSpPr>
        <p:spPr>
          <a:xfrm>
            <a:off x="3962400" y="5286375"/>
            <a:ext cx="1114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(9)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51" name="Text Box 31"/>
          <p:cNvSpPr txBox="1"/>
          <p:nvPr/>
        </p:nvSpPr>
        <p:spPr>
          <a:xfrm>
            <a:off x="3276600" y="5229225"/>
            <a:ext cx="25193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 the air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Rectangle 4">
            <a:hlinkClick r:id="rId1" action="ppaction://hlinksldjump"/>
          </p:cNvPr>
          <p:cNvSpPr/>
          <p:nvPr/>
        </p:nvSpPr>
        <p:spPr>
          <a:xfrm>
            <a:off x="3500438" y="0"/>
            <a:ext cx="20002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Tips:</a:t>
            </a:r>
            <a:endParaRPr lang="en-US" altLang="zh-CN" sz="5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413" name="29.38-30.4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3900" y="0"/>
            <a:ext cx="8001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9" name="Line 31"/>
          <p:cNvSpPr/>
          <p:nvPr/>
        </p:nvSpPr>
        <p:spPr>
          <a:xfrm>
            <a:off x="1476375" y="2133600"/>
            <a:ext cx="2735263" cy="0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40" name="Line 32"/>
          <p:cNvSpPr/>
          <p:nvPr/>
        </p:nvSpPr>
        <p:spPr>
          <a:xfrm>
            <a:off x="1908175" y="5949950"/>
            <a:ext cx="3527425" cy="0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41" name="Line 33"/>
          <p:cNvSpPr/>
          <p:nvPr/>
        </p:nvSpPr>
        <p:spPr>
          <a:xfrm>
            <a:off x="1979613" y="3213100"/>
            <a:ext cx="4105275" cy="0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42" name="Line 34"/>
          <p:cNvSpPr/>
          <p:nvPr/>
        </p:nvSpPr>
        <p:spPr>
          <a:xfrm>
            <a:off x="6227763" y="3213100"/>
            <a:ext cx="2232025" cy="0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43" name="Line 35"/>
          <p:cNvSpPr/>
          <p:nvPr/>
        </p:nvSpPr>
        <p:spPr>
          <a:xfrm>
            <a:off x="4572000" y="5373688"/>
            <a:ext cx="3744913" cy="0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7449" name="2段53-结束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1013" y="5521325"/>
            <a:ext cx="661987" cy="715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2段20-25秒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03369" y="14232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65519" fill="hold"/>
                                        <p:tgtEl>
                                          <p:spTgt spid="16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3"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3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2937" fill="hold"/>
                                        <p:tgtEl>
                                          <p:spTgt spid="17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9"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49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7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7534" grpId="0"/>
      <p:bldP spid="107535" grpId="0"/>
      <p:bldP spid="107536" grpId="0"/>
      <p:bldP spid="107537" grpId="0"/>
      <p:bldP spid="107538" grpId="0"/>
      <p:bldP spid="107539" grpId="0"/>
      <p:bldP spid="107540" grpId="0"/>
      <p:bldP spid="107541" grpId="0"/>
      <p:bldP spid="107542" grpId="0"/>
      <p:bldP spid="107543" grpId="0"/>
      <p:bldP spid="107544" grpId="0"/>
      <p:bldP spid="107545" grpId="0"/>
      <p:bldP spid="107546" grpId="0"/>
      <p:bldP spid="107547" grpId="0"/>
      <p:bldP spid="107548" grpId="0"/>
      <p:bldP spid="107549" grpId="0"/>
      <p:bldP spid="107550" grpId="0"/>
      <p:bldP spid="1075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-6350" y="0"/>
            <a:ext cx="9150350" cy="1143000"/>
          </a:xfrm>
          <a:solidFill>
            <a:srgbClr val="34866A">
              <a:alpha val="100000"/>
            </a:srgbClr>
          </a:solidFill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Comic Sans MS" panose="030F0702030302020204" pitchFamily="66" charset="0"/>
              </a:rPr>
              <a:t>       </a:t>
            </a: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</a:rPr>
              <a:t>L</a:t>
            </a:r>
            <a:r>
              <a:rPr lang="en-GB" altLang="zh-CN" b="1" err="1">
                <a:solidFill>
                  <a:schemeClr val="bg1"/>
                </a:solidFill>
                <a:latin typeface="Times New Roman" panose="02020603050405020304" pitchFamily="18" charset="0"/>
              </a:rPr>
              <a:t>et’s</a:t>
            </a:r>
            <a:r>
              <a:rPr lang="en-GB" altLang="zh-CN" b="1">
                <a:solidFill>
                  <a:schemeClr val="bg1"/>
                </a:solidFill>
                <a:latin typeface="Times New Roman" panose="02020603050405020304" pitchFamily="18" charset="0"/>
              </a:rPr>
              <a:t> make some sandwiches</a:t>
            </a:r>
            <a:endParaRPr lang="en-US" altLang="zh-CN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1" name="Picture 8" descr="u=2364731563,3163665978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676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9" name="Picture 12"/>
          <p:cNvPicPr>
            <a:picLocks noChangeAspect="1"/>
          </p:cNvPicPr>
          <p:nvPr/>
        </p:nvPicPr>
        <p:blipFill>
          <a:blip r:embed="rId2"/>
          <a:srcRect l="1256" t="8360" r="1256"/>
          <a:stretch>
            <a:fillRect/>
          </a:stretch>
        </p:blipFill>
        <p:spPr>
          <a:xfrm>
            <a:off x="1692275" y="1557338"/>
            <a:ext cx="5832475" cy="417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3" descr="sanmz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5" y="1844675"/>
            <a:ext cx="1908175" cy="919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22"/>
          <p:cNvSpPr txBox="1"/>
          <p:nvPr/>
        </p:nvSpPr>
        <p:spPr>
          <a:xfrm>
            <a:off x="5867400" y="5883275"/>
            <a:ext cx="360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i="1">
                <a:latin typeface="Times New Roman" panose="02020603050405020304" pitchFamily="18" charset="0"/>
              </a:rPr>
              <a:t>s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au</a:t>
            </a:r>
            <a:r>
              <a:rPr lang="en-US" altLang="zh-CN" sz="3200" b="1" i="1">
                <a:latin typeface="Times New Roman" panose="02020603050405020304" pitchFamily="18" charset="0"/>
              </a:rPr>
              <a:t>ce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</a:rPr>
              <a:t>[</a:t>
            </a:r>
            <a:r>
              <a:rPr lang="en-US" altLang="zh-CN" b="1" err="1">
                <a:latin typeface="Times New Roman" panose="02020603050405020304" pitchFamily="18" charset="0"/>
              </a:rPr>
              <a:t>s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</a:rPr>
              <a:t>ɔ:</a:t>
            </a:r>
            <a:r>
              <a:rPr lang="en-US" altLang="zh-CN" b="1" err="1">
                <a:latin typeface="Times New Roman" panose="02020603050405020304" pitchFamily="18" charset="0"/>
              </a:rPr>
              <a:t>s</a:t>
            </a:r>
            <a:r>
              <a:rPr lang="en-US" altLang="zh-CN" b="1">
                <a:latin typeface="Times New Roman" panose="02020603050405020304" pitchFamily="18" charset="0"/>
              </a:rPr>
              <a:t>] </a:t>
            </a:r>
            <a:r>
              <a:rPr lang="zh-CN" altLang="en-US" b="1" dirty="0">
                <a:latin typeface="Times New Roman" panose="02020603050405020304" pitchFamily="18" charset="0"/>
              </a:rPr>
              <a:t>酱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408" name="Rectangle 5"/>
          <p:cNvSpPr>
            <a:spLocks noGrp="1"/>
          </p:cNvSpPr>
          <p:nvPr/>
        </p:nvSpPr>
        <p:spPr>
          <a:xfrm>
            <a:off x="395288" y="1196975"/>
            <a:ext cx="9072562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</a:pPr>
            <a:r>
              <a:rPr lang="en-GB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What do we need to make sandwiches?</a:t>
            </a:r>
            <a:endParaRPr lang="en-GB" altLang="zh-CN" sz="3200" b="1" i="1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GB" altLang="zh-CN" sz="3200" b="1" i="1"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59409" name="Oval 17"/>
          <p:cNvSpPr/>
          <p:nvPr/>
        </p:nvSpPr>
        <p:spPr>
          <a:xfrm>
            <a:off x="5867400" y="4437063"/>
            <a:ext cx="1441450" cy="136842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410" name="Oval 18"/>
          <p:cNvSpPr/>
          <p:nvPr/>
        </p:nvSpPr>
        <p:spPr>
          <a:xfrm>
            <a:off x="4067175" y="5013325"/>
            <a:ext cx="1152525" cy="86518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411" name="Oval 19"/>
          <p:cNvSpPr/>
          <p:nvPr/>
        </p:nvSpPr>
        <p:spPr>
          <a:xfrm>
            <a:off x="5148263" y="4508500"/>
            <a:ext cx="719137" cy="115252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Text Box 22"/>
          <p:cNvSpPr txBox="1"/>
          <p:nvPr/>
        </p:nvSpPr>
        <p:spPr>
          <a:xfrm>
            <a:off x="1763713" y="5876925"/>
            <a:ext cx="360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i="1">
                <a:latin typeface="Times New Roman" panose="02020603050405020304" pitchFamily="18" charset="0"/>
              </a:rPr>
              <a:t>h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200" b="1" i="1">
                <a:latin typeface="Times New Roman" panose="02020603050405020304" pitchFamily="18" charset="0"/>
              </a:rPr>
              <a:t>m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</a:rPr>
              <a:t>[</a:t>
            </a:r>
            <a:r>
              <a:rPr lang="en-US" altLang="zh-CN" b="1" err="1">
                <a:latin typeface="Times New Roman" panose="02020603050405020304" pitchFamily="18" charset="0"/>
              </a:rPr>
              <a:t>h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</a:rPr>
              <a:t>æ</a:t>
            </a:r>
            <a:r>
              <a:rPr lang="en-US" altLang="zh-CN" b="1" err="1">
                <a:latin typeface="Times New Roman" panose="02020603050405020304" pitchFamily="18" charset="0"/>
              </a:rPr>
              <a:t>m</a:t>
            </a:r>
            <a:r>
              <a:rPr lang="en-US" altLang="zh-CN" b="1">
                <a:latin typeface="Times New Roman" panose="02020603050405020304" pitchFamily="18" charset="0"/>
              </a:rPr>
              <a:t>]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</a:rPr>
              <a:t>火腿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413" name="Oval 21"/>
          <p:cNvSpPr/>
          <p:nvPr/>
        </p:nvSpPr>
        <p:spPr>
          <a:xfrm>
            <a:off x="7380288" y="2276475"/>
            <a:ext cx="1512887" cy="28733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408" grpId="0"/>
      <p:bldP spid="59409" grpId="0" animBg="1"/>
      <p:bldP spid="59410" grpId="0" animBg="1"/>
      <p:bldP spid="59411" grpId="0" animBg="1"/>
      <p:bldP spid="3" grpId="0"/>
      <p:bldP spid="594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4866A">
              <a:alpha val="100000"/>
            </a:srgbClr>
          </a:solidFill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Comic Sans MS" panose="030F0702030302020204" pitchFamily="66" charset="0"/>
              </a:rPr>
              <a:t>       </a:t>
            </a: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</a:rPr>
              <a:t>L</a:t>
            </a:r>
            <a:r>
              <a:rPr lang="en-GB" altLang="en-US" b="1" err="1">
                <a:solidFill>
                  <a:schemeClr val="bg1"/>
                </a:solidFill>
                <a:latin typeface="Times New Roman" panose="02020603050405020304" pitchFamily="18" charset="0"/>
              </a:rPr>
              <a:t>isten</a:t>
            </a:r>
            <a:r>
              <a:rPr lang="en-GB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and answer</a:t>
            </a:r>
            <a:endParaRPr lang="en-US" altLang="zh-CN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5" name="Picture 8" descr="u=2364731563,3163665978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3515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Picture 12"/>
          <p:cNvPicPr>
            <a:picLocks noChangeAspect="1"/>
          </p:cNvPicPr>
          <p:nvPr/>
        </p:nvPicPr>
        <p:blipFill>
          <a:blip r:embed="rId2"/>
          <a:srcRect l="1256" t="8360" r="1256"/>
          <a:stretch>
            <a:fillRect/>
          </a:stretch>
        </p:blipFill>
        <p:spPr>
          <a:xfrm>
            <a:off x="755650" y="3500438"/>
            <a:ext cx="4249738" cy="1973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3" name="Rectangle 5"/>
          <p:cNvSpPr>
            <a:spLocks noGrp="1"/>
          </p:cNvSpPr>
          <p:nvPr/>
        </p:nvSpPr>
        <p:spPr>
          <a:xfrm>
            <a:off x="395288" y="1196975"/>
            <a:ext cx="7561262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latin typeface="Times New Roman" panose="02020603050405020304" pitchFamily="18" charset="0"/>
              </a:rPr>
              <a:t>1. What are they going to make for lunch?</a:t>
            </a:r>
            <a:endParaRPr lang="en-GB" altLang="en-US" sz="3200" b="1" i="1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63494" name="Rectangle 5"/>
          <p:cNvSpPr>
            <a:spLocks noGrp="1"/>
          </p:cNvSpPr>
          <p:nvPr/>
        </p:nvSpPr>
        <p:spPr>
          <a:xfrm>
            <a:off x="827088" y="1628775"/>
            <a:ext cx="3816350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FF3300"/>
                </a:solidFill>
                <a:latin typeface="Times New Roman" panose="02020603050405020304" pitchFamily="18" charset="0"/>
              </a:rPr>
              <a:t>Some sandwiches.</a:t>
            </a:r>
            <a:endParaRPr lang="en-GB" altLang="en-US" sz="32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63495" name="Rectangle 5"/>
          <p:cNvSpPr>
            <a:spLocks noGrp="1"/>
          </p:cNvSpPr>
          <p:nvPr/>
        </p:nvSpPr>
        <p:spPr>
          <a:xfrm>
            <a:off x="323850" y="2133600"/>
            <a:ext cx="6624638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latin typeface="Times New Roman" panose="02020603050405020304" pitchFamily="18" charset="0"/>
              </a:rPr>
              <a:t>2. Are they quick and easy to make?</a:t>
            </a:r>
            <a:endParaRPr lang="en-GB" altLang="en-US" sz="3200" b="1" i="1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63496" name="Rectangle 5"/>
          <p:cNvSpPr>
            <a:spLocks noGrp="1"/>
          </p:cNvSpPr>
          <p:nvPr/>
        </p:nvSpPr>
        <p:spPr>
          <a:xfrm>
            <a:off x="827088" y="2636838"/>
            <a:ext cx="3816350" cy="3603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FF3300"/>
                </a:solidFill>
                <a:latin typeface="Times New Roman" panose="02020603050405020304" pitchFamily="18" charset="0"/>
              </a:rPr>
              <a:t>Yes, they are.</a:t>
            </a:r>
            <a:endParaRPr lang="en-GB" altLang="en-US" sz="32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pic>
        <p:nvPicPr>
          <p:cNvPr id="63505" name="30.45-31.47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7988" y="0"/>
            <a:ext cx="1116012" cy="1052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507" fill="hold"/>
                                        <p:tgtEl>
                                          <p:spTgt spid="63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5"/>
                </p:tgtEl>
              </p:cMediaNode>
            </p:audio>
          </p:childTnLst>
        </p:cTn>
      </p:par>
    </p:tnLst>
    <p:bldLst>
      <p:bldP spid="63493" grpId="0"/>
      <p:bldP spid="63494" grpId="0"/>
      <p:bldP spid="63495" grpId="0"/>
      <p:bldP spid="634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4866A">
              <a:alpha val="100000"/>
            </a:srgbClr>
          </a:solidFill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Comic Sans MS" panose="030F0702030302020204" pitchFamily="66" charset="0"/>
              </a:rPr>
              <a:t>       </a:t>
            </a: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</a:rPr>
              <a:t>Read</a:t>
            </a:r>
            <a:r>
              <a:rPr lang="en-GB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and answer </a:t>
            </a:r>
            <a:r>
              <a:rPr lang="en-GB" altLang="en-US" sz="2800" b="1">
                <a:solidFill>
                  <a:srgbClr val="FFFF66"/>
                </a:solidFill>
                <a:latin typeface="Times New Roman" panose="02020603050405020304" pitchFamily="18" charset="0"/>
              </a:rPr>
              <a:t>(P50 B)</a:t>
            </a:r>
            <a:endParaRPr lang="en-US" altLang="zh-CN" sz="2800" b="1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8" descr="u=2364731563,3163665978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3515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12"/>
          <p:cNvPicPr>
            <a:picLocks noChangeAspect="1"/>
          </p:cNvPicPr>
          <p:nvPr/>
        </p:nvPicPr>
        <p:blipFill>
          <a:blip r:embed="rId2"/>
          <a:srcRect l="1256" t="8360" r="1256"/>
          <a:stretch>
            <a:fillRect/>
          </a:stretch>
        </p:blipFill>
        <p:spPr>
          <a:xfrm>
            <a:off x="5364163" y="4437063"/>
            <a:ext cx="3779837" cy="242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>
            <a:spLocks noGrp="1"/>
          </p:cNvSpPr>
          <p:nvPr/>
        </p:nvSpPr>
        <p:spPr>
          <a:xfrm>
            <a:off x="1547813" y="1268413"/>
            <a:ext cx="6840537" cy="576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b="1" i="1">
                <a:solidFill>
                  <a:srgbClr val="CC0000"/>
                </a:solidFill>
                <a:latin typeface="Times New Roman" panose="02020603050405020304" pitchFamily="18" charset="0"/>
              </a:rPr>
              <a:t>How do they make a sandwich?</a:t>
            </a:r>
            <a:endParaRPr lang="en-GB" altLang="en-US" b="1" i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Rectangle 5"/>
          <p:cNvSpPr>
            <a:spLocks noGrp="1"/>
          </p:cNvSpPr>
          <p:nvPr/>
        </p:nvSpPr>
        <p:spPr>
          <a:xfrm>
            <a:off x="900113" y="1989138"/>
            <a:ext cx="5832475" cy="504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FF3300"/>
                </a:solidFill>
                <a:latin typeface="Times New Roman" panose="02020603050405020304" pitchFamily="18" charset="0"/>
              </a:rPr>
              <a:t>First, </a:t>
            </a:r>
            <a:r>
              <a:rPr lang="en-US" altLang="zh-CN" sz="3200" b="1" i="1">
                <a:latin typeface="Times New Roman" panose="02020603050405020304" pitchFamily="18" charset="0"/>
              </a:rPr>
              <a:t>pick</a:t>
            </a:r>
            <a:r>
              <a:rPr lang="en-GB" altLang="en-US" sz="3200" b="1" i="1">
                <a:latin typeface="Times New Roman" panose="02020603050405020304" pitchFamily="18" charset="0"/>
              </a:rPr>
              <a:t> _____</a:t>
            </a:r>
            <a:r>
              <a:rPr lang="en-GB" altLang="zh-CN" sz="3200" b="1" i="1">
                <a:latin typeface="Times New Roman" panose="02020603050405020304" pitchFamily="18" charset="0"/>
              </a:rPr>
              <a:t>__________</a:t>
            </a:r>
            <a:r>
              <a:rPr lang="en-GB" altLang="en-US" sz="3200" b="1" i="1">
                <a:latin typeface="Times New Roman" panose="02020603050405020304" pitchFamily="18" charset="0"/>
              </a:rPr>
              <a:t>__.</a:t>
            </a:r>
            <a:endParaRPr lang="en-GB" altLang="en-US" sz="3200" b="1" i="1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19463" name="Rectangle 5"/>
          <p:cNvSpPr>
            <a:spLocks noGrp="1"/>
          </p:cNvSpPr>
          <p:nvPr/>
        </p:nvSpPr>
        <p:spPr>
          <a:xfrm>
            <a:off x="539750" y="2492375"/>
            <a:ext cx="6767513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FF3300"/>
                </a:solidFill>
                <a:latin typeface="Times New Roman" panose="02020603050405020304" pitchFamily="18" charset="0"/>
              </a:rPr>
              <a:t>Then, </a:t>
            </a:r>
            <a:r>
              <a:rPr lang="en-GB" altLang="en-US" sz="3200" b="1" i="1">
                <a:latin typeface="Times New Roman" panose="02020603050405020304" pitchFamily="18" charset="0"/>
              </a:rPr>
              <a:t>put some </a:t>
            </a:r>
            <a:r>
              <a:rPr lang="en-US" altLang="zh-CN" sz="3200" b="1" i="1">
                <a:latin typeface="Times New Roman" panose="02020603050405020304" pitchFamily="18" charset="0"/>
              </a:rPr>
              <a:t>______________</a:t>
            </a:r>
            <a:r>
              <a:rPr lang="en-GB" altLang="en-US" sz="3200" b="1" i="1">
                <a:latin typeface="Times New Roman" panose="02020603050405020304" pitchFamily="18" charset="0"/>
              </a:rPr>
              <a:t> on it.</a:t>
            </a:r>
            <a:endParaRPr lang="en-GB" altLang="en-US" sz="3200" b="1" i="1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19464" name="Rectangle 5"/>
          <p:cNvSpPr>
            <a:spLocks noGrp="1"/>
          </p:cNvSpPr>
          <p:nvPr/>
        </p:nvSpPr>
        <p:spPr>
          <a:xfrm>
            <a:off x="250825" y="2997200"/>
            <a:ext cx="9072563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Next, </a:t>
            </a:r>
            <a:r>
              <a:rPr lang="en-GB" altLang="en-US" sz="3200" b="1" i="1">
                <a:latin typeface="Times New Roman" panose="02020603050405020304" pitchFamily="18" charset="0"/>
              </a:rPr>
              <a:t>put some </a:t>
            </a:r>
            <a:r>
              <a:rPr lang="en-US" altLang="zh-CN" sz="3200" b="1" i="1">
                <a:latin typeface="Times New Roman" panose="02020603050405020304" pitchFamily="18" charset="0"/>
              </a:rPr>
              <a:t>__________________</a:t>
            </a:r>
            <a:r>
              <a:rPr lang="en-GB" altLang="en-US" sz="3200" b="1" i="1">
                <a:latin typeface="Times New Roman" panose="02020603050405020304" pitchFamily="18" charset="0"/>
              </a:rPr>
              <a:t> on it.</a:t>
            </a:r>
            <a:endParaRPr lang="en-GB" altLang="en-US" sz="3200" b="1" i="1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19465" name="Rectangle 5"/>
          <p:cNvSpPr>
            <a:spLocks noGrp="1"/>
          </p:cNvSpPr>
          <p:nvPr/>
        </p:nvSpPr>
        <p:spPr>
          <a:xfrm>
            <a:off x="0" y="3500438"/>
            <a:ext cx="7058025" cy="3603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FF3300"/>
                </a:solidFill>
                <a:latin typeface="Times New Roman" panose="02020603050405020304" pitchFamily="18" charset="0"/>
              </a:rPr>
              <a:t>Finally, </a:t>
            </a:r>
            <a:r>
              <a:rPr lang="en-US" altLang="zh-CN" sz="3200" b="1" i="1">
                <a:latin typeface="Times New Roman" panose="02020603050405020304" pitchFamily="18" charset="0"/>
              </a:rPr>
              <a:t>j</a:t>
            </a:r>
            <a:r>
              <a:rPr lang="en-GB" altLang="en-US" sz="3200" b="1" i="1" err="1">
                <a:latin typeface="Times New Roman" panose="02020603050405020304" pitchFamily="18" charset="0"/>
              </a:rPr>
              <a:t>ust</a:t>
            </a:r>
            <a:r>
              <a:rPr lang="en-GB" altLang="en-US" sz="3200" b="1">
                <a:latin typeface="Times New Roman" panose="02020603050405020304" pitchFamily="18" charset="0"/>
              </a:rPr>
              <a:t> </a:t>
            </a:r>
            <a:r>
              <a:rPr lang="en-GB" altLang="en-US" sz="3200" b="1" i="1">
                <a:latin typeface="Times New Roman" panose="02020603050405020304" pitchFamily="18" charset="0"/>
              </a:rPr>
              <a:t>put another piece of bread _____________ it.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61450" name="Rectangle 5"/>
          <p:cNvSpPr>
            <a:spLocks noGrp="1"/>
          </p:cNvSpPr>
          <p:nvPr/>
        </p:nvSpPr>
        <p:spPr>
          <a:xfrm>
            <a:off x="2916238" y="1989138"/>
            <a:ext cx="3960812" cy="504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a piece of</a:t>
            </a:r>
            <a:r>
              <a:rPr lang="en-GB" altLang="en-US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 bread</a:t>
            </a:r>
            <a:endParaRPr lang="en-US" altLang="zh-CN" sz="32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1" name="Rectangle 5"/>
          <p:cNvSpPr>
            <a:spLocks noGrp="1"/>
          </p:cNvSpPr>
          <p:nvPr/>
        </p:nvSpPr>
        <p:spPr>
          <a:xfrm>
            <a:off x="3419475" y="2565400"/>
            <a:ext cx="4032250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tomato</a:t>
            </a:r>
            <a:r>
              <a:rPr lang="en-GB" altLang="en-US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 sauce</a:t>
            </a:r>
            <a:endParaRPr lang="en-GB" altLang="en-US" sz="32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2" name="Rectangle 5"/>
          <p:cNvSpPr>
            <a:spLocks noGrp="1"/>
          </p:cNvSpPr>
          <p:nvPr/>
        </p:nvSpPr>
        <p:spPr>
          <a:xfrm>
            <a:off x="2987675" y="2997200"/>
            <a:ext cx="3924300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ham </a:t>
            </a:r>
            <a:r>
              <a:rPr lang="en-GB" altLang="en-US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and vegetables </a:t>
            </a:r>
            <a:endParaRPr lang="en-GB" altLang="en-US" sz="32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       </a:t>
            </a:r>
            <a:endParaRPr lang="en-US" altLang="zh-CN" sz="32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3" name="Rectangle 5"/>
          <p:cNvSpPr>
            <a:spLocks noGrp="1"/>
          </p:cNvSpPr>
          <p:nvPr/>
        </p:nvSpPr>
        <p:spPr>
          <a:xfrm>
            <a:off x="755650" y="4005263"/>
            <a:ext cx="3097213" cy="3603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buFont typeface="Arial" panose="020B0604020202020204" pitchFamily="34" charset="0"/>
              <a:buNone/>
            </a:pPr>
            <a:r>
              <a:rPr lang="en-GB" altLang="en-US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on the top of </a:t>
            </a:r>
            <a:endParaRPr lang="en-US" altLang="zh-CN" sz="32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5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5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5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/>
        </p:nvSpPr>
        <p:spPr>
          <a:xfrm>
            <a:off x="323850" y="0"/>
            <a:ext cx="8569325" cy="504825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en-US" altLang="zh-CN" sz="3200" b="1">
                <a:solidFill>
                  <a:srgbClr val="003300"/>
                </a:solidFill>
                <a:latin typeface="Times New Roman" panose="02020603050405020304" pitchFamily="18" charset="0"/>
              </a:rPr>
              <a:t>Read the dialogue.</a:t>
            </a:r>
            <a:endParaRPr lang="en-US" altLang="zh-CN" sz="3200" b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/>
          </p:cNvSpPr>
          <p:nvPr/>
        </p:nvSpPr>
        <p:spPr>
          <a:xfrm>
            <a:off x="34925" y="692150"/>
            <a:ext cx="9144000" cy="5181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 b="1">
                <a:solidFill>
                  <a:srgbClr val="CC0066"/>
                </a:solidFill>
                <a:latin typeface="Times New Roman" panose="02020603050405020304" pitchFamily="18" charset="0"/>
              </a:rPr>
              <a:t>Sandy:</a:t>
            </a:r>
            <a:r>
              <a:rPr lang="en-GB" altLang="zh-CN" sz="3200">
                <a:solidFill>
                  <a:srgbClr val="CC0066"/>
                </a:solidFill>
                <a:latin typeface="Times New Roman" panose="02020603050405020304" pitchFamily="18" charset="0"/>
              </a:rPr>
              <a:t> </a:t>
            </a:r>
            <a:r>
              <a:rPr lang="en-GB" altLang="zh-CN" sz="3200">
                <a:latin typeface="Times New Roman" panose="02020603050405020304" pitchFamily="18" charset="0"/>
              </a:rPr>
              <a:t>It’s time for lunch, Mum. Can we stop   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>
                <a:latin typeface="Times New Roman" panose="02020603050405020304" pitchFamily="18" charset="0"/>
              </a:rPr>
              <a:t>             cleaning the house and make some food? I’m   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>
                <a:latin typeface="Times New Roman" panose="02020603050405020304" pitchFamily="18" charset="0"/>
              </a:rPr>
              <a:t>             hungry.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Mum:</a:t>
            </a:r>
            <a:r>
              <a:rPr lang="en-GB" altLang="zh-CN" sz="3200">
                <a:latin typeface="Times New Roman" panose="02020603050405020304" pitchFamily="18" charset="0"/>
              </a:rPr>
              <a:t> OK. Let’s make some sandwiches.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 b="1">
                <a:solidFill>
                  <a:srgbClr val="CC0066"/>
                </a:solidFill>
                <a:latin typeface="Times New Roman" panose="02020603050405020304" pitchFamily="18" charset="0"/>
              </a:rPr>
              <a:t>Sandy:</a:t>
            </a:r>
            <a:r>
              <a:rPr lang="en-GB" altLang="zh-CN" sz="3200">
                <a:latin typeface="Times New Roman" panose="02020603050405020304" pitchFamily="18" charset="0"/>
              </a:rPr>
              <a:t> Are they quick and easy to make?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Mum:</a:t>
            </a:r>
            <a:r>
              <a:rPr lang="en-GB" altLang="zh-CN" sz="3200">
                <a:latin typeface="Times New Roman" panose="02020603050405020304" pitchFamily="18" charset="0"/>
              </a:rPr>
              <a:t> Sure. Look at me. </a:t>
            </a:r>
            <a:r>
              <a:rPr lang="en-GB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First</a:t>
            </a:r>
            <a:r>
              <a:rPr lang="en-GB" altLang="zh-CN" sz="3200">
                <a:latin typeface="Times New Roman" panose="02020603050405020304" pitchFamily="18" charset="0"/>
              </a:rPr>
              <a:t>, pick a piece of bread.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>
                <a:latin typeface="Times New Roman" panose="02020603050405020304" pitchFamily="18" charset="0"/>
              </a:rPr>
              <a:t>            </a:t>
            </a:r>
            <a:r>
              <a:rPr lang="en-GB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Then</a:t>
            </a:r>
            <a:r>
              <a:rPr lang="en-GB" altLang="zh-CN" sz="3200">
                <a:latin typeface="Times New Roman" panose="02020603050405020304" pitchFamily="18" charset="0"/>
              </a:rPr>
              <a:t> put some tomato sauce on it.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 b="1">
                <a:solidFill>
                  <a:srgbClr val="CC0066"/>
                </a:solidFill>
                <a:latin typeface="Times New Roman" panose="02020603050405020304" pitchFamily="18" charset="0"/>
              </a:rPr>
              <a:t>Sandy:</a:t>
            </a:r>
            <a:r>
              <a:rPr lang="en-GB" altLang="zh-CN" sz="3200">
                <a:latin typeface="Times New Roman" panose="02020603050405020304" pitchFamily="18" charset="0"/>
              </a:rPr>
              <a:t> </a:t>
            </a:r>
            <a:r>
              <a:rPr lang="en-GB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Next</a:t>
            </a:r>
            <a:r>
              <a:rPr lang="en-GB" altLang="zh-CN" sz="3200">
                <a:latin typeface="Times New Roman" panose="02020603050405020304" pitchFamily="18" charset="0"/>
              </a:rPr>
              <a:t>, we can put some ham and vegetables    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 b="1">
                <a:latin typeface="Times New Roman" panose="02020603050405020304" pitchFamily="18" charset="0"/>
              </a:rPr>
              <a:t>            </a:t>
            </a:r>
            <a:r>
              <a:rPr lang="en-GB" altLang="zh-CN" sz="3200">
                <a:latin typeface="Times New Roman" panose="02020603050405020304" pitchFamily="18" charset="0"/>
              </a:rPr>
              <a:t>on it</a:t>
            </a:r>
            <a:r>
              <a:rPr lang="en-GB" altLang="zh-CN" sz="3200" b="1">
                <a:latin typeface="Times New Roman" panose="02020603050405020304" pitchFamily="18" charset="0"/>
              </a:rPr>
              <a:t>.</a:t>
            </a:r>
            <a:endParaRPr lang="en-GB" altLang="zh-CN" sz="32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Mum: </a:t>
            </a:r>
            <a:r>
              <a:rPr lang="en-GB" altLang="zh-CN" sz="3200">
                <a:latin typeface="Times New Roman" panose="02020603050405020304" pitchFamily="18" charset="0"/>
              </a:rPr>
              <a:t>That’s correct.  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 b="1">
                <a:solidFill>
                  <a:srgbClr val="CC0066"/>
                </a:solidFill>
                <a:latin typeface="Times New Roman" panose="02020603050405020304" pitchFamily="18" charset="0"/>
              </a:rPr>
              <a:t>Sandy:</a:t>
            </a:r>
            <a:r>
              <a:rPr lang="en-GB" altLang="zh-CN" sz="3200">
                <a:solidFill>
                  <a:srgbClr val="CC0066"/>
                </a:solidFill>
                <a:latin typeface="Times New Roman" panose="02020603050405020304" pitchFamily="18" charset="0"/>
              </a:rPr>
              <a:t> </a:t>
            </a:r>
            <a:r>
              <a:rPr lang="en-GB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Is that all right</a:t>
            </a:r>
            <a:r>
              <a:rPr lang="en-GB" altLang="zh-CN" sz="3200">
                <a:latin typeface="Times New Roman" panose="02020603050405020304" pitchFamily="18" charset="0"/>
              </a:rPr>
              <a:t>?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Mum:</a:t>
            </a:r>
            <a:r>
              <a:rPr lang="en-GB" altLang="zh-CN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GB" altLang="zh-CN" sz="3200">
                <a:latin typeface="Times New Roman" panose="02020603050405020304" pitchFamily="18" charset="0"/>
              </a:rPr>
              <a:t>Well. </a:t>
            </a:r>
            <a:r>
              <a:rPr lang="en-GB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Just</a:t>
            </a:r>
            <a:r>
              <a:rPr lang="en-GB" altLang="zh-CN" sz="3200">
                <a:latin typeface="Times New Roman" panose="02020603050405020304" pitchFamily="18" charset="0"/>
              </a:rPr>
              <a:t> put another piece of bread on the top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GB" altLang="zh-CN" sz="3200">
                <a:latin typeface="Times New Roman" panose="02020603050405020304" pitchFamily="18" charset="0"/>
              </a:rPr>
              <a:t>           of it. Finished!  </a:t>
            </a:r>
            <a:endParaRPr lang="en-GB" altLang="zh-CN" sz="32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20484" name="Rectangle 13"/>
          <p:cNvSpPr>
            <a:spLocks noGrp="1"/>
          </p:cNvSpPr>
          <p:nvPr>
            <p:ph type="title"/>
          </p:nvPr>
        </p:nvSpPr>
        <p:spPr>
          <a:xfrm>
            <a:off x="-6350" y="0"/>
            <a:ext cx="9150350" cy="549275"/>
          </a:xfrm>
          <a:solidFill>
            <a:srgbClr val="34866A">
              <a:alpha val="100000"/>
            </a:srgbClr>
          </a:solidFill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Comic Sans MS" panose="030F0702030302020204" pitchFamily="66" charset="0"/>
              </a:rPr>
              <a:t>Let</a:t>
            </a:r>
            <a:r>
              <a:rPr lang="en-US" altLang="zh-CN" sz="4000" b="1">
                <a:solidFill>
                  <a:schemeClr val="bg1"/>
                </a:solidFill>
              </a:rPr>
              <a:t>’</a:t>
            </a:r>
            <a:r>
              <a:rPr lang="en-US" altLang="zh-CN" sz="4000" b="1">
                <a:solidFill>
                  <a:schemeClr val="bg1"/>
                </a:solidFill>
                <a:latin typeface="Comic Sans MS" panose="030F0702030302020204" pitchFamily="66" charset="0"/>
              </a:rPr>
              <a:t>s read</a:t>
            </a:r>
            <a:endParaRPr lang="en-US" altLang="zh-CN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5" name="Picture 15" descr="u=2364731563,3163665978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676400" cy="620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1"/>
          <p:cNvGrpSpPr/>
          <p:nvPr/>
        </p:nvGrpSpPr>
        <p:grpSpPr>
          <a:xfrm>
            <a:off x="1187450" y="2924175"/>
            <a:ext cx="3960813" cy="3457575"/>
            <a:chOff x="748" y="1842"/>
            <a:chExt cx="2495" cy="2178"/>
          </a:xfrm>
        </p:grpSpPr>
        <p:sp>
          <p:nvSpPr>
            <p:cNvPr id="20491" name="Oval 26"/>
            <p:cNvSpPr/>
            <p:nvPr/>
          </p:nvSpPr>
          <p:spPr>
            <a:xfrm>
              <a:off x="2653" y="1842"/>
              <a:ext cx="590" cy="36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2" name="Oval 27"/>
            <p:cNvSpPr/>
            <p:nvPr/>
          </p:nvSpPr>
          <p:spPr>
            <a:xfrm>
              <a:off x="748" y="2160"/>
              <a:ext cx="635" cy="272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3" name="Oval 28"/>
            <p:cNvSpPr/>
            <p:nvPr/>
          </p:nvSpPr>
          <p:spPr>
            <a:xfrm>
              <a:off x="884" y="2432"/>
              <a:ext cx="635" cy="36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4" name="Oval 29"/>
            <p:cNvSpPr/>
            <p:nvPr/>
          </p:nvSpPr>
          <p:spPr>
            <a:xfrm>
              <a:off x="1383" y="3566"/>
              <a:ext cx="544" cy="454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Text Box 22"/>
          <p:cNvSpPr txBox="1"/>
          <p:nvPr/>
        </p:nvSpPr>
        <p:spPr>
          <a:xfrm>
            <a:off x="5364163" y="5949950"/>
            <a:ext cx="673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Text Box 22"/>
          <p:cNvSpPr txBox="1"/>
          <p:nvPr/>
        </p:nvSpPr>
        <p:spPr>
          <a:xfrm>
            <a:off x="6300788" y="5949950"/>
            <a:ext cx="673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Text Box 22"/>
          <p:cNvSpPr txBox="1"/>
          <p:nvPr/>
        </p:nvSpPr>
        <p:spPr>
          <a:xfrm>
            <a:off x="6227763" y="5949950"/>
            <a:ext cx="673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0" name="AutoShape 31">
            <a:hlinkClick r:id="" action="ppaction://noaction"/>
          </p:cNvPr>
          <p:cNvSpPr/>
          <p:nvPr/>
        </p:nvSpPr>
        <p:spPr>
          <a:xfrm>
            <a:off x="8172450" y="6237288"/>
            <a:ext cx="720725" cy="620712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/>
      <p:bldP spid="7170" grpId="1" bldLvl="0"/>
      <p:bldP spid="7170" grpId="2" bldLvl="0"/>
      <p:bldP spid="7170" grpId="3" animBg="1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8" descr="e04ff232bbd5657dac4b5f0c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14687"/>
            <a:ext cx="9144000" cy="10072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TextBox 5"/>
          <p:cNvSpPr txBox="1"/>
          <p:nvPr/>
        </p:nvSpPr>
        <p:spPr>
          <a:xfrm>
            <a:off x="2571750" y="2852738"/>
            <a:ext cx="6215063" cy="2590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CC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  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As Grade 8 students, you must be very busy with your lessons. As you see, we can still make our life more 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colourful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with our hands and mind.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21508" name="WordArt 18"/>
          <p:cNvSpPr>
            <a:spLocks noTextEdit="1"/>
          </p:cNvSpPr>
          <p:nvPr/>
        </p:nvSpPr>
        <p:spPr>
          <a:xfrm>
            <a:off x="2428875" y="571500"/>
            <a:ext cx="6211888" cy="95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11"/>
              </a:avLst>
            </a:prstTxWarp>
            <a:normAutofit/>
          </a:bodyPr>
          <a:p>
            <a:pPr algn="l" eaLnBrk="0" hangingPunct="0"/>
            <a:r>
              <a:rPr lang="zh-CN" altLang="en-US" sz="3600" i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Share my advice</a:t>
            </a:r>
            <a:endParaRPr lang="zh-CN" altLang="en-US" sz="3600" i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8" name="Picture 6" descr="U528P18T122D928F2363DT200508040856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4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9" name="Text Box 7"/>
          <p:cNvSpPr txBox="1"/>
          <p:nvPr/>
        </p:nvSpPr>
        <p:spPr>
          <a:xfrm>
            <a:off x="1547813" y="2133600"/>
            <a:ext cx="7164387" cy="183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000">
                <a:latin typeface="Times New Roman" panose="02020603050405020304" pitchFamily="18" charset="0"/>
              </a:rPr>
              <a:t>fruit    s</a:t>
            </a:r>
            <a:r>
              <a:rPr lang="en-US" altLang="zh-CN" sz="6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6000">
                <a:latin typeface="Times New Roman" panose="02020603050405020304" pitchFamily="18" charset="0"/>
              </a:rPr>
              <a:t>l</a:t>
            </a:r>
            <a:r>
              <a:rPr lang="en-US" altLang="zh-CN" sz="6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6000">
                <a:latin typeface="Times New Roman" panose="02020603050405020304" pitchFamily="18" charset="0"/>
              </a:rPr>
              <a:t>d </a:t>
            </a:r>
            <a:r>
              <a:rPr lang="zh-CN" altLang="en-US" sz="3200" b="1" dirty="0">
                <a:latin typeface="Times New Roman" panose="02020603050405020304" pitchFamily="18" charset="0"/>
              </a:rPr>
              <a:t>水果色拉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             </a:t>
            </a:r>
            <a:r>
              <a:rPr lang="en-US" altLang="zh-CN" b="1">
                <a:latin typeface="Times New Roman" panose="02020603050405020304" pitchFamily="18" charset="0"/>
              </a:rPr>
              <a:t>[</a:t>
            </a:r>
            <a:r>
              <a:rPr lang="en-US" altLang="zh-CN">
                <a:latin typeface="Times New Roman" panose="02020603050405020304" pitchFamily="18" charset="0"/>
              </a:rPr>
              <a:t>'</a:t>
            </a:r>
            <a:r>
              <a:rPr lang="en-US" altLang="zh-CN" b="1" err="1">
                <a:latin typeface="Times New Roman" panose="02020603050405020304" pitchFamily="18" charset="0"/>
              </a:rPr>
              <a:t>s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</a:rPr>
              <a:t>æ</a:t>
            </a:r>
            <a:r>
              <a:rPr lang="en-US" altLang="zh-CN" b="1" err="1">
                <a:latin typeface="Times New Roman" panose="02020603050405020304" pitchFamily="18" charset="0"/>
              </a:rPr>
              <a:t>l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</a:rPr>
              <a:t>ə</a:t>
            </a:r>
            <a:r>
              <a:rPr lang="en-US" altLang="zh-CN" b="1" err="1">
                <a:latin typeface="Times New Roman" panose="02020603050405020304" pitchFamily="18" charset="0"/>
              </a:rPr>
              <a:t>d</a:t>
            </a:r>
            <a:r>
              <a:rPr lang="en-US" altLang="zh-CN" b="1">
                <a:latin typeface="Times New Roman" panose="02020603050405020304" pitchFamily="18" charset="0"/>
              </a:rPr>
              <a:t>]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/>
          <p:nvPr/>
        </p:nvSpPr>
        <p:spPr>
          <a:xfrm>
            <a:off x="0" y="0"/>
            <a:ext cx="9144000" cy="6553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none" anchor="ctr"/>
          <a:p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1203" name="Text Box 5"/>
          <p:cNvSpPr txBox="1"/>
          <p:nvPr/>
        </p:nvSpPr>
        <p:spPr>
          <a:xfrm>
            <a:off x="0" y="258763"/>
            <a:ext cx="4191000" cy="633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1. </a:t>
            </a:r>
            <a:r>
              <a:rPr lang="zh-CN" altLang="en-US" sz="3200" b="1" dirty="0">
                <a:latin typeface="Times New Roman" panose="02020603050405020304" pitchFamily="18" charset="0"/>
              </a:rPr>
              <a:t>一勺色拉酱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2. </a:t>
            </a:r>
            <a:r>
              <a:rPr lang="zh-CN" altLang="en-US" sz="3200" b="1" dirty="0">
                <a:latin typeface="Times New Roman" panose="02020603050405020304" pitchFamily="18" charset="0"/>
              </a:rPr>
              <a:t>搅拌他们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</a:rPr>
              <a:t>把</a:t>
            </a:r>
            <a:r>
              <a:rPr lang="en-US" altLang="zh-CN" sz="3200" b="1"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</a:rPr>
              <a:t>添加到</a:t>
            </a:r>
            <a:r>
              <a:rPr lang="en-US" altLang="zh-CN" sz="3200" b="1">
                <a:latin typeface="Times New Roman" panose="02020603050405020304" pitchFamily="18" charset="0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</a:rPr>
              <a:t>中去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4. </a:t>
            </a:r>
            <a:r>
              <a:rPr lang="zh-CN" altLang="en-US" sz="3200" b="1" dirty="0">
                <a:latin typeface="Times New Roman" panose="02020603050405020304" pitchFamily="18" charset="0"/>
              </a:rPr>
              <a:t>如果你喜欢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5. </a:t>
            </a:r>
            <a:r>
              <a:rPr lang="zh-CN" altLang="en-US" sz="3200" b="1" dirty="0">
                <a:latin typeface="Times New Roman" panose="02020603050405020304" pitchFamily="18" charset="0"/>
              </a:rPr>
              <a:t>切成小快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6. </a:t>
            </a:r>
            <a:r>
              <a:rPr lang="zh-CN" altLang="en-US" sz="3200" b="1" dirty="0">
                <a:latin typeface="Times New Roman" panose="02020603050405020304" pitchFamily="18" charset="0"/>
              </a:rPr>
              <a:t>制作色拉的要点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7. </a:t>
            </a:r>
            <a:r>
              <a:rPr lang="zh-CN" altLang="en-US" sz="3200" b="1" dirty="0">
                <a:latin typeface="Times New Roman" panose="02020603050405020304" pitchFamily="18" charset="0"/>
              </a:rPr>
              <a:t>当季水果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8. </a:t>
            </a:r>
            <a:r>
              <a:rPr lang="zh-CN" altLang="en-US" sz="3200" b="1" dirty="0">
                <a:latin typeface="Times New Roman" panose="02020603050405020304" pitchFamily="18" charset="0"/>
              </a:rPr>
              <a:t>确信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9. </a:t>
            </a:r>
            <a:r>
              <a:rPr lang="zh-CN" altLang="en-US" sz="3200" b="1" dirty="0">
                <a:latin typeface="Times New Roman" panose="02020603050405020304" pitchFamily="18" charset="0"/>
              </a:rPr>
              <a:t>不同颜色的水果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10. </a:t>
            </a:r>
            <a:r>
              <a:rPr lang="zh-CN" altLang="en-US" sz="3200" b="1" dirty="0">
                <a:latin typeface="Times New Roman" panose="02020603050405020304" pitchFamily="18" charset="0"/>
              </a:rPr>
              <a:t>打个比方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11. </a:t>
            </a:r>
            <a:r>
              <a:rPr lang="zh-CN" altLang="en-US" sz="3200" b="1" dirty="0">
                <a:latin typeface="Times New Roman" panose="02020603050405020304" pitchFamily="18" charset="0"/>
              </a:rPr>
              <a:t>看起来色彩缤纷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12. </a:t>
            </a:r>
            <a:r>
              <a:rPr lang="zh-CN" altLang="en-US" sz="3200" b="1" dirty="0">
                <a:latin typeface="Times New Roman" panose="02020603050405020304" pitchFamily="18" charset="0"/>
              </a:rPr>
              <a:t>很快（颜色）变深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13. </a:t>
            </a:r>
            <a:r>
              <a:rPr lang="zh-CN" altLang="en-US" sz="3200" b="1" dirty="0">
                <a:latin typeface="Times New Roman" panose="02020603050405020304" pitchFamily="18" charset="0"/>
              </a:rPr>
              <a:t>把某物放在空气中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14. </a:t>
            </a:r>
            <a:r>
              <a:rPr lang="zh-CN" altLang="en-US" sz="3200" b="1" dirty="0">
                <a:latin typeface="Times New Roman" panose="02020603050405020304" pitchFamily="18" charset="0"/>
              </a:rPr>
              <a:t>一些时间</a:t>
            </a:r>
            <a:r>
              <a:rPr lang="en-US" altLang="zh-CN" sz="800" b="1" err="1">
                <a:solidFill>
                  <a:schemeClr val="bg1"/>
                </a:solidFill>
                <a:latin typeface="Times New Roman" panose="02020603050405020304" pitchFamily="18" charset="0"/>
              </a:rPr>
              <a:t>zx</a:t>
            </a:r>
            <a:r>
              <a:rPr lang="zh-CN" altLang="en-US" sz="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800" b="1" err="1">
                <a:solidFill>
                  <a:schemeClr val="bg1"/>
                </a:solidFill>
                <a:latin typeface="Times New Roman" panose="02020603050405020304" pitchFamily="18" charset="0"/>
              </a:rPr>
              <a:t>xk</a:t>
            </a:r>
            <a:endParaRPr lang="en-US" altLang="zh-CN" sz="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CN" altLang="en-US" sz="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Text Box 5"/>
          <p:cNvSpPr txBox="1"/>
          <p:nvPr/>
        </p:nvSpPr>
        <p:spPr>
          <a:xfrm>
            <a:off x="4114800" y="228600"/>
            <a:ext cx="5181600" cy="6226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a spoon of salad cream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mix them together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add A to B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if you like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cut </a:t>
            </a:r>
            <a:r>
              <a:rPr lang="en-US" altLang="zh-CN" sz="3200" b="1" err="1">
                <a:solidFill>
                  <a:srgbClr val="CC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. into small pieces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tips for making a fruit salad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the fruit in season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make sure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fruit of different </a:t>
            </a:r>
            <a:r>
              <a:rPr lang="en-US" altLang="zh-CN" sz="32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colours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for example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look </a:t>
            </a:r>
            <a:r>
              <a:rPr lang="en-US" altLang="zh-CN" sz="32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colourful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quickly turn brown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leave </a:t>
            </a:r>
            <a:r>
              <a:rPr lang="en-US" altLang="zh-CN" sz="3200" b="1" err="1">
                <a:solidFill>
                  <a:srgbClr val="CC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in the air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some time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23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4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5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64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9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121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141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151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178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190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205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224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245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17" descr="dcd922ebf5fb6714b90e2d95.jpg"/>
          <p:cNvPicPr>
            <a:picLocks noChangeAspect="1"/>
          </p:cNvPicPr>
          <p:nvPr/>
        </p:nvPicPr>
        <p:blipFill>
          <a:blip r:embed="rId1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87624" y="2204864"/>
            <a:ext cx="7344816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6600" b="1" kern="1200" cap="none" spc="0" normalizeH="0" baseline="0" noProof="0" dirty="0"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  <a:ea typeface="宋体" panose="02010600030101010101" pitchFamily="2" charset="-122"/>
                <a:cs typeface="+mn-cs"/>
              </a:rPr>
              <a:t>That’s all for this class!</a:t>
            </a:r>
            <a:endParaRPr kumimoji="0" lang="zh-CN" altLang="en-US" sz="6600" b="1" kern="1200" cap="none" spc="0" normalizeH="0" baseline="0" noProof="0" dirty="0"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ackadder ITC" pitchFamily="8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Line 10"/>
          <p:cNvSpPr/>
          <p:nvPr/>
        </p:nvSpPr>
        <p:spPr>
          <a:xfrm flipV="1">
            <a:off x="3203575" y="2276475"/>
            <a:ext cx="12969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5123" name="Picture 25" descr="U528P18T122D928F2363DT200508040856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557338"/>
            <a:ext cx="2520950" cy="1914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9399" name="Group 7"/>
          <p:cNvGrpSpPr/>
          <p:nvPr/>
        </p:nvGrpSpPr>
        <p:grpSpPr>
          <a:xfrm>
            <a:off x="4608513" y="836613"/>
            <a:ext cx="4535487" cy="4968875"/>
            <a:chOff x="0" y="0"/>
            <a:chExt cx="1755" cy="1033"/>
          </a:xfrm>
        </p:grpSpPr>
        <p:pic>
          <p:nvPicPr>
            <p:cNvPr id="5125" name="云形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755" cy="10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Text Box 38"/>
            <p:cNvSpPr txBox="1"/>
            <p:nvPr/>
          </p:nvSpPr>
          <p:spPr>
            <a:xfrm>
              <a:off x="357" y="262"/>
              <a:ext cx="941" cy="4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C00000"/>
                  </a:solidFill>
                  <a:latin typeface="Times New Roman" panose="02020603050405020304" pitchFamily="18" charset="0"/>
                </a:rPr>
                <a:t>the things</a:t>
              </a:r>
              <a:endPara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rcRect l="3888" t="3424" r="3888" b="5138"/>
          <a:stretch>
            <a:fillRect/>
          </a:stretch>
        </p:blipFill>
        <p:spPr>
          <a:xfrm>
            <a:off x="827088" y="260350"/>
            <a:ext cx="2665412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6"/>
          <p:cNvSpPr txBox="1"/>
          <p:nvPr/>
        </p:nvSpPr>
        <p:spPr>
          <a:xfrm>
            <a:off x="4067175" y="2781300"/>
            <a:ext cx="73453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gr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b="1">
                <a:latin typeface="Times New Roman" panose="02020603050405020304" pitchFamily="18" charset="0"/>
              </a:rPr>
              <a:t>pe [</a:t>
            </a:r>
            <a:r>
              <a:rPr lang="en-US" altLang="zh-CN" b="1" err="1">
                <a:latin typeface="Times New Roman" panose="02020603050405020304" pitchFamily="18" charset="0"/>
              </a:rPr>
              <a:t>ɡr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</a:rPr>
              <a:t>ei</a:t>
            </a:r>
            <a:r>
              <a:rPr lang="en-US" altLang="zh-CN" b="1" err="1">
                <a:latin typeface="Times New Roman" panose="02020603050405020304" pitchFamily="18" charset="0"/>
              </a:rPr>
              <a:t>p</a:t>
            </a:r>
            <a:r>
              <a:rPr lang="en-US" altLang="zh-CN" b="1">
                <a:latin typeface="Times New Roman" panose="02020603050405020304" pitchFamily="18" charset="0"/>
              </a:rPr>
              <a:t>]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48" name="Text Box 7"/>
          <p:cNvSpPr txBox="1"/>
          <p:nvPr/>
        </p:nvSpPr>
        <p:spPr>
          <a:xfrm>
            <a:off x="3995738" y="404813"/>
            <a:ext cx="22320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str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aw</a:t>
            </a:r>
            <a:r>
              <a:rPr lang="en-US" altLang="zh-CN" sz="3200" b="1">
                <a:latin typeface="Times New Roman" panose="02020603050405020304" pitchFamily="18" charset="0"/>
              </a:rPr>
              <a:t>b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3200" b="1">
                <a:latin typeface="Times New Roman" panose="02020603050405020304" pitchFamily="18" charset="0"/>
              </a:rPr>
              <a:t>rry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[</a:t>
            </a:r>
            <a:r>
              <a:rPr lang="en-US" altLang="zh-CN" sz="3200">
                <a:latin typeface="Times New Roman" panose="02020603050405020304" pitchFamily="18" charset="0"/>
              </a:rPr>
              <a:t>'</a:t>
            </a:r>
            <a:r>
              <a:rPr lang="en-US" altLang="zh-CN" sz="3200" b="1" err="1">
                <a:latin typeface="Times New Roman" panose="02020603050405020304" pitchFamily="18" charset="0"/>
              </a:rPr>
              <a:t>str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ɔ:</a:t>
            </a:r>
            <a:r>
              <a:rPr lang="en-US" altLang="zh-CN" sz="3200" b="1" err="1">
                <a:latin typeface="Times New Roman" panose="02020603050405020304" pitchFamily="18" charset="0"/>
              </a:rPr>
              <a:t>b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ə</a:t>
            </a:r>
            <a:r>
              <a:rPr lang="en-US" altLang="zh-CN" sz="3200" b="1" err="1">
                <a:latin typeface="Times New Roman" panose="02020603050405020304" pitchFamily="18" charset="0"/>
              </a:rPr>
              <a:t>r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</a:rPr>
              <a:t>]</a:t>
            </a:r>
            <a:r>
              <a:rPr lang="en-US" altLang="zh-CN" sz="3200">
                <a:latin typeface="Arial" panose="020B0604020202020204" pitchFamily="34" charset="0"/>
              </a:rPr>
              <a:t> 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pic>
        <p:nvPicPr>
          <p:cNvPr id="6149" name="Picture 8"/>
          <p:cNvPicPr>
            <a:picLocks noChangeAspect="1"/>
          </p:cNvPicPr>
          <p:nvPr/>
        </p:nvPicPr>
        <p:blipFill>
          <a:blip r:embed="rId2"/>
          <a:srcRect l="1796" t="2501" r="1027" b="1027"/>
          <a:stretch>
            <a:fillRect/>
          </a:stretch>
        </p:blipFill>
        <p:spPr>
          <a:xfrm>
            <a:off x="1187450" y="2349500"/>
            <a:ext cx="1943100" cy="1928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ext Box 9"/>
          <p:cNvSpPr txBox="1"/>
          <p:nvPr/>
        </p:nvSpPr>
        <p:spPr>
          <a:xfrm>
            <a:off x="6227763" y="404813"/>
            <a:ext cx="26638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str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aw</a:t>
            </a:r>
            <a:r>
              <a:rPr lang="en-US" altLang="zh-CN" sz="3200" b="1">
                <a:latin typeface="Times New Roman" panose="02020603050405020304" pitchFamily="18" charset="0"/>
              </a:rPr>
              <a:t>b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3200" b="1">
                <a:latin typeface="Times New Roman" panose="02020603050405020304" pitchFamily="18" charset="0"/>
              </a:rPr>
              <a:t>rr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ies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latin typeface="Arial" panose="020B0604020202020204" pitchFamily="34" charset="0"/>
              </a:rPr>
              <a:t> 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116013" y="4508500"/>
            <a:ext cx="10225087" cy="2016125"/>
            <a:chOff x="703" y="2840"/>
            <a:chExt cx="6441" cy="1270"/>
          </a:xfrm>
        </p:grpSpPr>
        <p:sp>
          <p:nvSpPr>
            <p:cNvPr id="6152" name="Text Box 6"/>
            <p:cNvSpPr txBox="1"/>
            <p:nvPr/>
          </p:nvSpPr>
          <p:spPr>
            <a:xfrm>
              <a:off x="2517" y="3022"/>
              <a:ext cx="4627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salad cr</a:t>
              </a: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ea</a:t>
              </a:r>
              <a:r>
                <a:rPr lang="en-US" altLang="zh-CN" b="1">
                  <a:latin typeface="Times New Roman" panose="02020603050405020304" pitchFamily="18" charset="0"/>
                </a:rPr>
                <a:t>m</a:t>
              </a:r>
              <a:r>
                <a:rPr lang="en-US" altLang="zh-CN">
                  <a:latin typeface="Arial" panose="020B0604020202020204" pitchFamily="34" charset="0"/>
                </a:rPr>
                <a:t>  </a:t>
              </a:r>
              <a:r>
                <a:rPr lang="en-US" altLang="zh-CN" b="1">
                  <a:latin typeface="Times New Roman" panose="02020603050405020304" pitchFamily="18" charset="0"/>
                </a:rPr>
                <a:t>[</a:t>
              </a:r>
              <a:r>
                <a:rPr lang="en-US" altLang="zh-CN" b="1" err="1">
                  <a:latin typeface="Times New Roman" panose="02020603050405020304" pitchFamily="18" charset="0"/>
                </a:rPr>
                <a:t>kr</a:t>
              </a:r>
              <a:r>
                <a:rPr lang="en-US" altLang="zh-CN" b="1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i:</a:t>
              </a:r>
              <a:r>
                <a:rPr lang="en-US" altLang="zh-CN" b="1" err="1">
                  <a:latin typeface="Times New Roman" panose="02020603050405020304" pitchFamily="18" charset="0"/>
                </a:rPr>
                <a:t>m</a:t>
              </a:r>
              <a:r>
                <a:rPr lang="en-US" altLang="zh-CN" b="1">
                  <a:latin typeface="Times New Roman" panose="02020603050405020304" pitchFamily="18" charset="0"/>
                </a:rPr>
                <a:t>]</a:t>
              </a:r>
              <a:r>
                <a:rPr lang="en-US" altLang="zh-CN">
                  <a:latin typeface="Arial" panose="020B0604020202020204" pitchFamily="34" charset="0"/>
                </a:rPr>
                <a:t> 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pic>
          <p:nvPicPr>
            <p:cNvPr id="6153" name="Picture 12" descr="2011070815455764643454_VZDRB8JV6B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" y="2840"/>
              <a:ext cx="1270" cy="12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6" name="Text Box 6"/>
          <p:cNvSpPr txBox="1"/>
          <p:nvPr/>
        </p:nvSpPr>
        <p:spPr>
          <a:xfrm>
            <a:off x="684213" y="2852738"/>
            <a:ext cx="46799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200" b="1">
                <a:latin typeface="Times New Roman" panose="02020603050405020304" pitchFamily="18" charset="0"/>
              </a:rPr>
              <a:t>dd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</a:rPr>
              <a:t>[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</a:rPr>
              <a:t>æ</a:t>
            </a:r>
            <a:r>
              <a:rPr lang="en-US" altLang="zh-CN" b="1" err="1">
                <a:latin typeface="Times New Roman" panose="02020603050405020304" pitchFamily="18" charset="0"/>
              </a:rPr>
              <a:t>d</a:t>
            </a:r>
            <a:r>
              <a:rPr lang="en-US" altLang="zh-CN" b="1">
                <a:latin typeface="Times New Roman" panose="02020603050405020304" pitchFamily="18" charset="0"/>
              </a:rPr>
              <a:t>]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6564" name="Text Box 4"/>
          <p:cNvSpPr txBox="1"/>
          <p:nvPr/>
        </p:nvSpPr>
        <p:spPr>
          <a:xfrm>
            <a:off x="2987675" y="620713"/>
            <a:ext cx="32400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sp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oo</a:t>
            </a:r>
            <a:r>
              <a:rPr lang="en-US" altLang="zh-CN" sz="3200" b="1">
                <a:latin typeface="Times New Roman" panose="02020603050405020304" pitchFamily="18" charset="0"/>
              </a:rPr>
              <a:t>n</a:t>
            </a:r>
            <a:r>
              <a:rPr lang="en-US" altLang="zh-CN" sz="3200">
                <a:latin typeface="Times New Roman" panose="02020603050405020304" pitchFamily="18" charset="0"/>
              </a:rPr>
              <a:t>   </a:t>
            </a:r>
            <a:r>
              <a:rPr lang="en-US" altLang="zh-CN" b="1">
                <a:latin typeface="Times New Roman" panose="02020603050405020304" pitchFamily="18" charset="0"/>
              </a:rPr>
              <a:t>[</a:t>
            </a:r>
            <a:r>
              <a:rPr lang="en-US" altLang="zh-CN" b="1" err="1">
                <a:latin typeface="Times New Roman" panose="02020603050405020304" pitchFamily="18" charset="0"/>
              </a:rPr>
              <a:t>sp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</a:rPr>
              <a:t>u:</a:t>
            </a:r>
            <a:r>
              <a:rPr lang="en-US" altLang="zh-CN" b="1" err="1">
                <a:latin typeface="Times New Roman" panose="02020603050405020304" pitchFamily="18" charset="0"/>
              </a:rPr>
              <a:t>n</a:t>
            </a:r>
            <a:r>
              <a:rPr lang="en-US" altLang="zh-CN" b="1">
                <a:latin typeface="Times New Roman" panose="02020603050405020304" pitchFamily="18" charset="0"/>
              </a:rPr>
              <a:t>]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6567" name="Rectangle 7"/>
          <p:cNvSpPr/>
          <p:nvPr/>
        </p:nvSpPr>
        <p:spPr>
          <a:xfrm>
            <a:off x="5580063" y="2492375"/>
            <a:ext cx="3816350" cy="8604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4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m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b="1">
                <a:latin typeface="Times New Roman" panose="02020603050405020304" pitchFamily="18" charset="0"/>
              </a:rPr>
              <a:t>x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</a:rPr>
              <a:t>[</a:t>
            </a:r>
            <a:r>
              <a:rPr lang="en-US" altLang="zh-CN" b="1" err="1">
                <a:latin typeface="Times New Roman" panose="02020603050405020304" pitchFamily="18" charset="0"/>
              </a:rPr>
              <a:t>m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b="1" err="1">
                <a:latin typeface="Times New Roman" panose="02020603050405020304" pitchFamily="18" charset="0"/>
              </a:rPr>
              <a:t>ks</a:t>
            </a:r>
            <a:r>
              <a:rPr lang="en-US" altLang="zh-CN" b="1">
                <a:latin typeface="Times New Roman" panose="02020603050405020304" pitchFamily="18" charset="0"/>
              </a:rPr>
              <a:t>]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684213" y="3435350"/>
            <a:ext cx="46799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增加，补充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5653088" y="3429000"/>
            <a:ext cx="46799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混合，搅拌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6565" name="Picture 5" descr="u=1770520032,3153653011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2349500"/>
            <a:ext cx="2592387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8" name="Picture 8" descr="u=518325864,3942894242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2133600"/>
            <a:ext cx="3044825" cy="263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7474" t="11906" r="8804" b="11908"/>
          <a:stretch>
            <a:fillRect/>
          </a:stretch>
        </p:blipFill>
        <p:spPr>
          <a:xfrm>
            <a:off x="6084888" y="476250"/>
            <a:ext cx="1943100" cy="1084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6" grpId="1"/>
      <p:bldP spid="66564" grpId="0"/>
      <p:bldP spid="66567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324" name="Picture 28" descr="u=1391007094,1942805243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0650" y="3357563"/>
            <a:ext cx="9366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23" name="Picture 27" descr="u=1391007094,1942805243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2088" y="5373688"/>
            <a:ext cx="9366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22" name="Picture 26" descr="u=1391007094,1942805243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2488" y="5373688"/>
            <a:ext cx="9366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21" name="Picture 25" descr="u=1391007094,1942805243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3429000"/>
            <a:ext cx="9366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20" name="Picture 24" descr="u=1391007094,1942805243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3357563"/>
            <a:ext cx="9366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9" name="Picture 23" descr="u=1391007094,1942805243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7625" y="1628775"/>
            <a:ext cx="9366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8" name="Picture 2" descr="u=1391007094,1942805243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0775" y="1628775"/>
            <a:ext cx="9366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3"/>
          <p:cNvPicPr>
            <a:picLocks noChangeAspect="1"/>
          </p:cNvPicPr>
          <p:nvPr/>
        </p:nvPicPr>
        <p:blipFill>
          <a:blip r:embed="rId2"/>
          <a:srcRect l="5768" t="4984" r="17853" b="5586"/>
          <a:stretch>
            <a:fillRect/>
          </a:stretch>
        </p:blipFill>
        <p:spPr>
          <a:xfrm>
            <a:off x="755650" y="1052513"/>
            <a:ext cx="1295400" cy="1166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1268413"/>
            <a:ext cx="1243012" cy="123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5"/>
          <p:cNvPicPr>
            <a:picLocks noChangeAspect="1"/>
          </p:cNvPicPr>
          <p:nvPr/>
        </p:nvPicPr>
        <p:blipFill>
          <a:blip r:embed="rId4"/>
          <a:srcRect l="3888" t="3424" r="3888" b="5138"/>
          <a:stretch>
            <a:fillRect/>
          </a:stretch>
        </p:blipFill>
        <p:spPr>
          <a:xfrm>
            <a:off x="5940425" y="1341438"/>
            <a:ext cx="1727200" cy="1196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6"/>
          <p:cNvPicPr>
            <a:picLocks noChangeAspect="1"/>
          </p:cNvPicPr>
          <p:nvPr/>
        </p:nvPicPr>
        <p:blipFill>
          <a:blip r:embed="rId5"/>
          <a:srcRect l="6075" t="8757" r="8844" b="6567"/>
          <a:stretch>
            <a:fillRect/>
          </a:stretch>
        </p:blipFill>
        <p:spPr>
          <a:xfrm>
            <a:off x="323850" y="2857500"/>
            <a:ext cx="1871663" cy="129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7"/>
          <p:cNvPicPr>
            <a:picLocks noChangeAspect="1"/>
          </p:cNvPicPr>
          <p:nvPr/>
        </p:nvPicPr>
        <p:blipFill>
          <a:blip r:embed="rId6"/>
          <a:srcRect l="7474" t="11906" r="8804" b="11908"/>
          <a:stretch>
            <a:fillRect/>
          </a:stretch>
        </p:blipFill>
        <p:spPr>
          <a:xfrm>
            <a:off x="3203575" y="3146425"/>
            <a:ext cx="1800225" cy="100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863" y="3284538"/>
            <a:ext cx="1584325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9"/>
          <p:cNvPicPr>
            <a:picLocks noChangeAspect="1"/>
          </p:cNvPicPr>
          <p:nvPr/>
        </p:nvPicPr>
        <p:blipFill>
          <a:blip r:embed="rId8"/>
          <a:srcRect l="4532" t="3574" r="10640" b="2780"/>
          <a:stretch>
            <a:fillRect/>
          </a:stretch>
        </p:blipFill>
        <p:spPr>
          <a:xfrm>
            <a:off x="684213" y="4437063"/>
            <a:ext cx="1366837" cy="187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10"/>
          <p:cNvPicPr>
            <a:picLocks noChangeAspect="1"/>
          </p:cNvPicPr>
          <p:nvPr/>
        </p:nvPicPr>
        <p:blipFill>
          <a:blip r:embed="rId9"/>
          <a:srcRect l="3902" t="8273" r="11530" b="3091"/>
          <a:stretch>
            <a:fillRect/>
          </a:stretch>
        </p:blipFill>
        <p:spPr>
          <a:xfrm>
            <a:off x="3348038" y="4799013"/>
            <a:ext cx="1511300" cy="1509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11"/>
          <p:cNvPicPr>
            <a:picLocks noChangeAspect="1"/>
          </p:cNvPicPr>
          <p:nvPr/>
        </p:nvPicPr>
        <p:blipFill>
          <a:blip r:embed="rId10"/>
          <a:srcRect l="5296" t="6686" r="2328" b="1323"/>
          <a:stretch>
            <a:fillRect/>
          </a:stretch>
        </p:blipFill>
        <p:spPr>
          <a:xfrm>
            <a:off x="6084888" y="4987925"/>
            <a:ext cx="1582737" cy="124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0" name="Text Box 12"/>
          <p:cNvSpPr txBox="1"/>
          <p:nvPr/>
        </p:nvSpPr>
        <p:spPr>
          <a:xfrm>
            <a:off x="2087563" y="1773238"/>
            <a:ext cx="468312" cy="4048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8211" name="Text Box 13"/>
          <p:cNvSpPr txBox="1"/>
          <p:nvPr/>
        </p:nvSpPr>
        <p:spPr>
          <a:xfrm>
            <a:off x="5076825" y="1989138"/>
            <a:ext cx="468313" cy="4048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8212" name="Text Box 14"/>
          <p:cNvSpPr txBox="1"/>
          <p:nvPr/>
        </p:nvSpPr>
        <p:spPr>
          <a:xfrm>
            <a:off x="7848600" y="1989138"/>
            <a:ext cx="468313" cy="4048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8213" name="Text Box 15"/>
          <p:cNvSpPr txBox="1"/>
          <p:nvPr/>
        </p:nvSpPr>
        <p:spPr>
          <a:xfrm>
            <a:off x="2087563" y="3644900"/>
            <a:ext cx="468312" cy="404813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8214" name="Text Box 16"/>
          <p:cNvSpPr txBox="1"/>
          <p:nvPr/>
        </p:nvSpPr>
        <p:spPr>
          <a:xfrm>
            <a:off x="5111750" y="3789363"/>
            <a:ext cx="468313" cy="4048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8215" name="Text Box 17"/>
          <p:cNvSpPr txBox="1"/>
          <p:nvPr/>
        </p:nvSpPr>
        <p:spPr>
          <a:xfrm>
            <a:off x="7848600" y="3716338"/>
            <a:ext cx="468313" cy="4048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8216" name="Text Box 18"/>
          <p:cNvSpPr txBox="1"/>
          <p:nvPr/>
        </p:nvSpPr>
        <p:spPr>
          <a:xfrm>
            <a:off x="2232025" y="5734050"/>
            <a:ext cx="468313" cy="404813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8217" name="Text Box 19"/>
          <p:cNvSpPr txBox="1"/>
          <p:nvPr/>
        </p:nvSpPr>
        <p:spPr>
          <a:xfrm>
            <a:off x="5219700" y="5661025"/>
            <a:ext cx="468313" cy="404813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8218" name="Text Box 20"/>
          <p:cNvSpPr txBox="1"/>
          <p:nvPr/>
        </p:nvSpPr>
        <p:spPr>
          <a:xfrm>
            <a:off x="7885113" y="5734050"/>
            <a:ext cx="468312" cy="404813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8219" name="Rectangle 4"/>
          <p:cNvSpPr/>
          <p:nvPr/>
        </p:nvSpPr>
        <p:spPr>
          <a:xfrm>
            <a:off x="504825" y="2405063"/>
            <a:ext cx="24114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watermelon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220" name="Rectangle 4"/>
          <p:cNvSpPr/>
          <p:nvPr/>
        </p:nvSpPr>
        <p:spPr>
          <a:xfrm>
            <a:off x="3600450" y="2420938"/>
            <a:ext cx="24114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grapes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221" name="Rectangle 4"/>
          <p:cNvSpPr/>
          <p:nvPr/>
        </p:nvSpPr>
        <p:spPr>
          <a:xfrm>
            <a:off x="5905500" y="2420938"/>
            <a:ext cx="24114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strawberries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222" name="Rectangle 4"/>
          <p:cNvSpPr/>
          <p:nvPr/>
        </p:nvSpPr>
        <p:spPr>
          <a:xfrm>
            <a:off x="539750" y="4062413"/>
            <a:ext cx="24114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bowl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223" name="Rectangle 4"/>
          <p:cNvSpPr/>
          <p:nvPr/>
        </p:nvSpPr>
        <p:spPr>
          <a:xfrm>
            <a:off x="3348038" y="4076700"/>
            <a:ext cx="24114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spoon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224" name="Rectangle 4"/>
          <p:cNvSpPr/>
          <p:nvPr/>
        </p:nvSpPr>
        <p:spPr>
          <a:xfrm>
            <a:off x="6443663" y="4149725"/>
            <a:ext cx="24114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apples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225" name="Rectangle 4"/>
          <p:cNvSpPr/>
          <p:nvPr/>
        </p:nvSpPr>
        <p:spPr>
          <a:xfrm>
            <a:off x="539750" y="6149975"/>
            <a:ext cx="24114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salad cream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226" name="Rectangle 4"/>
          <p:cNvSpPr/>
          <p:nvPr/>
        </p:nvSpPr>
        <p:spPr>
          <a:xfrm>
            <a:off x="3348038" y="6149975"/>
            <a:ext cx="24114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plates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227" name="Rectangle 4"/>
          <p:cNvSpPr/>
          <p:nvPr/>
        </p:nvSpPr>
        <p:spPr>
          <a:xfrm>
            <a:off x="6156325" y="6092825"/>
            <a:ext cx="24114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bananas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228" name="Text Box 40"/>
          <p:cNvSpPr txBox="1"/>
          <p:nvPr/>
        </p:nvSpPr>
        <p:spPr>
          <a:xfrm>
            <a:off x="179388" y="44450"/>
            <a:ext cx="78120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Amy and Suzy are making a fruit salad. Listen to their conversation and tick the things they need.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pic>
        <p:nvPicPr>
          <p:cNvPr id="8233" name="28.42-29.37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7988" y="260350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4" name="1段38-48秒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908050"/>
            <a:ext cx="720725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778" fill="hold"/>
                                        <p:tgtEl>
                                          <p:spTgt spid="8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224" fill="hold"/>
                                        <p:tgtEl>
                                          <p:spTgt spid="8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4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Line 10"/>
          <p:cNvSpPr/>
          <p:nvPr/>
        </p:nvSpPr>
        <p:spPr>
          <a:xfrm flipV="1">
            <a:off x="3276600" y="1268413"/>
            <a:ext cx="1008063" cy="9366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19" name="Line 11"/>
          <p:cNvSpPr/>
          <p:nvPr/>
        </p:nvSpPr>
        <p:spPr>
          <a:xfrm>
            <a:off x="3419475" y="2852738"/>
            <a:ext cx="1152525" cy="6477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9220" name="云形 8"/>
          <p:cNvGrpSpPr/>
          <p:nvPr/>
        </p:nvGrpSpPr>
        <p:grpSpPr>
          <a:xfrm>
            <a:off x="4716463" y="3141663"/>
            <a:ext cx="3887787" cy="1655762"/>
            <a:chOff x="561" y="342"/>
            <a:chExt cx="1755" cy="1033"/>
          </a:xfrm>
        </p:grpSpPr>
        <p:pic>
          <p:nvPicPr>
            <p:cNvPr id="9225" name="云形 8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61" y="342"/>
              <a:ext cx="1755" cy="10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6" name="Text Box 38"/>
            <p:cNvSpPr txBox="1"/>
            <p:nvPr/>
          </p:nvSpPr>
          <p:spPr>
            <a:xfrm>
              <a:off x="918" y="604"/>
              <a:ext cx="941" cy="4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the steps</a:t>
              </a:r>
              <a:endPara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9221" name="Picture 25" descr="U528P18T122D928F2363DT2005080408560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557338"/>
            <a:ext cx="2520950" cy="1914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2" name="云形 8"/>
          <p:cNvGrpSpPr/>
          <p:nvPr/>
        </p:nvGrpSpPr>
        <p:grpSpPr>
          <a:xfrm>
            <a:off x="4284663" y="117475"/>
            <a:ext cx="4572000" cy="1655763"/>
            <a:chOff x="561" y="342"/>
            <a:chExt cx="1755" cy="1033"/>
          </a:xfrm>
        </p:grpSpPr>
        <p:pic>
          <p:nvPicPr>
            <p:cNvPr id="9223" name="云形 8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61" y="342"/>
              <a:ext cx="1755" cy="10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4" name="Text Box 38"/>
            <p:cNvSpPr txBox="1"/>
            <p:nvPr/>
          </p:nvSpPr>
          <p:spPr>
            <a:xfrm>
              <a:off x="918" y="604"/>
              <a:ext cx="941" cy="4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en-US" altLang="zh-CN" sz="32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the things</a:t>
              </a:r>
              <a:endPara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32"/>
          <p:cNvSpPr txBox="1"/>
          <p:nvPr/>
        </p:nvSpPr>
        <p:spPr>
          <a:xfrm>
            <a:off x="1908175" y="549275"/>
            <a:ext cx="68754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How do we make a fruit salad?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0419" name="Group 3"/>
          <p:cNvGrpSpPr/>
          <p:nvPr/>
        </p:nvGrpSpPr>
        <p:grpSpPr>
          <a:xfrm>
            <a:off x="1835150" y="2276475"/>
            <a:ext cx="8855075" cy="2951163"/>
            <a:chOff x="0" y="0"/>
            <a:chExt cx="4399" cy="1106"/>
          </a:xfrm>
        </p:grpSpPr>
        <p:pic>
          <p:nvPicPr>
            <p:cNvPr id="10258" name="Picture 14" descr="u=4185781392,3901727482&amp;fm=21&amp;gp=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769" cy="1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9" name="Text Box 38"/>
            <p:cNvSpPr txBox="1"/>
            <p:nvPr/>
          </p:nvSpPr>
          <p:spPr>
            <a:xfrm>
              <a:off x="1814" y="273"/>
              <a:ext cx="2585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Wash</a:t>
              </a:r>
              <a:r>
                <a:rPr lang="en-US" altLang="zh-CN" sz="3200" b="1">
                  <a:latin typeface="Times New Roman" panose="02020603050405020304" pitchFamily="18" charset="0"/>
                </a:rPr>
                <a:t> the fruit.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422" name="Group 6"/>
          <p:cNvGrpSpPr/>
          <p:nvPr/>
        </p:nvGrpSpPr>
        <p:grpSpPr>
          <a:xfrm>
            <a:off x="1692275" y="1844675"/>
            <a:ext cx="5759450" cy="4081463"/>
            <a:chOff x="0" y="0"/>
            <a:chExt cx="3628" cy="2571"/>
          </a:xfrm>
        </p:grpSpPr>
        <p:grpSp>
          <p:nvGrpSpPr>
            <p:cNvPr id="10252" name="Group 7"/>
            <p:cNvGrpSpPr>
              <a:grpSpLocks noChangeAspect="1"/>
            </p:cNvGrpSpPr>
            <p:nvPr/>
          </p:nvGrpSpPr>
          <p:grpSpPr>
            <a:xfrm>
              <a:off x="0" y="0"/>
              <a:ext cx="3628" cy="1814"/>
              <a:chOff x="0" y="0"/>
              <a:chExt cx="2926" cy="1179"/>
            </a:xfrm>
          </p:grpSpPr>
          <p:pic>
            <p:nvPicPr>
              <p:cNvPr id="10254" name="Picture 9" descr="u=1007028868,3811754572&amp;fm=21&amp;gp=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2"/>
                <a:ext cx="1497" cy="115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0255" name="Group 9"/>
              <p:cNvGrpSpPr>
                <a:grpSpLocks noChangeAspect="1"/>
              </p:cNvGrpSpPr>
              <p:nvPr/>
            </p:nvGrpSpPr>
            <p:grpSpPr>
              <a:xfrm>
                <a:off x="1452" y="0"/>
                <a:ext cx="1474" cy="1179"/>
                <a:chOff x="0" y="0"/>
                <a:chExt cx="1746" cy="1310"/>
              </a:xfrm>
            </p:grpSpPr>
            <p:pic>
              <p:nvPicPr>
                <p:cNvPr id="10256" name="Picture 11" descr="u=2594571441,2139563126&amp;fm=21&amp;gp=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1746" cy="13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0257" name="Picture 12" descr="8524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89" y="0"/>
                  <a:ext cx="657" cy="5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10253" name="Text Box 39"/>
            <p:cNvSpPr txBox="1"/>
            <p:nvPr/>
          </p:nvSpPr>
          <p:spPr>
            <a:xfrm>
              <a:off x="0" y="1860"/>
              <a:ext cx="3424" cy="7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hlinkClick r:id="" action="ppaction://noaction"/>
                </a:rPr>
                <a:t>Mix</a:t>
              </a:r>
              <a:r>
                <a:rPr lang="en-US" altLang="zh-CN" sz="3200" b="1">
                  <a:latin typeface="Times New Roman" panose="02020603050405020304" pitchFamily="18" charset="0"/>
                </a:rPr>
                <a:t> them together.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hlinkClick r:id="" action="ppaction://noaction"/>
                </a:rPr>
                <a:t>Add</a:t>
              </a:r>
              <a:r>
                <a:rPr lang="en-US" altLang="zh-CN" sz="3200" b="1">
                  <a:latin typeface="Times New Roman" panose="02020603050405020304" pitchFamily="18" charset="0"/>
                </a:rPr>
                <a:t> some salad cream if you like.</a:t>
              </a: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429" name="Group 13"/>
          <p:cNvGrpSpPr/>
          <p:nvPr/>
        </p:nvGrpSpPr>
        <p:grpSpPr>
          <a:xfrm>
            <a:off x="1476375" y="1196975"/>
            <a:ext cx="6335713" cy="3748088"/>
            <a:chOff x="0" y="0"/>
            <a:chExt cx="3991" cy="2361"/>
          </a:xfrm>
        </p:grpSpPr>
        <p:pic>
          <p:nvPicPr>
            <p:cNvPr id="10250" name="Picture 8" descr="u=147894738,1089221978&amp;fm=21&amp;gp=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628" cy="19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1" name="Text Box 40"/>
            <p:cNvSpPr txBox="1"/>
            <p:nvPr/>
          </p:nvSpPr>
          <p:spPr>
            <a:xfrm>
              <a:off x="45" y="1996"/>
              <a:ext cx="394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Cut</a:t>
              </a:r>
              <a:r>
                <a:rPr lang="en-US" altLang="zh-CN" sz="3200" b="1">
                  <a:latin typeface="Times New Roman" panose="02020603050405020304" pitchFamily="18" charset="0"/>
                </a:rPr>
                <a:t> larger fruit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into</a:t>
              </a:r>
              <a:r>
                <a:rPr lang="en-US" altLang="zh-CN" sz="3200" b="1">
                  <a:latin typeface="Times New Roman" panose="02020603050405020304" pitchFamily="18" charset="0"/>
                </a:rPr>
                <a:t> small pieces.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432" name="Group 16"/>
          <p:cNvGrpSpPr/>
          <p:nvPr/>
        </p:nvGrpSpPr>
        <p:grpSpPr>
          <a:xfrm>
            <a:off x="828675" y="1196975"/>
            <a:ext cx="4751388" cy="3028950"/>
            <a:chOff x="0" y="0"/>
            <a:chExt cx="3810" cy="2316"/>
          </a:xfrm>
        </p:grpSpPr>
        <p:pic>
          <p:nvPicPr>
            <p:cNvPr id="10248" name="Picture 16" descr="1369025_141728180000_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628" cy="19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9" name="Text Box 41"/>
            <p:cNvSpPr txBox="1"/>
            <p:nvPr/>
          </p:nvSpPr>
          <p:spPr>
            <a:xfrm>
              <a:off x="0" y="1951"/>
              <a:ext cx="381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Choose </a:t>
              </a:r>
              <a:r>
                <a:rPr lang="en-US" altLang="zh-CN" sz="3200" b="1">
                  <a:latin typeface="Times New Roman" panose="02020603050405020304" pitchFamily="18" charset="0"/>
                </a:rPr>
                <a:t>your </a:t>
              </a:r>
              <a:r>
                <a:rPr lang="en-US" altLang="zh-CN" sz="3200" b="1" err="1">
                  <a:latin typeface="Times New Roman" panose="02020603050405020304" pitchFamily="18" charset="0"/>
                </a:rPr>
                <a:t>favourite</a:t>
              </a:r>
              <a:r>
                <a:rPr lang="en-US" altLang="zh-CN" sz="3200" b="1">
                  <a:latin typeface="Times New Roman" panose="02020603050405020304" pitchFamily="18" charset="0"/>
                </a:rPr>
                <a:t> fruit.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</p:grpSp>
      <p:pic>
        <p:nvPicPr>
          <p:cNvPr id="10247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 l="7474" t="11906" r="8804" b="11908"/>
          <a:stretch>
            <a:fillRect/>
          </a:stretch>
        </p:blipFill>
        <p:spPr>
          <a:xfrm flipH="1" flipV="1">
            <a:off x="7559675" y="5589588"/>
            <a:ext cx="1584325" cy="1268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525963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GB" altLang="zh-CN" sz="3600">
                <a:latin typeface="Times New Roman" panose="02020603050405020304" pitchFamily="18" charset="0"/>
              </a:rPr>
              <a:t>      </a:t>
            </a:r>
            <a:r>
              <a:rPr lang="en-GB" altLang="zh-C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Wash</a:t>
            </a:r>
            <a:r>
              <a:rPr lang="en-GB" altLang="zh-CN" sz="3600">
                <a:latin typeface="Times New Roman" panose="02020603050405020304" pitchFamily="18" charset="0"/>
              </a:rPr>
              <a:t> the fruit</a:t>
            </a:r>
            <a:endParaRPr lang="en-GB" altLang="zh-CN" sz="360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GB" altLang="zh-CN" sz="3600">
                <a:latin typeface="Times New Roman" panose="02020603050405020304" pitchFamily="18" charset="0"/>
              </a:rPr>
              <a:t>      </a:t>
            </a:r>
            <a:r>
              <a:rPr lang="en-GB" altLang="zh-C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Mix</a:t>
            </a:r>
            <a:r>
              <a:rPr lang="en-GB" altLang="zh-CN" sz="3600">
                <a:latin typeface="Times New Roman" panose="02020603050405020304" pitchFamily="18" charset="0"/>
              </a:rPr>
              <a:t> them together. </a:t>
            </a:r>
            <a:r>
              <a:rPr lang="en-GB" altLang="zh-C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Add</a:t>
            </a:r>
            <a:r>
              <a:rPr lang="en-GB" altLang="zh-CN" sz="3600">
                <a:latin typeface="Times New Roman" panose="02020603050405020304" pitchFamily="18" charset="0"/>
              </a:rPr>
              <a:t> some salad cream if you like.</a:t>
            </a:r>
            <a:endParaRPr lang="en-GB" altLang="zh-CN" sz="360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GB" altLang="zh-CN" sz="3600">
                <a:latin typeface="Times New Roman" panose="02020603050405020304" pitchFamily="18" charset="0"/>
              </a:rPr>
              <a:t>      </a:t>
            </a:r>
            <a:r>
              <a:rPr lang="en-GB" altLang="zh-C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Cut</a:t>
            </a:r>
            <a:r>
              <a:rPr lang="en-GB" altLang="zh-CN" sz="3600">
                <a:latin typeface="Times New Roman" panose="02020603050405020304" pitchFamily="18" charset="0"/>
              </a:rPr>
              <a:t> some of the larger fruit </a:t>
            </a:r>
            <a:r>
              <a:rPr lang="en-GB" altLang="zh-C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into</a:t>
            </a:r>
            <a:r>
              <a:rPr lang="en-GB" altLang="zh-CN" sz="3600">
                <a:latin typeface="Times New Roman" panose="02020603050405020304" pitchFamily="18" charset="0"/>
              </a:rPr>
              <a:t> small pieces.</a:t>
            </a:r>
            <a:endParaRPr lang="en-GB" altLang="zh-CN" sz="360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GB" altLang="zh-CN" sz="3600">
                <a:latin typeface="Times New Roman" panose="02020603050405020304" pitchFamily="18" charset="0"/>
              </a:rPr>
              <a:t>       </a:t>
            </a:r>
            <a:r>
              <a:rPr lang="en-GB" altLang="zh-C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Choose</a:t>
            </a:r>
            <a:r>
              <a:rPr lang="en-GB" altLang="zh-CN" sz="3600">
                <a:latin typeface="Times New Roman" panose="02020603050405020304" pitchFamily="18" charset="0"/>
              </a:rPr>
              <a:t> your favourite fruit.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539750" y="1125538"/>
            <a:ext cx="468313" cy="4048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539750" y="1773238"/>
            <a:ext cx="468313" cy="4048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539750" y="3068638"/>
            <a:ext cx="468313" cy="4048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539750" y="4221163"/>
            <a:ext cx="468313" cy="4048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11271" name="Rectangle 4"/>
          <p:cNvSpPr/>
          <p:nvPr/>
        </p:nvSpPr>
        <p:spPr>
          <a:xfrm>
            <a:off x="500063" y="0"/>
            <a:ext cx="81438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Put them in the right order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3" name="Text Box 9"/>
          <p:cNvSpPr txBox="1"/>
          <p:nvPr/>
        </p:nvSpPr>
        <p:spPr>
          <a:xfrm>
            <a:off x="539750" y="4076700"/>
            <a:ext cx="647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4" name="Text Box 10"/>
          <p:cNvSpPr txBox="1"/>
          <p:nvPr/>
        </p:nvSpPr>
        <p:spPr>
          <a:xfrm>
            <a:off x="539750" y="981075"/>
            <a:ext cx="647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5" name="Text Box 11"/>
          <p:cNvSpPr txBox="1"/>
          <p:nvPr/>
        </p:nvSpPr>
        <p:spPr>
          <a:xfrm>
            <a:off x="539750" y="2924175"/>
            <a:ext cx="647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6" name="Text Box 12"/>
          <p:cNvSpPr txBox="1"/>
          <p:nvPr/>
        </p:nvSpPr>
        <p:spPr>
          <a:xfrm>
            <a:off x="539750" y="1628775"/>
            <a:ext cx="647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4" grpId="0"/>
      <p:bldP spid="41995" grpId="0"/>
      <p:bldP spid="41996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3655</Words>
  <Application>WPS 演示</Application>
  <PresentationFormat>在屏幕上显示</PresentationFormat>
  <Paragraphs>280</Paragraphs>
  <Slides>21</Slides>
  <Notes>2</Notes>
  <HiddenSlides>0</HiddenSlides>
  <MMClips>6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Comic Sans MS</vt:lpstr>
      <vt:lpstr>Tahoma</vt:lpstr>
      <vt:lpstr>Blackadder ITC</vt:lpstr>
      <vt:lpstr>微软雅黑</vt:lpstr>
      <vt:lpstr>Arial Unicode MS</vt:lpstr>
      <vt:lpstr>Segoe Print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435</cp:revision>
  <dcterms:created xsi:type="dcterms:W3CDTF">2013-03-28T01:04:26Z</dcterms:created>
  <dcterms:modified xsi:type="dcterms:W3CDTF">2018-10-25T00:15:39Z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2052-10.1.0.7616</vt:lpwstr>
  </property>
</Properties>
</file>