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29.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docProps/custom.xml" ContentType="application/vnd.openxmlformats-officedocument.custom-properties+xml"/>
  <Override PartName="/ppt/tags/tag14.xml" ContentType="application/vnd.openxmlformats-officedocument.presentationml.tags+xml"/>
  <Override PartName="/ppt/tags/tag2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32.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68" r:id="rId2"/>
    <p:sldId id="353" r:id="rId3"/>
    <p:sldId id="352" r:id="rId4"/>
    <p:sldId id="260" r:id="rId5"/>
    <p:sldId id="259" r:id="rId6"/>
    <p:sldId id="261" r:id="rId7"/>
    <p:sldId id="262" r:id="rId8"/>
    <p:sldId id="258" r:id="rId9"/>
    <p:sldId id="278" r:id="rId10"/>
    <p:sldId id="280" r:id="rId11"/>
    <p:sldId id="277" r:id="rId12"/>
    <p:sldId id="281" r:id="rId13"/>
    <p:sldId id="294" r:id="rId14"/>
    <p:sldId id="295" r:id="rId15"/>
    <p:sldId id="282" r:id="rId16"/>
    <p:sldId id="284" r:id="rId17"/>
    <p:sldId id="298" r:id="rId18"/>
    <p:sldId id="292" r:id="rId19"/>
    <p:sldId id="287" r:id="rId20"/>
    <p:sldId id="289" r:id="rId21"/>
    <p:sldId id="293" r:id="rId22"/>
    <p:sldId id="299" r:id="rId23"/>
    <p:sldId id="291" r:id="rId24"/>
    <p:sldId id="285" r:id="rId25"/>
    <p:sldId id="300" r:id="rId26"/>
    <p:sldId id="297" r:id="rId27"/>
    <p:sldId id="301" r:id="rId28"/>
    <p:sldId id="323" r:id="rId29"/>
    <p:sldId id="296"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069B8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744"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2018/11/25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C97FA9C1-218F-4C14-813F-4807F97EFD38}" type="slidenum">
              <a:rPr lang="zh-CN" altLang="en-US" smtClean="0"/>
              <a:pPr/>
              <a:t>7</a:t>
            </a:fld>
            <a:endParaRPr lang="en-US" altLang="zh-CN" smtClean="0"/>
          </a:p>
        </p:txBody>
      </p:sp>
      <p:sp>
        <p:nvSpPr>
          <p:cNvPr id="90115" name="Rectangle 2"/>
          <p:cNvSpPr>
            <a:spLocks noGrp="1" noRot="1" noChangeAspect="1" noChangeArrowheads="1" noTextEdit="1"/>
          </p:cNvSpPr>
          <p:nvPr>
            <p:ph type="sldImg"/>
          </p:nvPr>
        </p:nvSpPr>
        <p:spPr>
          <a:xfrm>
            <a:off x="381000" y="685800"/>
            <a:ext cx="6096000" cy="3429000"/>
          </a:xfrm>
        </p:spPr>
      </p:sp>
      <p:sp>
        <p:nvSpPr>
          <p:cNvPr id="90116" name="Rectangle 3"/>
          <p:cNvSpPr>
            <a:spLocks noGrp="1" noChangeArrowheads="1"/>
          </p:cNvSpPr>
          <p:nvPr>
            <p:ph type="body" idx="1"/>
          </p:nvPr>
        </p:nvSpPr>
        <p:spPr>
          <a:xfrm>
            <a:off x="685800" y="4343400"/>
            <a:ext cx="5486400" cy="4114800"/>
          </a:xfrm>
          <a:noFill/>
        </p:spPr>
        <p:txBody>
          <a:bodyPr/>
          <a:lstStyle/>
          <a:p>
            <a:pPr eaLnBrk="1" hangingPunct="1"/>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2018/11/25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2018/11/25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2018/11/25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hasCustomPrompt="1"/>
          </p:nvPr>
        </p:nvSpPr>
        <p:spPr>
          <a:xfrm>
            <a:off x="609600" y="274638"/>
            <a:ext cx="10972800" cy="5851525"/>
          </a:xfrm>
        </p:spPr>
        <p:txBody>
          <a:bodyPr/>
          <a:lstStyle/>
          <a:p>
            <a:pPr lvl="0" fontAlgn="base"/>
            <a:r>
              <a:rPr lang="zh-CN" altLang="en-US" strike="noStrike" noProof="1"/>
              <a:t>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AA5EB65-7571-4C48-B67A-FB83AACC7E7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2018/11/25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2018/11/25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2018/11/25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2018/11/25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2018/11/25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2018/11/25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2018/11/25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2018/11/25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cstate="prin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2018/11/25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tags" Target="../tags/tag32.xml"/><Relationship Id="rId3" Type="http://schemas.openxmlformats.org/officeDocument/2006/relationships/tags" Target="../tags/tag17.xml"/><Relationship Id="rId21" Type="http://schemas.openxmlformats.org/officeDocument/2006/relationships/image" Target="../media/image15.jpeg"/><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tags" Target="../tags/tag31.xml"/><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image" Target="../media/image14.jpe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tags" Target="../tags/tag29.xml"/><Relationship Id="rId10" Type="http://schemas.openxmlformats.org/officeDocument/2006/relationships/tags" Target="../tags/tag24.xml"/><Relationship Id="rId19" Type="http://schemas.openxmlformats.org/officeDocument/2006/relationships/slideLayout" Target="../slideLayouts/slideLayout2.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7.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2.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rcRect l="27607"/>
          <a:stretch>
            <a:fillRect/>
          </a:stretch>
        </p:blipFill>
        <p:spPr>
          <a:xfrm>
            <a:off x="71120" y="772160"/>
            <a:ext cx="5867400" cy="4559300"/>
          </a:xfrm>
          <a:prstGeom prst="rect">
            <a:avLst/>
          </a:prstGeom>
        </p:spPr>
      </p:pic>
      <p:pic>
        <p:nvPicPr>
          <p:cNvPr id="5" name="图片 4"/>
          <p:cNvPicPr>
            <a:picLocks noChangeAspect="1"/>
          </p:cNvPicPr>
          <p:nvPr/>
        </p:nvPicPr>
        <p:blipFill>
          <a:blip r:embed="rId3" cstate="print"/>
          <a:stretch>
            <a:fillRect/>
          </a:stretch>
        </p:blipFill>
        <p:spPr>
          <a:xfrm>
            <a:off x="6319520" y="772160"/>
            <a:ext cx="5737860" cy="4590415"/>
          </a:xfrm>
          <a:prstGeom prst="rect">
            <a:avLst/>
          </a:prstGeom>
        </p:spPr>
      </p:pic>
      <p:sp>
        <p:nvSpPr>
          <p:cNvPr id="26627" name="Text Box 3"/>
          <p:cNvSpPr txBox="1"/>
          <p:nvPr/>
        </p:nvSpPr>
        <p:spPr>
          <a:xfrm>
            <a:off x="906145" y="5621655"/>
            <a:ext cx="10980420"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400" b="1" dirty="0">
                <a:solidFill>
                  <a:schemeClr val="tx1"/>
                </a:solidFill>
                <a:latin typeface="Times New Roman" panose="02020603050405020304" pitchFamily="18" charset="0"/>
                <a:ea typeface="汉仪粗圆简" panose="02010609000101010101" charset="-122"/>
                <a:cs typeface="Times New Roman" panose="02020603050405020304" pitchFamily="18" charset="0"/>
              </a:rPr>
              <a:t>巴黎的埃非尔铁塔，建于</a:t>
            </a:r>
            <a:r>
              <a:rPr lang="en-US" altLang="zh-CN" sz="2400" b="1" dirty="0">
                <a:solidFill>
                  <a:schemeClr val="tx1"/>
                </a:solidFill>
                <a:latin typeface="Times New Roman" panose="02020603050405020304" pitchFamily="18" charset="0"/>
                <a:ea typeface="汉仪粗圆简" panose="02010609000101010101" charset="-122"/>
                <a:cs typeface="Times New Roman" panose="02020603050405020304" pitchFamily="18" charset="0"/>
              </a:rPr>
              <a:t>1889</a:t>
            </a:r>
            <a:r>
              <a:rPr lang="zh-CN" altLang="en-US" sz="2400" b="1" dirty="0">
                <a:solidFill>
                  <a:schemeClr val="tx1"/>
                </a:solidFill>
                <a:latin typeface="Times New Roman" panose="02020603050405020304" pitchFamily="18" charset="0"/>
                <a:ea typeface="汉仪粗圆简" panose="02010609000101010101" charset="-122"/>
                <a:cs typeface="Times New Roman" panose="02020603050405020304" pitchFamily="18" charset="0"/>
              </a:rPr>
              <a:t>年，是为了纪念法国大革命</a:t>
            </a:r>
            <a:r>
              <a:rPr lang="en-US" altLang="zh-CN" sz="2400" b="1" dirty="0">
                <a:solidFill>
                  <a:schemeClr val="tx1"/>
                </a:solidFill>
                <a:latin typeface="Times New Roman" panose="02020603050405020304" pitchFamily="18" charset="0"/>
                <a:ea typeface="汉仪粗圆简" panose="02010609000101010101" charset="-122"/>
                <a:cs typeface="Times New Roman" panose="02020603050405020304" pitchFamily="18" charset="0"/>
              </a:rPr>
              <a:t>100</a:t>
            </a:r>
            <a:r>
              <a:rPr lang="zh-CN" altLang="en-US" sz="2400" b="1" dirty="0">
                <a:solidFill>
                  <a:schemeClr val="tx1"/>
                </a:solidFill>
                <a:latin typeface="Times New Roman" panose="02020603050405020304" pitchFamily="18" charset="0"/>
                <a:ea typeface="汉仪粗圆简" panose="02010609000101010101" charset="-122"/>
                <a:cs typeface="Times New Roman" panose="02020603050405020304" pitchFamily="18" charset="0"/>
              </a:rPr>
              <a:t>周年而建的。</a:t>
            </a:r>
            <a:endParaRPr lang="en-US" altLang="zh-CN" sz="2400" b="1" dirty="0">
              <a:solidFill>
                <a:schemeClr val="tx1"/>
              </a:solidFill>
              <a:latin typeface="Times New Roman" panose="02020603050405020304" pitchFamily="18" charset="0"/>
              <a:ea typeface="汉仪粗圆简" panose="02010609000101010101"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linds(horizontal)">
                                      <p:cBhvr>
                                        <p:cTn id="7"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custDataLst>
              <p:tags r:id="rId1"/>
            </p:custDataLst>
          </p:nvPr>
        </p:nvCxnSpPr>
        <p:spPr>
          <a:xfrm>
            <a:off x="95250" y="4993640"/>
            <a:ext cx="723900" cy="1905"/>
          </a:xfrm>
          <a:prstGeom prst="line">
            <a:avLst/>
          </a:prstGeom>
          <a:ln w="25400">
            <a:solidFill>
              <a:srgbClr val="FC4653"/>
            </a:solidFill>
          </a:ln>
        </p:spPr>
        <p:style>
          <a:lnRef idx="1">
            <a:srgbClr val="FC4653"/>
          </a:lnRef>
          <a:fillRef idx="0">
            <a:srgbClr val="FC4653"/>
          </a:fillRef>
          <a:effectRef idx="0">
            <a:srgbClr val="FC4653"/>
          </a:effectRef>
          <a:fontRef idx="minor">
            <a:srgbClr val="242424"/>
          </a:fontRef>
        </p:style>
      </p:cxnSp>
      <p:sp>
        <p:nvSpPr>
          <p:cNvPr id="92" name="文本框 91"/>
          <p:cNvSpPr txBox="1"/>
          <p:nvPr>
            <p:custDataLst>
              <p:tags r:id="rId2"/>
            </p:custDataLst>
          </p:nvPr>
        </p:nvSpPr>
        <p:spPr>
          <a:xfrm>
            <a:off x="490855" y="4314190"/>
            <a:ext cx="2043430" cy="523240"/>
          </a:xfrm>
          <a:prstGeom prst="rect">
            <a:avLst/>
          </a:prstGeom>
          <a:noFill/>
        </p:spPr>
        <p:txBody>
          <a:bodyPr wrap="square" lIns="90000" tIns="46800" rIns="90000" bIns="46800" rtlCol="0"/>
          <a:lstStyle/>
          <a:p>
            <a:r>
              <a:rPr lang="en-US" altLang="zh-CN" sz="2400" b="1">
                <a:solidFill>
                  <a:srgbClr val="FC4653"/>
                </a:solidFill>
                <a:latin typeface="Arial" panose="020B0604020202020204" pitchFamily="34" charset="0"/>
                <a:cs typeface="Arial" panose="020B0604020202020204" pitchFamily="34" charset="0"/>
              </a:rPr>
              <a:t>1789.7.14</a:t>
            </a:r>
          </a:p>
        </p:txBody>
      </p:sp>
      <p:sp>
        <p:nvSpPr>
          <p:cNvPr id="108" name="文本框 5"/>
          <p:cNvSpPr txBox="1"/>
          <p:nvPr>
            <p:custDataLst>
              <p:tags r:id="rId3"/>
            </p:custDataLst>
          </p:nvPr>
        </p:nvSpPr>
        <p:spPr>
          <a:xfrm>
            <a:off x="221615" y="5208905"/>
            <a:ext cx="1932305" cy="787400"/>
          </a:xfrm>
          <a:prstGeom prst="rect">
            <a:avLst/>
          </a:prstGeom>
          <a:noFill/>
        </p:spPr>
        <p:txBody>
          <a:bodyPr wrap="square" lIns="90000" tIns="46800" rIns="90000" bIns="46800" rtlCol="0">
            <a:noAutofit/>
          </a:bodyPr>
          <a:lstStyle>
            <a:defPPr>
              <a:defRPr lang="zh-CN"/>
            </a:defPPr>
            <a:lvl1pPr marL="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9pPr>
          </a:lstStyle>
          <a:p>
            <a:pPr algn="ctr">
              <a:lnSpc>
                <a:spcPct val="150000"/>
              </a:lnSpc>
            </a:pPr>
            <a:r>
              <a:rPr lang="zh-CN" altLang="en-US" sz="2000" b="1">
                <a:solidFill>
                  <a:schemeClr val="tx1"/>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巴黎人民攻占巴士底监狱</a:t>
            </a:r>
          </a:p>
        </p:txBody>
      </p:sp>
      <p:cxnSp>
        <p:nvCxnSpPr>
          <p:cNvPr id="43" name="直接连接符 42"/>
          <p:cNvCxnSpPr/>
          <p:nvPr>
            <p:custDataLst>
              <p:tags r:id="rId4"/>
            </p:custDataLst>
          </p:nvPr>
        </p:nvCxnSpPr>
        <p:spPr>
          <a:xfrm>
            <a:off x="1724660" y="4993640"/>
            <a:ext cx="1558925" cy="1905"/>
          </a:xfrm>
          <a:prstGeom prst="line">
            <a:avLst/>
          </a:prstGeom>
          <a:ln w="25400">
            <a:solidFill>
              <a:srgbClr val="FC4653"/>
            </a:solidFill>
          </a:ln>
        </p:spPr>
        <p:style>
          <a:lnRef idx="1">
            <a:srgbClr val="FC4653"/>
          </a:lnRef>
          <a:fillRef idx="0">
            <a:srgbClr val="FC4653"/>
          </a:fillRef>
          <a:effectRef idx="0">
            <a:srgbClr val="FC4653"/>
          </a:effectRef>
          <a:fontRef idx="minor">
            <a:srgbClr val="242424"/>
          </a:fontRef>
        </p:style>
      </p:cxnSp>
      <p:sp>
        <p:nvSpPr>
          <p:cNvPr id="40" name="任意多边形: 形状 39"/>
          <p:cNvSpPr/>
          <p:nvPr>
            <p:custDataLst>
              <p:tags r:id="rId5"/>
            </p:custDataLst>
          </p:nvPr>
        </p:nvSpPr>
        <p:spPr>
          <a:xfrm>
            <a:off x="817245" y="4806950"/>
            <a:ext cx="907415" cy="401955"/>
          </a:xfrm>
          <a:custGeom>
            <a:avLst/>
            <a:gdLst>
              <a:gd name="connsiteX0" fmla="*/ 201552 w 887483"/>
              <a:gd name="connsiteY0" fmla="*/ 48802 h 278321"/>
              <a:gd name="connsiteX1" fmla="*/ 201552 w 887483"/>
              <a:gd name="connsiteY1" fmla="*/ 48804 h 278321"/>
              <a:gd name="connsiteX2" fmla="*/ 201551 w 887483"/>
              <a:gd name="connsiteY2" fmla="*/ 48803 h 278321"/>
              <a:gd name="connsiteX3" fmla="*/ 137659 w 887483"/>
              <a:gd name="connsiteY3" fmla="*/ 75268 h 278321"/>
              <a:gd name="connsiteX4" fmla="*/ 73766 w 887483"/>
              <a:gd name="connsiteY4" fmla="*/ 139161 h 278321"/>
              <a:gd name="connsiteX5" fmla="*/ 137658 w 887483"/>
              <a:gd name="connsiteY5" fmla="*/ 203053 h 278321"/>
              <a:gd name="connsiteX6" fmla="*/ 201551 w 887483"/>
              <a:gd name="connsiteY6" fmla="*/ 229518 h 278321"/>
              <a:gd name="connsiteX7" fmla="*/ 201552 w 887483"/>
              <a:gd name="connsiteY7" fmla="*/ 229518 h 278321"/>
              <a:gd name="connsiteX8" fmla="*/ 685915 w 887483"/>
              <a:gd name="connsiteY8" fmla="*/ 229519 h 278321"/>
              <a:gd name="connsiteX9" fmla="*/ 685916 w 887483"/>
              <a:gd name="connsiteY9" fmla="*/ 229519 h 278321"/>
              <a:gd name="connsiteX10" fmla="*/ 685917 w 887483"/>
              <a:gd name="connsiteY10" fmla="*/ 229519 h 278321"/>
              <a:gd name="connsiteX11" fmla="*/ 686103 w 887483"/>
              <a:gd name="connsiteY11" fmla="*/ 229518 h 278321"/>
              <a:gd name="connsiteX12" fmla="*/ 686103 w 887483"/>
              <a:gd name="connsiteY12" fmla="*/ 229483 h 278321"/>
              <a:gd name="connsiteX13" fmla="*/ 719918 w 887483"/>
              <a:gd name="connsiteY13" fmla="*/ 222902 h 278321"/>
              <a:gd name="connsiteX14" fmla="*/ 749808 w 887483"/>
              <a:gd name="connsiteY14" fmla="*/ 203053 h 278321"/>
              <a:gd name="connsiteX15" fmla="*/ 813701 w 887483"/>
              <a:gd name="connsiteY15" fmla="*/ 139161 h 278321"/>
              <a:gd name="connsiteX16" fmla="*/ 749809 w 887483"/>
              <a:gd name="connsiteY16" fmla="*/ 75269 h 278321"/>
              <a:gd name="connsiteX17" fmla="*/ 719918 w 887483"/>
              <a:gd name="connsiteY17" fmla="*/ 55419 h 278321"/>
              <a:gd name="connsiteX18" fmla="*/ 686103 w 887483"/>
              <a:gd name="connsiteY18" fmla="*/ 48840 h 278321"/>
              <a:gd name="connsiteX19" fmla="*/ 686103 w 887483"/>
              <a:gd name="connsiteY19" fmla="*/ 48802 h 278321"/>
              <a:gd name="connsiteX20" fmla="*/ 196803 w 887483"/>
              <a:gd name="connsiteY20" fmla="*/ 0 h 278321"/>
              <a:gd name="connsiteX21" fmla="*/ 397919 w 887483"/>
              <a:gd name="connsiteY21" fmla="*/ 0 h 278321"/>
              <a:gd name="connsiteX22" fmla="*/ 591859 w 887483"/>
              <a:gd name="connsiteY22" fmla="*/ 0 h 278321"/>
              <a:gd name="connsiteX23" fmla="*/ 690969 w 887483"/>
              <a:gd name="connsiteY23" fmla="*/ 0 h 278321"/>
              <a:gd name="connsiteX24" fmla="*/ 690969 w 887483"/>
              <a:gd name="connsiteY24" fmla="*/ 57 h 278321"/>
              <a:gd name="connsiteX25" fmla="*/ 743048 w 887483"/>
              <a:gd name="connsiteY25" fmla="*/ 10191 h 278321"/>
              <a:gd name="connsiteX26" fmla="*/ 789084 w 887483"/>
              <a:gd name="connsiteY26" fmla="*/ 40761 h 278321"/>
              <a:gd name="connsiteX27" fmla="*/ 887483 w 887483"/>
              <a:gd name="connsiteY27" fmla="*/ 139161 h 278321"/>
              <a:gd name="connsiteX28" fmla="*/ 789082 w 887483"/>
              <a:gd name="connsiteY28" fmla="*/ 237562 h 278321"/>
              <a:gd name="connsiteX29" fmla="*/ 743048 w 887483"/>
              <a:gd name="connsiteY29" fmla="*/ 268132 h 278321"/>
              <a:gd name="connsiteX30" fmla="*/ 690969 w 887483"/>
              <a:gd name="connsiteY30" fmla="*/ 278267 h 278321"/>
              <a:gd name="connsiteX31" fmla="*/ 690969 w 887483"/>
              <a:gd name="connsiteY31" fmla="*/ 278320 h 278321"/>
              <a:gd name="connsiteX32" fmla="*/ 690683 w 887483"/>
              <a:gd name="connsiteY32" fmla="*/ 278321 h 278321"/>
              <a:gd name="connsiteX33" fmla="*/ 690681 w 887483"/>
              <a:gd name="connsiteY33" fmla="*/ 278321 h 278321"/>
              <a:gd name="connsiteX34" fmla="*/ 690679 w 887483"/>
              <a:gd name="connsiteY34" fmla="*/ 278321 h 278321"/>
              <a:gd name="connsiteX35" fmla="*/ 591859 w 887483"/>
              <a:gd name="connsiteY35" fmla="*/ 278321 h 278321"/>
              <a:gd name="connsiteX36" fmla="*/ 397919 w 887483"/>
              <a:gd name="connsiteY36" fmla="*/ 278321 h 278321"/>
              <a:gd name="connsiteX37" fmla="*/ 196803 w 887483"/>
              <a:gd name="connsiteY37" fmla="*/ 278320 h 278321"/>
              <a:gd name="connsiteX38" fmla="*/ 196802 w 887483"/>
              <a:gd name="connsiteY38" fmla="*/ 278320 h 278321"/>
              <a:gd name="connsiteX39" fmla="*/ 98400 w 887483"/>
              <a:gd name="connsiteY39" fmla="*/ 237562 h 278321"/>
              <a:gd name="connsiteX40" fmla="*/ 0 w 887483"/>
              <a:gd name="connsiteY40" fmla="*/ 139161 h 278321"/>
              <a:gd name="connsiteX41" fmla="*/ 98401 w 887483"/>
              <a:gd name="connsiteY41" fmla="*/ 40760 h 278321"/>
              <a:gd name="connsiteX42" fmla="*/ 196802 w 887483"/>
              <a:gd name="connsiteY42" fmla="*/ 2 h 278321"/>
              <a:gd name="connsiteX43" fmla="*/ 196803 w 887483"/>
              <a:gd name="connsiteY43" fmla="*/ 2 h 27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7483" h="278321">
                <a:moveTo>
                  <a:pt x="201552" y="48802"/>
                </a:moveTo>
                <a:lnTo>
                  <a:pt x="201552" y="48804"/>
                </a:lnTo>
                <a:lnTo>
                  <a:pt x="201551" y="48803"/>
                </a:lnTo>
                <a:cubicBezTo>
                  <a:pt x="178427" y="48803"/>
                  <a:pt x="155302" y="57625"/>
                  <a:pt x="137659" y="75268"/>
                </a:cubicBezTo>
                <a:lnTo>
                  <a:pt x="73766" y="139161"/>
                </a:lnTo>
                <a:lnTo>
                  <a:pt x="137658" y="203053"/>
                </a:lnTo>
                <a:cubicBezTo>
                  <a:pt x="155302" y="220696"/>
                  <a:pt x="178426" y="229518"/>
                  <a:pt x="201551" y="229518"/>
                </a:cubicBezTo>
                <a:lnTo>
                  <a:pt x="201552" y="229518"/>
                </a:lnTo>
                <a:lnTo>
                  <a:pt x="685915" y="229519"/>
                </a:lnTo>
                <a:lnTo>
                  <a:pt x="685916" y="229519"/>
                </a:lnTo>
                <a:lnTo>
                  <a:pt x="685917" y="229519"/>
                </a:lnTo>
                <a:lnTo>
                  <a:pt x="686103" y="229518"/>
                </a:lnTo>
                <a:lnTo>
                  <a:pt x="686103" y="229483"/>
                </a:lnTo>
                <a:lnTo>
                  <a:pt x="719918" y="222902"/>
                </a:lnTo>
                <a:cubicBezTo>
                  <a:pt x="730795" y="218491"/>
                  <a:pt x="740987" y="211875"/>
                  <a:pt x="749808" y="203053"/>
                </a:cubicBezTo>
                <a:lnTo>
                  <a:pt x="813701" y="139161"/>
                </a:lnTo>
                <a:lnTo>
                  <a:pt x="749809" y="75269"/>
                </a:lnTo>
                <a:cubicBezTo>
                  <a:pt x="740987" y="66447"/>
                  <a:pt x="730795" y="59831"/>
                  <a:pt x="719918" y="55419"/>
                </a:cubicBezTo>
                <a:lnTo>
                  <a:pt x="686103" y="48840"/>
                </a:lnTo>
                <a:lnTo>
                  <a:pt x="686103" y="48802"/>
                </a:lnTo>
                <a:close/>
                <a:moveTo>
                  <a:pt x="196803" y="0"/>
                </a:moveTo>
                <a:lnTo>
                  <a:pt x="397919" y="0"/>
                </a:lnTo>
                <a:lnTo>
                  <a:pt x="591859" y="0"/>
                </a:lnTo>
                <a:lnTo>
                  <a:pt x="690969" y="0"/>
                </a:lnTo>
                <a:lnTo>
                  <a:pt x="690969" y="57"/>
                </a:lnTo>
                <a:lnTo>
                  <a:pt x="743048" y="10191"/>
                </a:lnTo>
                <a:cubicBezTo>
                  <a:pt x="759800" y="16985"/>
                  <a:pt x="775497" y="27175"/>
                  <a:pt x="789084" y="40761"/>
                </a:cubicBezTo>
                <a:lnTo>
                  <a:pt x="887483" y="139161"/>
                </a:lnTo>
                <a:lnTo>
                  <a:pt x="789082" y="237562"/>
                </a:lnTo>
                <a:cubicBezTo>
                  <a:pt x="775496" y="251148"/>
                  <a:pt x="759799" y="261339"/>
                  <a:pt x="743048" y="268132"/>
                </a:cubicBezTo>
                <a:lnTo>
                  <a:pt x="690969" y="278267"/>
                </a:lnTo>
                <a:lnTo>
                  <a:pt x="690969" y="278320"/>
                </a:lnTo>
                <a:lnTo>
                  <a:pt x="690683" y="278321"/>
                </a:lnTo>
                <a:lnTo>
                  <a:pt x="690681" y="278321"/>
                </a:lnTo>
                <a:lnTo>
                  <a:pt x="690679" y="278321"/>
                </a:lnTo>
                <a:lnTo>
                  <a:pt x="591859" y="278321"/>
                </a:lnTo>
                <a:lnTo>
                  <a:pt x="397919" y="278321"/>
                </a:lnTo>
                <a:lnTo>
                  <a:pt x="196803" y="278320"/>
                </a:lnTo>
                <a:lnTo>
                  <a:pt x="196802" y="278320"/>
                </a:lnTo>
                <a:cubicBezTo>
                  <a:pt x="161187" y="278320"/>
                  <a:pt x="125573" y="264733"/>
                  <a:pt x="98400" y="237562"/>
                </a:cubicBezTo>
                <a:lnTo>
                  <a:pt x="0" y="139161"/>
                </a:lnTo>
                <a:lnTo>
                  <a:pt x="98401" y="40760"/>
                </a:lnTo>
                <a:cubicBezTo>
                  <a:pt x="125574" y="13587"/>
                  <a:pt x="161189" y="2"/>
                  <a:pt x="196802" y="2"/>
                </a:cubicBezTo>
                <a:lnTo>
                  <a:pt x="196803" y="2"/>
                </a:lnTo>
                <a:close/>
              </a:path>
            </a:pathLst>
          </a:custGeom>
          <a:ln>
            <a:noFill/>
          </a:ln>
        </p:spPr>
        <p:style>
          <a:lnRef idx="2">
            <a:srgbClr val="FC4653">
              <a:shade val="50000"/>
            </a:srgbClr>
          </a:lnRef>
          <a:fillRef idx="1">
            <a:srgbClr val="FC4653"/>
          </a:fillRef>
          <a:effectRef idx="0">
            <a:srgbClr val="FC4653"/>
          </a:effectRef>
          <a:fontRef idx="minor">
            <a:srgbClr val="FFFFFF"/>
          </a:fontRef>
        </p:style>
        <p:txBody>
          <a:bodyPr wrap="square" rtlCol="0" anchor="ctr">
            <a:noAutofit/>
          </a:bodyPr>
          <a:lstStyle/>
          <a:p>
            <a:pPr algn="ctr"/>
            <a:r>
              <a:rPr lang="en-US" altLang="zh-CN" b="1">
                <a:solidFill>
                  <a:srgbClr val="E1448B"/>
                </a:solidFill>
                <a:latin typeface="Arial" panose="020B0604020202020204" pitchFamily="34" charset="0"/>
                <a:cs typeface="Arial" panose="020B0604020202020204" pitchFamily="34" charset="0"/>
                <a:sym typeface="+mn-ea"/>
              </a:rPr>
              <a:t>1</a:t>
            </a:r>
          </a:p>
        </p:txBody>
      </p:sp>
      <p:sp>
        <p:nvSpPr>
          <p:cNvPr id="21" name="文本框 20"/>
          <p:cNvSpPr txBox="1"/>
          <p:nvPr>
            <p:custDataLst>
              <p:tags r:id="rId6"/>
            </p:custDataLst>
          </p:nvPr>
        </p:nvSpPr>
        <p:spPr>
          <a:xfrm>
            <a:off x="2972435" y="4314190"/>
            <a:ext cx="1509395" cy="523240"/>
          </a:xfrm>
          <a:prstGeom prst="rect">
            <a:avLst/>
          </a:prstGeom>
          <a:noFill/>
        </p:spPr>
        <p:txBody>
          <a:bodyPr wrap="square" lIns="90000" tIns="46800" rIns="90000" bIns="46800" rtlCol="0"/>
          <a:lstStyle/>
          <a:p>
            <a:r>
              <a:rPr lang="en-US" altLang="zh-CN" sz="2400" b="1">
                <a:solidFill>
                  <a:srgbClr val="E1448B"/>
                </a:solidFill>
                <a:latin typeface="Arial" panose="020B0604020202020204" pitchFamily="34" charset="0"/>
                <a:cs typeface="Arial" panose="020B0604020202020204" pitchFamily="34" charset="0"/>
              </a:rPr>
              <a:t>1789.8</a:t>
            </a:r>
          </a:p>
        </p:txBody>
      </p:sp>
      <p:sp>
        <p:nvSpPr>
          <p:cNvPr id="22" name="文本框 5"/>
          <p:cNvSpPr txBox="1"/>
          <p:nvPr>
            <p:custDataLst>
              <p:tags r:id="rId7"/>
            </p:custDataLst>
          </p:nvPr>
        </p:nvSpPr>
        <p:spPr>
          <a:xfrm>
            <a:off x="2354580" y="5276850"/>
            <a:ext cx="2516505" cy="1425575"/>
          </a:xfrm>
          <a:prstGeom prst="rect">
            <a:avLst/>
          </a:prstGeom>
          <a:noFill/>
        </p:spPr>
        <p:txBody>
          <a:bodyPr wrap="square" lIns="90000" tIns="46800" rIns="90000" bIns="46800" rtlCol="0">
            <a:noAutofit/>
          </a:bodyPr>
          <a:lstStyle>
            <a:defPPr>
              <a:defRPr lang="zh-CN"/>
            </a:defPPr>
            <a:lvl1pPr marL="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9pPr>
          </a:lstStyle>
          <a:p>
            <a:pPr algn="ctr">
              <a:lnSpc>
                <a:spcPct val="150000"/>
              </a:lnSpc>
            </a:pP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制宪议会掌权，制定《</a:t>
            </a:r>
            <a:r>
              <a:rPr lang="zh-CN" altLang="en-US" sz="2000" b="1">
                <a:solidFill>
                  <a:schemeClr val="tx1"/>
                </a:solidFill>
                <a:latin typeface="微软雅黑" panose="020B0503020204020204" charset="-122"/>
                <a:cs typeface="微软雅黑" panose="020B0503020204020204" charset="-122"/>
                <a:sym typeface="微软雅黑" panose="020B0503020204020204" charset="-122"/>
              </a:rPr>
              <a:t>人权宣言</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p>
        </p:txBody>
      </p:sp>
      <p:cxnSp>
        <p:nvCxnSpPr>
          <p:cNvPr id="23" name="直接连接符 22"/>
          <p:cNvCxnSpPr/>
          <p:nvPr>
            <p:custDataLst>
              <p:tags r:id="rId8"/>
            </p:custDataLst>
          </p:nvPr>
        </p:nvCxnSpPr>
        <p:spPr>
          <a:xfrm>
            <a:off x="4163027" y="4993686"/>
            <a:ext cx="1702962" cy="0"/>
          </a:xfrm>
          <a:prstGeom prst="line">
            <a:avLst/>
          </a:prstGeom>
          <a:ln w="25400">
            <a:solidFill>
              <a:srgbClr val="E1448B"/>
            </a:solidFill>
          </a:ln>
        </p:spPr>
        <p:style>
          <a:lnRef idx="1">
            <a:srgbClr val="FC4653"/>
          </a:lnRef>
          <a:fillRef idx="0">
            <a:srgbClr val="FC4653"/>
          </a:fillRef>
          <a:effectRef idx="0">
            <a:srgbClr val="FC4653"/>
          </a:effectRef>
          <a:fontRef idx="minor">
            <a:srgbClr val="242424"/>
          </a:fontRef>
        </p:style>
      </p:cxnSp>
      <p:sp>
        <p:nvSpPr>
          <p:cNvPr id="24" name="任意多边形: 形状 23"/>
          <p:cNvSpPr/>
          <p:nvPr>
            <p:custDataLst>
              <p:tags r:id="rId9"/>
            </p:custDataLst>
          </p:nvPr>
        </p:nvSpPr>
        <p:spPr>
          <a:xfrm>
            <a:off x="3283585" y="4818380"/>
            <a:ext cx="887730" cy="352425"/>
          </a:xfrm>
          <a:custGeom>
            <a:avLst/>
            <a:gdLst>
              <a:gd name="connsiteX0" fmla="*/ 201552 w 887483"/>
              <a:gd name="connsiteY0" fmla="*/ 48802 h 278321"/>
              <a:gd name="connsiteX1" fmla="*/ 201552 w 887483"/>
              <a:gd name="connsiteY1" fmla="*/ 48804 h 278321"/>
              <a:gd name="connsiteX2" fmla="*/ 201551 w 887483"/>
              <a:gd name="connsiteY2" fmla="*/ 48803 h 278321"/>
              <a:gd name="connsiteX3" fmla="*/ 137659 w 887483"/>
              <a:gd name="connsiteY3" fmla="*/ 75268 h 278321"/>
              <a:gd name="connsiteX4" fmla="*/ 73766 w 887483"/>
              <a:gd name="connsiteY4" fmla="*/ 139161 h 278321"/>
              <a:gd name="connsiteX5" fmla="*/ 137658 w 887483"/>
              <a:gd name="connsiteY5" fmla="*/ 203053 h 278321"/>
              <a:gd name="connsiteX6" fmla="*/ 201551 w 887483"/>
              <a:gd name="connsiteY6" fmla="*/ 229518 h 278321"/>
              <a:gd name="connsiteX7" fmla="*/ 201552 w 887483"/>
              <a:gd name="connsiteY7" fmla="*/ 229518 h 278321"/>
              <a:gd name="connsiteX8" fmla="*/ 685915 w 887483"/>
              <a:gd name="connsiteY8" fmla="*/ 229519 h 278321"/>
              <a:gd name="connsiteX9" fmla="*/ 685916 w 887483"/>
              <a:gd name="connsiteY9" fmla="*/ 229519 h 278321"/>
              <a:gd name="connsiteX10" fmla="*/ 685917 w 887483"/>
              <a:gd name="connsiteY10" fmla="*/ 229519 h 278321"/>
              <a:gd name="connsiteX11" fmla="*/ 686103 w 887483"/>
              <a:gd name="connsiteY11" fmla="*/ 229518 h 278321"/>
              <a:gd name="connsiteX12" fmla="*/ 686103 w 887483"/>
              <a:gd name="connsiteY12" fmla="*/ 229483 h 278321"/>
              <a:gd name="connsiteX13" fmla="*/ 719918 w 887483"/>
              <a:gd name="connsiteY13" fmla="*/ 222902 h 278321"/>
              <a:gd name="connsiteX14" fmla="*/ 749808 w 887483"/>
              <a:gd name="connsiteY14" fmla="*/ 203053 h 278321"/>
              <a:gd name="connsiteX15" fmla="*/ 813701 w 887483"/>
              <a:gd name="connsiteY15" fmla="*/ 139161 h 278321"/>
              <a:gd name="connsiteX16" fmla="*/ 749809 w 887483"/>
              <a:gd name="connsiteY16" fmla="*/ 75269 h 278321"/>
              <a:gd name="connsiteX17" fmla="*/ 719918 w 887483"/>
              <a:gd name="connsiteY17" fmla="*/ 55419 h 278321"/>
              <a:gd name="connsiteX18" fmla="*/ 686103 w 887483"/>
              <a:gd name="connsiteY18" fmla="*/ 48840 h 278321"/>
              <a:gd name="connsiteX19" fmla="*/ 686103 w 887483"/>
              <a:gd name="connsiteY19" fmla="*/ 48802 h 278321"/>
              <a:gd name="connsiteX20" fmla="*/ 196803 w 887483"/>
              <a:gd name="connsiteY20" fmla="*/ 0 h 278321"/>
              <a:gd name="connsiteX21" fmla="*/ 397919 w 887483"/>
              <a:gd name="connsiteY21" fmla="*/ 0 h 278321"/>
              <a:gd name="connsiteX22" fmla="*/ 591859 w 887483"/>
              <a:gd name="connsiteY22" fmla="*/ 0 h 278321"/>
              <a:gd name="connsiteX23" fmla="*/ 690969 w 887483"/>
              <a:gd name="connsiteY23" fmla="*/ 0 h 278321"/>
              <a:gd name="connsiteX24" fmla="*/ 690969 w 887483"/>
              <a:gd name="connsiteY24" fmla="*/ 57 h 278321"/>
              <a:gd name="connsiteX25" fmla="*/ 743048 w 887483"/>
              <a:gd name="connsiteY25" fmla="*/ 10191 h 278321"/>
              <a:gd name="connsiteX26" fmla="*/ 789084 w 887483"/>
              <a:gd name="connsiteY26" fmla="*/ 40761 h 278321"/>
              <a:gd name="connsiteX27" fmla="*/ 887483 w 887483"/>
              <a:gd name="connsiteY27" fmla="*/ 139161 h 278321"/>
              <a:gd name="connsiteX28" fmla="*/ 789082 w 887483"/>
              <a:gd name="connsiteY28" fmla="*/ 237562 h 278321"/>
              <a:gd name="connsiteX29" fmla="*/ 743048 w 887483"/>
              <a:gd name="connsiteY29" fmla="*/ 268132 h 278321"/>
              <a:gd name="connsiteX30" fmla="*/ 690969 w 887483"/>
              <a:gd name="connsiteY30" fmla="*/ 278267 h 278321"/>
              <a:gd name="connsiteX31" fmla="*/ 690969 w 887483"/>
              <a:gd name="connsiteY31" fmla="*/ 278320 h 278321"/>
              <a:gd name="connsiteX32" fmla="*/ 690683 w 887483"/>
              <a:gd name="connsiteY32" fmla="*/ 278321 h 278321"/>
              <a:gd name="connsiteX33" fmla="*/ 690681 w 887483"/>
              <a:gd name="connsiteY33" fmla="*/ 278321 h 278321"/>
              <a:gd name="connsiteX34" fmla="*/ 690679 w 887483"/>
              <a:gd name="connsiteY34" fmla="*/ 278321 h 278321"/>
              <a:gd name="connsiteX35" fmla="*/ 591859 w 887483"/>
              <a:gd name="connsiteY35" fmla="*/ 278321 h 278321"/>
              <a:gd name="connsiteX36" fmla="*/ 397919 w 887483"/>
              <a:gd name="connsiteY36" fmla="*/ 278321 h 278321"/>
              <a:gd name="connsiteX37" fmla="*/ 196803 w 887483"/>
              <a:gd name="connsiteY37" fmla="*/ 278320 h 278321"/>
              <a:gd name="connsiteX38" fmla="*/ 196802 w 887483"/>
              <a:gd name="connsiteY38" fmla="*/ 278320 h 278321"/>
              <a:gd name="connsiteX39" fmla="*/ 98400 w 887483"/>
              <a:gd name="connsiteY39" fmla="*/ 237562 h 278321"/>
              <a:gd name="connsiteX40" fmla="*/ 0 w 887483"/>
              <a:gd name="connsiteY40" fmla="*/ 139161 h 278321"/>
              <a:gd name="connsiteX41" fmla="*/ 98401 w 887483"/>
              <a:gd name="connsiteY41" fmla="*/ 40760 h 278321"/>
              <a:gd name="connsiteX42" fmla="*/ 196802 w 887483"/>
              <a:gd name="connsiteY42" fmla="*/ 2 h 278321"/>
              <a:gd name="connsiteX43" fmla="*/ 196803 w 887483"/>
              <a:gd name="connsiteY43" fmla="*/ 2 h 27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7483" h="278321">
                <a:moveTo>
                  <a:pt x="201552" y="48802"/>
                </a:moveTo>
                <a:lnTo>
                  <a:pt x="201552" y="48804"/>
                </a:lnTo>
                <a:lnTo>
                  <a:pt x="201551" y="48803"/>
                </a:lnTo>
                <a:cubicBezTo>
                  <a:pt x="178427" y="48803"/>
                  <a:pt x="155302" y="57625"/>
                  <a:pt x="137659" y="75268"/>
                </a:cubicBezTo>
                <a:lnTo>
                  <a:pt x="73766" y="139161"/>
                </a:lnTo>
                <a:lnTo>
                  <a:pt x="137658" y="203053"/>
                </a:lnTo>
                <a:cubicBezTo>
                  <a:pt x="155302" y="220696"/>
                  <a:pt x="178426" y="229518"/>
                  <a:pt x="201551" y="229518"/>
                </a:cubicBezTo>
                <a:lnTo>
                  <a:pt x="201552" y="229518"/>
                </a:lnTo>
                <a:lnTo>
                  <a:pt x="685915" y="229519"/>
                </a:lnTo>
                <a:lnTo>
                  <a:pt x="685916" y="229519"/>
                </a:lnTo>
                <a:lnTo>
                  <a:pt x="685917" y="229519"/>
                </a:lnTo>
                <a:lnTo>
                  <a:pt x="686103" y="229518"/>
                </a:lnTo>
                <a:lnTo>
                  <a:pt x="686103" y="229483"/>
                </a:lnTo>
                <a:lnTo>
                  <a:pt x="719918" y="222902"/>
                </a:lnTo>
                <a:cubicBezTo>
                  <a:pt x="730795" y="218491"/>
                  <a:pt x="740987" y="211875"/>
                  <a:pt x="749808" y="203053"/>
                </a:cubicBezTo>
                <a:lnTo>
                  <a:pt x="813701" y="139161"/>
                </a:lnTo>
                <a:lnTo>
                  <a:pt x="749809" y="75269"/>
                </a:lnTo>
                <a:cubicBezTo>
                  <a:pt x="740987" y="66447"/>
                  <a:pt x="730795" y="59831"/>
                  <a:pt x="719918" y="55419"/>
                </a:cubicBezTo>
                <a:lnTo>
                  <a:pt x="686103" y="48840"/>
                </a:lnTo>
                <a:lnTo>
                  <a:pt x="686103" y="48802"/>
                </a:lnTo>
                <a:close/>
                <a:moveTo>
                  <a:pt x="196803" y="0"/>
                </a:moveTo>
                <a:lnTo>
                  <a:pt x="397919" y="0"/>
                </a:lnTo>
                <a:lnTo>
                  <a:pt x="591859" y="0"/>
                </a:lnTo>
                <a:lnTo>
                  <a:pt x="690969" y="0"/>
                </a:lnTo>
                <a:lnTo>
                  <a:pt x="690969" y="57"/>
                </a:lnTo>
                <a:lnTo>
                  <a:pt x="743048" y="10191"/>
                </a:lnTo>
                <a:cubicBezTo>
                  <a:pt x="759800" y="16985"/>
                  <a:pt x="775497" y="27175"/>
                  <a:pt x="789084" y="40761"/>
                </a:cubicBezTo>
                <a:lnTo>
                  <a:pt x="887483" y="139161"/>
                </a:lnTo>
                <a:lnTo>
                  <a:pt x="789082" y="237562"/>
                </a:lnTo>
                <a:cubicBezTo>
                  <a:pt x="775496" y="251148"/>
                  <a:pt x="759799" y="261339"/>
                  <a:pt x="743048" y="268132"/>
                </a:cubicBezTo>
                <a:lnTo>
                  <a:pt x="690969" y="278267"/>
                </a:lnTo>
                <a:lnTo>
                  <a:pt x="690969" y="278320"/>
                </a:lnTo>
                <a:lnTo>
                  <a:pt x="690683" y="278321"/>
                </a:lnTo>
                <a:lnTo>
                  <a:pt x="690681" y="278321"/>
                </a:lnTo>
                <a:lnTo>
                  <a:pt x="690679" y="278321"/>
                </a:lnTo>
                <a:lnTo>
                  <a:pt x="591859" y="278321"/>
                </a:lnTo>
                <a:lnTo>
                  <a:pt x="397919" y="278321"/>
                </a:lnTo>
                <a:lnTo>
                  <a:pt x="196803" y="278320"/>
                </a:lnTo>
                <a:lnTo>
                  <a:pt x="196802" y="278320"/>
                </a:lnTo>
                <a:cubicBezTo>
                  <a:pt x="161187" y="278320"/>
                  <a:pt x="125573" y="264733"/>
                  <a:pt x="98400" y="237562"/>
                </a:cubicBezTo>
                <a:lnTo>
                  <a:pt x="0" y="139161"/>
                </a:lnTo>
                <a:lnTo>
                  <a:pt x="98401" y="40760"/>
                </a:lnTo>
                <a:cubicBezTo>
                  <a:pt x="125574" y="13587"/>
                  <a:pt x="161189" y="2"/>
                  <a:pt x="196802" y="2"/>
                </a:cubicBezTo>
                <a:lnTo>
                  <a:pt x="196803" y="2"/>
                </a:lnTo>
                <a:close/>
              </a:path>
            </a:pathLst>
          </a:custGeom>
          <a:solidFill>
            <a:srgbClr val="E1448B"/>
          </a:solidFill>
          <a:ln>
            <a:noFill/>
          </a:ln>
        </p:spPr>
        <p:style>
          <a:lnRef idx="2">
            <a:srgbClr val="FC4653">
              <a:shade val="50000"/>
            </a:srgbClr>
          </a:lnRef>
          <a:fillRef idx="1">
            <a:srgbClr val="FC4653"/>
          </a:fillRef>
          <a:effectRef idx="0">
            <a:srgbClr val="FC4653"/>
          </a:effectRef>
          <a:fontRef idx="minor">
            <a:srgbClr val="FFFFFF"/>
          </a:fontRef>
        </p:style>
        <p:txBody>
          <a:bodyPr wrap="square" rtlCol="0" anchor="ctr">
            <a:noAutofit/>
          </a:bodyPr>
          <a:lstStyle/>
          <a:p>
            <a:pPr algn="ctr"/>
            <a:endParaRPr lang="zh-CN" altLang="en-US"/>
          </a:p>
        </p:txBody>
      </p:sp>
      <p:sp>
        <p:nvSpPr>
          <p:cNvPr id="25" name="文本框 24"/>
          <p:cNvSpPr txBox="1"/>
          <p:nvPr>
            <p:custDataLst>
              <p:tags r:id="rId10"/>
            </p:custDataLst>
          </p:nvPr>
        </p:nvSpPr>
        <p:spPr>
          <a:xfrm>
            <a:off x="5508625" y="4283075"/>
            <a:ext cx="1624330" cy="523240"/>
          </a:xfrm>
          <a:prstGeom prst="rect">
            <a:avLst/>
          </a:prstGeom>
          <a:noFill/>
        </p:spPr>
        <p:txBody>
          <a:bodyPr wrap="square" lIns="90000" tIns="46800" rIns="90000" bIns="46800" rtlCol="0"/>
          <a:lstStyle/>
          <a:p>
            <a:r>
              <a:rPr lang="en-US" altLang="zh-CN" sz="2400" b="1">
                <a:solidFill>
                  <a:srgbClr val="A84FAE"/>
                </a:solidFill>
                <a:latin typeface="Arial" panose="020B0604020202020204" pitchFamily="34" charset="0"/>
                <a:cs typeface="Arial" panose="020B0604020202020204" pitchFamily="34" charset="0"/>
              </a:rPr>
              <a:t>1792.8.10</a:t>
            </a:r>
          </a:p>
        </p:txBody>
      </p:sp>
      <p:sp>
        <p:nvSpPr>
          <p:cNvPr id="30" name="文本框 5"/>
          <p:cNvSpPr txBox="1"/>
          <p:nvPr>
            <p:custDataLst>
              <p:tags r:id="rId11"/>
            </p:custDataLst>
          </p:nvPr>
        </p:nvSpPr>
        <p:spPr>
          <a:xfrm>
            <a:off x="4871085" y="5362575"/>
            <a:ext cx="2940685" cy="1234440"/>
          </a:xfrm>
          <a:prstGeom prst="rect">
            <a:avLst/>
          </a:prstGeom>
          <a:noFill/>
        </p:spPr>
        <p:txBody>
          <a:bodyPr wrap="square" lIns="90000" tIns="46800" rIns="90000" bIns="46800" rtlCol="0">
            <a:noAutofit/>
          </a:bodyPr>
          <a:lstStyle>
            <a:defPPr>
              <a:defRPr lang="zh-CN"/>
            </a:defPPr>
            <a:lvl1pPr marL="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9pPr>
          </a:lstStyle>
          <a:p>
            <a:pPr algn="ctr">
              <a:lnSpc>
                <a:spcPct val="150000"/>
              </a:lnSpc>
            </a:pP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废除君主制度</a:t>
            </a:r>
          </a:p>
          <a:p>
            <a:pPr algn="ctr">
              <a:lnSpc>
                <a:spcPct val="150000"/>
              </a:lnSpc>
            </a:pP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建立法兰西第一共和国</a:t>
            </a:r>
          </a:p>
          <a:p>
            <a:pPr algn="ctr">
              <a:lnSpc>
                <a:spcPct val="150000"/>
              </a:lnSpc>
            </a:pP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次年，路易十六处死</a:t>
            </a:r>
          </a:p>
        </p:txBody>
      </p:sp>
      <p:cxnSp>
        <p:nvCxnSpPr>
          <p:cNvPr id="32" name="直接连接符 31"/>
          <p:cNvCxnSpPr/>
          <p:nvPr>
            <p:custDataLst>
              <p:tags r:id="rId12"/>
            </p:custDataLst>
          </p:nvPr>
        </p:nvCxnSpPr>
        <p:spPr>
          <a:xfrm>
            <a:off x="6764604" y="4993686"/>
            <a:ext cx="1775513" cy="0"/>
          </a:xfrm>
          <a:prstGeom prst="line">
            <a:avLst/>
          </a:prstGeom>
          <a:ln w="25400">
            <a:solidFill>
              <a:srgbClr val="A84FAE"/>
            </a:solidFill>
          </a:ln>
        </p:spPr>
        <p:style>
          <a:lnRef idx="1">
            <a:srgbClr val="FC4653"/>
          </a:lnRef>
          <a:fillRef idx="0">
            <a:srgbClr val="FC4653"/>
          </a:fillRef>
          <a:effectRef idx="0">
            <a:srgbClr val="FC4653"/>
          </a:effectRef>
          <a:fontRef idx="minor">
            <a:srgbClr val="242424"/>
          </a:fontRef>
        </p:style>
      </p:cxnSp>
      <p:sp>
        <p:nvSpPr>
          <p:cNvPr id="33" name="任意多边形: 形状 32"/>
          <p:cNvSpPr/>
          <p:nvPr>
            <p:custDataLst>
              <p:tags r:id="rId13"/>
            </p:custDataLst>
          </p:nvPr>
        </p:nvSpPr>
        <p:spPr>
          <a:xfrm>
            <a:off x="5876925" y="4837430"/>
            <a:ext cx="887730" cy="351790"/>
          </a:xfrm>
          <a:custGeom>
            <a:avLst/>
            <a:gdLst>
              <a:gd name="connsiteX0" fmla="*/ 201552 w 887483"/>
              <a:gd name="connsiteY0" fmla="*/ 48802 h 278321"/>
              <a:gd name="connsiteX1" fmla="*/ 201552 w 887483"/>
              <a:gd name="connsiteY1" fmla="*/ 48804 h 278321"/>
              <a:gd name="connsiteX2" fmla="*/ 201551 w 887483"/>
              <a:gd name="connsiteY2" fmla="*/ 48803 h 278321"/>
              <a:gd name="connsiteX3" fmla="*/ 137659 w 887483"/>
              <a:gd name="connsiteY3" fmla="*/ 75268 h 278321"/>
              <a:gd name="connsiteX4" fmla="*/ 73766 w 887483"/>
              <a:gd name="connsiteY4" fmla="*/ 139161 h 278321"/>
              <a:gd name="connsiteX5" fmla="*/ 137658 w 887483"/>
              <a:gd name="connsiteY5" fmla="*/ 203053 h 278321"/>
              <a:gd name="connsiteX6" fmla="*/ 201551 w 887483"/>
              <a:gd name="connsiteY6" fmla="*/ 229518 h 278321"/>
              <a:gd name="connsiteX7" fmla="*/ 201552 w 887483"/>
              <a:gd name="connsiteY7" fmla="*/ 229518 h 278321"/>
              <a:gd name="connsiteX8" fmla="*/ 685915 w 887483"/>
              <a:gd name="connsiteY8" fmla="*/ 229519 h 278321"/>
              <a:gd name="connsiteX9" fmla="*/ 685916 w 887483"/>
              <a:gd name="connsiteY9" fmla="*/ 229519 h 278321"/>
              <a:gd name="connsiteX10" fmla="*/ 685917 w 887483"/>
              <a:gd name="connsiteY10" fmla="*/ 229519 h 278321"/>
              <a:gd name="connsiteX11" fmla="*/ 686103 w 887483"/>
              <a:gd name="connsiteY11" fmla="*/ 229518 h 278321"/>
              <a:gd name="connsiteX12" fmla="*/ 686103 w 887483"/>
              <a:gd name="connsiteY12" fmla="*/ 229483 h 278321"/>
              <a:gd name="connsiteX13" fmla="*/ 719918 w 887483"/>
              <a:gd name="connsiteY13" fmla="*/ 222902 h 278321"/>
              <a:gd name="connsiteX14" fmla="*/ 749808 w 887483"/>
              <a:gd name="connsiteY14" fmla="*/ 203053 h 278321"/>
              <a:gd name="connsiteX15" fmla="*/ 813701 w 887483"/>
              <a:gd name="connsiteY15" fmla="*/ 139161 h 278321"/>
              <a:gd name="connsiteX16" fmla="*/ 749809 w 887483"/>
              <a:gd name="connsiteY16" fmla="*/ 75269 h 278321"/>
              <a:gd name="connsiteX17" fmla="*/ 719918 w 887483"/>
              <a:gd name="connsiteY17" fmla="*/ 55419 h 278321"/>
              <a:gd name="connsiteX18" fmla="*/ 686103 w 887483"/>
              <a:gd name="connsiteY18" fmla="*/ 48840 h 278321"/>
              <a:gd name="connsiteX19" fmla="*/ 686103 w 887483"/>
              <a:gd name="connsiteY19" fmla="*/ 48802 h 278321"/>
              <a:gd name="connsiteX20" fmla="*/ 196803 w 887483"/>
              <a:gd name="connsiteY20" fmla="*/ 0 h 278321"/>
              <a:gd name="connsiteX21" fmla="*/ 397919 w 887483"/>
              <a:gd name="connsiteY21" fmla="*/ 0 h 278321"/>
              <a:gd name="connsiteX22" fmla="*/ 591859 w 887483"/>
              <a:gd name="connsiteY22" fmla="*/ 0 h 278321"/>
              <a:gd name="connsiteX23" fmla="*/ 690969 w 887483"/>
              <a:gd name="connsiteY23" fmla="*/ 0 h 278321"/>
              <a:gd name="connsiteX24" fmla="*/ 690969 w 887483"/>
              <a:gd name="connsiteY24" fmla="*/ 57 h 278321"/>
              <a:gd name="connsiteX25" fmla="*/ 743048 w 887483"/>
              <a:gd name="connsiteY25" fmla="*/ 10191 h 278321"/>
              <a:gd name="connsiteX26" fmla="*/ 789084 w 887483"/>
              <a:gd name="connsiteY26" fmla="*/ 40761 h 278321"/>
              <a:gd name="connsiteX27" fmla="*/ 887483 w 887483"/>
              <a:gd name="connsiteY27" fmla="*/ 139161 h 278321"/>
              <a:gd name="connsiteX28" fmla="*/ 789082 w 887483"/>
              <a:gd name="connsiteY28" fmla="*/ 237562 h 278321"/>
              <a:gd name="connsiteX29" fmla="*/ 743048 w 887483"/>
              <a:gd name="connsiteY29" fmla="*/ 268132 h 278321"/>
              <a:gd name="connsiteX30" fmla="*/ 690969 w 887483"/>
              <a:gd name="connsiteY30" fmla="*/ 278267 h 278321"/>
              <a:gd name="connsiteX31" fmla="*/ 690969 w 887483"/>
              <a:gd name="connsiteY31" fmla="*/ 278320 h 278321"/>
              <a:gd name="connsiteX32" fmla="*/ 690683 w 887483"/>
              <a:gd name="connsiteY32" fmla="*/ 278321 h 278321"/>
              <a:gd name="connsiteX33" fmla="*/ 690681 w 887483"/>
              <a:gd name="connsiteY33" fmla="*/ 278321 h 278321"/>
              <a:gd name="connsiteX34" fmla="*/ 690679 w 887483"/>
              <a:gd name="connsiteY34" fmla="*/ 278321 h 278321"/>
              <a:gd name="connsiteX35" fmla="*/ 591859 w 887483"/>
              <a:gd name="connsiteY35" fmla="*/ 278321 h 278321"/>
              <a:gd name="connsiteX36" fmla="*/ 397919 w 887483"/>
              <a:gd name="connsiteY36" fmla="*/ 278321 h 278321"/>
              <a:gd name="connsiteX37" fmla="*/ 196803 w 887483"/>
              <a:gd name="connsiteY37" fmla="*/ 278320 h 278321"/>
              <a:gd name="connsiteX38" fmla="*/ 196802 w 887483"/>
              <a:gd name="connsiteY38" fmla="*/ 278320 h 278321"/>
              <a:gd name="connsiteX39" fmla="*/ 98400 w 887483"/>
              <a:gd name="connsiteY39" fmla="*/ 237562 h 278321"/>
              <a:gd name="connsiteX40" fmla="*/ 0 w 887483"/>
              <a:gd name="connsiteY40" fmla="*/ 139161 h 278321"/>
              <a:gd name="connsiteX41" fmla="*/ 98401 w 887483"/>
              <a:gd name="connsiteY41" fmla="*/ 40760 h 278321"/>
              <a:gd name="connsiteX42" fmla="*/ 196802 w 887483"/>
              <a:gd name="connsiteY42" fmla="*/ 2 h 278321"/>
              <a:gd name="connsiteX43" fmla="*/ 196803 w 887483"/>
              <a:gd name="connsiteY43" fmla="*/ 2 h 27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7483" h="278321">
                <a:moveTo>
                  <a:pt x="201552" y="48802"/>
                </a:moveTo>
                <a:lnTo>
                  <a:pt x="201552" y="48804"/>
                </a:lnTo>
                <a:lnTo>
                  <a:pt x="201551" y="48803"/>
                </a:lnTo>
                <a:cubicBezTo>
                  <a:pt x="178427" y="48803"/>
                  <a:pt x="155302" y="57625"/>
                  <a:pt x="137659" y="75268"/>
                </a:cubicBezTo>
                <a:lnTo>
                  <a:pt x="73766" y="139161"/>
                </a:lnTo>
                <a:lnTo>
                  <a:pt x="137658" y="203053"/>
                </a:lnTo>
                <a:cubicBezTo>
                  <a:pt x="155302" y="220696"/>
                  <a:pt x="178426" y="229518"/>
                  <a:pt x="201551" y="229518"/>
                </a:cubicBezTo>
                <a:lnTo>
                  <a:pt x="201552" y="229518"/>
                </a:lnTo>
                <a:lnTo>
                  <a:pt x="685915" y="229519"/>
                </a:lnTo>
                <a:lnTo>
                  <a:pt x="685916" y="229519"/>
                </a:lnTo>
                <a:lnTo>
                  <a:pt x="685917" y="229519"/>
                </a:lnTo>
                <a:lnTo>
                  <a:pt x="686103" y="229518"/>
                </a:lnTo>
                <a:lnTo>
                  <a:pt x="686103" y="229483"/>
                </a:lnTo>
                <a:lnTo>
                  <a:pt x="719918" y="222902"/>
                </a:lnTo>
                <a:cubicBezTo>
                  <a:pt x="730795" y="218491"/>
                  <a:pt x="740987" y="211875"/>
                  <a:pt x="749808" y="203053"/>
                </a:cubicBezTo>
                <a:lnTo>
                  <a:pt x="813701" y="139161"/>
                </a:lnTo>
                <a:lnTo>
                  <a:pt x="749809" y="75269"/>
                </a:lnTo>
                <a:cubicBezTo>
                  <a:pt x="740987" y="66447"/>
                  <a:pt x="730795" y="59831"/>
                  <a:pt x="719918" y="55419"/>
                </a:cubicBezTo>
                <a:lnTo>
                  <a:pt x="686103" y="48840"/>
                </a:lnTo>
                <a:lnTo>
                  <a:pt x="686103" y="48802"/>
                </a:lnTo>
                <a:close/>
                <a:moveTo>
                  <a:pt x="196803" y="0"/>
                </a:moveTo>
                <a:lnTo>
                  <a:pt x="397919" y="0"/>
                </a:lnTo>
                <a:lnTo>
                  <a:pt x="591859" y="0"/>
                </a:lnTo>
                <a:lnTo>
                  <a:pt x="690969" y="0"/>
                </a:lnTo>
                <a:lnTo>
                  <a:pt x="690969" y="57"/>
                </a:lnTo>
                <a:lnTo>
                  <a:pt x="743048" y="10191"/>
                </a:lnTo>
                <a:cubicBezTo>
                  <a:pt x="759800" y="16985"/>
                  <a:pt x="775497" y="27175"/>
                  <a:pt x="789084" y="40761"/>
                </a:cubicBezTo>
                <a:lnTo>
                  <a:pt x="887483" y="139161"/>
                </a:lnTo>
                <a:lnTo>
                  <a:pt x="789082" y="237562"/>
                </a:lnTo>
                <a:cubicBezTo>
                  <a:pt x="775496" y="251148"/>
                  <a:pt x="759799" y="261339"/>
                  <a:pt x="743048" y="268132"/>
                </a:cubicBezTo>
                <a:lnTo>
                  <a:pt x="690969" y="278267"/>
                </a:lnTo>
                <a:lnTo>
                  <a:pt x="690969" y="278320"/>
                </a:lnTo>
                <a:lnTo>
                  <a:pt x="690683" y="278321"/>
                </a:lnTo>
                <a:lnTo>
                  <a:pt x="690681" y="278321"/>
                </a:lnTo>
                <a:lnTo>
                  <a:pt x="690679" y="278321"/>
                </a:lnTo>
                <a:lnTo>
                  <a:pt x="591859" y="278321"/>
                </a:lnTo>
                <a:lnTo>
                  <a:pt x="397919" y="278321"/>
                </a:lnTo>
                <a:lnTo>
                  <a:pt x="196803" y="278320"/>
                </a:lnTo>
                <a:lnTo>
                  <a:pt x="196802" y="278320"/>
                </a:lnTo>
                <a:cubicBezTo>
                  <a:pt x="161187" y="278320"/>
                  <a:pt x="125573" y="264733"/>
                  <a:pt x="98400" y="237562"/>
                </a:cubicBezTo>
                <a:lnTo>
                  <a:pt x="0" y="139161"/>
                </a:lnTo>
                <a:lnTo>
                  <a:pt x="98401" y="40760"/>
                </a:lnTo>
                <a:cubicBezTo>
                  <a:pt x="125574" y="13587"/>
                  <a:pt x="161189" y="2"/>
                  <a:pt x="196802" y="2"/>
                </a:cubicBezTo>
                <a:lnTo>
                  <a:pt x="196803" y="2"/>
                </a:lnTo>
                <a:close/>
              </a:path>
            </a:pathLst>
          </a:custGeom>
          <a:solidFill>
            <a:srgbClr val="A84FAE"/>
          </a:solidFill>
          <a:ln>
            <a:noFill/>
          </a:ln>
        </p:spPr>
        <p:style>
          <a:lnRef idx="2">
            <a:srgbClr val="FC4653">
              <a:shade val="50000"/>
            </a:srgbClr>
          </a:lnRef>
          <a:fillRef idx="1">
            <a:srgbClr val="FC4653"/>
          </a:fillRef>
          <a:effectRef idx="0">
            <a:srgbClr val="FC4653"/>
          </a:effectRef>
          <a:fontRef idx="minor">
            <a:srgbClr val="FFFFFF"/>
          </a:fontRef>
        </p:style>
        <p:txBody>
          <a:bodyPr wrap="square" rtlCol="0" anchor="ctr">
            <a:noAutofit/>
          </a:bodyPr>
          <a:lstStyle/>
          <a:p>
            <a:pPr algn="ctr"/>
            <a:r>
              <a:rPr lang="en-US" altLang="zh-CN" b="1">
                <a:solidFill>
                  <a:srgbClr val="E1448B"/>
                </a:solidFill>
                <a:latin typeface="Arial" panose="020B0604020202020204" pitchFamily="34" charset="0"/>
                <a:cs typeface="Arial" panose="020B0604020202020204" pitchFamily="34" charset="0"/>
                <a:sym typeface="+mn-ea"/>
              </a:rPr>
              <a:t>2</a:t>
            </a:r>
          </a:p>
        </p:txBody>
      </p:sp>
      <p:sp>
        <p:nvSpPr>
          <p:cNvPr id="20" name="文本框 19"/>
          <p:cNvSpPr txBox="1"/>
          <p:nvPr>
            <p:custDataLst>
              <p:tags r:id="rId14"/>
            </p:custDataLst>
          </p:nvPr>
        </p:nvSpPr>
        <p:spPr>
          <a:xfrm>
            <a:off x="10448925" y="4283075"/>
            <a:ext cx="1670685" cy="523240"/>
          </a:xfrm>
          <a:prstGeom prst="rect">
            <a:avLst/>
          </a:prstGeom>
          <a:noFill/>
        </p:spPr>
        <p:txBody>
          <a:bodyPr wrap="square" lIns="90000" tIns="46800" rIns="90000" bIns="46800" rtlCol="0"/>
          <a:lstStyle/>
          <a:p>
            <a:r>
              <a:rPr lang="en-US" altLang="zh-CN" sz="2400" b="1">
                <a:solidFill>
                  <a:srgbClr val="7F4CBE"/>
                </a:solidFill>
                <a:latin typeface="Arial" panose="020B0604020202020204" pitchFamily="34" charset="0"/>
                <a:cs typeface="Arial" panose="020B0604020202020204" pitchFamily="34" charset="0"/>
              </a:rPr>
              <a:t>1794.7.27</a:t>
            </a:r>
          </a:p>
        </p:txBody>
      </p:sp>
      <p:sp>
        <p:nvSpPr>
          <p:cNvPr id="26" name="文本框 5"/>
          <p:cNvSpPr txBox="1"/>
          <p:nvPr>
            <p:custDataLst>
              <p:tags r:id="rId15"/>
            </p:custDataLst>
          </p:nvPr>
        </p:nvSpPr>
        <p:spPr>
          <a:xfrm>
            <a:off x="7891780" y="5467985"/>
            <a:ext cx="2256790" cy="1043940"/>
          </a:xfrm>
          <a:prstGeom prst="rect">
            <a:avLst/>
          </a:prstGeom>
          <a:noFill/>
        </p:spPr>
        <p:txBody>
          <a:bodyPr wrap="square" lIns="90000" tIns="46800" rIns="90000" bIns="46800" rtlCol="0">
            <a:noAutofit/>
          </a:bodyPr>
          <a:lstStyle>
            <a:defPPr>
              <a:defRPr lang="zh-CN"/>
            </a:defPPr>
            <a:lvl1pPr marL="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9pPr>
          </a:lstStyle>
          <a:p>
            <a:pPr algn="ctr">
              <a:lnSpc>
                <a:spcPct val="150000"/>
              </a:lnSpc>
            </a:pP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以罗伯斯庇尔为首的雅各宾派掌权</a:t>
            </a:r>
          </a:p>
        </p:txBody>
      </p:sp>
      <p:sp>
        <p:nvSpPr>
          <p:cNvPr id="29" name="任意多边形: 形状 28"/>
          <p:cNvSpPr/>
          <p:nvPr>
            <p:custDataLst>
              <p:tags r:id="rId16"/>
            </p:custDataLst>
          </p:nvPr>
        </p:nvSpPr>
        <p:spPr>
          <a:xfrm>
            <a:off x="8576310" y="4805680"/>
            <a:ext cx="887730" cy="364490"/>
          </a:xfrm>
          <a:custGeom>
            <a:avLst/>
            <a:gdLst>
              <a:gd name="connsiteX0" fmla="*/ 201552 w 887483"/>
              <a:gd name="connsiteY0" fmla="*/ 48802 h 278321"/>
              <a:gd name="connsiteX1" fmla="*/ 201552 w 887483"/>
              <a:gd name="connsiteY1" fmla="*/ 48804 h 278321"/>
              <a:gd name="connsiteX2" fmla="*/ 201551 w 887483"/>
              <a:gd name="connsiteY2" fmla="*/ 48803 h 278321"/>
              <a:gd name="connsiteX3" fmla="*/ 137659 w 887483"/>
              <a:gd name="connsiteY3" fmla="*/ 75268 h 278321"/>
              <a:gd name="connsiteX4" fmla="*/ 73766 w 887483"/>
              <a:gd name="connsiteY4" fmla="*/ 139161 h 278321"/>
              <a:gd name="connsiteX5" fmla="*/ 137658 w 887483"/>
              <a:gd name="connsiteY5" fmla="*/ 203053 h 278321"/>
              <a:gd name="connsiteX6" fmla="*/ 201551 w 887483"/>
              <a:gd name="connsiteY6" fmla="*/ 229518 h 278321"/>
              <a:gd name="connsiteX7" fmla="*/ 201552 w 887483"/>
              <a:gd name="connsiteY7" fmla="*/ 229518 h 278321"/>
              <a:gd name="connsiteX8" fmla="*/ 685915 w 887483"/>
              <a:gd name="connsiteY8" fmla="*/ 229519 h 278321"/>
              <a:gd name="connsiteX9" fmla="*/ 685916 w 887483"/>
              <a:gd name="connsiteY9" fmla="*/ 229519 h 278321"/>
              <a:gd name="connsiteX10" fmla="*/ 685917 w 887483"/>
              <a:gd name="connsiteY10" fmla="*/ 229519 h 278321"/>
              <a:gd name="connsiteX11" fmla="*/ 686103 w 887483"/>
              <a:gd name="connsiteY11" fmla="*/ 229518 h 278321"/>
              <a:gd name="connsiteX12" fmla="*/ 686103 w 887483"/>
              <a:gd name="connsiteY12" fmla="*/ 229483 h 278321"/>
              <a:gd name="connsiteX13" fmla="*/ 719918 w 887483"/>
              <a:gd name="connsiteY13" fmla="*/ 222902 h 278321"/>
              <a:gd name="connsiteX14" fmla="*/ 749808 w 887483"/>
              <a:gd name="connsiteY14" fmla="*/ 203053 h 278321"/>
              <a:gd name="connsiteX15" fmla="*/ 813701 w 887483"/>
              <a:gd name="connsiteY15" fmla="*/ 139161 h 278321"/>
              <a:gd name="connsiteX16" fmla="*/ 749809 w 887483"/>
              <a:gd name="connsiteY16" fmla="*/ 75269 h 278321"/>
              <a:gd name="connsiteX17" fmla="*/ 719918 w 887483"/>
              <a:gd name="connsiteY17" fmla="*/ 55419 h 278321"/>
              <a:gd name="connsiteX18" fmla="*/ 686103 w 887483"/>
              <a:gd name="connsiteY18" fmla="*/ 48840 h 278321"/>
              <a:gd name="connsiteX19" fmla="*/ 686103 w 887483"/>
              <a:gd name="connsiteY19" fmla="*/ 48802 h 278321"/>
              <a:gd name="connsiteX20" fmla="*/ 196803 w 887483"/>
              <a:gd name="connsiteY20" fmla="*/ 0 h 278321"/>
              <a:gd name="connsiteX21" fmla="*/ 397919 w 887483"/>
              <a:gd name="connsiteY21" fmla="*/ 0 h 278321"/>
              <a:gd name="connsiteX22" fmla="*/ 591859 w 887483"/>
              <a:gd name="connsiteY22" fmla="*/ 0 h 278321"/>
              <a:gd name="connsiteX23" fmla="*/ 690969 w 887483"/>
              <a:gd name="connsiteY23" fmla="*/ 0 h 278321"/>
              <a:gd name="connsiteX24" fmla="*/ 690969 w 887483"/>
              <a:gd name="connsiteY24" fmla="*/ 57 h 278321"/>
              <a:gd name="connsiteX25" fmla="*/ 743048 w 887483"/>
              <a:gd name="connsiteY25" fmla="*/ 10191 h 278321"/>
              <a:gd name="connsiteX26" fmla="*/ 789084 w 887483"/>
              <a:gd name="connsiteY26" fmla="*/ 40761 h 278321"/>
              <a:gd name="connsiteX27" fmla="*/ 887483 w 887483"/>
              <a:gd name="connsiteY27" fmla="*/ 139161 h 278321"/>
              <a:gd name="connsiteX28" fmla="*/ 789082 w 887483"/>
              <a:gd name="connsiteY28" fmla="*/ 237562 h 278321"/>
              <a:gd name="connsiteX29" fmla="*/ 743048 w 887483"/>
              <a:gd name="connsiteY29" fmla="*/ 268132 h 278321"/>
              <a:gd name="connsiteX30" fmla="*/ 690969 w 887483"/>
              <a:gd name="connsiteY30" fmla="*/ 278267 h 278321"/>
              <a:gd name="connsiteX31" fmla="*/ 690969 w 887483"/>
              <a:gd name="connsiteY31" fmla="*/ 278320 h 278321"/>
              <a:gd name="connsiteX32" fmla="*/ 690683 w 887483"/>
              <a:gd name="connsiteY32" fmla="*/ 278321 h 278321"/>
              <a:gd name="connsiteX33" fmla="*/ 690681 w 887483"/>
              <a:gd name="connsiteY33" fmla="*/ 278321 h 278321"/>
              <a:gd name="connsiteX34" fmla="*/ 690679 w 887483"/>
              <a:gd name="connsiteY34" fmla="*/ 278321 h 278321"/>
              <a:gd name="connsiteX35" fmla="*/ 591859 w 887483"/>
              <a:gd name="connsiteY35" fmla="*/ 278321 h 278321"/>
              <a:gd name="connsiteX36" fmla="*/ 397919 w 887483"/>
              <a:gd name="connsiteY36" fmla="*/ 278321 h 278321"/>
              <a:gd name="connsiteX37" fmla="*/ 196803 w 887483"/>
              <a:gd name="connsiteY37" fmla="*/ 278320 h 278321"/>
              <a:gd name="connsiteX38" fmla="*/ 196802 w 887483"/>
              <a:gd name="connsiteY38" fmla="*/ 278320 h 278321"/>
              <a:gd name="connsiteX39" fmla="*/ 98400 w 887483"/>
              <a:gd name="connsiteY39" fmla="*/ 237562 h 278321"/>
              <a:gd name="connsiteX40" fmla="*/ 0 w 887483"/>
              <a:gd name="connsiteY40" fmla="*/ 139161 h 278321"/>
              <a:gd name="connsiteX41" fmla="*/ 98401 w 887483"/>
              <a:gd name="connsiteY41" fmla="*/ 40760 h 278321"/>
              <a:gd name="connsiteX42" fmla="*/ 196802 w 887483"/>
              <a:gd name="connsiteY42" fmla="*/ 2 h 278321"/>
              <a:gd name="connsiteX43" fmla="*/ 196803 w 887483"/>
              <a:gd name="connsiteY43" fmla="*/ 2 h 27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7483" h="278321">
                <a:moveTo>
                  <a:pt x="201552" y="48802"/>
                </a:moveTo>
                <a:lnTo>
                  <a:pt x="201552" y="48804"/>
                </a:lnTo>
                <a:lnTo>
                  <a:pt x="201551" y="48803"/>
                </a:lnTo>
                <a:cubicBezTo>
                  <a:pt x="178427" y="48803"/>
                  <a:pt x="155302" y="57625"/>
                  <a:pt x="137659" y="75268"/>
                </a:cubicBezTo>
                <a:lnTo>
                  <a:pt x="73766" y="139161"/>
                </a:lnTo>
                <a:lnTo>
                  <a:pt x="137658" y="203053"/>
                </a:lnTo>
                <a:cubicBezTo>
                  <a:pt x="155302" y="220696"/>
                  <a:pt x="178426" y="229518"/>
                  <a:pt x="201551" y="229518"/>
                </a:cubicBezTo>
                <a:lnTo>
                  <a:pt x="201552" y="229518"/>
                </a:lnTo>
                <a:lnTo>
                  <a:pt x="685915" y="229519"/>
                </a:lnTo>
                <a:lnTo>
                  <a:pt x="685916" y="229519"/>
                </a:lnTo>
                <a:lnTo>
                  <a:pt x="685917" y="229519"/>
                </a:lnTo>
                <a:lnTo>
                  <a:pt x="686103" y="229518"/>
                </a:lnTo>
                <a:lnTo>
                  <a:pt x="686103" y="229483"/>
                </a:lnTo>
                <a:lnTo>
                  <a:pt x="719918" y="222902"/>
                </a:lnTo>
                <a:cubicBezTo>
                  <a:pt x="730795" y="218491"/>
                  <a:pt x="740987" y="211875"/>
                  <a:pt x="749808" y="203053"/>
                </a:cubicBezTo>
                <a:lnTo>
                  <a:pt x="813701" y="139161"/>
                </a:lnTo>
                <a:lnTo>
                  <a:pt x="749809" y="75269"/>
                </a:lnTo>
                <a:cubicBezTo>
                  <a:pt x="740987" y="66447"/>
                  <a:pt x="730795" y="59831"/>
                  <a:pt x="719918" y="55419"/>
                </a:cubicBezTo>
                <a:lnTo>
                  <a:pt x="686103" y="48840"/>
                </a:lnTo>
                <a:lnTo>
                  <a:pt x="686103" y="48802"/>
                </a:lnTo>
                <a:close/>
                <a:moveTo>
                  <a:pt x="196803" y="0"/>
                </a:moveTo>
                <a:lnTo>
                  <a:pt x="397919" y="0"/>
                </a:lnTo>
                <a:lnTo>
                  <a:pt x="591859" y="0"/>
                </a:lnTo>
                <a:lnTo>
                  <a:pt x="690969" y="0"/>
                </a:lnTo>
                <a:lnTo>
                  <a:pt x="690969" y="57"/>
                </a:lnTo>
                <a:lnTo>
                  <a:pt x="743048" y="10191"/>
                </a:lnTo>
                <a:cubicBezTo>
                  <a:pt x="759800" y="16985"/>
                  <a:pt x="775497" y="27175"/>
                  <a:pt x="789084" y="40761"/>
                </a:cubicBezTo>
                <a:lnTo>
                  <a:pt x="887483" y="139161"/>
                </a:lnTo>
                <a:lnTo>
                  <a:pt x="789082" y="237562"/>
                </a:lnTo>
                <a:cubicBezTo>
                  <a:pt x="775496" y="251148"/>
                  <a:pt x="759799" y="261339"/>
                  <a:pt x="743048" y="268132"/>
                </a:cubicBezTo>
                <a:lnTo>
                  <a:pt x="690969" y="278267"/>
                </a:lnTo>
                <a:lnTo>
                  <a:pt x="690969" y="278320"/>
                </a:lnTo>
                <a:lnTo>
                  <a:pt x="690683" y="278321"/>
                </a:lnTo>
                <a:lnTo>
                  <a:pt x="690681" y="278321"/>
                </a:lnTo>
                <a:lnTo>
                  <a:pt x="690679" y="278321"/>
                </a:lnTo>
                <a:lnTo>
                  <a:pt x="591859" y="278321"/>
                </a:lnTo>
                <a:lnTo>
                  <a:pt x="397919" y="278321"/>
                </a:lnTo>
                <a:lnTo>
                  <a:pt x="196803" y="278320"/>
                </a:lnTo>
                <a:lnTo>
                  <a:pt x="196802" y="278320"/>
                </a:lnTo>
                <a:cubicBezTo>
                  <a:pt x="161187" y="278320"/>
                  <a:pt x="125573" y="264733"/>
                  <a:pt x="98400" y="237562"/>
                </a:cubicBezTo>
                <a:lnTo>
                  <a:pt x="0" y="139161"/>
                </a:lnTo>
                <a:lnTo>
                  <a:pt x="98401" y="40760"/>
                </a:lnTo>
                <a:cubicBezTo>
                  <a:pt x="125574" y="13587"/>
                  <a:pt x="161189" y="2"/>
                  <a:pt x="196802" y="2"/>
                </a:cubicBezTo>
                <a:lnTo>
                  <a:pt x="196803" y="2"/>
                </a:lnTo>
                <a:close/>
              </a:path>
            </a:pathLst>
          </a:custGeom>
          <a:solidFill>
            <a:srgbClr val="7F4CBE"/>
          </a:solidFill>
          <a:ln>
            <a:noFill/>
          </a:ln>
        </p:spPr>
        <p:style>
          <a:lnRef idx="2">
            <a:srgbClr val="FC4653">
              <a:shade val="50000"/>
            </a:srgbClr>
          </a:lnRef>
          <a:fillRef idx="1">
            <a:srgbClr val="FC4653"/>
          </a:fillRef>
          <a:effectRef idx="0">
            <a:srgbClr val="FC4653"/>
          </a:effectRef>
          <a:fontRef idx="minor">
            <a:srgbClr val="FFFFFF"/>
          </a:fontRef>
        </p:style>
        <p:txBody>
          <a:bodyPr wrap="square" rtlCol="0" anchor="ctr">
            <a:noAutofit/>
          </a:bodyPr>
          <a:lstStyle/>
          <a:p>
            <a:pPr algn="ctr"/>
            <a:endParaRPr lang="en-US" altLang="zh-CN" b="1">
              <a:solidFill>
                <a:srgbClr val="E1448B"/>
              </a:solidFill>
              <a:latin typeface="Arial" panose="020B0604020202020204" pitchFamily="34" charset="0"/>
              <a:cs typeface="Arial" panose="020B0604020202020204" pitchFamily="34" charset="0"/>
            </a:endParaRPr>
          </a:p>
          <a:p>
            <a:pPr algn="ctr"/>
            <a:endParaRPr lang="en-US" altLang="zh-CN" b="1">
              <a:solidFill>
                <a:srgbClr val="E1448B"/>
              </a:solidFill>
              <a:latin typeface="Arial" panose="020B0604020202020204" pitchFamily="34" charset="0"/>
              <a:cs typeface="Arial" panose="020B0604020202020204" pitchFamily="34" charset="0"/>
            </a:endParaRPr>
          </a:p>
        </p:txBody>
      </p:sp>
      <p:cxnSp>
        <p:nvCxnSpPr>
          <p:cNvPr id="4" name="直接连接符 3"/>
          <p:cNvCxnSpPr/>
          <p:nvPr>
            <p:custDataLst>
              <p:tags r:id="rId17"/>
            </p:custDataLst>
          </p:nvPr>
        </p:nvCxnSpPr>
        <p:spPr>
          <a:xfrm>
            <a:off x="9463405" y="4993640"/>
            <a:ext cx="1528445" cy="11430"/>
          </a:xfrm>
          <a:prstGeom prst="line">
            <a:avLst/>
          </a:prstGeom>
          <a:ln w="25400">
            <a:solidFill>
              <a:srgbClr val="FC4653"/>
            </a:solidFill>
          </a:ln>
        </p:spPr>
        <p:style>
          <a:lnRef idx="1">
            <a:srgbClr val="FC4653"/>
          </a:lnRef>
          <a:fillRef idx="0">
            <a:srgbClr val="FC4653"/>
          </a:fillRef>
          <a:effectRef idx="0">
            <a:srgbClr val="FC4653"/>
          </a:effectRef>
          <a:fontRef idx="minor">
            <a:srgbClr val="242424"/>
          </a:fontRef>
        </p:style>
      </p:cxnSp>
      <p:sp>
        <p:nvSpPr>
          <p:cNvPr id="5" name="任意多边形: 形状 28"/>
          <p:cNvSpPr/>
          <p:nvPr>
            <p:custDataLst>
              <p:tags r:id="rId18"/>
            </p:custDataLst>
          </p:nvPr>
        </p:nvSpPr>
        <p:spPr>
          <a:xfrm>
            <a:off x="10986770" y="4806315"/>
            <a:ext cx="887730" cy="382270"/>
          </a:xfrm>
          <a:custGeom>
            <a:avLst/>
            <a:gdLst>
              <a:gd name="connsiteX0" fmla="*/ 201552 w 887483"/>
              <a:gd name="connsiteY0" fmla="*/ 48802 h 278321"/>
              <a:gd name="connsiteX1" fmla="*/ 201552 w 887483"/>
              <a:gd name="connsiteY1" fmla="*/ 48804 h 278321"/>
              <a:gd name="connsiteX2" fmla="*/ 201551 w 887483"/>
              <a:gd name="connsiteY2" fmla="*/ 48803 h 278321"/>
              <a:gd name="connsiteX3" fmla="*/ 137659 w 887483"/>
              <a:gd name="connsiteY3" fmla="*/ 75268 h 278321"/>
              <a:gd name="connsiteX4" fmla="*/ 73766 w 887483"/>
              <a:gd name="connsiteY4" fmla="*/ 139161 h 278321"/>
              <a:gd name="connsiteX5" fmla="*/ 137658 w 887483"/>
              <a:gd name="connsiteY5" fmla="*/ 203053 h 278321"/>
              <a:gd name="connsiteX6" fmla="*/ 201551 w 887483"/>
              <a:gd name="connsiteY6" fmla="*/ 229518 h 278321"/>
              <a:gd name="connsiteX7" fmla="*/ 201552 w 887483"/>
              <a:gd name="connsiteY7" fmla="*/ 229518 h 278321"/>
              <a:gd name="connsiteX8" fmla="*/ 685915 w 887483"/>
              <a:gd name="connsiteY8" fmla="*/ 229519 h 278321"/>
              <a:gd name="connsiteX9" fmla="*/ 685916 w 887483"/>
              <a:gd name="connsiteY9" fmla="*/ 229519 h 278321"/>
              <a:gd name="connsiteX10" fmla="*/ 685917 w 887483"/>
              <a:gd name="connsiteY10" fmla="*/ 229519 h 278321"/>
              <a:gd name="connsiteX11" fmla="*/ 686103 w 887483"/>
              <a:gd name="connsiteY11" fmla="*/ 229518 h 278321"/>
              <a:gd name="connsiteX12" fmla="*/ 686103 w 887483"/>
              <a:gd name="connsiteY12" fmla="*/ 229483 h 278321"/>
              <a:gd name="connsiteX13" fmla="*/ 719918 w 887483"/>
              <a:gd name="connsiteY13" fmla="*/ 222902 h 278321"/>
              <a:gd name="connsiteX14" fmla="*/ 749808 w 887483"/>
              <a:gd name="connsiteY14" fmla="*/ 203053 h 278321"/>
              <a:gd name="connsiteX15" fmla="*/ 813701 w 887483"/>
              <a:gd name="connsiteY15" fmla="*/ 139161 h 278321"/>
              <a:gd name="connsiteX16" fmla="*/ 749809 w 887483"/>
              <a:gd name="connsiteY16" fmla="*/ 75269 h 278321"/>
              <a:gd name="connsiteX17" fmla="*/ 719918 w 887483"/>
              <a:gd name="connsiteY17" fmla="*/ 55419 h 278321"/>
              <a:gd name="connsiteX18" fmla="*/ 686103 w 887483"/>
              <a:gd name="connsiteY18" fmla="*/ 48840 h 278321"/>
              <a:gd name="connsiteX19" fmla="*/ 686103 w 887483"/>
              <a:gd name="connsiteY19" fmla="*/ 48802 h 278321"/>
              <a:gd name="connsiteX20" fmla="*/ 196803 w 887483"/>
              <a:gd name="connsiteY20" fmla="*/ 0 h 278321"/>
              <a:gd name="connsiteX21" fmla="*/ 397919 w 887483"/>
              <a:gd name="connsiteY21" fmla="*/ 0 h 278321"/>
              <a:gd name="connsiteX22" fmla="*/ 591859 w 887483"/>
              <a:gd name="connsiteY22" fmla="*/ 0 h 278321"/>
              <a:gd name="connsiteX23" fmla="*/ 690969 w 887483"/>
              <a:gd name="connsiteY23" fmla="*/ 0 h 278321"/>
              <a:gd name="connsiteX24" fmla="*/ 690969 w 887483"/>
              <a:gd name="connsiteY24" fmla="*/ 57 h 278321"/>
              <a:gd name="connsiteX25" fmla="*/ 743048 w 887483"/>
              <a:gd name="connsiteY25" fmla="*/ 10191 h 278321"/>
              <a:gd name="connsiteX26" fmla="*/ 789084 w 887483"/>
              <a:gd name="connsiteY26" fmla="*/ 40761 h 278321"/>
              <a:gd name="connsiteX27" fmla="*/ 887483 w 887483"/>
              <a:gd name="connsiteY27" fmla="*/ 139161 h 278321"/>
              <a:gd name="connsiteX28" fmla="*/ 789082 w 887483"/>
              <a:gd name="connsiteY28" fmla="*/ 237562 h 278321"/>
              <a:gd name="connsiteX29" fmla="*/ 743048 w 887483"/>
              <a:gd name="connsiteY29" fmla="*/ 268132 h 278321"/>
              <a:gd name="connsiteX30" fmla="*/ 690969 w 887483"/>
              <a:gd name="connsiteY30" fmla="*/ 278267 h 278321"/>
              <a:gd name="connsiteX31" fmla="*/ 690969 w 887483"/>
              <a:gd name="connsiteY31" fmla="*/ 278320 h 278321"/>
              <a:gd name="connsiteX32" fmla="*/ 690683 w 887483"/>
              <a:gd name="connsiteY32" fmla="*/ 278321 h 278321"/>
              <a:gd name="connsiteX33" fmla="*/ 690681 w 887483"/>
              <a:gd name="connsiteY33" fmla="*/ 278321 h 278321"/>
              <a:gd name="connsiteX34" fmla="*/ 690679 w 887483"/>
              <a:gd name="connsiteY34" fmla="*/ 278321 h 278321"/>
              <a:gd name="connsiteX35" fmla="*/ 591859 w 887483"/>
              <a:gd name="connsiteY35" fmla="*/ 278321 h 278321"/>
              <a:gd name="connsiteX36" fmla="*/ 397919 w 887483"/>
              <a:gd name="connsiteY36" fmla="*/ 278321 h 278321"/>
              <a:gd name="connsiteX37" fmla="*/ 196803 w 887483"/>
              <a:gd name="connsiteY37" fmla="*/ 278320 h 278321"/>
              <a:gd name="connsiteX38" fmla="*/ 196802 w 887483"/>
              <a:gd name="connsiteY38" fmla="*/ 278320 h 278321"/>
              <a:gd name="connsiteX39" fmla="*/ 98400 w 887483"/>
              <a:gd name="connsiteY39" fmla="*/ 237562 h 278321"/>
              <a:gd name="connsiteX40" fmla="*/ 0 w 887483"/>
              <a:gd name="connsiteY40" fmla="*/ 139161 h 278321"/>
              <a:gd name="connsiteX41" fmla="*/ 98401 w 887483"/>
              <a:gd name="connsiteY41" fmla="*/ 40760 h 278321"/>
              <a:gd name="connsiteX42" fmla="*/ 196802 w 887483"/>
              <a:gd name="connsiteY42" fmla="*/ 2 h 278321"/>
              <a:gd name="connsiteX43" fmla="*/ 196803 w 887483"/>
              <a:gd name="connsiteY43" fmla="*/ 2 h 27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7483" h="278321">
                <a:moveTo>
                  <a:pt x="201552" y="48802"/>
                </a:moveTo>
                <a:lnTo>
                  <a:pt x="201552" y="48804"/>
                </a:lnTo>
                <a:lnTo>
                  <a:pt x="201551" y="48803"/>
                </a:lnTo>
                <a:cubicBezTo>
                  <a:pt x="178427" y="48803"/>
                  <a:pt x="155302" y="57625"/>
                  <a:pt x="137659" y="75268"/>
                </a:cubicBezTo>
                <a:lnTo>
                  <a:pt x="73766" y="139161"/>
                </a:lnTo>
                <a:lnTo>
                  <a:pt x="137658" y="203053"/>
                </a:lnTo>
                <a:cubicBezTo>
                  <a:pt x="155302" y="220696"/>
                  <a:pt x="178426" y="229518"/>
                  <a:pt x="201551" y="229518"/>
                </a:cubicBezTo>
                <a:lnTo>
                  <a:pt x="201552" y="229518"/>
                </a:lnTo>
                <a:lnTo>
                  <a:pt x="685915" y="229519"/>
                </a:lnTo>
                <a:lnTo>
                  <a:pt x="685916" y="229519"/>
                </a:lnTo>
                <a:lnTo>
                  <a:pt x="685917" y="229519"/>
                </a:lnTo>
                <a:lnTo>
                  <a:pt x="686103" y="229518"/>
                </a:lnTo>
                <a:lnTo>
                  <a:pt x="686103" y="229483"/>
                </a:lnTo>
                <a:lnTo>
                  <a:pt x="719918" y="222902"/>
                </a:lnTo>
                <a:cubicBezTo>
                  <a:pt x="730795" y="218491"/>
                  <a:pt x="740987" y="211875"/>
                  <a:pt x="749808" y="203053"/>
                </a:cubicBezTo>
                <a:lnTo>
                  <a:pt x="813701" y="139161"/>
                </a:lnTo>
                <a:lnTo>
                  <a:pt x="749809" y="75269"/>
                </a:lnTo>
                <a:cubicBezTo>
                  <a:pt x="740987" y="66447"/>
                  <a:pt x="730795" y="59831"/>
                  <a:pt x="719918" y="55419"/>
                </a:cubicBezTo>
                <a:lnTo>
                  <a:pt x="686103" y="48840"/>
                </a:lnTo>
                <a:lnTo>
                  <a:pt x="686103" y="48802"/>
                </a:lnTo>
                <a:close/>
                <a:moveTo>
                  <a:pt x="196803" y="0"/>
                </a:moveTo>
                <a:lnTo>
                  <a:pt x="397919" y="0"/>
                </a:lnTo>
                <a:lnTo>
                  <a:pt x="591859" y="0"/>
                </a:lnTo>
                <a:lnTo>
                  <a:pt x="690969" y="0"/>
                </a:lnTo>
                <a:lnTo>
                  <a:pt x="690969" y="57"/>
                </a:lnTo>
                <a:lnTo>
                  <a:pt x="743048" y="10191"/>
                </a:lnTo>
                <a:cubicBezTo>
                  <a:pt x="759800" y="16985"/>
                  <a:pt x="775497" y="27175"/>
                  <a:pt x="789084" y="40761"/>
                </a:cubicBezTo>
                <a:lnTo>
                  <a:pt x="887483" y="139161"/>
                </a:lnTo>
                <a:lnTo>
                  <a:pt x="789082" y="237562"/>
                </a:lnTo>
                <a:cubicBezTo>
                  <a:pt x="775496" y="251148"/>
                  <a:pt x="759799" y="261339"/>
                  <a:pt x="743048" y="268132"/>
                </a:cubicBezTo>
                <a:lnTo>
                  <a:pt x="690969" y="278267"/>
                </a:lnTo>
                <a:lnTo>
                  <a:pt x="690969" y="278320"/>
                </a:lnTo>
                <a:lnTo>
                  <a:pt x="690683" y="278321"/>
                </a:lnTo>
                <a:lnTo>
                  <a:pt x="690681" y="278321"/>
                </a:lnTo>
                <a:lnTo>
                  <a:pt x="690679" y="278321"/>
                </a:lnTo>
                <a:lnTo>
                  <a:pt x="591859" y="278321"/>
                </a:lnTo>
                <a:lnTo>
                  <a:pt x="397919" y="278321"/>
                </a:lnTo>
                <a:lnTo>
                  <a:pt x="196803" y="278320"/>
                </a:lnTo>
                <a:lnTo>
                  <a:pt x="196802" y="278320"/>
                </a:lnTo>
                <a:cubicBezTo>
                  <a:pt x="161187" y="278320"/>
                  <a:pt x="125573" y="264733"/>
                  <a:pt x="98400" y="237562"/>
                </a:cubicBezTo>
                <a:lnTo>
                  <a:pt x="0" y="139161"/>
                </a:lnTo>
                <a:lnTo>
                  <a:pt x="98401" y="40760"/>
                </a:lnTo>
                <a:cubicBezTo>
                  <a:pt x="125574" y="13587"/>
                  <a:pt x="161189" y="2"/>
                  <a:pt x="196802" y="2"/>
                </a:cubicBezTo>
                <a:lnTo>
                  <a:pt x="196803" y="2"/>
                </a:lnTo>
                <a:close/>
              </a:path>
            </a:pathLst>
          </a:custGeom>
          <a:solidFill>
            <a:srgbClr val="7F4CBE"/>
          </a:solidFill>
          <a:ln>
            <a:noFill/>
          </a:ln>
        </p:spPr>
        <p:style>
          <a:lnRef idx="2">
            <a:srgbClr val="FC4653">
              <a:shade val="50000"/>
            </a:srgbClr>
          </a:lnRef>
          <a:fillRef idx="1">
            <a:srgbClr val="FC4653"/>
          </a:fillRef>
          <a:effectRef idx="0">
            <a:srgbClr val="FC4653"/>
          </a:effectRef>
          <a:fontRef idx="minor">
            <a:srgbClr val="FFFFFF"/>
          </a:fontRef>
        </p:style>
        <p:txBody>
          <a:bodyPr wrap="square" rtlCol="0" anchor="ctr">
            <a:noAutofit/>
          </a:bodyPr>
          <a:lstStyle/>
          <a:p>
            <a:pPr algn="ctr"/>
            <a:endParaRPr lang="zh-CN" altLang="en-US"/>
          </a:p>
        </p:txBody>
      </p:sp>
      <p:sp>
        <p:nvSpPr>
          <p:cNvPr id="8" name="文本框 7"/>
          <p:cNvSpPr txBox="1"/>
          <p:nvPr/>
        </p:nvSpPr>
        <p:spPr>
          <a:xfrm>
            <a:off x="10831195" y="5467985"/>
            <a:ext cx="1198880" cy="553085"/>
          </a:xfrm>
          <a:prstGeom prst="rect">
            <a:avLst/>
          </a:prstGeom>
          <a:noFill/>
        </p:spPr>
        <p:txBody>
          <a:bodyPr wrap="none" rtlCol="0">
            <a:spAutoFit/>
          </a:bodyPr>
          <a:lstStyle/>
          <a:p>
            <a:pPr algn="ctr">
              <a:lnSpc>
                <a:spcPct val="150000"/>
              </a:lnSpc>
            </a:pPr>
            <a:r>
              <a:rPr lang="zh-CN" altLang="en-US" sz="2000" b="1">
                <a:latin typeface="微软雅黑" panose="020B0503020204020204" charset="-122"/>
                <a:ea typeface="微软雅黑" panose="020B0503020204020204" charset="-122"/>
                <a:cs typeface="微软雅黑" panose="020B0503020204020204" charset="-122"/>
                <a:sym typeface="微软雅黑" panose="020B0503020204020204" charset="-122"/>
              </a:rPr>
              <a:t>热月政变</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9" name="云形标注 8"/>
          <p:cNvSpPr/>
          <p:nvPr/>
        </p:nvSpPr>
        <p:spPr>
          <a:xfrm flipH="1">
            <a:off x="8994140" y="3188970"/>
            <a:ext cx="3125470" cy="1009650"/>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effectLst>
                  <a:outerShdw blurRad="38100" dist="38100" dir="2700000" algn="tl">
                    <a:srgbClr val="000000">
                      <a:alpha val="43137"/>
                    </a:srgbClr>
                  </a:outerShdw>
                </a:effectLst>
              </a:rPr>
              <a:t>结束的标志</a:t>
            </a:r>
          </a:p>
        </p:txBody>
      </p:sp>
      <p:sp>
        <p:nvSpPr>
          <p:cNvPr id="10" name="文本框 9"/>
          <p:cNvSpPr txBox="1"/>
          <p:nvPr/>
        </p:nvSpPr>
        <p:spPr>
          <a:xfrm>
            <a:off x="8865235" y="4824095"/>
            <a:ext cx="309880" cy="368300"/>
          </a:xfrm>
          <a:prstGeom prst="rect">
            <a:avLst/>
          </a:prstGeom>
          <a:noFill/>
        </p:spPr>
        <p:txBody>
          <a:bodyPr wrap="none" rtlCol="0">
            <a:spAutoFit/>
          </a:bodyPr>
          <a:lstStyle/>
          <a:p>
            <a:pPr algn="l"/>
            <a:r>
              <a:rPr lang="en-US" altLang="zh-CN" b="1">
                <a:solidFill>
                  <a:srgbClr val="E1448B"/>
                </a:solidFill>
                <a:latin typeface="Arial" panose="020B0604020202020204" pitchFamily="34" charset="0"/>
                <a:cs typeface="Arial" panose="020B0604020202020204" pitchFamily="34" charset="0"/>
                <a:sym typeface="+mn-ea"/>
              </a:rPr>
              <a:t>3</a:t>
            </a:r>
            <a:endParaRPr lang="en-US" altLang="zh-CN" b="1">
              <a:solidFill>
                <a:srgbClr val="E1448B"/>
              </a:solidFill>
              <a:latin typeface="Arial" panose="020B0604020202020204" pitchFamily="34" charset="0"/>
              <a:cs typeface="Arial" panose="020B0604020202020204" pitchFamily="34" charset="0"/>
            </a:endParaRPr>
          </a:p>
        </p:txBody>
      </p:sp>
      <p:pic>
        <p:nvPicPr>
          <p:cNvPr id="22531" name="图片 50178" descr="路被推台"/>
          <p:cNvPicPr>
            <a:picLocks noChangeAspect="1"/>
          </p:cNvPicPr>
          <p:nvPr/>
        </p:nvPicPr>
        <p:blipFill>
          <a:blip r:embed="rId20" cstate="print"/>
          <a:stretch>
            <a:fillRect/>
          </a:stretch>
        </p:blipFill>
        <p:spPr>
          <a:xfrm>
            <a:off x="1259205" y="412115"/>
            <a:ext cx="5933440" cy="3698875"/>
          </a:xfrm>
          <a:prstGeom prst="rect">
            <a:avLst/>
          </a:prstGeom>
          <a:noFill/>
          <a:ln w="9525">
            <a:noFill/>
          </a:ln>
        </p:spPr>
      </p:pic>
      <p:pic>
        <p:nvPicPr>
          <p:cNvPr id="23556" name="Picture 2"/>
          <p:cNvPicPr>
            <a:picLocks noChangeAspect="1"/>
          </p:cNvPicPr>
          <p:nvPr/>
        </p:nvPicPr>
        <p:blipFill>
          <a:blip r:embed="rId21" cstate="print"/>
          <a:stretch>
            <a:fillRect/>
          </a:stretch>
        </p:blipFill>
        <p:spPr>
          <a:xfrm>
            <a:off x="5876925" y="85725"/>
            <a:ext cx="3705225" cy="454215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531"/>
                                        </p:tgtEl>
                                        <p:attrNameLst>
                                          <p:attrName>style.visibility</p:attrName>
                                        </p:attrNameLst>
                                      </p:cBhvr>
                                      <p:to>
                                        <p:strVal val="visible"/>
                                      </p:to>
                                    </p:set>
                                    <p:anim calcmode="lin" valueType="num">
                                      <p:cBhvr additive="base">
                                        <p:cTn id="17" dur="500" fill="hold"/>
                                        <p:tgtEl>
                                          <p:spTgt spid="22531"/>
                                        </p:tgtEl>
                                        <p:attrNameLst>
                                          <p:attrName>ppt_x</p:attrName>
                                        </p:attrNameLst>
                                      </p:cBhvr>
                                      <p:tavLst>
                                        <p:tav tm="0">
                                          <p:val>
                                            <p:strVal val="#ppt_x"/>
                                          </p:val>
                                        </p:tav>
                                        <p:tav tm="100000">
                                          <p:val>
                                            <p:strVal val="#ppt_x"/>
                                          </p:val>
                                        </p:tav>
                                      </p:tavLst>
                                    </p:anim>
                                    <p:anim calcmode="lin" valueType="num">
                                      <p:cBhvr additive="base">
                                        <p:cTn id="18" dur="500" fill="hold"/>
                                        <p:tgtEl>
                                          <p:spTgt spid="2253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22531"/>
                                        </p:tgtEl>
                                        <p:attrNameLst>
                                          <p:attrName>ppt_x</p:attrName>
                                        </p:attrNameLst>
                                      </p:cBhvr>
                                      <p:tavLst>
                                        <p:tav tm="0">
                                          <p:val>
                                            <p:strVal val="ppt_x"/>
                                          </p:val>
                                        </p:tav>
                                        <p:tav tm="100000">
                                          <p:val>
                                            <p:strVal val="ppt_x"/>
                                          </p:val>
                                        </p:tav>
                                      </p:tavLst>
                                    </p:anim>
                                    <p:anim calcmode="lin" valueType="num">
                                      <p:cBhvr additive="base">
                                        <p:cTn id="23" dur="500"/>
                                        <p:tgtEl>
                                          <p:spTgt spid="22531"/>
                                        </p:tgtEl>
                                        <p:attrNameLst>
                                          <p:attrName>ppt_y</p:attrName>
                                        </p:attrNameLst>
                                      </p:cBhvr>
                                      <p:tavLst>
                                        <p:tav tm="0">
                                          <p:val>
                                            <p:strVal val="ppt_y"/>
                                          </p:val>
                                        </p:tav>
                                        <p:tav tm="100000">
                                          <p:val>
                                            <p:strVal val="1+ppt_h/2"/>
                                          </p:val>
                                        </p:tav>
                                      </p:tavLst>
                                    </p:anim>
                                    <p:set>
                                      <p:cBhvr>
                                        <p:cTn id="24" dur="1" fill="hold">
                                          <p:stCondLst>
                                            <p:cond delay="499"/>
                                          </p:stCondLst>
                                        </p:cTn>
                                        <p:tgtEl>
                                          <p:spTgt spid="2253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556"/>
                                        </p:tgtEl>
                                        <p:attrNameLst>
                                          <p:attrName>style.visibility</p:attrName>
                                        </p:attrNameLst>
                                      </p:cBhvr>
                                      <p:to>
                                        <p:strVal val="visible"/>
                                      </p:to>
                                    </p:set>
                                    <p:anim calcmode="lin" valueType="num">
                                      <p:cBhvr additive="base">
                                        <p:cTn id="35" dur="500" fill="hold"/>
                                        <p:tgtEl>
                                          <p:spTgt spid="23556"/>
                                        </p:tgtEl>
                                        <p:attrNameLst>
                                          <p:attrName>ppt_x</p:attrName>
                                        </p:attrNameLst>
                                      </p:cBhvr>
                                      <p:tavLst>
                                        <p:tav tm="0">
                                          <p:val>
                                            <p:strVal val="#ppt_x"/>
                                          </p:val>
                                        </p:tav>
                                        <p:tav tm="100000">
                                          <p:val>
                                            <p:strVal val="#ppt_x"/>
                                          </p:val>
                                        </p:tav>
                                      </p:tavLst>
                                    </p:anim>
                                    <p:anim calcmode="lin" valueType="num">
                                      <p:cBhvr additive="base">
                                        <p:cTn id="36" dur="500" fill="hold"/>
                                        <p:tgtEl>
                                          <p:spTgt spid="2355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23556"/>
                                        </p:tgtEl>
                                        <p:attrNameLst>
                                          <p:attrName>ppt_x</p:attrName>
                                        </p:attrNameLst>
                                      </p:cBhvr>
                                      <p:tavLst>
                                        <p:tav tm="0">
                                          <p:val>
                                            <p:strVal val="ppt_x"/>
                                          </p:val>
                                        </p:tav>
                                        <p:tav tm="100000">
                                          <p:val>
                                            <p:strVal val="ppt_x"/>
                                          </p:val>
                                        </p:tav>
                                      </p:tavLst>
                                    </p:anim>
                                    <p:anim calcmode="lin" valueType="num">
                                      <p:cBhvr additive="base">
                                        <p:cTn id="41" dur="500"/>
                                        <p:tgtEl>
                                          <p:spTgt spid="23556"/>
                                        </p:tgtEl>
                                        <p:attrNameLst>
                                          <p:attrName>ppt_y</p:attrName>
                                        </p:attrNameLst>
                                      </p:cBhvr>
                                      <p:tavLst>
                                        <p:tav tm="0">
                                          <p:val>
                                            <p:strVal val="ppt_y"/>
                                          </p:val>
                                        </p:tav>
                                        <p:tav tm="100000">
                                          <p:val>
                                            <p:strVal val="1+ppt_h/2"/>
                                          </p:val>
                                        </p:tav>
                                      </p:tavLst>
                                    </p:anim>
                                    <p:set>
                                      <p:cBhvr>
                                        <p:cTn id="42" dur="1" fill="hold">
                                          <p:stCondLst>
                                            <p:cond delay="499"/>
                                          </p:stCondLst>
                                        </p:cTn>
                                        <p:tgtEl>
                                          <p:spTgt spid="2355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20" grpId="0"/>
      <p:bldP spid="26" grpId="0"/>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455" y="1047115"/>
            <a:ext cx="11936095" cy="1383665"/>
          </a:xfrm>
          <a:prstGeom prst="rect">
            <a:avLst/>
          </a:prstGeom>
          <a:noFill/>
        </p:spPr>
        <p:txBody>
          <a:bodyPr wrap="square" rtlCol="0" anchor="t">
            <a:spAutoFit/>
          </a:bodyPr>
          <a:lstStyle/>
          <a:p>
            <a:r>
              <a:rPr lang="en-US" altLang="zh-CN" sz="2800" b="1" dirty="0">
                <a:latin typeface="Times New Roman" panose="02020603050405020304" pitchFamily="18" charset="0"/>
                <a:ea typeface="汉仪中楷简" panose="02010604000101010101" charset="-122"/>
                <a:cs typeface="Times New Roman" panose="02020603050405020304" pitchFamily="18" charset="0"/>
                <a:sym typeface="+mn-ea"/>
              </a:rPr>
              <a:t>      “</a:t>
            </a:r>
            <a:r>
              <a:rPr lang="zh-CN" altLang="en-US" sz="2800" b="1" dirty="0">
                <a:latin typeface="Times New Roman" panose="02020603050405020304" pitchFamily="18" charset="0"/>
                <a:ea typeface="汉仪中楷简" panose="02010604000101010101" charset="-122"/>
                <a:cs typeface="Times New Roman" panose="02020603050405020304" pitchFamily="18" charset="0"/>
                <a:sym typeface="+mn-ea"/>
              </a:rPr>
              <a:t>它被称为</a:t>
            </a:r>
            <a:r>
              <a:rPr lang="zh-CN" altLang="en-US" sz="2800" b="1" dirty="0">
                <a:solidFill>
                  <a:srgbClr val="FF0000"/>
                </a:solidFill>
                <a:latin typeface="Times New Roman" panose="02020603050405020304" pitchFamily="18" charset="0"/>
                <a:ea typeface="汉仪中楷简" panose="02010604000101010101" charset="-122"/>
                <a:cs typeface="Times New Roman" panose="02020603050405020304" pitchFamily="18" charset="0"/>
                <a:sym typeface="+mn-ea"/>
              </a:rPr>
              <a:t>大革命</a:t>
            </a:r>
            <a:r>
              <a:rPr lang="zh-CN" altLang="en-US" sz="2800" b="1" dirty="0">
                <a:latin typeface="Times New Roman" panose="02020603050405020304" pitchFamily="18" charset="0"/>
                <a:ea typeface="汉仪中楷简" panose="02010604000101010101" charset="-122"/>
                <a:cs typeface="Times New Roman" panose="02020603050405020304" pitchFamily="18" charset="0"/>
                <a:sym typeface="+mn-ea"/>
              </a:rPr>
              <a:t>不是没有道理的。这次革命给本阶级、给它服务的那个阶级，给资产阶级做了很多事情，以至整个</a:t>
            </a:r>
            <a:r>
              <a:rPr lang="en-US" altLang="zh-CN" sz="2800" b="1" dirty="0">
                <a:latin typeface="Times New Roman" panose="02020603050405020304" pitchFamily="18" charset="0"/>
                <a:ea typeface="汉仪中楷简" panose="02010604000101010101" charset="-122"/>
                <a:cs typeface="Times New Roman" panose="02020603050405020304" pitchFamily="18" charset="0"/>
                <a:sym typeface="+mn-ea"/>
              </a:rPr>
              <a:t>19</a:t>
            </a:r>
            <a:r>
              <a:rPr lang="zh-CN" altLang="en-US" sz="2800" b="1" dirty="0">
                <a:latin typeface="Times New Roman" panose="02020603050405020304" pitchFamily="18" charset="0"/>
                <a:ea typeface="汉仪中楷简" panose="02010604000101010101" charset="-122"/>
                <a:cs typeface="Times New Roman" panose="02020603050405020304" pitchFamily="18" charset="0"/>
                <a:sym typeface="+mn-ea"/>
              </a:rPr>
              <a:t>世纪，即给予全人类以文明和文化的世纪，都是在法国革命的标志下渡过的。”               </a:t>
            </a:r>
            <a:r>
              <a:rPr lang="en-US" altLang="zh-CN" sz="2800" b="1" dirty="0">
                <a:latin typeface="Times New Roman" panose="02020603050405020304" pitchFamily="18" charset="0"/>
                <a:ea typeface="汉仪中楷简" panose="02010604000101010101" charset="-122"/>
                <a:cs typeface="Times New Roman" panose="02020603050405020304" pitchFamily="18" charset="0"/>
                <a:sym typeface="+mn-ea"/>
              </a:rPr>
              <a:t>——</a:t>
            </a:r>
            <a:r>
              <a:rPr lang="zh-CN" altLang="en-US" sz="2800" b="1" dirty="0">
                <a:latin typeface="Times New Roman" panose="02020603050405020304" pitchFamily="18" charset="0"/>
                <a:ea typeface="汉仪中楷简" panose="02010604000101010101" charset="-122"/>
                <a:cs typeface="Times New Roman" panose="02020603050405020304" pitchFamily="18" charset="0"/>
                <a:sym typeface="+mn-ea"/>
              </a:rPr>
              <a:t>列宁</a:t>
            </a:r>
          </a:p>
        </p:txBody>
      </p:sp>
      <p:sp>
        <p:nvSpPr>
          <p:cNvPr id="6" name="文本框 5"/>
          <p:cNvSpPr txBox="1"/>
          <p:nvPr/>
        </p:nvSpPr>
        <p:spPr>
          <a:xfrm>
            <a:off x="187960" y="2734310"/>
            <a:ext cx="11292205" cy="2306955"/>
          </a:xfrm>
          <a:prstGeom prst="rect">
            <a:avLst/>
          </a:prstGeom>
          <a:noFill/>
        </p:spPr>
        <p:txBody>
          <a:bodyPr wrap="square" rtlCol="0" anchor="t">
            <a:spAutoFit/>
          </a:bodyPr>
          <a:lstStyle/>
          <a:p>
            <a:pPr fontAlgn="auto">
              <a:lnSpc>
                <a:spcPct val="150000"/>
              </a:lnSpc>
            </a:pPr>
            <a:r>
              <a:rPr lang="zh-CN" altLang="en-US" sz="3200" b="1">
                <a:latin typeface="Times New Roman" panose="02020603050405020304" pitchFamily="18" charset="0"/>
                <a:ea typeface="汉仪粗圆简" panose="02010609000101010101" charset="-122"/>
                <a:sym typeface="+mn-ea"/>
              </a:rPr>
              <a:t>◎彻底摧毁了了法国的封建专制制度，建立了</a:t>
            </a:r>
            <a:r>
              <a:rPr lang="zh-CN" altLang="en-US" sz="3200" b="1">
                <a:solidFill>
                  <a:srgbClr val="FF0000"/>
                </a:solidFill>
                <a:latin typeface="Times New Roman" panose="02020603050405020304" pitchFamily="18" charset="0"/>
                <a:ea typeface="汉仪粗圆简" panose="02010609000101010101" charset="-122"/>
                <a:sym typeface="+mn-ea"/>
              </a:rPr>
              <a:t>资产阶级共和国。</a:t>
            </a:r>
            <a:endParaRPr lang="zh-CN" altLang="en-US" sz="3200" b="1">
              <a:latin typeface="Times New Roman" panose="02020603050405020304" pitchFamily="18" charset="0"/>
              <a:ea typeface="汉仪粗圆简" panose="02010609000101010101" charset="-122"/>
            </a:endParaRPr>
          </a:p>
          <a:p>
            <a:pPr fontAlgn="auto">
              <a:lnSpc>
                <a:spcPct val="150000"/>
              </a:lnSpc>
            </a:pPr>
            <a:r>
              <a:rPr lang="zh-CN" altLang="en-US" sz="3200" b="1">
                <a:latin typeface="Times New Roman" panose="02020603050405020304" pitchFamily="18" charset="0"/>
                <a:ea typeface="汉仪粗圆简" panose="02010609000101010101" charset="-122"/>
                <a:sym typeface="+mn-ea"/>
              </a:rPr>
              <a:t>◎</a:t>
            </a:r>
            <a:r>
              <a:rPr lang="zh-CN" altLang="en-US" sz="3200" b="1">
                <a:latin typeface="Times New Roman" panose="02020603050405020304" pitchFamily="18" charset="0"/>
                <a:ea typeface="汉仪粗圆简" panose="02010609000101010101" charset="-122"/>
              </a:rPr>
              <a:t>使民主、共和思想广为传播</a:t>
            </a:r>
          </a:p>
          <a:p>
            <a:pPr fontAlgn="auto">
              <a:lnSpc>
                <a:spcPct val="150000"/>
              </a:lnSpc>
            </a:pPr>
            <a:r>
              <a:rPr lang="zh-CN" altLang="en-US" sz="3200" b="1">
                <a:latin typeface="Times New Roman" panose="02020603050405020304" pitchFamily="18" charset="0"/>
                <a:ea typeface="汉仪粗圆简" panose="02010609000101010101" charset="-122"/>
                <a:sym typeface="+mn-ea"/>
              </a:rPr>
              <a:t>◎对人类社会的发展产生了深远的影响。</a:t>
            </a:r>
            <a:endParaRPr lang="zh-CN" altLang="en-US" sz="3200" b="1">
              <a:latin typeface="Times New Roman" panose="02020603050405020304" pitchFamily="18" charset="0"/>
              <a:ea typeface="汉仪粗圆简" panose="02010609000101010101" charset="-122"/>
            </a:endParaRPr>
          </a:p>
        </p:txBody>
      </p:sp>
      <p:sp>
        <p:nvSpPr>
          <p:cNvPr id="7" name="文本框 6"/>
          <p:cNvSpPr txBox="1"/>
          <p:nvPr/>
        </p:nvSpPr>
        <p:spPr>
          <a:xfrm>
            <a:off x="187960" y="173990"/>
            <a:ext cx="5262880" cy="706755"/>
          </a:xfrm>
          <a:prstGeom prst="rect">
            <a:avLst/>
          </a:prstGeom>
          <a:noFill/>
        </p:spPr>
        <p:txBody>
          <a:bodyPr wrap="none" rtlCol="0">
            <a:spAutoFit/>
            <a:scene3d>
              <a:camera prst="perspectiveHeroicExtremeLeftFacing"/>
              <a:lightRig rig="threePt" dir="t"/>
            </a:scene3d>
          </a:bodyPr>
          <a:lstStyle/>
          <a:p>
            <a:r>
              <a:rPr lang="zh-CN" altLang="en-US" sz="4000">
                <a:ln w="10160">
                  <a:solidFill>
                    <a:schemeClr val="accent5"/>
                  </a:solidFill>
                  <a:prstDash val="solid"/>
                </a:ln>
                <a:solidFill>
                  <a:srgbClr val="FF0000"/>
                </a:solidFill>
                <a:effectLst>
                  <a:outerShdw blurRad="38100" dist="22860" dir="5400000" algn="tl" rotWithShape="0">
                    <a:srgbClr val="000000">
                      <a:alpha val="30000"/>
                    </a:srgbClr>
                  </a:outerShdw>
                </a:effectLst>
                <a:latin typeface="汉仪粗圆简" panose="02010609000101010101" charset="-122"/>
                <a:ea typeface="汉仪粗圆简" panose="02010609000101010101" charset="-122"/>
              </a:rPr>
              <a:t>四、法国大革命的影响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
          <p:cNvPicPr>
            <a:picLocks noChangeAspect="1"/>
          </p:cNvPicPr>
          <p:nvPr/>
        </p:nvPicPr>
        <p:blipFill>
          <a:blip r:embed="rId2" cstate="print"/>
          <a:stretch>
            <a:fillRect/>
          </a:stretch>
        </p:blipFill>
        <p:spPr>
          <a:xfrm>
            <a:off x="7162800" y="1342708"/>
            <a:ext cx="2895600" cy="3238500"/>
          </a:xfrm>
          <a:prstGeom prst="rect">
            <a:avLst/>
          </a:prstGeom>
          <a:noFill/>
          <a:ln w="9525">
            <a:noFill/>
          </a:ln>
        </p:spPr>
      </p:pic>
      <p:sp>
        <p:nvSpPr>
          <p:cNvPr id="27651" name="AutoShape 2"/>
          <p:cNvSpPr/>
          <p:nvPr/>
        </p:nvSpPr>
        <p:spPr>
          <a:xfrm rot="10800000">
            <a:off x="1067435" y="1981200"/>
            <a:ext cx="5371465" cy="676910"/>
          </a:xfrm>
          <a:prstGeom prst="wedgeRoundRectCallout">
            <a:avLst>
              <a:gd name="adj1" fmla="val -82144"/>
              <a:gd name="adj2" fmla="val -449"/>
              <a:gd name="adj3" fmla="val 16667"/>
            </a:avLst>
          </a:prstGeom>
          <a:solidFill>
            <a:schemeClr val="accent4">
              <a:lumMod val="20000"/>
              <a:lumOff val="80000"/>
              <a:alpha val="73000"/>
            </a:schemeClr>
          </a:solidFill>
          <a:ln w="9525">
            <a:noFill/>
          </a:ln>
        </p:spPr>
        <p:txBody>
          <a:bodyPr rot="10800000"/>
          <a:lstStyle/>
          <a:p>
            <a:pPr>
              <a:spcBef>
                <a:spcPct val="50000"/>
              </a:spcBef>
              <a:buFont typeface="Wingdings 2" panose="05020102010507070707" pitchFamily="18" charset="2"/>
              <a:buNone/>
            </a:pPr>
            <a:r>
              <a:rPr lang="zh-CN" altLang="en-US" sz="2400" dirty="0">
                <a:latin typeface="汉仪中楷简" panose="02010604000101010101" charset="-122"/>
                <a:ea typeface="汉仪中楷简" panose="02010604000101010101" charset="-122"/>
                <a:cs typeface="汉仪中楷简" panose="02010604000101010101" charset="-122"/>
              </a:rPr>
              <a:t>“不想当将军的士兵不是好士兵。”</a:t>
            </a:r>
          </a:p>
        </p:txBody>
      </p:sp>
      <p:sp>
        <p:nvSpPr>
          <p:cNvPr id="27652" name="AutoShape 3"/>
          <p:cNvSpPr/>
          <p:nvPr/>
        </p:nvSpPr>
        <p:spPr>
          <a:xfrm rot="10800000">
            <a:off x="1336040" y="2945130"/>
            <a:ext cx="3714115" cy="553085"/>
          </a:xfrm>
          <a:prstGeom prst="wedgeRoundRectCallout">
            <a:avLst>
              <a:gd name="adj1" fmla="val -132032"/>
              <a:gd name="adj2" fmla="val 61694"/>
              <a:gd name="adj3" fmla="val 16667"/>
            </a:avLst>
          </a:prstGeom>
          <a:solidFill>
            <a:schemeClr val="accent6">
              <a:lumMod val="20000"/>
              <a:lumOff val="80000"/>
              <a:alpha val="73000"/>
            </a:schemeClr>
          </a:solidFill>
          <a:ln w="9525">
            <a:noFill/>
          </a:ln>
        </p:spPr>
        <p:txBody>
          <a:bodyPr rot="10800000"/>
          <a:lstStyle/>
          <a:p>
            <a:pPr algn="ctr">
              <a:spcBef>
                <a:spcPct val="50000"/>
              </a:spcBef>
              <a:buFont typeface="Wingdings 2" panose="05020102010507070707" pitchFamily="18" charset="2"/>
              <a:buNone/>
            </a:pPr>
            <a:r>
              <a:rPr lang="zh-CN" altLang="en-US" sz="2400" dirty="0">
                <a:latin typeface="汉仪中楷简" panose="02010604000101010101" charset="-122"/>
                <a:ea typeface="汉仪中楷简" panose="02010604000101010101" charset="-122"/>
                <a:cs typeface="汉仪中楷简" panose="02010604000101010101" charset="-122"/>
              </a:rPr>
              <a:t>“我比阿尔卑斯山更高！”</a:t>
            </a:r>
            <a:endParaRPr lang="zh-CN" altLang="en-US" dirty="0">
              <a:latin typeface="汉仪中楷简" panose="02010604000101010101" charset="-122"/>
              <a:ea typeface="汉仪中楷简" panose="02010604000101010101" charset="-122"/>
              <a:cs typeface="汉仪中楷简" panose="02010604000101010101" charset="-122"/>
            </a:endParaRPr>
          </a:p>
        </p:txBody>
      </p:sp>
      <p:sp>
        <p:nvSpPr>
          <p:cNvPr id="27655" name="矩形 26632"/>
          <p:cNvSpPr>
            <a:spLocks noTextEdit="1"/>
          </p:cNvSpPr>
          <p:nvPr/>
        </p:nvSpPr>
        <p:spPr>
          <a:xfrm>
            <a:off x="8025130" y="4718050"/>
            <a:ext cx="1400175" cy="457200"/>
          </a:xfrm>
          <a:prstGeom prst="rect">
            <a:avLst/>
          </a:prstGeom>
        </p:spPr>
        <p:txBody>
          <a:bodyPr wrap="none" fromWordArt="1">
            <a:prstTxWarp prst="textPlain">
              <a:avLst>
                <a:gd name="adj" fmla="val 50000"/>
              </a:avLst>
            </a:prstTxWarp>
            <a:normAutofit fontScale="90000" lnSpcReduction="10000"/>
          </a:bodyPr>
          <a:lstStyle/>
          <a:p>
            <a:pPr algn="ctr"/>
            <a:r>
              <a:rPr lang="zh-CN" altLang="en-US" sz="2800">
                <a:ln w="12700" cap="flat" cmpd="sng">
                  <a:solidFill>
                    <a:srgbClr val="0000FF"/>
                  </a:solidFill>
                  <a:prstDash val="solid"/>
                  <a:headEnd type="none" w="med" len="med"/>
                  <a:tailEnd type="none" w="med" len="med"/>
                </a:ln>
                <a:solidFill>
                  <a:schemeClr val="tx1"/>
                </a:solidFill>
                <a:effectLst>
                  <a:outerShdw dist="35921" dir="2699999" sy="50000" kx="2115830" algn="bl" rotWithShape="0">
                    <a:srgbClr val="C0C0C0">
                      <a:alpha val="79999"/>
                    </a:srgbClr>
                  </a:outerShdw>
                </a:effectLst>
                <a:latin typeface="汉仪粗圆简" panose="02010609000101010101" charset="-122"/>
                <a:ea typeface="汉仪粗圆简" panose="02010609000101010101" charset="-122"/>
              </a:rPr>
              <a:t>拿破仑</a:t>
            </a:r>
          </a:p>
        </p:txBody>
      </p:sp>
      <p:sp>
        <p:nvSpPr>
          <p:cNvPr id="2" name="矩形 1"/>
          <p:cNvSpPr/>
          <p:nvPr/>
        </p:nvSpPr>
        <p:spPr>
          <a:xfrm>
            <a:off x="-26670" y="274955"/>
            <a:ext cx="5665470" cy="1198880"/>
          </a:xfrm>
          <a:prstGeom prst="rect">
            <a:avLst/>
          </a:prstGeom>
          <a:noFill/>
          <a:ln>
            <a:noFill/>
          </a:ln>
        </p:spPr>
        <p:txBody>
          <a:bodyPr wrap="square" rtlCol="0" anchor="t">
            <a:spAutoFit/>
            <a:scene3d>
              <a:camera prst="isometricOffAxis1Right"/>
              <a:lightRig rig="threePt" dir="t"/>
            </a:scene3d>
          </a:bodyPr>
          <a:lstStyle/>
          <a:p>
            <a:pPr algn="ctr"/>
            <a:r>
              <a:rPr lang="zh-CN" altLang="en-US" sz="7200" b="1" dirty="0">
                <a:ln w="22225">
                  <a:solidFill>
                    <a:schemeClr val="accent2"/>
                  </a:solidFill>
                  <a:prstDash val="solid"/>
                </a:ln>
                <a:solidFill>
                  <a:schemeClr val="accent2">
                    <a:lumMod val="40000"/>
                    <a:lumOff val="60000"/>
                  </a:schemeClr>
                </a:solidFill>
                <a:effectLst/>
                <a:latin typeface="Times New Roman" panose="02020603050405020304" pitchFamily="18" charset="0"/>
                <a:ea typeface="楷体_GB2312" panose="02010609030101010101" charset="-122"/>
              </a:rPr>
              <a:t>猜猜我是谁？</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5"/>
                                        </p:tgtEl>
                                        <p:attrNameLst>
                                          <p:attrName>style.visibility</p:attrName>
                                        </p:attrNameLst>
                                      </p:cBhvr>
                                      <p:to>
                                        <p:strVal val="visible"/>
                                      </p:to>
                                    </p:set>
                                    <p:anim calcmode="lin" valueType="num">
                                      <p:cBhvr additive="base">
                                        <p:cTn id="7" dur="500" fill="hold"/>
                                        <p:tgtEl>
                                          <p:spTgt spid="27655"/>
                                        </p:tgtEl>
                                        <p:attrNameLst>
                                          <p:attrName>ppt_x</p:attrName>
                                        </p:attrNameLst>
                                      </p:cBhvr>
                                      <p:tavLst>
                                        <p:tav tm="0">
                                          <p:val>
                                            <p:strVal val="#ppt_x"/>
                                          </p:val>
                                        </p:tav>
                                        <p:tav tm="100000">
                                          <p:val>
                                            <p:strVal val="#ppt_x"/>
                                          </p:val>
                                        </p:tav>
                                      </p:tavLst>
                                    </p:anim>
                                    <p:anim calcmode="lin" valueType="num">
                                      <p:cBhvr additive="base">
                                        <p:cTn id="8" dur="500" fill="hold"/>
                                        <p:tgtEl>
                                          <p:spTgt spid="276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08"/>
          <p:cNvPicPr>
            <a:picLocks noChangeAspect="1"/>
          </p:cNvPicPr>
          <p:nvPr/>
        </p:nvPicPr>
        <p:blipFill>
          <a:blip r:embed="rId2" cstate="print"/>
          <a:stretch>
            <a:fillRect/>
          </a:stretch>
        </p:blipFill>
        <p:spPr>
          <a:xfrm>
            <a:off x="2359660" y="139065"/>
            <a:ext cx="7235825" cy="4117975"/>
          </a:xfrm>
          <a:prstGeom prst="rect">
            <a:avLst/>
          </a:prstGeom>
          <a:noFill/>
          <a:ln w="9525">
            <a:noFill/>
          </a:ln>
        </p:spPr>
      </p:pic>
      <p:sp>
        <p:nvSpPr>
          <p:cNvPr id="13315" name="Text Box 3"/>
          <p:cNvSpPr txBox="1"/>
          <p:nvPr/>
        </p:nvSpPr>
        <p:spPr>
          <a:xfrm>
            <a:off x="747395" y="4257040"/>
            <a:ext cx="10460355" cy="1814830"/>
          </a:xfrm>
          <a:prstGeom prst="rect">
            <a:avLst/>
          </a:prstGeom>
          <a:noFill/>
          <a:ln w="9525">
            <a:noFill/>
          </a:ln>
        </p:spPr>
        <p:txBody>
          <a:bodyPr wrap="square">
            <a:spAutoFit/>
          </a:bodyPr>
          <a:lstStyle/>
          <a:p>
            <a:pPr eaLnBrk="1" hangingPunct="1"/>
            <a:r>
              <a:rPr lang="en-US" altLang="zh-CN" sz="2800" dirty="0">
                <a:latin typeface="黑体" panose="02010600030101010101" pitchFamily="49" charset="-122"/>
                <a:ea typeface="黑体" panose="02010600030101010101" pitchFamily="49" charset="-122"/>
              </a:rPr>
              <a:t>    </a:t>
            </a:r>
            <a:r>
              <a:rPr lang="en-US" altLang="zh-CN" sz="2800" dirty="0">
                <a:latin typeface="Times New Roman" panose="02020603050405020304" pitchFamily="18" charset="0"/>
                <a:ea typeface="汉仪中楷简" panose="02010604000101010101" charset="-122"/>
                <a:cs typeface="Times New Roman" panose="02020603050405020304" pitchFamily="18" charset="0"/>
              </a:rPr>
              <a:t>1793</a:t>
            </a:r>
            <a:r>
              <a:rPr lang="zh-CN" altLang="en-US" sz="2800" dirty="0">
                <a:latin typeface="Times New Roman" panose="02020603050405020304" pitchFamily="18" charset="0"/>
                <a:ea typeface="汉仪中楷简" panose="02010604000101010101" charset="-122"/>
                <a:cs typeface="Times New Roman" panose="02020603050405020304" pitchFamily="18" charset="0"/>
              </a:rPr>
              <a:t>年</a:t>
            </a:r>
            <a:r>
              <a:rPr lang="en-US" altLang="zh-CN" sz="2800" dirty="0">
                <a:latin typeface="Times New Roman" panose="02020603050405020304" pitchFamily="18" charset="0"/>
                <a:ea typeface="汉仪中楷简" panose="02010604000101010101" charset="-122"/>
                <a:cs typeface="Times New Roman" panose="02020603050405020304" pitchFamily="18" charset="0"/>
              </a:rPr>
              <a:t>7</a:t>
            </a:r>
            <a:r>
              <a:rPr lang="zh-CN" altLang="en-US" sz="2800" dirty="0">
                <a:latin typeface="Times New Roman" panose="02020603050405020304" pitchFamily="18" charset="0"/>
                <a:ea typeface="汉仪中楷简" panose="02010604000101010101" charset="-122"/>
                <a:cs typeface="Times New Roman" panose="02020603050405020304" pitchFamily="18" charset="0"/>
              </a:rPr>
              <a:t>月，</a:t>
            </a:r>
            <a:r>
              <a:rPr lang="en-US" altLang="zh-CN" sz="2800" dirty="0">
                <a:latin typeface="Times New Roman" panose="02020603050405020304" pitchFamily="18" charset="0"/>
                <a:ea typeface="汉仪中楷简" panose="02010604000101010101" charset="-122"/>
                <a:cs typeface="Times New Roman" panose="02020603050405020304" pitchFamily="18" charset="0"/>
              </a:rPr>
              <a:t>24</a:t>
            </a:r>
            <a:r>
              <a:rPr lang="zh-CN" altLang="en-US" sz="2800" dirty="0">
                <a:latin typeface="Times New Roman" panose="02020603050405020304" pitchFamily="18" charset="0"/>
                <a:ea typeface="汉仪中楷简" panose="02010604000101010101" charset="-122"/>
                <a:cs typeface="Times New Roman" panose="02020603050405020304" pitchFamily="18" charset="0"/>
              </a:rPr>
              <a:t>岁的拿破仑带兵攻下了保王党的堡垒土伦，因此受到雅各宾派的赏识。</a:t>
            </a:r>
            <a:endParaRPr lang="en-US" altLang="zh-CN" sz="2800" dirty="0">
              <a:latin typeface="Times New Roman" panose="02020603050405020304" pitchFamily="18" charset="0"/>
              <a:ea typeface="汉仪中楷简" panose="02010604000101010101" charset="-122"/>
              <a:cs typeface="Times New Roman" panose="02020603050405020304" pitchFamily="18" charset="0"/>
            </a:endParaRPr>
          </a:p>
          <a:p>
            <a:pPr eaLnBrk="1" hangingPunct="1"/>
            <a:r>
              <a:rPr lang="en-US" altLang="zh-CN" sz="2800" dirty="0">
                <a:latin typeface="Times New Roman" panose="02020603050405020304" pitchFamily="18" charset="0"/>
                <a:ea typeface="汉仪中楷简" panose="02010604000101010101" charset="-122"/>
                <a:cs typeface="Times New Roman" panose="02020603050405020304" pitchFamily="18" charset="0"/>
              </a:rPr>
              <a:t>        1795</a:t>
            </a:r>
            <a:r>
              <a:rPr lang="zh-CN" altLang="en-US" sz="2800" dirty="0">
                <a:latin typeface="Times New Roman" panose="02020603050405020304" pitchFamily="18" charset="0"/>
                <a:ea typeface="汉仪中楷简" panose="02010604000101010101" charset="-122"/>
                <a:cs typeface="Times New Roman" panose="02020603050405020304" pitchFamily="18" charset="0"/>
              </a:rPr>
              <a:t>年，</a:t>
            </a:r>
            <a:r>
              <a:rPr lang="en-US" altLang="zh-CN" sz="2800" dirty="0">
                <a:latin typeface="Times New Roman" panose="02020603050405020304" pitchFamily="18" charset="0"/>
                <a:ea typeface="汉仪中楷简" panose="02010604000101010101" charset="-122"/>
                <a:cs typeface="Times New Roman" panose="02020603050405020304" pitchFamily="18" charset="0"/>
              </a:rPr>
              <a:t>26</a:t>
            </a:r>
            <a:r>
              <a:rPr lang="zh-CN" altLang="en-US" sz="2800" dirty="0">
                <a:latin typeface="Times New Roman" panose="02020603050405020304" pitchFamily="18" charset="0"/>
                <a:ea typeface="汉仪中楷简" panose="02010604000101010101" charset="-122"/>
                <a:cs typeface="Times New Roman" panose="02020603050405020304" pitchFamily="18" charset="0"/>
              </a:rPr>
              <a:t>岁的拿破仑成功平定保王党武装叛乱，荣升为陆军中将兼巴黎卫戍区司令，在军界和政界中崭露头角。</a:t>
            </a:r>
          </a:p>
        </p:txBody>
      </p:sp>
      <p:sp>
        <p:nvSpPr>
          <p:cNvPr id="15364" name="Text Box 4"/>
          <p:cNvSpPr txBox="1"/>
          <p:nvPr/>
        </p:nvSpPr>
        <p:spPr>
          <a:xfrm>
            <a:off x="9807575" y="1798320"/>
            <a:ext cx="1835150" cy="521970"/>
          </a:xfrm>
          <a:prstGeom prst="rect">
            <a:avLst/>
          </a:prstGeom>
          <a:noFill/>
          <a:ln w="9525">
            <a:noFill/>
          </a:ln>
        </p:spPr>
        <p:txBody>
          <a:bodyPr>
            <a:spAutoFit/>
          </a:bodyPr>
          <a:lstStyle/>
          <a:p>
            <a:pPr eaLnBrk="1" hangingPunct="1"/>
            <a:r>
              <a:rPr lang="zh-CN" altLang="en-US" sz="2800" b="1" dirty="0">
                <a:solidFill>
                  <a:srgbClr val="CC0099"/>
                </a:solidFill>
                <a:latin typeface="Times New Roman" panose="02020603050405020304" pitchFamily="18" charset="0"/>
                <a:ea typeface="楷体_GB2312" panose="02010609030101010101" charset="-122"/>
              </a:rPr>
              <a:t>土伦战役</a:t>
            </a:r>
          </a:p>
        </p:txBody>
      </p:sp>
      <p:sp>
        <p:nvSpPr>
          <p:cNvPr id="13318" name="Text Box 6"/>
          <p:cNvSpPr txBox="1">
            <a:spLocks noChangeArrowheads="1"/>
          </p:cNvSpPr>
          <p:nvPr/>
        </p:nvSpPr>
        <p:spPr bwMode="auto">
          <a:xfrm>
            <a:off x="747395" y="845185"/>
            <a:ext cx="1533525" cy="583565"/>
          </a:xfrm>
          <a:prstGeom prst="rect">
            <a:avLst/>
          </a:prstGeom>
          <a:noFill/>
          <a:ln w="9525" algn="ctr">
            <a:noFill/>
            <a:miter lim="800000"/>
          </a:ln>
          <a:effectLst>
            <a:prstShdw prst="shdw17" dist="17961" dir="2700000">
              <a:schemeClr val="accent1">
                <a:gamma/>
                <a:shade val="60000"/>
                <a:invGamma/>
              </a:schemeClr>
            </a:prstShdw>
          </a:effectLst>
        </p:spPr>
        <p:txBody>
          <a:bodyPr wrap="square">
            <a:spAutoFit/>
          </a:bodyPr>
          <a:lstStyle/>
          <a:p>
            <a:pPr marR="0" defTabSz="914400">
              <a:spcBef>
                <a:spcPct val="50000"/>
              </a:spcBef>
              <a:buClrTx/>
              <a:buSzTx/>
              <a:buFontTx/>
              <a:buNone/>
              <a:defRPr/>
            </a:pPr>
            <a:r>
              <a:rPr kumimoji="0" lang="zh-CN" altLang="en-US" sz="3200" b="1" kern="1200" cap="none" spc="0" normalizeH="0" baseline="0" noProof="0" dirty="0">
                <a:solidFill>
                  <a:srgbClr val="FF0000"/>
                </a:solidFill>
                <a:latin typeface="汉仪粗圆简" panose="02010609000101010101" charset="-122"/>
                <a:ea typeface="汉仪粗圆简" panose="02010609000101010101" charset="-122"/>
                <a:cs typeface="+mn-cs"/>
              </a:rPr>
              <a:t>发迹</a:t>
            </a:r>
          </a:p>
        </p:txBody>
      </p:sp>
      <p:sp>
        <p:nvSpPr>
          <p:cNvPr id="2" name="文本框 1"/>
          <p:cNvSpPr txBox="1"/>
          <p:nvPr/>
        </p:nvSpPr>
        <p:spPr>
          <a:xfrm>
            <a:off x="261620" y="139065"/>
            <a:ext cx="2672080" cy="52197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zh-CN" altLang="en-US" sz="2800">
                <a:solidFill>
                  <a:srgbClr val="FF0000"/>
                </a:solidFill>
                <a:latin typeface="汉仪粗圆简" panose="02010609000101010101" charset="-122"/>
                <a:ea typeface="汉仪粗圆简" panose="02010609000101010101" charset="-122"/>
              </a:rPr>
              <a:t>五、拿破仑帝国</a:t>
            </a:r>
          </a:p>
        </p:txBody>
      </p:sp>
      <p:sp>
        <p:nvSpPr>
          <p:cNvPr id="3" name="文本框 2"/>
          <p:cNvSpPr txBox="1"/>
          <p:nvPr/>
        </p:nvSpPr>
        <p:spPr>
          <a:xfrm>
            <a:off x="-35560" y="1798320"/>
            <a:ext cx="2316480" cy="521970"/>
          </a:xfrm>
          <a:prstGeom prst="rect">
            <a:avLst/>
          </a:prstGeom>
          <a:noFill/>
        </p:spPr>
        <p:txBody>
          <a:bodyPr wrap="none" rtlCol="0">
            <a:spAutoFit/>
          </a:bodyPr>
          <a:lstStyle/>
          <a:p>
            <a:r>
              <a:rPr lang="zh-CN" altLang="en-US" sz="2800">
                <a:solidFill>
                  <a:srgbClr val="FF0000"/>
                </a:solidFill>
                <a:latin typeface="汉仪粗圆简" panose="02010609000101010101" charset="-122"/>
                <a:ea typeface="汉仪粗圆简" panose="02010609000101010101" charset="-122"/>
              </a:rPr>
              <a:t>时势造英雄！</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5" descr="keypaintings_1_s"/>
          <p:cNvPicPr>
            <a:picLocks noChangeAspect="1"/>
          </p:cNvPicPr>
          <p:nvPr/>
        </p:nvPicPr>
        <p:blipFill>
          <a:blip r:embed="rId2" cstate="print"/>
          <a:stretch>
            <a:fillRect/>
          </a:stretch>
        </p:blipFill>
        <p:spPr>
          <a:xfrm>
            <a:off x="898525" y="679450"/>
            <a:ext cx="2763838" cy="3778250"/>
          </a:xfrm>
          <a:prstGeom prst="rect">
            <a:avLst/>
          </a:prstGeom>
          <a:noFill/>
          <a:ln w="9525">
            <a:noFill/>
          </a:ln>
        </p:spPr>
      </p:pic>
      <p:sp>
        <p:nvSpPr>
          <p:cNvPr id="16388" name="Text Box 7"/>
          <p:cNvSpPr txBox="1"/>
          <p:nvPr/>
        </p:nvSpPr>
        <p:spPr>
          <a:xfrm>
            <a:off x="3954780" y="679450"/>
            <a:ext cx="7198360" cy="1383665"/>
          </a:xfrm>
          <a:prstGeom prst="rect">
            <a:avLst/>
          </a:prstGeom>
          <a:noFill/>
          <a:ln w="9525">
            <a:noFill/>
          </a:ln>
        </p:spPr>
        <p:txBody>
          <a:bodyPr wrap="square">
            <a:spAutoFit/>
          </a:bodyPr>
          <a:lstStyle/>
          <a:p>
            <a:pPr eaLnBrk="1" hangingPunct="1"/>
            <a:r>
              <a:rPr lang="en-US" altLang="zh-CN" dirty="0">
                <a:solidFill>
                  <a:srgbClr val="CC0000"/>
                </a:solidFill>
                <a:latin typeface="宋体" panose="02010600030101010101" pitchFamily="2" charset="-122"/>
              </a:rPr>
              <a:t>    </a:t>
            </a:r>
            <a:r>
              <a:rPr lang="zh-CN" altLang="en-US" sz="2800" b="1" dirty="0">
                <a:solidFill>
                  <a:srgbClr val="CC0000"/>
                </a:solidFill>
                <a:latin typeface="Times New Roman" panose="02020603050405020304" pitchFamily="18" charset="0"/>
                <a:ea typeface="汉仪粗圆简" panose="02010609000101010101" charset="-122"/>
                <a:cs typeface="Times New Roman" panose="02020603050405020304" pitchFamily="18" charset="0"/>
              </a:rPr>
              <a:t>从</a:t>
            </a:r>
            <a:r>
              <a:rPr lang="en-US" altLang="zh-CN" sz="2800" b="1" dirty="0">
                <a:solidFill>
                  <a:srgbClr val="CC0000"/>
                </a:solidFill>
                <a:latin typeface="Times New Roman" panose="02020603050405020304" pitchFamily="18" charset="0"/>
                <a:ea typeface="汉仪粗圆简" panose="02010609000101010101" charset="-122"/>
                <a:cs typeface="Times New Roman" panose="02020603050405020304" pitchFamily="18" charset="0"/>
              </a:rPr>
              <a:t>1795</a:t>
            </a:r>
            <a:r>
              <a:rPr lang="zh-CN" altLang="en-US" sz="2800" b="1" dirty="0">
                <a:solidFill>
                  <a:srgbClr val="CC0000"/>
                </a:solidFill>
                <a:latin typeface="Times New Roman" panose="02020603050405020304" pitchFamily="18" charset="0"/>
                <a:ea typeface="汉仪粗圆简" panose="02010609000101010101" charset="-122"/>
                <a:cs typeface="Times New Roman" panose="02020603050405020304" pitchFamily="18" charset="0"/>
              </a:rPr>
              <a:t>年到</a:t>
            </a:r>
            <a:r>
              <a:rPr lang="en-US" altLang="zh-CN" sz="2800" b="1" dirty="0">
                <a:solidFill>
                  <a:srgbClr val="CC0000"/>
                </a:solidFill>
                <a:latin typeface="Times New Roman" panose="02020603050405020304" pitchFamily="18" charset="0"/>
                <a:ea typeface="汉仪粗圆简" panose="02010609000101010101" charset="-122"/>
                <a:cs typeface="Times New Roman" panose="02020603050405020304" pitchFamily="18" charset="0"/>
              </a:rPr>
              <a:t>1799</a:t>
            </a:r>
            <a:r>
              <a:rPr lang="zh-CN" altLang="en-US" sz="2800" b="1" dirty="0">
                <a:solidFill>
                  <a:srgbClr val="CC0000"/>
                </a:solidFill>
                <a:latin typeface="Times New Roman" panose="02020603050405020304" pitchFamily="18" charset="0"/>
                <a:ea typeface="汉仪粗圆简" panose="02010609000101010101" charset="-122"/>
                <a:cs typeface="Times New Roman" panose="02020603050405020304" pitchFamily="18" charset="0"/>
              </a:rPr>
              <a:t>年，拿破仑率领法国军队进攻意大利，远征埃及，多次打败反法联盟，成为法国家喻户晓的英雄。</a:t>
            </a:r>
          </a:p>
        </p:txBody>
      </p:sp>
      <p:sp>
        <p:nvSpPr>
          <p:cNvPr id="16389" name="WordArt 8"/>
          <p:cNvSpPr>
            <a:spLocks noTextEdit="1"/>
          </p:cNvSpPr>
          <p:nvPr/>
        </p:nvSpPr>
        <p:spPr>
          <a:xfrm>
            <a:off x="898525" y="4898073"/>
            <a:ext cx="2847975" cy="1584325"/>
          </a:xfrm>
          <a:prstGeom prst="rect">
            <a:avLst/>
          </a:prstGeom>
        </p:spPr>
        <p:txBody>
          <a:bodyPr wrap="none" fromWordArt="1">
            <a:prstTxWarp prst="textArchUp">
              <a:avLst>
                <a:gd name="adj" fmla="val 10800007"/>
              </a:avLst>
            </a:prstTxWarp>
            <a:normAutofit/>
          </a:bodyPr>
          <a:lstStyle/>
          <a:p>
            <a:pPr algn="ctr"/>
            <a:r>
              <a:rPr lang="zh-CN" altLang="en-US" sz="4000">
                <a:ln w="9525" cap="rnd"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rPr>
              <a:t>科西嘉怪物</a:t>
            </a:r>
          </a:p>
        </p:txBody>
      </p:sp>
      <p:pic>
        <p:nvPicPr>
          <p:cNvPr id="16390" name="Picture 9" descr="拿破仑进开罗"/>
          <p:cNvPicPr>
            <a:picLocks noChangeAspect="1"/>
          </p:cNvPicPr>
          <p:nvPr/>
        </p:nvPicPr>
        <p:blipFill>
          <a:blip r:embed="rId3" cstate="print"/>
          <a:stretch>
            <a:fillRect/>
          </a:stretch>
        </p:blipFill>
        <p:spPr>
          <a:xfrm>
            <a:off x="7467283" y="2319973"/>
            <a:ext cx="2808287" cy="4162425"/>
          </a:xfrm>
          <a:prstGeom prst="rect">
            <a:avLst/>
          </a:prstGeom>
          <a:noFill/>
          <a:ln w="9525">
            <a:noFill/>
          </a:ln>
        </p:spPr>
      </p:pic>
      <p:sp>
        <p:nvSpPr>
          <p:cNvPr id="16391" name="Text Box 10"/>
          <p:cNvSpPr txBox="1"/>
          <p:nvPr/>
        </p:nvSpPr>
        <p:spPr>
          <a:xfrm>
            <a:off x="10414953" y="2932430"/>
            <a:ext cx="613410" cy="2593975"/>
          </a:xfrm>
          <a:prstGeom prst="rect">
            <a:avLst/>
          </a:prstGeom>
          <a:noFill/>
          <a:ln w="9525">
            <a:noFill/>
          </a:ln>
        </p:spPr>
        <p:txBody>
          <a:bodyPr vert="eaVert" wrap="none">
            <a:spAutoFit/>
          </a:bodyPr>
          <a:lstStyle/>
          <a:p>
            <a:pPr eaLnBrk="1" hangingPunct="1"/>
            <a:r>
              <a:rPr lang="zh-CN" altLang="en-US" sz="2800" b="1" dirty="0">
                <a:latin typeface="Times New Roman" panose="02020603050405020304" pitchFamily="18" charset="0"/>
              </a:rPr>
              <a:t>拿破仑进入开罗</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5"/>
          <p:cNvSpPr/>
          <p:nvPr/>
        </p:nvSpPr>
        <p:spPr>
          <a:xfrm>
            <a:off x="3073400" y="1647825"/>
            <a:ext cx="228600" cy="4895850"/>
          </a:xfrm>
          <a:prstGeom prst="leftBrace">
            <a:avLst>
              <a:gd name="adj1" fmla="val 61962"/>
              <a:gd name="adj2" fmla="val 50000"/>
            </a:avLst>
          </a:prstGeom>
          <a:noFill/>
          <a:ln w="50800" cap="flat" cmpd="sng">
            <a:solidFill>
              <a:srgbClr val="0000FF"/>
            </a:solidFill>
            <a:prstDash val="solid"/>
            <a:headEnd type="none" w="med" len="med"/>
            <a:tailEnd type="none" w="med" len="med"/>
          </a:ln>
        </p:spPr>
        <p:txBody>
          <a:bodyPr wrap="none" anchor="ctr"/>
          <a:lstStyle/>
          <a:p>
            <a:endParaRPr lang="zh-CN" altLang="en-US" dirty="0">
              <a:latin typeface="Times New Roman" panose="02020603050405020304" pitchFamily="18" charset="0"/>
              <a:ea typeface="楷体_GB2312" panose="02010609030101010101" charset="-122"/>
            </a:endParaRPr>
          </a:p>
        </p:txBody>
      </p:sp>
      <p:sp>
        <p:nvSpPr>
          <p:cNvPr id="27651" name="Text Box 10"/>
          <p:cNvSpPr txBox="1"/>
          <p:nvPr/>
        </p:nvSpPr>
        <p:spPr>
          <a:xfrm>
            <a:off x="3378200" y="1444625"/>
            <a:ext cx="1524000" cy="460375"/>
          </a:xfrm>
          <a:prstGeom prst="rect">
            <a:avLst/>
          </a:prstGeom>
          <a:solidFill>
            <a:schemeClr val="bg1"/>
          </a:solidFill>
          <a:ln w="9525" cap="flat" cmpd="sng">
            <a:solidFill>
              <a:srgbClr val="0000FF"/>
            </a:solidFill>
            <a:prstDash val="solid"/>
            <a:miter/>
            <a:headEnd type="none" w="med" len="med"/>
            <a:tailEnd type="none" w="med" len="med"/>
          </a:ln>
        </p:spPr>
        <p:txBody>
          <a:bodyPr>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夺权</a:t>
            </a:r>
          </a:p>
        </p:txBody>
      </p:sp>
      <p:sp>
        <p:nvSpPr>
          <p:cNvPr id="27652" name="Text Box 11"/>
          <p:cNvSpPr txBox="1"/>
          <p:nvPr/>
        </p:nvSpPr>
        <p:spPr>
          <a:xfrm>
            <a:off x="3378200" y="2486025"/>
            <a:ext cx="1524000" cy="460375"/>
          </a:xfrm>
          <a:prstGeom prst="rect">
            <a:avLst/>
          </a:prstGeom>
          <a:solidFill>
            <a:schemeClr val="bg1"/>
          </a:solidFill>
          <a:ln w="9525" cap="flat" cmpd="sng">
            <a:solidFill>
              <a:srgbClr val="0000FF"/>
            </a:solidFill>
            <a:prstDash val="solid"/>
            <a:miter/>
            <a:headEnd type="none" w="med" len="med"/>
            <a:tailEnd type="none" w="med" len="med"/>
          </a:ln>
        </p:spPr>
        <p:txBody>
          <a:bodyPr>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称帝</a:t>
            </a:r>
          </a:p>
        </p:txBody>
      </p:sp>
      <p:sp>
        <p:nvSpPr>
          <p:cNvPr id="27654" name="Text Box 17"/>
          <p:cNvSpPr txBox="1"/>
          <p:nvPr/>
        </p:nvSpPr>
        <p:spPr>
          <a:xfrm>
            <a:off x="5314950" y="4943475"/>
            <a:ext cx="828675" cy="460375"/>
          </a:xfrm>
          <a:prstGeom prst="rect">
            <a:avLst/>
          </a:prstGeom>
          <a:solidFill>
            <a:schemeClr val="bg1"/>
          </a:solidFill>
          <a:ln w="9525" cap="flat" cmpd="sng">
            <a:solidFill>
              <a:srgbClr val="0000FF"/>
            </a:solidFill>
            <a:prstDash val="solid"/>
            <a:miter/>
            <a:headEnd type="none" w="med" len="med"/>
            <a:tailEnd type="none" w="med" len="med"/>
          </a:ln>
        </p:spPr>
        <p:txBody>
          <a:bodyPr wrap="square">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solidFill>
                  <a:srgbClr val="FF3300"/>
                </a:solidFill>
                <a:effectLst>
                  <a:outerShdw blurRad="38100" dist="38100" dir="2700000" algn="tl">
                    <a:srgbClr val="C0C0C0"/>
                  </a:outerShdw>
                </a:effectLst>
                <a:latin typeface="Times New Roman" panose="02020603050405020304" pitchFamily="18" charset="0"/>
                <a:ea typeface="楷体_GB2312" panose="02010609030101010101" charset="-122"/>
                <a:cs typeface="+mn-cs"/>
              </a:rPr>
              <a:t>对外</a:t>
            </a:r>
          </a:p>
        </p:txBody>
      </p:sp>
      <p:sp>
        <p:nvSpPr>
          <p:cNvPr id="27655" name="Text Box 18"/>
          <p:cNvSpPr txBox="1"/>
          <p:nvPr/>
        </p:nvSpPr>
        <p:spPr>
          <a:xfrm>
            <a:off x="5349240" y="3522345"/>
            <a:ext cx="886460" cy="460375"/>
          </a:xfrm>
          <a:prstGeom prst="rect">
            <a:avLst/>
          </a:prstGeom>
          <a:solidFill>
            <a:schemeClr val="bg1"/>
          </a:solidFill>
          <a:ln w="9525" cap="flat" cmpd="sng">
            <a:solidFill>
              <a:srgbClr val="0000FF"/>
            </a:solidFill>
            <a:prstDash val="solid"/>
            <a:miter/>
            <a:headEnd type="none" w="med" len="med"/>
            <a:tailEnd type="none" w="med" len="med"/>
          </a:ln>
        </p:spPr>
        <p:txBody>
          <a:bodyPr wrap="square">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对内</a:t>
            </a:r>
          </a:p>
        </p:txBody>
      </p:sp>
      <p:sp>
        <p:nvSpPr>
          <p:cNvPr id="28680" name="AutoShape 4"/>
          <p:cNvSpPr/>
          <p:nvPr/>
        </p:nvSpPr>
        <p:spPr>
          <a:xfrm rot="-5348848" flipH="1">
            <a:off x="3949700" y="2063750"/>
            <a:ext cx="304800" cy="377825"/>
          </a:xfrm>
          <a:prstGeom prst="rightArrow">
            <a:avLst>
              <a:gd name="adj1" fmla="val 50000"/>
              <a:gd name="adj2" fmla="val 25000"/>
            </a:avLst>
          </a:prstGeom>
          <a:solidFill>
            <a:srgbClr val="CC99FF"/>
          </a:solidFill>
          <a:ln w="9525" cap="flat" cmpd="sng">
            <a:solidFill>
              <a:schemeClr val="tx1"/>
            </a:solidFill>
            <a:prstDash val="solid"/>
            <a:miter/>
            <a:headEnd type="none" w="med" len="med"/>
            <a:tailEnd type="none" w="med" len="med"/>
          </a:ln>
        </p:spPr>
        <p:txBody>
          <a:bodyPr vert="eaVert" wrap="none" anchor="ctr"/>
          <a:lstStyle/>
          <a:p>
            <a:pPr algn="ctr">
              <a:spcBef>
                <a:spcPct val="50000"/>
              </a:spcBef>
              <a:buFont typeface="Wingdings 2" panose="05020102010507070707" pitchFamily="18" charset="2"/>
              <a:buNone/>
            </a:pPr>
            <a:endParaRPr lang="zh-CN" altLang="en-US" dirty="0">
              <a:latin typeface="Times New Roman" panose="02020603050405020304" pitchFamily="18" charset="0"/>
              <a:ea typeface="楷体_GB2312" panose="02010609030101010101" charset="-122"/>
            </a:endParaRPr>
          </a:p>
        </p:txBody>
      </p:sp>
      <p:sp>
        <p:nvSpPr>
          <p:cNvPr id="28681" name="AutoShape 4"/>
          <p:cNvSpPr/>
          <p:nvPr/>
        </p:nvSpPr>
        <p:spPr>
          <a:xfrm rot="-5348848" flipH="1">
            <a:off x="3801745" y="3274695"/>
            <a:ext cx="596265" cy="377825"/>
          </a:xfrm>
          <a:prstGeom prst="rightArrow">
            <a:avLst>
              <a:gd name="adj1" fmla="val 50000"/>
              <a:gd name="adj2" fmla="val 25000"/>
            </a:avLst>
          </a:prstGeom>
          <a:solidFill>
            <a:srgbClr val="CC99FF"/>
          </a:solidFill>
          <a:ln w="9525" cap="flat" cmpd="sng">
            <a:solidFill>
              <a:schemeClr val="tx1"/>
            </a:solidFill>
            <a:prstDash val="solid"/>
            <a:miter/>
            <a:headEnd type="none" w="med" len="med"/>
            <a:tailEnd type="none" w="med" len="med"/>
          </a:ln>
        </p:spPr>
        <p:txBody>
          <a:bodyPr vert="eaVert" wrap="none" anchor="ctr"/>
          <a:lstStyle/>
          <a:p>
            <a:pPr algn="ctr">
              <a:spcBef>
                <a:spcPct val="50000"/>
              </a:spcBef>
              <a:buFont typeface="Wingdings 2" panose="05020102010507070707" pitchFamily="18" charset="2"/>
              <a:buNone/>
            </a:pPr>
            <a:endParaRPr lang="zh-CN" altLang="en-US" dirty="0">
              <a:latin typeface="Times New Roman" panose="02020603050405020304" pitchFamily="18" charset="0"/>
              <a:ea typeface="楷体_GB2312" panose="02010609030101010101" charset="-122"/>
            </a:endParaRPr>
          </a:p>
        </p:txBody>
      </p:sp>
      <p:sp>
        <p:nvSpPr>
          <p:cNvPr id="67607" name="Text Box 23"/>
          <p:cNvSpPr txBox="1">
            <a:spLocks noChangeArrowheads="1"/>
          </p:cNvSpPr>
          <p:nvPr/>
        </p:nvSpPr>
        <p:spPr bwMode="auto">
          <a:xfrm>
            <a:off x="-190500" y="3436620"/>
            <a:ext cx="3505200" cy="1168400"/>
          </a:xfrm>
          <a:prstGeom prst="rect">
            <a:avLst/>
          </a:prstGeom>
          <a:noFill/>
          <a:ln>
            <a:noFill/>
          </a:ln>
          <a:effectLst/>
        </p:spPr>
        <p:txBody>
          <a:bodyPr>
            <a:spAutoFit/>
          </a:bodyPr>
          <a:lstStyle/>
          <a:p>
            <a:pPr marR="0" algn="ctr" defTabSz="914400" fontAlgn="auto">
              <a:spcAft>
                <a:spcPts val="0"/>
              </a:spcAft>
              <a:buClrTx/>
              <a:buSzTx/>
              <a:buFontTx/>
              <a:buNone/>
              <a:defRPr/>
            </a:pPr>
            <a:r>
              <a:rPr kumimoji="0" lang="zh-CN" altLang="en-US" sz="28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拿破仑和他的帝国</a:t>
            </a:r>
          </a:p>
          <a:p>
            <a:pPr marR="0" algn="ctr" defTabSz="914400" fontAlgn="auto">
              <a:spcBef>
                <a:spcPct val="50000"/>
              </a:spcBef>
              <a:spcAft>
                <a:spcPts val="0"/>
              </a:spcAft>
              <a:buClrTx/>
              <a:buSzTx/>
              <a:buFontTx/>
              <a:buNone/>
              <a:defRPr/>
            </a:pPr>
            <a:endParaRPr kumimoji="0" lang="zh-CN" altLang="en-US" sz="28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endParaRPr>
          </a:p>
        </p:txBody>
      </p:sp>
      <p:sp>
        <p:nvSpPr>
          <p:cNvPr id="27661" name="Text Box 4"/>
          <p:cNvSpPr txBox="1"/>
          <p:nvPr/>
        </p:nvSpPr>
        <p:spPr>
          <a:xfrm>
            <a:off x="5130800" y="1428750"/>
            <a:ext cx="5848350" cy="460375"/>
          </a:xfrm>
          <a:prstGeom prst="rect">
            <a:avLst/>
          </a:prstGeom>
          <a:solidFill>
            <a:schemeClr val="bg1"/>
          </a:solidFill>
          <a:ln w="9525" cap="flat" cmpd="sng">
            <a:solidFill>
              <a:srgbClr val="FF3300"/>
            </a:solidFill>
            <a:prstDash val="solid"/>
            <a:miter/>
            <a:headEnd type="none" w="med" len="med"/>
            <a:tailEnd type="none" w="med" len="med"/>
          </a:ln>
        </p:spPr>
        <p:txBody>
          <a:bodyPr wrap="square">
            <a:spAutoFit/>
          </a:bodyPr>
          <a:lstStyle/>
          <a:p>
            <a:pPr>
              <a:buFont typeface="Wingdings 2" panose="05020102010507070707" pitchFamily="18" charset="2"/>
              <a:buNone/>
            </a:pPr>
            <a:r>
              <a:rPr lang="en-US" altLang="zh-CN" sz="2400">
                <a:latin typeface="Times New Roman" panose="02020603050405020304" pitchFamily="18" charset="0"/>
                <a:ea typeface="楷体_GB2312" panose="02010609030101010101" charset="-122"/>
              </a:rPr>
              <a:t>1799</a:t>
            </a:r>
            <a:r>
              <a:rPr lang="zh-CN" altLang="en-US" sz="2400" dirty="0">
                <a:latin typeface="Times New Roman" panose="02020603050405020304" pitchFamily="18" charset="0"/>
                <a:ea typeface="楷体_GB2312" panose="02010609030101010101" charset="-122"/>
              </a:rPr>
              <a:t>年发动政变，夺取政权。（</a:t>
            </a:r>
            <a:r>
              <a:rPr lang="zh-CN" altLang="en-US" sz="2400" dirty="0">
                <a:latin typeface="Times New Roman" panose="02020603050405020304" pitchFamily="18" charset="0"/>
                <a:ea typeface="楷体_GB2312" panose="02010609030101010101" charset="-122"/>
                <a:sym typeface="+mn-ea"/>
              </a:rPr>
              <a:t>雾月政变</a:t>
            </a:r>
            <a:r>
              <a:rPr lang="zh-CN" altLang="en-US" sz="2400" dirty="0">
                <a:latin typeface="Times New Roman" panose="02020603050405020304" pitchFamily="18" charset="0"/>
                <a:ea typeface="楷体_GB2312" panose="02010609030101010101" charset="-122"/>
              </a:rPr>
              <a:t>）</a:t>
            </a:r>
          </a:p>
        </p:txBody>
      </p:sp>
      <p:sp>
        <p:nvSpPr>
          <p:cNvPr id="27662" name="Text Box 6"/>
          <p:cNvSpPr txBox="1"/>
          <p:nvPr/>
        </p:nvSpPr>
        <p:spPr>
          <a:xfrm>
            <a:off x="5207000" y="2486025"/>
            <a:ext cx="4127500" cy="460375"/>
          </a:xfrm>
          <a:prstGeom prst="rect">
            <a:avLst/>
          </a:prstGeom>
          <a:solidFill>
            <a:schemeClr val="bg1"/>
          </a:solidFill>
          <a:ln w="9525" cap="flat" cmpd="sng">
            <a:solidFill>
              <a:srgbClr val="FF3300"/>
            </a:solidFill>
            <a:prstDash val="solid"/>
            <a:miter/>
            <a:headEnd type="none" w="med" len="med"/>
            <a:tailEnd type="none" w="med" len="med"/>
          </a:ln>
        </p:spPr>
        <p:txBody>
          <a:bodyPr wrap="square">
            <a:spAutoFit/>
          </a:bodyPr>
          <a:lstStyle/>
          <a:p>
            <a:pPr>
              <a:buFont typeface="Wingdings 2" panose="05020102010507070707" pitchFamily="18" charset="2"/>
              <a:buNone/>
            </a:pPr>
            <a:r>
              <a:rPr lang="en-US" altLang="zh-CN" sz="2400">
                <a:latin typeface="Times New Roman" panose="02020603050405020304" pitchFamily="18" charset="0"/>
                <a:ea typeface="楷体_GB2312" panose="02010609030101010101" charset="-122"/>
              </a:rPr>
              <a:t>1804</a:t>
            </a:r>
            <a:r>
              <a:rPr lang="zh-CN" altLang="en-US" sz="2400" dirty="0">
                <a:latin typeface="Times New Roman" panose="02020603050405020304" pitchFamily="18" charset="0"/>
                <a:ea typeface="楷体_GB2312" panose="02010609030101010101" charset="-122"/>
              </a:rPr>
              <a:t>年建立法兰西第一帝国。</a:t>
            </a:r>
          </a:p>
        </p:txBody>
      </p:sp>
      <p:sp>
        <p:nvSpPr>
          <p:cNvPr id="27663" name="Text Box 8"/>
          <p:cNvSpPr txBox="1"/>
          <p:nvPr/>
        </p:nvSpPr>
        <p:spPr>
          <a:xfrm>
            <a:off x="6490335" y="3337560"/>
            <a:ext cx="4488815" cy="829945"/>
          </a:xfrm>
          <a:prstGeom prst="rect">
            <a:avLst/>
          </a:prstGeom>
          <a:solidFill>
            <a:schemeClr val="bg1"/>
          </a:solidFill>
          <a:ln w="9525" cap="flat" cmpd="sng">
            <a:solidFill>
              <a:srgbClr val="FF3300"/>
            </a:solidFill>
            <a:prstDash val="solid"/>
            <a:miter/>
            <a:headEnd type="none" w="med" len="med"/>
            <a:tailEnd type="none" w="med" len="med"/>
          </a:ln>
        </p:spPr>
        <p:txBody>
          <a:bodyPr wrap="square">
            <a:spAutoFit/>
          </a:bodyPr>
          <a:lstStyle/>
          <a:p>
            <a:pPr eaLnBrk="0" hangingPunct="0">
              <a:buFont typeface="Wingdings 2" panose="05020102010507070707" pitchFamily="18" charset="2"/>
              <a:buNone/>
            </a:pPr>
            <a:r>
              <a:rPr lang="zh-CN" altLang="en-US" sz="2400" dirty="0">
                <a:latin typeface="Times New Roman" panose="02020603050405020304" pitchFamily="18" charset="0"/>
                <a:ea typeface="楷体_GB2312" panose="02010609030101010101" charset="-122"/>
              </a:rPr>
              <a:t>颁布</a:t>
            </a:r>
            <a:r>
              <a:rPr lang="en-US" altLang="zh-CN" sz="2400">
                <a:latin typeface="Times New Roman" panose="02020603050405020304" pitchFamily="18" charset="0"/>
                <a:ea typeface="楷体_GB2312" panose="02010609030101010101" charset="-122"/>
              </a:rPr>
              <a:t>《</a:t>
            </a:r>
            <a:r>
              <a:rPr lang="zh-CN" altLang="en-US" sz="2400" dirty="0">
                <a:latin typeface="Times New Roman" panose="02020603050405020304" pitchFamily="18" charset="0"/>
                <a:ea typeface="楷体_GB2312" panose="02010609030101010101" charset="-122"/>
              </a:rPr>
              <a:t>拿破仑法典</a:t>
            </a:r>
            <a:r>
              <a:rPr lang="en-US" altLang="zh-CN" sz="2400">
                <a:latin typeface="Times New Roman" panose="02020603050405020304" pitchFamily="18" charset="0"/>
                <a:ea typeface="楷体_GB2312" panose="02010609030101010101" charset="-122"/>
              </a:rPr>
              <a:t>》</a:t>
            </a:r>
            <a:r>
              <a:rPr lang="zh-CN" altLang="en-US" sz="2400" dirty="0">
                <a:latin typeface="Times New Roman" panose="02020603050405020304" pitchFamily="18" charset="0"/>
                <a:ea typeface="楷体_GB2312" panose="02010609030101010101" charset="-122"/>
              </a:rPr>
              <a:t/>
            </a:r>
            <a:br>
              <a:rPr lang="zh-CN" altLang="en-US" sz="2400" dirty="0">
                <a:latin typeface="Times New Roman" panose="02020603050405020304" pitchFamily="18" charset="0"/>
                <a:ea typeface="楷体_GB2312" panose="02010609030101010101" charset="-122"/>
              </a:rPr>
            </a:br>
            <a:r>
              <a:rPr lang="zh-CN" altLang="en-US" sz="2400" dirty="0">
                <a:latin typeface="Times New Roman" panose="02020603050405020304" pitchFamily="18" charset="0"/>
                <a:ea typeface="楷体_GB2312" panose="02010609030101010101" charset="-122"/>
              </a:rPr>
              <a:t>它是一部典型的资产阶级法典。</a:t>
            </a:r>
          </a:p>
        </p:txBody>
      </p:sp>
      <p:sp>
        <p:nvSpPr>
          <p:cNvPr id="28690" name="Text Box 30"/>
          <p:cNvSpPr txBox="1"/>
          <p:nvPr/>
        </p:nvSpPr>
        <p:spPr>
          <a:xfrm>
            <a:off x="295275" y="325755"/>
            <a:ext cx="2686685" cy="460375"/>
          </a:xfrm>
          <a:prstGeom prst="rect">
            <a:avLst/>
          </a:prstGeom>
          <a:solidFill>
            <a:srgbClr val="FFCC66"/>
          </a:solidFill>
          <a:ln w="9525">
            <a:noFill/>
          </a:ln>
        </p:spPr>
        <p:txBody>
          <a:bodyPr wrap="square">
            <a:spAutoFit/>
          </a:bodyPr>
          <a:lstStyle/>
          <a:p>
            <a:r>
              <a:rPr lang="zh-CN" altLang="en-US" sz="2400" dirty="0">
                <a:solidFill>
                  <a:srgbClr val="FF0000"/>
                </a:solidFill>
                <a:latin typeface="汉仪粗圆简" panose="02010609000101010101" charset="-122"/>
                <a:ea typeface="汉仪粗圆简" panose="02010609000101010101" charset="-122"/>
              </a:rPr>
              <a:t>拿破仑的主要经历</a:t>
            </a:r>
          </a:p>
        </p:txBody>
      </p:sp>
      <p:sp>
        <p:nvSpPr>
          <p:cNvPr id="3" name="Text Box 18"/>
          <p:cNvSpPr txBox="1"/>
          <p:nvPr/>
        </p:nvSpPr>
        <p:spPr>
          <a:xfrm>
            <a:off x="3270885" y="4249420"/>
            <a:ext cx="1524000" cy="460375"/>
          </a:xfrm>
          <a:prstGeom prst="rect">
            <a:avLst/>
          </a:prstGeom>
          <a:solidFill>
            <a:schemeClr val="bg1"/>
          </a:solidFill>
          <a:ln w="9525" cap="flat" cmpd="sng">
            <a:solidFill>
              <a:srgbClr val="0000FF"/>
            </a:solidFill>
            <a:prstDash val="solid"/>
            <a:miter/>
            <a:headEnd type="none" w="med" len="med"/>
            <a:tailEnd type="none" w="med" len="med"/>
          </a:ln>
        </p:spPr>
        <p:txBody>
          <a:bodyPr wrap="square">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加强统治</a:t>
            </a:r>
          </a:p>
        </p:txBody>
      </p:sp>
      <p:sp>
        <p:nvSpPr>
          <p:cNvPr id="4" name="左大括号 3"/>
          <p:cNvSpPr/>
          <p:nvPr/>
        </p:nvSpPr>
        <p:spPr>
          <a:xfrm>
            <a:off x="4962525" y="3714115"/>
            <a:ext cx="314325" cy="1579245"/>
          </a:xfrm>
          <a:prstGeom prst="leftBrac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1266" name="Picture 2" descr="11-3-s"/>
          <p:cNvPicPr>
            <a:picLocks noGrp="1" noChangeAspect="1" noChangeArrowheads="1"/>
          </p:cNvPicPr>
          <p:nvPr/>
        </p:nvPicPr>
        <p:blipFill>
          <a:blip r:embed="rId2" cstate="print"/>
          <a:srcRect/>
          <a:stretch>
            <a:fillRect/>
          </a:stretch>
        </p:blipFill>
        <p:spPr>
          <a:xfrm>
            <a:off x="6619240" y="325755"/>
            <a:ext cx="5327650" cy="387413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ppt_x"/>
                                          </p:val>
                                        </p:tav>
                                        <p:tav tm="100000">
                                          <p:val>
                                            <p:strVal val="#ppt_x"/>
                                          </p:val>
                                        </p:tav>
                                      </p:tavLst>
                                    </p:anim>
                                    <p:anim calcmode="lin" valueType="num">
                                      <p:cBhvr additive="base">
                                        <p:cTn id="8" dur="500" fill="hold"/>
                                        <p:tgtEl>
                                          <p:spTgt spid="276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61"/>
                                        </p:tgtEl>
                                        <p:attrNameLst>
                                          <p:attrName>style.visibility</p:attrName>
                                        </p:attrNameLst>
                                      </p:cBhvr>
                                      <p:to>
                                        <p:strVal val="visible"/>
                                      </p:to>
                                    </p:set>
                                    <p:anim calcmode="lin" valueType="num">
                                      <p:cBhvr additive="base">
                                        <p:cTn id="13" dur="500" fill="hold"/>
                                        <p:tgtEl>
                                          <p:spTgt spid="27661"/>
                                        </p:tgtEl>
                                        <p:attrNameLst>
                                          <p:attrName>ppt_x</p:attrName>
                                        </p:attrNameLst>
                                      </p:cBhvr>
                                      <p:tavLst>
                                        <p:tav tm="0">
                                          <p:val>
                                            <p:strVal val="#ppt_x"/>
                                          </p:val>
                                        </p:tav>
                                        <p:tav tm="100000">
                                          <p:val>
                                            <p:strVal val="#ppt_x"/>
                                          </p:val>
                                        </p:tav>
                                      </p:tavLst>
                                    </p:anim>
                                    <p:anim calcmode="lin" valueType="num">
                                      <p:cBhvr additive="base">
                                        <p:cTn id="14" dur="500" fill="hold"/>
                                        <p:tgtEl>
                                          <p:spTgt spid="276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680"/>
                                        </p:tgtEl>
                                        <p:attrNameLst>
                                          <p:attrName>style.visibility</p:attrName>
                                        </p:attrNameLst>
                                      </p:cBhvr>
                                      <p:to>
                                        <p:strVal val="visible"/>
                                      </p:to>
                                    </p:set>
                                    <p:anim calcmode="lin" valueType="num">
                                      <p:cBhvr additive="base">
                                        <p:cTn id="19" dur="500" fill="hold"/>
                                        <p:tgtEl>
                                          <p:spTgt spid="28680"/>
                                        </p:tgtEl>
                                        <p:attrNameLst>
                                          <p:attrName>ppt_x</p:attrName>
                                        </p:attrNameLst>
                                      </p:cBhvr>
                                      <p:tavLst>
                                        <p:tav tm="0">
                                          <p:val>
                                            <p:strVal val="#ppt_x"/>
                                          </p:val>
                                        </p:tav>
                                        <p:tav tm="100000">
                                          <p:val>
                                            <p:strVal val="#ppt_x"/>
                                          </p:val>
                                        </p:tav>
                                      </p:tavLst>
                                    </p:anim>
                                    <p:anim calcmode="lin" valueType="num">
                                      <p:cBhvr additive="base">
                                        <p:cTn id="20" dur="500" fill="hold"/>
                                        <p:tgtEl>
                                          <p:spTgt spid="2868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2"/>
                                        </p:tgtEl>
                                        <p:attrNameLst>
                                          <p:attrName>style.visibility</p:attrName>
                                        </p:attrNameLst>
                                      </p:cBhvr>
                                      <p:to>
                                        <p:strVal val="visible"/>
                                      </p:to>
                                    </p:set>
                                    <p:anim calcmode="lin" valueType="num">
                                      <p:cBhvr additive="base">
                                        <p:cTn id="25" dur="500" fill="hold"/>
                                        <p:tgtEl>
                                          <p:spTgt spid="27652"/>
                                        </p:tgtEl>
                                        <p:attrNameLst>
                                          <p:attrName>ppt_x</p:attrName>
                                        </p:attrNameLst>
                                      </p:cBhvr>
                                      <p:tavLst>
                                        <p:tav tm="0">
                                          <p:val>
                                            <p:strVal val="#ppt_x"/>
                                          </p:val>
                                        </p:tav>
                                        <p:tav tm="100000">
                                          <p:val>
                                            <p:strVal val="#ppt_x"/>
                                          </p:val>
                                        </p:tav>
                                      </p:tavLst>
                                    </p:anim>
                                    <p:anim calcmode="lin" valueType="num">
                                      <p:cBhvr additive="base">
                                        <p:cTn id="26"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62"/>
                                        </p:tgtEl>
                                        <p:attrNameLst>
                                          <p:attrName>style.visibility</p:attrName>
                                        </p:attrNameLst>
                                      </p:cBhvr>
                                      <p:to>
                                        <p:strVal val="visible"/>
                                      </p:to>
                                    </p:set>
                                    <p:anim calcmode="lin" valueType="num">
                                      <p:cBhvr additive="base">
                                        <p:cTn id="31" dur="500" fill="hold"/>
                                        <p:tgtEl>
                                          <p:spTgt spid="27662"/>
                                        </p:tgtEl>
                                        <p:attrNameLst>
                                          <p:attrName>ppt_x</p:attrName>
                                        </p:attrNameLst>
                                      </p:cBhvr>
                                      <p:tavLst>
                                        <p:tav tm="0">
                                          <p:val>
                                            <p:strVal val="#ppt_x"/>
                                          </p:val>
                                        </p:tav>
                                        <p:tav tm="100000">
                                          <p:val>
                                            <p:strVal val="#ppt_x"/>
                                          </p:val>
                                        </p:tav>
                                      </p:tavLst>
                                    </p:anim>
                                    <p:anim calcmode="lin" valueType="num">
                                      <p:cBhvr additive="base">
                                        <p:cTn id="32" dur="500" fill="hold"/>
                                        <p:tgtEl>
                                          <p:spTgt spid="2766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266"/>
                                        </p:tgtEl>
                                        <p:attrNameLst>
                                          <p:attrName>style.visibility</p:attrName>
                                        </p:attrNameLst>
                                      </p:cBhvr>
                                      <p:to>
                                        <p:strVal val="visible"/>
                                      </p:to>
                                    </p:set>
                                    <p:anim calcmode="lin" valueType="num">
                                      <p:cBhvr additive="base">
                                        <p:cTn id="37" dur="500" fill="hold"/>
                                        <p:tgtEl>
                                          <p:spTgt spid="11266"/>
                                        </p:tgtEl>
                                        <p:attrNameLst>
                                          <p:attrName>ppt_x</p:attrName>
                                        </p:attrNameLst>
                                      </p:cBhvr>
                                      <p:tavLst>
                                        <p:tav tm="0">
                                          <p:val>
                                            <p:strVal val="#ppt_x"/>
                                          </p:val>
                                        </p:tav>
                                        <p:tav tm="100000">
                                          <p:val>
                                            <p:strVal val="#ppt_x"/>
                                          </p:val>
                                        </p:tav>
                                      </p:tavLst>
                                    </p:anim>
                                    <p:anim calcmode="lin" valueType="num">
                                      <p:cBhvr additive="base">
                                        <p:cTn id="3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1266"/>
                                        </p:tgtEl>
                                        <p:attrNameLst>
                                          <p:attrName>ppt_x</p:attrName>
                                        </p:attrNameLst>
                                      </p:cBhvr>
                                      <p:tavLst>
                                        <p:tav tm="0">
                                          <p:val>
                                            <p:strVal val="ppt_x"/>
                                          </p:val>
                                        </p:tav>
                                        <p:tav tm="100000">
                                          <p:val>
                                            <p:strVal val="ppt_x"/>
                                          </p:val>
                                        </p:tav>
                                      </p:tavLst>
                                    </p:anim>
                                    <p:anim calcmode="lin" valueType="num">
                                      <p:cBhvr additive="base">
                                        <p:cTn id="43" dur="500"/>
                                        <p:tgtEl>
                                          <p:spTgt spid="11266"/>
                                        </p:tgtEl>
                                        <p:attrNameLst>
                                          <p:attrName>ppt_y</p:attrName>
                                        </p:attrNameLst>
                                      </p:cBhvr>
                                      <p:tavLst>
                                        <p:tav tm="0">
                                          <p:val>
                                            <p:strVal val="ppt_y"/>
                                          </p:val>
                                        </p:tav>
                                        <p:tav tm="100000">
                                          <p:val>
                                            <p:strVal val="1+ppt_h/2"/>
                                          </p:val>
                                        </p:tav>
                                      </p:tavLst>
                                    </p:anim>
                                    <p:set>
                                      <p:cBhvr>
                                        <p:cTn id="44" dur="1" fill="hold">
                                          <p:stCondLst>
                                            <p:cond delay="499"/>
                                          </p:stCondLst>
                                        </p:cTn>
                                        <p:tgtEl>
                                          <p:spTgt spid="1126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681"/>
                                        </p:tgtEl>
                                        <p:attrNameLst>
                                          <p:attrName>style.visibility</p:attrName>
                                        </p:attrNameLst>
                                      </p:cBhvr>
                                      <p:to>
                                        <p:strVal val="visible"/>
                                      </p:to>
                                    </p:set>
                                    <p:anim calcmode="lin" valueType="num">
                                      <p:cBhvr additive="base">
                                        <p:cTn id="49" dur="500" fill="hold"/>
                                        <p:tgtEl>
                                          <p:spTgt spid="28681"/>
                                        </p:tgtEl>
                                        <p:attrNameLst>
                                          <p:attrName>ppt_x</p:attrName>
                                        </p:attrNameLst>
                                      </p:cBhvr>
                                      <p:tavLst>
                                        <p:tav tm="0">
                                          <p:val>
                                            <p:strVal val="#ppt_x"/>
                                          </p:val>
                                        </p:tav>
                                        <p:tav tm="100000">
                                          <p:val>
                                            <p:strVal val="#ppt_x"/>
                                          </p:val>
                                        </p:tav>
                                      </p:tavLst>
                                    </p:anim>
                                    <p:anim calcmode="lin" valueType="num">
                                      <p:cBhvr additive="base">
                                        <p:cTn id="50" dur="500" fill="hold"/>
                                        <p:tgtEl>
                                          <p:spTgt spid="2868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7655"/>
                                        </p:tgtEl>
                                        <p:attrNameLst>
                                          <p:attrName>style.visibility</p:attrName>
                                        </p:attrNameLst>
                                      </p:cBhvr>
                                      <p:to>
                                        <p:strVal val="visible"/>
                                      </p:to>
                                    </p:set>
                                    <p:anim calcmode="lin" valueType="num">
                                      <p:cBhvr additive="base">
                                        <p:cTn id="65" dur="500" fill="hold"/>
                                        <p:tgtEl>
                                          <p:spTgt spid="27655"/>
                                        </p:tgtEl>
                                        <p:attrNameLst>
                                          <p:attrName>ppt_x</p:attrName>
                                        </p:attrNameLst>
                                      </p:cBhvr>
                                      <p:tavLst>
                                        <p:tav tm="0">
                                          <p:val>
                                            <p:strVal val="#ppt_x"/>
                                          </p:val>
                                        </p:tav>
                                        <p:tav tm="100000">
                                          <p:val>
                                            <p:strVal val="#ppt_x"/>
                                          </p:val>
                                        </p:tav>
                                      </p:tavLst>
                                    </p:anim>
                                    <p:anim calcmode="lin" valueType="num">
                                      <p:cBhvr additive="base">
                                        <p:cTn id="66" dur="500" fill="hold"/>
                                        <p:tgtEl>
                                          <p:spTgt spid="2765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7654"/>
                                        </p:tgtEl>
                                        <p:attrNameLst>
                                          <p:attrName>style.visibility</p:attrName>
                                        </p:attrNameLst>
                                      </p:cBhvr>
                                      <p:to>
                                        <p:strVal val="visible"/>
                                      </p:to>
                                    </p:set>
                                    <p:anim calcmode="lin" valueType="num">
                                      <p:cBhvr additive="base">
                                        <p:cTn id="71" dur="500" fill="hold"/>
                                        <p:tgtEl>
                                          <p:spTgt spid="27654"/>
                                        </p:tgtEl>
                                        <p:attrNameLst>
                                          <p:attrName>ppt_x</p:attrName>
                                        </p:attrNameLst>
                                      </p:cBhvr>
                                      <p:tavLst>
                                        <p:tav tm="0">
                                          <p:val>
                                            <p:strVal val="#ppt_x"/>
                                          </p:val>
                                        </p:tav>
                                        <p:tav tm="100000">
                                          <p:val>
                                            <p:strVal val="#ppt_x"/>
                                          </p:val>
                                        </p:tav>
                                      </p:tavLst>
                                    </p:anim>
                                    <p:anim calcmode="lin" valueType="num">
                                      <p:cBhvr additive="base">
                                        <p:cTn id="72"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663"/>
                                        </p:tgtEl>
                                        <p:attrNameLst>
                                          <p:attrName>style.visibility</p:attrName>
                                        </p:attrNameLst>
                                      </p:cBhvr>
                                      <p:to>
                                        <p:strVal val="visible"/>
                                      </p:to>
                                    </p:set>
                                    <p:anim calcmode="lin" valueType="num">
                                      <p:cBhvr additive="base">
                                        <p:cTn id="77" dur="500" fill="hold"/>
                                        <p:tgtEl>
                                          <p:spTgt spid="27663"/>
                                        </p:tgtEl>
                                        <p:attrNameLst>
                                          <p:attrName>ppt_x</p:attrName>
                                        </p:attrNameLst>
                                      </p:cBhvr>
                                      <p:tavLst>
                                        <p:tav tm="0">
                                          <p:val>
                                            <p:strVal val="#ppt_x"/>
                                          </p:val>
                                        </p:tav>
                                        <p:tav tm="100000">
                                          <p:val>
                                            <p:strVal val="#ppt_x"/>
                                          </p:val>
                                        </p:tav>
                                      </p:tavLst>
                                    </p:anim>
                                    <p:anim calcmode="lin" valueType="num">
                                      <p:cBhvr additive="base">
                                        <p:cTn id="78" dur="500" fill="hold"/>
                                        <p:tgtEl>
                                          <p:spTgt spid="276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P spid="27654" grpId="0" animBg="1"/>
      <p:bldP spid="27655" grpId="0" animBg="1"/>
      <p:bldP spid="28680" grpId="0" animBg="1"/>
      <p:bldP spid="28681" grpId="0" animBg="1"/>
      <p:bldP spid="27661" grpId="0" animBg="1"/>
      <p:bldP spid="27662" grpId="0" animBg="1"/>
      <p:bldP spid="27663"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法典"/>
          <p:cNvPicPr>
            <a:picLocks noChangeAspect="1"/>
          </p:cNvPicPr>
          <p:nvPr/>
        </p:nvPicPr>
        <p:blipFill>
          <a:blip r:embed="rId2" cstate="print"/>
          <a:srcRect t="2409" r="3963" b="2409"/>
          <a:stretch>
            <a:fillRect/>
          </a:stretch>
        </p:blipFill>
        <p:spPr>
          <a:xfrm>
            <a:off x="295275" y="238125"/>
            <a:ext cx="3173413" cy="3798888"/>
          </a:xfrm>
          <a:prstGeom prst="rect">
            <a:avLst/>
          </a:prstGeom>
          <a:noFill/>
          <a:ln w="9525">
            <a:noFill/>
          </a:ln>
        </p:spPr>
      </p:pic>
      <p:sp>
        <p:nvSpPr>
          <p:cNvPr id="22533" name="Text Box 6"/>
          <p:cNvSpPr txBox="1"/>
          <p:nvPr/>
        </p:nvSpPr>
        <p:spPr>
          <a:xfrm>
            <a:off x="0" y="4243388"/>
            <a:ext cx="4057650" cy="1077218"/>
          </a:xfrm>
          <a:prstGeom prst="rect">
            <a:avLst/>
          </a:prstGeom>
          <a:solidFill>
            <a:srgbClr val="CCFFFF"/>
          </a:solidFill>
          <a:ln w="9525">
            <a:noFill/>
            <a:miter/>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zh-CN" sz="3200" b="1" i="0" u="none" strike="noStrike" kern="1200" cap="none" spc="0" normalizeH="0" baseline="0" noProof="1">
                <a:ln>
                  <a:noFill/>
                </a:ln>
                <a:solidFill>
                  <a:srgbClr val="0000CC"/>
                </a:solidFill>
                <a:effectLst>
                  <a:outerShdw blurRad="38100" dist="38100" dir="2700000" algn="tl">
                    <a:srgbClr val="000000"/>
                  </a:outerShdw>
                </a:effectLst>
                <a:uLnTx/>
                <a:uFillTx/>
                <a:latin typeface="Times New Roman" panose="02020603050405020304" pitchFamily="18" charset="0"/>
                <a:ea typeface="汉仪粗圆简" panose="02010609000101010101" charset="-122"/>
                <a:cs typeface="宋体" panose="02010600030101010101" pitchFamily="2" charset="-122"/>
                <a:sym typeface="+mn-ea"/>
              </a:rPr>
              <a:t>《</a:t>
            </a:r>
            <a:r>
              <a:rPr kumimoji="0" lang="zh-CN" altLang="en-US" sz="3200" b="1" i="0" u="none" strike="noStrike" kern="1200" cap="none" spc="0" normalizeH="0" baseline="0" noProof="1">
                <a:ln>
                  <a:noFill/>
                </a:ln>
                <a:solidFill>
                  <a:srgbClr val="0000CC"/>
                </a:solidFill>
                <a:effectLst>
                  <a:outerShdw blurRad="38100" dist="38100" dir="2700000" algn="tl">
                    <a:srgbClr val="000000"/>
                  </a:outerShdw>
                </a:effectLst>
                <a:uLnTx/>
                <a:uFillTx/>
                <a:latin typeface="Times New Roman" panose="02020603050405020304" pitchFamily="18" charset="0"/>
                <a:ea typeface="汉仪粗圆简" panose="02010609000101010101" charset="-122"/>
                <a:cs typeface="宋体" panose="02010600030101010101" pitchFamily="2" charset="-122"/>
                <a:sym typeface="+mn-ea"/>
              </a:rPr>
              <a:t>拿破仑法典</a:t>
            </a:r>
            <a:r>
              <a:rPr kumimoji="0" lang="zh-CN" altLang="zh-CN" sz="3200" b="1" i="0" u="none" strike="noStrike" kern="1200" cap="none" spc="0" normalizeH="0" baseline="0" noProof="1">
                <a:ln>
                  <a:noFill/>
                </a:ln>
                <a:solidFill>
                  <a:srgbClr val="0000CC"/>
                </a:solidFill>
                <a:effectLst>
                  <a:outerShdw blurRad="38100" dist="38100" dir="2700000" algn="tl">
                    <a:srgbClr val="000000"/>
                  </a:outerShdw>
                </a:effectLst>
                <a:uLnTx/>
                <a:uFillTx/>
                <a:latin typeface="Times New Roman" panose="02020603050405020304" pitchFamily="18" charset="0"/>
                <a:ea typeface="汉仪粗圆简" panose="02010609000101010101" charset="-122"/>
                <a:cs typeface="宋体" panose="02010600030101010101" pitchFamily="2" charset="-122"/>
                <a:sym typeface="+mn-ea"/>
              </a:rPr>
              <a:t>》</a:t>
            </a:r>
            <a:r>
              <a:rPr kumimoji="0" lang="zh-CN" altLang="en-US" sz="3200" b="1" i="0" u="none" strike="noStrike" kern="1200" cap="none" spc="0" normalizeH="0" baseline="0" noProof="0" dirty="0">
                <a:ln>
                  <a:noFill/>
                </a:ln>
                <a:solidFill>
                  <a:srgbClr val="0000CC"/>
                </a:solidFill>
                <a:effectLst>
                  <a:outerShdw blurRad="38100" dist="38100" dir="2700000" algn="tl">
                    <a:srgbClr val="000000"/>
                  </a:outerShdw>
                </a:effectLst>
                <a:uLnTx/>
                <a:uFillTx/>
                <a:latin typeface="Times New Roman" panose="02020603050405020304" pitchFamily="18" charset="0"/>
                <a:ea typeface="汉仪粗圆简" panose="02010609000101010101" charset="-122"/>
                <a:cs typeface="宋体" panose="02010600030101010101" pitchFamily="2" charset="-122"/>
                <a:sym typeface="+mn-ea"/>
              </a:rPr>
              <a:t>（</a:t>
            </a:r>
            <a:r>
              <a:rPr kumimoji="0" lang="en-US" altLang="zh-CN" sz="3200" b="1" i="0" u="none" strike="noStrike" kern="1200" cap="none" spc="0" normalizeH="0" baseline="0" noProof="0" dirty="0">
                <a:ln>
                  <a:noFill/>
                </a:ln>
                <a:solidFill>
                  <a:srgbClr val="0000CC"/>
                </a:solidFill>
                <a:effectLst>
                  <a:outerShdw blurRad="38100" dist="38100" dir="2700000" algn="tl">
                    <a:srgbClr val="000000"/>
                  </a:outerShdw>
                </a:effectLst>
                <a:uLnTx/>
                <a:uFillTx/>
                <a:latin typeface="Times New Roman" panose="02020603050405020304" pitchFamily="18" charset="0"/>
                <a:ea typeface="汉仪粗圆简" panose="02010609000101010101" charset="-122"/>
                <a:cs typeface="宋体" panose="02010600030101010101" pitchFamily="2" charset="-122"/>
                <a:sym typeface="+mn-ea"/>
              </a:rPr>
              <a:t>《</a:t>
            </a:r>
            <a:r>
              <a:rPr kumimoji="0" lang="zh-CN" altLang="en-US" sz="3200" b="1" i="0" u="none" strike="noStrike" kern="1200" cap="none" spc="0" normalizeH="0" baseline="0" noProof="0" dirty="0">
                <a:ln>
                  <a:noFill/>
                </a:ln>
                <a:solidFill>
                  <a:srgbClr val="0000CC"/>
                </a:solidFill>
                <a:effectLst>
                  <a:outerShdw blurRad="38100" dist="38100" dir="2700000" algn="tl">
                    <a:srgbClr val="000000"/>
                  </a:outerShdw>
                </a:effectLst>
                <a:uLnTx/>
                <a:uFillTx/>
                <a:latin typeface="Times New Roman" panose="02020603050405020304" pitchFamily="18" charset="0"/>
                <a:ea typeface="汉仪粗圆简" panose="02010609000101010101" charset="-122"/>
                <a:cs typeface="宋体" panose="02010600030101010101" pitchFamily="2" charset="-122"/>
                <a:sym typeface="+mn-ea"/>
              </a:rPr>
              <a:t>民法典</a:t>
            </a:r>
            <a:r>
              <a:rPr kumimoji="0" lang="en-US" altLang="zh-CN" sz="3200" b="1" i="0" u="none" strike="noStrike" kern="1200" cap="none" spc="0" normalizeH="0" baseline="0" noProof="0" dirty="0">
                <a:ln>
                  <a:noFill/>
                </a:ln>
                <a:solidFill>
                  <a:srgbClr val="0000CC"/>
                </a:solidFill>
                <a:effectLst>
                  <a:outerShdw blurRad="38100" dist="38100" dir="2700000" algn="tl">
                    <a:srgbClr val="000000"/>
                  </a:outerShdw>
                </a:effectLst>
                <a:uLnTx/>
                <a:uFillTx/>
                <a:latin typeface="Times New Roman" panose="02020603050405020304" pitchFamily="18" charset="0"/>
                <a:ea typeface="汉仪粗圆简" panose="02010609000101010101" charset="-122"/>
                <a:cs typeface="宋体" panose="02010600030101010101" pitchFamily="2" charset="-122"/>
                <a:sym typeface="+mn-ea"/>
              </a:rPr>
              <a:t>》</a:t>
            </a:r>
            <a:r>
              <a:rPr kumimoji="0" lang="zh-CN" altLang="en-US" sz="3200" b="1" i="0" u="none" strike="noStrike" kern="1200" cap="none" spc="0" normalizeH="0" baseline="0" noProof="0" dirty="0">
                <a:ln>
                  <a:noFill/>
                </a:ln>
                <a:solidFill>
                  <a:srgbClr val="0000CC"/>
                </a:solidFill>
                <a:effectLst>
                  <a:outerShdw blurRad="38100" dist="38100" dir="2700000" algn="tl">
                    <a:srgbClr val="000000"/>
                  </a:outerShdw>
                </a:effectLst>
                <a:uLnTx/>
                <a:uFillTx/>
                <a:latin typeface="Times New Roman" panose="02020603050405020304" pitchFamily="18" charset="0"/>
                <a:ea typeface="汉仪粗圆简" panose="02010609000101010101" charset="-122"/>
                <a:cs typeface="宋体" panose="02010600030101010101" pitchFamily="2" charset="-122"/>
                <a:sym typeface="+mn-ea"/>
              </a:rPr>
              <a:t>）</a:t>
            </a:r>
            <a:endParaRPr kumimoji="0" lang="en-US" altLang="zh-CN" sz="3200" b="1" i="0" u="none" strike="noStrike" kern="1200" cap="none" spc="0" normalizeH="0" baseline="0" noProof="0" dirty="0">
              <a:ln>
                <a:noFill/>
              </a:ln>
              <a:solidFill>
                <a:srgbClr val="0000CC"/>
              </a:solidFill>
              <a:effectLst>
                <a:outerShdw blurRad="38100" dist="38100" dir="2700000" algn="tl">
                  <a:srgbClr val="000000"/>
                </a:outerShdw>
              </a:effectLst>
              <a:uLnTx/>
              <a:uFillTx/>
              <a:latin typeface="Times New Roman" panose="02020603050405020304" pitchFamily="18" charset="0"/>
              <a:ea typeface="汉仪粗圆简" panose="02010609000101010101" charset="-122"/>
              <a:cs typeface="宋体" panose="02010600030101010101" pitchFamily="2" charset="-122"/>
              <a:sym typeface="+mn-ea"/>
            </a:endParaRPr>
          </a:p>
        </p:txBody>
      </p:sp>
      <p:sp>
        <p:nvSpPr>
          <p:cNvPr id="2" name="文本框 1"/>
          <p:cNvSpPr txBox="1"/>
          <p:nvPr/>
        </p:nvSpPr>
        <p:spPr>
          <a:xfrm>
            <a:off x="3970020" y="1462405"/>
            <a:ext cx="7872730" cy="2308324"/>
          </a:xfrm>
          <a:prstGeom prst="rect">
            <a:avLst/>
          </a:prstGeom>
          <a:noFill/>
        </p:spPr>
        <p:txBody>
          <a:bodyPr wrap="square" rtlCol="0">
            <a:spAutoFit/>
          </a:bodyPr>
          <a:lstStyle/>
          <a:p>
            <a:pPr algn="l" fontAlgn="auto">
              <a:lnSpc>
                <a:spcPct val="150000"/>
              </a:lnSpc>
              <a:spcBef>
                <a:spcPct val="50000"/>
              </a:spcBef>
            </a:pPr>
            <a:r>
              <a:rPr lang="en-US" altLang="zh-CN" sz="2400" b="1" dirty="0">
                <a:solidFill>
                  <a:srgbClr val="0000CC"/>
                </a:solidFill>
                <a:latin typeface="楷体_GB2312" pitchFamily="49" charset="-122"/>
                <a:ea typeface="楷体_GB2312" pitchFamily="49" charset="-122"/>
                <a:cs typeface="汉仪中楷简" panose="02010604000101010101" charset="-122"/>
                <a:sym typeface="+mn-ea"/>
              </a:rPr>
              <a:t>“</a:t>
            </a:r>
            <a:r>
              <a:rPr lang="zh-CN" altLang="en-US" sz="2400" b="1" dirty="0">
                <a:solidFill>
                  <a:srgbClr val="0000CC"/>
                </a:solidFill>
                <a:latin typeface="楷体_GB2312" pitchFamily="49" charset="-122"/>
                <a:ea typeface="楷体_GB2312" pitchFamily="49" charset="-122"/>
                <a:cs typeface="汉仪中楷简" panose="02010604000101010101" charset="-122"/>
                <a:sym typeface="+mn-ea"/>
              </a:rPr>
              <a:t>我真正的光荣并非打了四十次胜仗，滑铁卢之战抹去了关于这一切的记忆，但是有一样东西是不会被人忘记的，它将永垂不朽</a:t>
            </a:r>
            <a:r>
              <a:rPr lang="en-US" altLang="zh-CN" sz="2400" b="1" dirty="0">
                <a:solidFill>
                  <a:srgbClr val="0000CC"/>
                </a:solidFill>
                <a:latin typeface="楷体_GB2312" pitchFamily="49" charset="-122"/>
                <a:ea typeface="楷体_GB2312" pitchFamily="49" charset="-122"/>
                <a:cs typeface="汉仪中楷简" panose="02010604000101010101" charset="-122"/>
                <a:sym typeface="+mn-ea"/>
              </a:rPr>
              <a:t>——</a:t>
            </a:r>
            <a:r>
              <a:rPr lang="zh-CN" altLang="en-US" sz="2400" b="1" dirty="0">
                <a:solidFill>
                  <a:srgbClr val="0000CC"/>
                </a:solidFill>
                <a:latin typeface="楷体_GB2312" pitchFamily="49" charset="-122"/>
                <a:ea typeface="楷体_GB2312" pitchFamily="49" charset="-122"/>
                <a:cs typeface="汉仪中楷简" panose="02010604000101010101" charset="-122"/>
                <a:sym typeface="+mn-ea"/>
              </a:rPr>
              <a:t>那就是我的</a:t>
            </a:r>
            <a:r>
              <a:rPr lang="zh-CN" altLang="en-US" sz="2400" b="1" dirty="0">
                <a:solidFill>
                  <a:srgbClr val="FF0000"/>
                </a:solidFill>
                <a:latin typeface="楷体_GB2312" pitchFamily="49" charset="-122"/>
                <a:ea typeface="楷体_GB2312" pitchFamily="49" charset="-122"/>
                <a:cs typeface="汉仪中楷简" panose="02010604000101010101" charset="-122"/>
                <a:sym typeface="+mn-ea"/>
              </a:rPr>
              <a:t>民法典</a:t>
            </a:r>
            <a:r>
              <a:rPr lang="zh-CN" altLang="en-US" sz="2400" b="1" dirty="0">
                <a:solidFill>
                  <a:srgbClr val="0000CC"/>
                </a:solidFill>
                <a:latin typeface="楷体_GB2312" pitchFamily="49" charset="-122"/>
                <a:ea typeface="楷体_GB2312" pitchFamily="49" charset="-122"/>
                <a:cs typeface="汉仪中楷简" panose="02010604000101010101" charset="-122"/>
                <a:sym typeface="+mn-ea"/>
              </a:rPr>
              <a:t>。”</a:t>
            </a:r>
            <a:endParaRPr lang="zh-CN" altLang="en-US" sz="2400" b="1" dirty="0">
              <a:solidFill>
                <a:srgbClr val="0000CC"/>
              </a:solidFill>
              <a:latin typeface="楷体_GB2312" pitchFamily="49" charset="-122"/>
              <a:ea typeface="楷体_GB2312" pitchFamily="49" charset="-122"/>
              <a:cs typeface="汉仪中楷简" panose="02010604000101010101" charset="-122"/>
            </a:endParaRPr>
          </a:p>
          <a:p>
            <a:pPr algn="l" fontAlgn="auto">
              <a:lnSpc>
                <a:spcPct val="150000"/>
              </a:lnSpc>
            </a:pPr>
            <a:r>
              <a:rPr lang="zh-CN" altLang="en-US" sz="2400" b="1" dirty="0">
                <a:solidFill>
                  <a:srgbClr val="0000CC"/>
                </a:solidFill>
                <a:latin typeface="楷体_GB2312" pitchFamily="49" charset="-122"/>
                <a:ea typeface="楷体_GB2312" pitchFamily="49" charset="-122"/>
                <a:cs typeface="汉仪中楷简" panose="02010604000101010101" charset="-122"/>
                <a:sym typeface="+mn-ea"/>
              </a:rPr>
              <a:t>                          </a:t>
            </a:r>
            <a:r>
              <a:rPr lang="zh-CN" altLang="en-US" sz="2400" b="1" dirty="0" smtClean="0">
                <a:solidFill>
                  <a:srgbClr val="0000CC"/>
                </a:solidFill>
                <a:latin typeface="楷体_GB2312" pitchFamily="49" charset="-122"/>
                <a:ea typeface="楷体_GB2312" pitchFamily="49" charset="-122"/>
                <a:cs typeface="汉仪中楷简" panose="02010604000101010101" charset="-122"/>
                <a:sym typeface="+mn-ea"/>
              </a:rPr>
              <a:t>            </a:t>
            </a:r>
            <a:r>
              <a:rPr lang="en-US" altLang="zh-CN" sz="2400" b="1" dirty="0" smtClean="0">
                <a:solidFill>
                  <a:srgbClr val="0000CC"/>
                </a:solidFill>
                <a:latin typeface="楷体_GB2312" pitchFamily="49" charset="-122"/>
                <a:ea typeface="楷体_GB2312" pitchFamily="49" charset="-122"/>
                <a:cs typeface="汉仪中楷简" panose="02010604000101010101" charset="-122"/>
                <a:sym typeface="+mn-ea"/>
              </a:rPr>
              <a:t>——</a:t>
            </a:r>
            <a:r>
              <a:rPr lang="zh-CN" altLang="en-US" sz="2400" b="1" dirty="0">
                <a:solidFill>
                  <a:srgbClr val="0000CC"/>
                </a:solidFill>
                <a:latin typeface="楷体_GB2312" pitchFamily="49" charset="-122"/>
                <a:ea typeface="楷体_GB2312" pitchFamily="49" charset="-122"/>
                <a:cs typeface="汉仪中楷简" panose="02010604000101010101" charset="-122"/>
                <a:sym typeface="+mn-ea"/>
              </a:rPr>
              <a:t>拿破仑</a:t>
            </a:r>
            <a:r>
              <a:rPr lang="zh-CN" altLang="en-US" sz="2400" b="1" dirty="0">
                <a:solidFill>
                  <a:srgbClr val="0000CC"/>
                </a:solidFill>
                <a:latin typeface="汉仪中楷简" panose="02010604000101010101" charset="-122"/>
                <a:ea typeface="汉仪中楷简" panose="02010604000101010101" charset="-122"/>
                <a:cs typeface="汉仪中楷简" panose="02010604000101010101" charset="-122"/>
                <a:sym typeface="+mn-ea"/>
              </a:rPr>
              <a:t> </a:t>
            </a:r>
            <a:endParaRPr lang="zh-CN" altLang="en-US" sz="2400" b="1" dirty="0">
              <a:solidFill>
                <a:srgbClr val="0000CC"/>
              </a:solidFill>
              <a:latin typeface="汉仪中楷简" panose="02010604000101010101" charset="-122"/>
              <a:ea typeface="汉仪中楷简" panose="02010604000101010101" charset="-122"/>
              <a:cs typeface="汉仪中楷简" panose="02010604000101010101" charset="-122"/>
            </a:endParaRPr>
          </a:p>
        </p:txBody>
      </p:sp>
      <p:sp>
        <p:nvSpPr>
          <p:cNvPr id="3" name="文本框 2"/>
          <p:cNvSpPr txBox="1"/>
          <p:nvPr/>
        </p:nvSpPr>
        <p:spPr>
          <a:xfrm>
            <a:off x="5167313" y="474980"/>
            <a:ext cx="5594801" cy="523220"/>
          </a:xfrm>
          <a:prstGeom prst="rect">
            <a:avLst/>
          </a:prstGeom>
          <a:noFill/>
        </p:spPr>
        <p:txBody>
          <a:bodyPr wrap="none" rtlCol="0">
            <a:spAutoFit/>
          </a:bodyPr>
          <a:lstStyle/>
          <a:p>
            <a:r>
              <a:rPr lang="zh-CN" altLang="en-US" sz="2800" b="1" dirty="0">
                <a:solidFill>
                  <a:srgbClr val="FF0000"/>
                </a:solidFill>
                <a:latin typeface="方正粗圆简体" pitchFamily="2" charset="-122"/>
                <a:ea typeface="方正粗圆简体" pitchFamily="2" charset="-122"/>
              </a:rPr>
              <a:t>《民法典》</a:t>
            </a:r>
            <a:r>
              <a:rPr lang="zh-CN" altLang="en-US" sz="2800" b="1" dirty="0">
                <a:latin typeface="方正粗圆简体" pitchFamily="2" charset="-122"/>
                <a:ea typeface="方正粗圆简体" pitchFamily="2" charset="-122"/>
              </a:rPr>
              <a:t>《商法典》《刑法典》</a:t>
            </a:r>
          </a:p>
        </p:txBody>
      </p:sp>
      <p:sp>
        <p:nvSpPr>
          <p:cNvPr id="4" name="文本框 3"/>
          <p:cNvSpPr txBox="1"/>
          <p:nvPr/>
        </p:nvSpPr>
        <p:spPr>
          <a:xfrm>
            <a:off x="3725545" y="474980"/>
            <a:ext cx="894080" cy="521970"/>
          </a:xfrm>
          <a:prstGeom prst="rect">
            <a:avLst/>
          </a:prstGeom>
          <a:noFill/>
        </p:spPr>
        <p:txBody>
          <a:bodyPr wrap="none" rtlCol="0">
            <a:spAutoFit/>
          </a:bodyPr>
          <a:lstStyle/>
          <a:p>
            <a:pPr algn="l"/>
            <a:r>
              <a:rPr lang="zh-CN" altLang="en-US" sz="2800" dirty="0">
                <a:solidFill>
                  <a:srgbClr val="1D41D5"/>
                </a:solidFill>
                <a:latin typeface="方正粗圆简体" pitchFamily="2" charset="-122"/>
                <a:ea typeface="方正粗圆简体" pitchFamily="2" charset="-122"/>
                <a:sym typeface="+mn-ea"/>
              </a:rPr>
              <a:t>法律</a:t>
            </a:r>
          </a:p>
        </p:txBody>
      </p:sp>
      <p:sp>
        <p:nvSpPr>
          <p:cNvPr id="5" name="文本框 4"/>
          <p:cNvSpPr txBox="1"/>
          <p:nvPr/>
        </p:nvSpPr>
        <p:spPr>
          <a:xfrm>
            <a:off x="5116195" y="4200525"/>
            <a:ext cx="6918960" cy="829945"/>
          </a:xfrm>
          <a:prstGeom prst="rect">
            <a:avLst/>
          </a:prstGeom>
          <a:noFill/>
        </p:spPr>
        <p:txBody>
          <a:bodyPr wrap="square" rtlCol="0">
            <a:spAutoFit/>
          </a:bodyPr>
          <a:lstStyle/>
          <a:p>
            <a:pPr>
              <a:lnSpc>
                <a:spcPts val="3000"/>
              </a:lnSpc>
            </a:pPr>
            <a:r>
              <a:rPr lang="zh-CN" altLang="en-US" sz="2400" dirty="0">
                <a:solidFill>
                  <a:srgbClr val="FF0000"/>
                </a:solidFill>
                <a:effectLst>
                  <a:outerShdw blurRad="38100" dist="38100" dir="2700000" algn="tl">
                    <a:srgbClr val="000000">
                      <a:alpha val="43137"/>
                    </a:srgbClr>
                  </a:outerShdw>
                </a:effectLst>
                <a:latin typeface="方正粗圆简体" pitchFamily="2" charset="-122"/>
                <a:ea typeface="方正粗圆简体" pitchFamily="2" charset="-122"/>
              </a:rPr>
              <a:t>资产阶级国家的第一部民法典，《拿破仑法典》的立法精神和原则被后来许多欧洲国家借鉴和效仿。</a:t>
            </a:r>
          </a:p>
        </p:txBody>
      </p:sp>
      <p:sp>
        <p:nvSpPr>
          <p:cNvPr id="7" name="文本框 6"/>
          <p:cNvSpPr txBox="1"/>
          <p:nvPr/>
        </p:nvSpPr>
        <p:spPr>
          <a:xfrm>
            <a:off x="4013835" y="4272280"/>
            <a:ext cx="1008609" cy="584775"/>
          </a:xfrm>
          <a:prstGeom prst="rect">
            <a:avLst/>
          </a:prstGeom>
          <a:noFill/>
        </p:spPr>
        <p:txBody>
          <a:bodyPr wrap="none" rtlCol="0">
            <a:spAutoFit/>
          </a:bodyPr>
          <a:lstStyle/>
          <a:p>
            <a:pPr algn="l"/>
            <a:r>
              <a:rPr lang="zh-CN" altLang="en-US" sz="3200" b="1" dirty="0">
                <a:latin typeface="方正粗圆简体" pitchFamily="2" charset="-122"/>
                <a:ea typeface="方正粗圆简体" pitchFamily="2" charset="-122"/>
                <a:sym typeface="+mn-ea"/>
              </a:rPr>
              <a:t>地位</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5"/>
          <p:cNvSpPr/>
          <p:nvPr/>
        </p:nvSpPr>
        <p:spPr>
          <a:xfrm>
            <a:off x="3073400" y="1647825"/>
            <a:ext cx="228600" cy="4895850"/>
          </a:xfrm>
          <a:prstGeom prst="leftBrace">
            <a:avLst>
              <a:gd name="adj1" fmla="val 61962"/>
              <a:gd name="adj2" fmla="val 50000"/>
            </a:avLst>
          </a:prstGeom>
          <a:noFill/>
          <a:ln w="50800" cap="flat" cmpd="sng">
            <a:solidFill>
              <a:srgbClr val="0000FF"/>
            </a:solidFill>
            <a:prstDash val="solid"/>
            <a:headEnd type="none" w="med" len="med"/>
            <a:tailEnd type="none" w="med" len="med"/>
          </a:ln>
        </p:spPr>
        <p:txBody>
          <a:bodyPr wrap="none" anchor="ctr"/>
          <a:lstStyle/>
          <a:p>
            <a:endParaRPr lang="zh-CN" altLang="en-US" dirty="0">
              <a:latin typeface="Times New Roman" panose="02020603050405020304" pitchFamily="18" charset="0"/>
              <a:ea typeface="楷体_GB2312" panose="02010609030101010101" charset="-122"/>
            </a:endParaRPr>
          </a:p>
        </p:txBody>
      </p:sp>
      <p:sp>
        <p:nvSpPr>
          <p:cNvPr id="27651" name="Text Box 10"/>
          <p:cNvSpPr txBox="1"/>
          <p:nvPr/>
        </p:nvSpPr>
        <p:spPr>
          <a:xfrm>
            <a:off x="3378200" y="1444625"/>
            <a:ext cx="1524000" cy="460375"/>
          </a:xfrm>
          <a:prstGeom prst="rect">
            <a:avLst/>
          </a:prstGeom>
          <a:solidFill>
            <a:schemeClr val="bg1"/>
          </a:solidFill>
          <a:ln w="9525" cap="flat" cmpd="sng">
            <a:solidFill>
              <a:srgbClr val="0000FF"/>
            </a:solidFill>
            <a:prstDash val="solid"/>
            <a:miter/>
            <a:headEnd type="none" w="med" len="med"/>
            <a:tailEnd type="none" w="med" len="med"/>
          </a:ln>
        </p:spPr>
        <p:txBody>
          <a:bodyPr>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夺权</a:t>
            </a:r>
          </a:p>
        </p:txBody>
      </p:sp>
      <p:sp>
        <p:nvSpPr>
          <p:cNvPr id="27652" name="Text Box 11"/>
          <p:cNvSpPr txBox="1"/>
          <p:nvPr/>
        </p:nvSpPr>
        <p:spPr>
          <a:xfrm>
            <a:off x="3378200" y="2520950"/>
            <a:ext cx="1524000" cy="460375"/>
          </a:xfrm>
          <a:prstGeom prst="rect">
            <a:avLst/>
          </a:prstGeom>
          <a:solidFill>
            <a:schemeClr val="bg1"/>
          </a:solidFill>
          <a:ln w="9525" cap="flat" cmpd="sng">
            <a:solidFill>
              <a:srgbClr val="0000FF"/>
            </a:solidFill>
            <a:prstDash val="solid"/>
            <a:miter/>
            <a:headEnd type="none" w="med" len="med"/>
            <a:tailEnd type="none" w="med" len="med"/>
          </a:ln>
        </p:spPr>
        <p:txBody>
          <a:bodyPr>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称帝</a:t>
            </a:r>
          </a:p>
        </p:txBody>
      </p:sp>
      <p:sp>
        <p:nvSpPr>
          <p:cNvPr id="27654" name="Text Box 17"/>
          <p:cNvSpPr txBox="1"/>
          <p:nvPr/>
        </p:nvSpPr>
        <p:spPr>
          <a:xfrm>
            <a:off x="5314950" y="4943475"/>
            <a:ext cx="828675" cy="460375"/>
          </a:xfrm>
          <a:prstGeom prst="rect">
            <a:avLst/>
          </a:prstGeom>
          <a:solidFill>
            <a:schemeClr val="bg1"/>
          </a:solidFill>
          <a:ln w="9525" cap="flat" cmpd="sng">
            <a:solidFill>
              <a:srgbClr val="0000FF"/>
            </a:solidFill>
            <a:prstDash val="solid"/>
            <a:miter/>
            <a:headEnd type="none" w="med" len="med"/>
            <a:tailEnd type="none" w="med" len="med"/>
          </a:ln>
        </p:spPr>
        <p:txBody>
          <a:bodyPr wrap="square">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solidFill>
                  <a:srgbClr val="FF3300"/>
                </a:solidFill>
                <a:effectLst>
                  <a:outerShdw blurRad="38100" dist="38100" dir="2700000" algn="tl">
                    <a:srgbClr val="C0C0C0"/>
                  </a:outerShdw>
                </a:effectLst>
                <a:latin typeface="Times New Roman" panose="02020603050405020304" pitchFamily="18" charset="0"/>
                <a:ea typeface="楷体_GB2312" panose="02010609030101010101" charset="-122"/>
                <a:cs typeface="+mn-cs"/>
              </a:rPr>
              <a:t>对外</a:t>
            </a:r>
          </a:p>
        </p:txBody>
      </p:sp>
      <p:sp>
        <p:nvSpPr>
          <p:cNvPr id="27655" name="Text Box 18"/>
          <p:cNvSpPr txBox="1"/>
          <p:nvPr/>
        </p:nvSpPr>
        <p:spPr>
          <a:xfrm>
            <a:off x="5349240" y="3522345"/>
            <a:ext cx="886460" cy="460375"/>
          </a:xfrm>
          <a:prstGeom prst="rect">
            <a:avLst/>
          </a:prstGeom>
          <a:solidFill>
            <a:schemeClr val="bg1"/>
          </a:solidFill>
          <a:ln w="9525" cap="flat" cmpd="sng">
            <a:solidFill>
              <a:srgbClr val="0000FF"/>
            </a:solidFill>
            <a:prstDash val="solid"/>
            <a:miter/>
            <a:headEnd type="none" w="med" len="med"/>
            <a:tailEnd type="none" w="med" len="med"/>
          </a:ln>
        </p:spPr>
        <p:txBody>
          <a:bodyPr wrap="square">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对内</a:t>
            </a:r>
          </a:p>
        </p:txBody>
      </p:sp>
      <p:sp>
        <p:nvSpPr>
          <p:cNvPr id="28680" name="AutoShape 4"/>
          <p:cNvSpPr/>
          <p:nvPr/>
        </p:nvSpPr>
        <p:spPr>
          <a:xfrm rot="-5348848" flipH="1">
            <a:off x="3949700" y="2063750"/>
            <a:ext cx="304800" cy="377825"/>
          </a:xfrm>
          <a:prstGeom prst="rightArrow">
            <a:avLst>
              <a:gd name="adj1" fmla="val 50000"/>
              <a:gd name="adj2" fmla="val 25000"/>
            </a:avLst>
          </a:prstGeom>
          <a:solidFill>
            <a:srgbClr val="CC99FF"/>
          </a:solidFill>
          <a:ln w="9525" cap="flat" cmpd="sng">
            <a:solidFill>
              <a:schemeClr val="tx1"/>
            </a:solidFill>
            <a:prstDash val="solid"/>
            <a:miter/>
            <a:headEnd type="none" w="med" len="med"/>
            <a:tailEnd type="none" w="med" len="med"/>
          </a:ln>
        </p:spPr>
        <p:txBody>
          <a:bodyPr vert="eaVert" wrap="none" anchor="ctr"/>
          <a:lstStyle/>
          <a:p>
            <a:pPr algn="ctr">
              <a:spcBef>
                <a:spcPct val="50000"/>
              </a:spcBef>
              <a:buFont typeface="Wingdings 2" panose="05020102010507070707" pitchFamily="18" charset="2"/>
              <a:buNone/>
            </a:pPr>
            <a:endParaRPr lang="zh-CN" altLang="en-US" dirty="0">
              <a:latin typeface="Times New Roman" panose="02020603050405020304" pitchFamily="18" charset="0"/>
              <a:ea typeface="楷体_GB2312" panose="02010609030101010101" charset="-122"/>
            </a:endParaRPr>
          </a:p>
        </p:txBody>
      </p:sp>
      <p:sp>
        <p:nvSpPr>
          <p:cNvPr id="28681" name="AutoShape 4"/>
          <p:cNvSpPr/>
          <p:nvPr/>
        </p:nvSpPr>
        <p:spPr>
          <a:xfrm rot="-5348848" flipH="1">
            <a:off x="3801745" y="3274695"/>
            <a:ext cx="596265" cy="377825"/>
          </a:xfrm>
          <a:prstGeom prst="rightArrow">
            <a:avLst>
              <a:gd name="adj1" fmla="val 50000"/>
              <a:gd name="adj2" fmla="val 25000"/>
            </a:avLst>
          </a:prstGeom>
          <a:solidFill>
            <a:srgbClr val="CC99FF"/>
          </a:solidFill>
          <a:ln w="9525" cap="flat" cmpd="sng">
            <a:solidFill>
              <a:schemeClr val="tx1"/>
            </a:solidFill>
            <a:prstDash val="solid"/>
            <a:miter/>
            <a:headEnd type="none" w="med" len="med"/>
            <a:tailEnd type="none" w="med" len="med"/>
          </a:ln>
        </p:spPr>
        <p:txBody>
          <a:bodyPr vert="eaVert" wrap="none" anchor="ctr"/>
          <a:lstStyle/>
          <a:p>
            <a:pPr algn="ctr">
              <a:spcBef>
                <a:spcPct val="50000"/>
              </a:spcBef>
              <a:buFont typeface="Wingdings 2" panose="05020102010507070707" pitchFamily="18" charset="2"/>
              <a:buNone/>
            </a:pPr>
            <a:endParaRPr lang="zh-CN" altLang="en-US" dirty="0">
              <a:latin typeface="Times New Roman" panose="02020603050405020304" pitchFamily="18" charset="0"/>
              <a:ea typeface="楷体_GB2312" panose="02010609030101010101" charset="-122"/>
            </a:endParaRPr>
          </a:p>
        </p:txBody>
      </p:sp>
      <p:sp>
        <p:nvSpPr>
          <p:cNvPr id="28682" name="AutoShape 4"/>
          <p:cNvSpPr/>
          <p:nvPr/>
        </p:nvSpPr>
        <p:spPr>
          <a:xfrm rot="-5348848" flipH="1">
            <a:off x="5506085" y="4257675"/>
            <a:ext cx="445135" cy="377825"/>
          </a:xfrm>
          <a:prstGeom prst="rightArrow">
            <a:avLst>
              <a:gd name="adj1" fmla="val 50000"/>
              <a:gd name="adj2" fmla="val 25000"/>
            </a:avLst>
          </a:prstGeom>
          <a:solidFill>
            <a:srgbClr val="CC99FF"/>
          </a:solidFill>
          <a:ln w="9525" cap="flat" cmpd="sng">
            <a:solidFill>
              <a:schemeClr val="tx1"/>
            </a:solidFill>
            <a:prstDash val="solid"/>
            <a:miter/>
            <a:headEnd type="none" w="med" len="med"/>
            <a:tailEnd type="none" w="med" len="med"/>
          </a:ln>
        </p:spPr>
        <p:txBody>
          <a:bodyPr vert="eaVert" wrap="none" anchor="ctr"/>
          <a:lstStyle/>
          <a:p>
            <a:pPr algn="ctr">
              <a:spcBef>
                <a:spcPct val="50000"/>
              </a:spcBef>
              <a:buFont typeface="Wingdings 2" panose="05020102010507070707" pitchFamily="18" charset="2"/>
              <a:buNone/>
            </a:pPr>
            <a:endParaRPr lang="zh-CN" altLang="en-US" dirty="0">
              <a:latin typeface="Times New Roman" panose="02020603050405020304" pitchFamily="18" charset="0"/>
              <a:ea typeface="楷体_GB2312" panose="02010609030101010101" charset="-122"/>
            </a:endParaRPr>
          </a:p>
        </p:txBody>
      </p:sp>
      <p:sp>
        <p:nvSpPr>
          <p:cNvPr id="67607" name="Text Box 23"/>
          <p:cNvSpPr txBox="1">
            <a:spLocks noChangeArrowheads="1"/>
          </p:cNvSpPr>
          <p:nvPr/>
        </p:nvSpPr>
        <p:spPr bwMode="auto">
          <a:xfrm>
            <a:off x="-190500" y="3436620"/>
            <a:ext cx="3505200" cy="1168400"/>
          </a:xfrm>
          <a:prstGeom prst="rect">
            <a:avLst/>
          </a:prstGeom>
          <a:noFill/>
          <a:ln>
            <a:noFill/>
          </a:ln>
          <a:effectLst/>
        </p:spPr>
        <p:txBody>
          <a:bodyPr>
            <a:spAutoFit/>
          </a:bodyPr>
          <a:lstStyle/>
          <a:p>
            <a:pPr marR="0" algn="ctr" defTabSz="914400" fontAlgn="auto">
              <a:spcAft>
                <a:spcPts val="0"/>
              </a:spcAft>
              <a:buClrTx/>
              <a:buSzTx/>
              <a:buFontTx/>
              <a:buNone/>
              <a:defRPr/>
            </a:pPr>
            <a:r>
              <a:rPr kumimoji="0" lang="zh-CN" altLang="en-US" sz="28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拿破仑和他的帝国</a:t>
            </a:r>
          </a:p>
          <a:p>
            <a:pPr marR="0" algn="ctr" defTabSz="914400" fontAlgn="auto">
              <a:spcBef>
                <a:spcPct val="50000"/>
              </a:spcBef>
              <a:spcAft>
                <a:spcPts val="0"/>
              </a:spcAft>
              <a:buClrTx/>
              <a:buSzTx/>
              <a:buFontTx/>
              <a:buNone/>
              <a:defRPr/>
            </a:pPr>
            <a:endParaRPr kumimoji="0" lang="zh-CN" altLang="en-US" sz="28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endParaRPr>
          </a:p>
        </p:txBody>
      </p:sp>
      <p:sp>
        <p:nvSpPr>
          <p:cNvPr id="27661" name="Text Box 4"/>
          <p:cNvSpPr txBox="1"/>
          <p:nvPr/>
        </p:nvSpPr>
        <p:spPr>
          <a:xfrm>
            <a:off x="5130800" y="1428750"/>
            <a:ext cx="5848350" cy="460375"/>
          </a:xfrm>
          <a:prstGeom prst="rect">
            <a:avLst/>
          </a:prstGeom>
          <a:solidFill>
            <a:schemeClr val="bg1"/>
          </a:solidFill>
          <a:ln w="9525" cap="flat" cmpd="sng">
            <a:solidFill>
              <a:srgbClr val="FF3300"/>
            </a:solidFill>
            <a:prstDash val="solid"/>
            <a:miter/>
            <a:headEnd type="none" w="med" len="med"/>
            <a:tailEnd type="none" w="med" len="med"/>
          </a:ln>
        </p:spPr>
        <p:txBody>
          <a:bodyPr wrap="square">
            <a:spAutoFit/>
          </a:bodyPr>
          <a:lstStyle/>
          <a:p>
            <a:pPr>
              <a:buFont typeface="Wingdings 2" panose="05020102010507070707" pitchFamily="18" charset="2"/>
              <a:buNone/>
            </a:pPr>
            <a:r>
              <a:rPr lang="en-US" altLang="zh-CN" sz="2400">
                <a:latin typeface="Times New Roman" panose="02020603050405020304" pitchFamily="18" charset="0"/>
                <a:ea typeface="楷体_GB2312" panose="02010609030101010101" charset="-122"/>
              </a:rPr>
              <a:t>1799</a:t>
            </a:r>
            <a:r>
              <a:rPr lang="zh-CN" altLang="en-US" sz="2400" dirty="0">
                <a:latin typeface="Times New Roman" panose="02020603050405020304" pitchFamily="18" charset="0"/>
                <a:ea typeface="楷体_GB2312" panose="02010609030101010101" charset="-122"/>
              </a:rPr>
              <a:t>年发动政变，夺取政权。（</a:t>
            </a:r>
            <a:r>
              <a:rPr lang="zh-CN" altLang="en-US" sz="2400" dirty="0">
                <a:latin typeface="Times New Roman" panose="02020603050405020304" pitchFamily="18" charset="0"/>
                <a:ea typeface="楷体_GB2312" panose="02010609030101010101" charset="-122"/>
                <a:sym typeface="+mn-ea"/>
              </a:rPr>
              <a:t>雾月政变</a:t>
            </a:r>
            <a:r>
              <a:rPr lang="zh-CN" altLang="en-US" sz="2400" dirty="0">
                <a:latin typeface="Times New Roman" panose="02020603050405020304" pitchFamily="18" charset="0"/>
                <a:ea typeface="楷体_GB2312" panose="02010609030101010101" charset="-122"/>
              </a:rPr>
              <a:t>）</a:t>
            </a:r>
          </a:p>
        </p:txBody>
      </p:sp>
      <p:sp>
        <p:nvSpPr>
          <p:cNvPr id="27662" name="Text Box 6"/>
          <p:cNvSpPr txBox="1"/>
          <p:nvPr/>
        </p:nvSpPr>
        <p:spPr>
          <a:xfrm>
            <a:off x="5207000" y="2486025"/>
            <a:ext cx="4127500" cy="460375"/>
          </a:xfrm>
          <a:prstGeom prst="rect">
            <a:avLst/>
          </a:prstGeom>
          <a:solidFill>
            <a:schemeClr val="bg1"/>
          </a:solidFill>
          <a:ln w="9525" cap="flat" cmpd="sng">
            <a:solidFill>
              <a:srgbClr val="FF3300"/>
            </a:solidFill>
            <a:prstDash val="solid"/>
            <a:miter/>
            <a:headEnd type="none" w="med" len="med"/>
            <a:tailEnd type="none" w="med" len="med"/>
          </a:ln>
        </p:spPr>
        <p:txBody>
          <a:bodyPr wrap="square">
            <a:spAutoFit/>
          </a:bodyPr>
          <a:lstStyle/>
          <a:p>
            <a:pPr>
              <a:buFont typeface="Wingdings 2" panose="05020102010507070707" pitchFamily="18" charset="2"/>
              <a:buNone/>
            </a:pPr>
            <a:r>
              <a:rPr lang="en-US" altLang="zh-CN" sz="2400">
                <a:latin typeface="Times New Roman" panose="02020603050405020304" pitchFamily="18" charset="0"/>
                <a:ea typeface="楷体_GB2312" panose="02010609030101010101" charset="-122"/>
              </a:rPr>
              <a:t>1804</a:t>
            </a:r>
            <a:r>
              <a:rPr lang="zh-CN" altLang="en-US" sz="2400" dirty="0">
                <a:latin typeface="Times New Roman" panose="02020603050405020304" pitchFamily="18" charset="0"/>
                <a:ea typeface="楷体_GB2312" panose="02010609030101010101" charset="-122"/>
              </a:rPr>
              <a:t>年建立法兰西第一帝国。</a:t>
            </a:r>
          </a:p>
        </p:txBody>
      </p:sp>
      <p:sp>
        <p:nvSpPr>
          <p:cNvPr id="27663" name="Text Box 8"/>
          <p:cNvSpPr txBox="1"/>
          <p:nvPr/>
        </p:nvSpPr>
        <p:spPr>
          <a:xfrm>
            <a:off x="6490335" y="3337560"/>
            <a:ext cx="4488815" cy="829945"/>
          </a:xfrm>
          <a:prstGeom prst="rect">
            <a:avLst/>
          </a:prstGeom>
          <a:solidFill>
            <a:schemeClr val="bg1"/>
          </a:solidFill>
          <a:ln w="9525" cap="flat" cmpd="sng">
            <a:solidFill>
              <a:srgbClr val="FF3300"/>
            </a:solidFill>
            <a:prstDash val="solid"/>
            <a:miter/>
            <a:headEnd type="none" w="med" len="med"/>
            <a:tailEnd type="none" w="med" len="med"/>
          </a:ln>
        </p:spPr>
        <p:txBody>
          <a:bodyPr wrap="square">
            <a:spAutoFit/>
          </a:bodyPr>
          <a:lstStyle/>
          <a:p>
            <a:pPr eaLnBrk="0" hangingPunct="0">
              <a:buFont typeface="Wingdings 2" panose="05020102010507070707" pitchFamily="18" charset="2"/>
              <a:buNone/>
            </a:pPr>
            <a:r>
              <a:rPr lang="zh-CN" altLang="en-US" sz="2400" dirty="0">
                <a:latin typeface="Times New Roman" panose="02020603050405020304" pitchFamily="18" charset="0"/>
                <a:ea typeface="楷体_GB2312" panose="02010609030101010101" charset="-122"/>
              </a:rPr>
              <a:t>颁布</a:t>
            </a:r>
            <a:r>
              <a:rPr lang="en-US" altLang="zh-CN" sz="2400">
                <a:latin typeface="Times New Roman" panose="02020603050405020304" pitchFamily="18" charset="0"/>
                <a:ea typeface="楷体_GB2312" panose="02010609030101010101" charset="-122"/>
              </a:rPr>
              <a:t>《</a:t>
            </a:r>
            <a:r>
              <a:rPr lang="zh-CN" altLang="en-US" sz="2400" dirty="0">
                <a:latin typeface="Times New Roman" panose="02020603050405020304" pitchFamily="18" charset="0"/>
                <a:ea typeface="楷体_GB2312" panose="02010609030101010101" charset="-122"/>
              </a:rPr>
              <a:t>拿破仑法典</a:t>
            </a:r>
            <a:r>
              <a:rPr lang="en-US" altLang="zh-CN" sz="2400">
                <a:latin typeface="Times New Roman" panose="02020603050405020304" pitchFamily="18" charset="0"/>
                <a:ea typeface="楷体_GB2312" panose="02010609030101010101" charset="-122"/>
              </a:rPr>
              <a:t>》</a:t>
            </a:r>
            <a:r>
              <a:rPr lang="zh-CN" altLang="en-US" sz="2400" dirty="0">
                <a:latin typeface="Times New Roman" panose="02020603050405020304" pitchFamily="18" charset="0"/>
                <a:ea typeface="楷体_GB2312" panose="02010609030101010101" charset="-122"/>
              </a:rPr>
              <a:t/>
            </a:r>
            <a:br>
              <a:rPr lang="zh-CN" altLang="en-US" sz="2400" dirty="0">
                <a:latin typeface="Times New Roman" panose="02020603050405020304" pitchFamily="18" charset="0"/>
                <a:ea typeface="楷体_GB2312" panose="02010609030101010101" charset="-122"/>
              </a:rPr>
            </a:br>
            <a:r>
              <a:rPr lang="zh-CN" altLang="en-US" sz="2400" dirty="0">
                <a:latin typeface="Times New Roman" panose="02020603050405020304" pitchFamily="18" charset="0"/>
                <a:ea typeface="楷体_GB2312" panose="02010609030101010101" charset="-122"/>
              </a:rPr>
              <a:t>它是一部典型的资产阶级法典。</a:t>
            </a:r>
          </a:p>
        </p:txBody>
      </p:sp>
      <p:sp>
        <p:nvSpPr>
          <p:cNvPr id="27664" name="Text Box 10"/>
          <p:cNvSpPr txBox="1"/>
          <p:nvPr/>
        </p:nvSpPr>
        <p:spPr>
          <a:xfrm>
            <a:off x="6308090" y="4943475"/>
            <a:ext cx="5146675" cy="460375"/>
          </a:xfrm>
          <a:prstGeom prst="rect">
            <a:avLst/>
          </a:prstGeom>
          <a:solidFill>
            <a:schemeClr val="bg1"/>
          </a:solidFill>
          <a:ln w="9525" cap="flat" cmpd="sng">
            <a:solidFill>
              <a:srgbClr val="FF3300"/>
            </a:solidFill>
            <a:prstDash val="solid"/>
            <a:miter/>
            <a:headEnd type="none" w="med" len="med"/>
            <a:tailEnd type="none" w="med" len="med"/>
          </a:ln>
        </p:spPr>
        <p:txBody>
          <a:bodyPr wrap="square">
            <a:spAutoFit/>
          </a:bodyPr>
          <a:lstStyle/>
          <a:p>
            <a:pPr eaLnBrk="0" hangingPunct="0">
              <a:buFont typeface="Wingdings 2" panose="05020102010507070707" pitchFamily="18" charset="2"/>
              <a:buNone/>
            </a:pPr>
            <a:r>
              <a:rPr lang="zh-CN" altLang="en-US" sz="2400" dirty="0">
                <a:latin typeface="Times New Roman" panose="02020603050405020304" pitchFamily="18" charset="0"/>
                <a:ea typeface="楷体_GB2312" panose="02010609030101010101" charset="-122"/>
              </a:rPr>
              <a:t>多次反击欧洲反法联盟，侵略多国。</a:t>
            </a:r>
          </a:p>
        </p:txBody>
      </p:sp>
      <p:sp>
        <p:nvSpPr>
          <p:cNvPr id="28690" name="Text Box 30"/>
          <p:cNvSpPr txBox="1"/>
          <p:nvPr/>
        </p:nvSpPr>
        <p:spPr>
          <a:xfrm>
            <a:off x="295275" y="325755"/>
            <a:ext cx="2686685" cy="460375"/>
          </a:xfrm>
          <a:prstGeom prst="rect">
            <a:avLst/>
          </a:prstGeom>
          <a:solidFill>
            <a:srgbClr val="FFCC66"/>
          </a:solidFill>
          <a:ln w="9525">
            <a:noFill/>
          </a:ln>
        </p:spPr>
        <p:txBody>
          <a:bodyPr wrap="square">
            <a:spAutoFit/>
          </a:bodyPr>
          <a:lstStyle/>
          <a:p>
            <a:r>
              <a:rPr lang="zh-CN" altLang="en-US" sz="2400" dirty="0">
                <a:latin typeface="Times New Roman" panose="02020603050405020304" pitchFamily="18" charset="0"/>
                <a:ea typeface="黑体" panose="02010600030101010101" pitchFamily="49" charset="-122"/>
              </a:rPr>
              <a:t>拿破仑的主要经历</a:t>
            </a:r>
          </a:p>
        </p:txBody>
      </p:sp>
      <p:sp>
        <p:nvSpPr>
          <p:cNvPr id="3" name="Text Box 18"/>
          <p:cNvSpPr txBox="1"/>
          <p:nvPr/>
        </p:nvSpPr>
        <p:spPr>
          <a:xfrm>
            <a:off x="3270885" y="4249420"/>
            <a:ext cx="1524000" cy="460375"/>
          </a:xfrm>
          <a:prstGeom prst="rect">
            <a:avLst/>
          </a:prstGeom>
          <a:solidFill>
            <a:schemeClr val="bg1"/>
          </a:solidFill>
          <a:ln w="9525" cap="flat" cmpd="sng">
            <a:solidFill>
              <a:srgbClr val="0000FF"/>
            </a:solidFill>
            <a:prstDash val="solid"/>
            <a:miter/>
            <a:headEnd type="none" w="med" len="med"/>
            <a:tailEnd type="none" w="med" len="med"/>
          </a:ln>
        </p:spPr>
        <p:txBody>
          <a:bodyPr wrap="square">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加强统治</a:t>
            </a:r>
          </a:p>
        </p:txBody>
      </p:sp>
      <p:sp>
        <p:nvSpPr>
          <p:cNvPr id="4" name="左大括号 3"/>
          <p:cNvSpPr/>
          <p:nvPr/>
        </p:nvSpPr>
        <p:spPr>
          <a:xfrm>
            <a:off x="4962525" y="3714115"/>
            <a:ext cx="314325" cy="1579245"/>
          </a:xfrm>
          <a:prstGeom prst="leftBrac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1266" name="Picture 2" descr="11-3-s"/>
          <p:cNvPicPr>
            <a:picLocks noGrp="1" noChangeAspect="1" noChangeArrowheads="1"/>
          </p:cNvPicPr>
          <p:nvPr/>
        </p:nvPicPr>
        <p:blipFill>
          <a:blip r:embed="rId2" cstate="print"/>
          <a:srcRect/>
          <a:stretch>
            <a:fillRect/>
          </a:stretch>
        </p:blipFill>
        <p:spPr>
          <a:xfrm>
            <a:off x="8686165" y="38100"/>
            <a:ext cx="3366135" cy="24479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64"/>
                                        </p:tgtEl>
                                        <p:attrNameLst>
                                          <p:attrName>style.visibility</p:attrName>
                                        </p:attrNameLst>
                                      </p:cBhvr>
                                      <p:to>
                                        <p:strVal val="visible"/>
                                      </p:to>
                                    </p:set>
                                    <p:anim calcmode="lin" valueType="num">
                                      <p:cBhvr additive="base">
                                        <p:cTn id="7" dur="500" fill="hold"/>
                                        <p:tgtEl>
                                          <p:spTgt spid="27664"/>
                                        </p:tgtEl>
                                        <p:attrNameLst>
                                          <p:attrName>ppt_x</p:attrName>
                                        </p:attrNameLst>
                                      </p:cBhvr>
                                      <p:tavLst>
                                        <p:tav tm="0">
                                          <p:val>
                                            <p:strVal val="#ppt_x"/>
                                          </p:val>
                                        </p:tav>
                                        <p:tav tm="100000">
                                          <p:val>
                                            <p:strVal val="#ppt_x"/>
                                          </p:val>
                                        </p:tav>
                                      </p:tavLst>
                                    </p:anim>
                                    <p:anim calcmode="lin" valueType="num">
                                      <p:cBhvr additive="base">
                                        <p:cTn id="8" dur="500" fill="hold"/>
                                        <p:tgtEl>
                                          <p:spTgt spid="276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WordArt 4"/>
          <p:cNvSpPr>
            <a:spLocks noTextEdit="1"/>
          </p:cNvSpPr>
          <p:nvPr/>
        </p:nvSpPr>
        <p:spPr>
          <a:xfrm>
            <a:off x="3895725" y="393700"/>
            <a:ext cx="4824095" cy="942975"/>
          </a:xfrm>
          <a:prstGeom prst="rect">
            <a:avLst/>
          </a:prstGeom>
        </p:spPr>
        <p:txBody>
          <a:bodyPr wrap="none" fromWordArt="1">
            <a:prstTxWarp prst="textPlain">
              <a:avLst>
                <a:gd name="adj" fmla="val 49812"/>
              </a:avLst>
            </a:prstTxWarp>
            <a:normAutofit/>
            <a:scene3d>
              <a:camera prst="perspectiveRelaxedModerately"/>
              <a:lightRig rig="threePt" dir="t"/>
            </a:scene3d>
          </a:bodyPr>
          <a:lstStyle/>
          <a:p>
            <a:pPr algn="ctr"/>
            <a:r>
              <a:rPr lang="zh-CN" altLang="en-US" sz="44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宋体" panose="02010600030101010101" pitchFamily="2" charset="-122"/>
                <a:ea typeface="宋体" panose="02010600030101010101" pitchFamily="2" charset="-122"/>
              </a:rPr>
              <a:t>帝国的铁蹄</a:t>
            </a:r>
          </a:p>
        </p:txBody>
      </p:sp>
      <p:sp>
        <p:nvSpPr>
          <p:cNvPr id="31747" name="Text Box 5"/>
          <p:cNvSpPr txBox="1"/>
          <p:nvPr/>
        </p:nvSpPr>
        <p:spPr>
          <a:xfrm>
            <a:off x="1092200" y="1750695"/>
            <a:ext cx="10006965" cy="3136308"/>
          </a:xfrm>
          <a:prstGeom prst="rect">
            <a:avLst/>
          </a:prstGeom>
          <a:noFill/>
          <a:ln w="9525">
            <a:noFill/>
          </a:ln>
        </p:spPr>
        <p:txBody>
          <a:bodyPr wrap="square">
            <a:spAutoFit/>
          </a:bodyPr>
          <a:lstStyle/>
          <a:p>
            <a:pPr eaLnBrk="1" hangingPunct="1">
              <a:lnSpc>
                <a:spcPts val="4000"/>
              </a:lnSpc>
            </a:pPr>
            <a:r>
              <a:rPr lang="en-US" altLang="zh-CN" dirty="0">
                <a:latin typeface="仿宋_GB2312" panose="02010609030101010101" pitchFamily="49" charset="-122"/>
                <a:ea typeface="仿宋_GB2312" panose="02010609030101010101" pitchFamily="49" charset="-122"/>
              </a:rPr>
              <a:t>       </a:t>
            </a:r>
            <a:r>
              <a:rPr lang="zh-CN" altLang="en-US" sz="3200" b="1" dirty="0">
                <a:solidFill>
                  <a:srgbClr val="1D41D5"/>
                </a:solidFill>
                <a:latin typeface="方正粗圆简体" pitchFamily="2" charset="-122"/>
                <a:ea typeface="方正粗圆简体" pitchFamily="2" charset="-122"/>
                <a:cs typeface="汉仪中楷简" panose="02010604000101010101" charset="-122"/>
              </a:rPr>
              <a:t>拿破仑建立第一帝国后，确立了</a:t>
            </a:r>
            <a:r>
              <a:rPr lang="zh-CN" altLang="en-US" sz="3200" b="1" dirty="0">
                <a:solidFill>
                  <a:srgbClr val="FF0000"/>
                </a:solidFill>
                <a:latin typeface="方正粗圆简体" pitchFamily="2" charset="-122"/>
                <a:ea typeface="方正粗圆简体" pitchFamily="2" charset="-122"/>
                <a:cs typeface="汉仪中楷简" panose="02010604000101010101" charset="-122"/>
              </a:rPr>
              <a:t>战胜欧洲干涉力量</a:t>
            </a:r>
            <a:r>
              <a:rPr lang="zh-CN" altLang="en-US" sz="3200" b="1" dirty="0">
                <a:solidFill>
                  <a:srgbClr val="1D41D5"/>
                </a:solidFill>
                <a:latin typeface="方正粗圆简体" pitchFamily="2" charset="-122"/>
                <a:ea typeface="方正粗圆简体" pitchFamily="2" charset="-122"/>
                <a:cs typeface="汉仪中楷简" panose="02010604000101010101" charset="-122"/>
              </a:rPr>
              <a:t>，</a:t>
            </a:r>
            <a:r>
              <a:rPr lang="zh-CN" altLang="en-US" sz="3200" b="1" dirty="0">
                <a:solidFill>
                  <a:srgbClr val="7030A0"/>
                </a:solidFill>
                <a:latin typeface="方正粗圆简体" pitchFamily="2" charset="-122"/>
                <a:ea typeface="方正粗圆简体" pitchFamily="2" charset="-122"/>
                <a:cs typeface="汉仪中楷简" panose="02010604000101010101" charset="-122"/>
              </a:rPr>
              <a:t>夺取欧洲霸权</a:t>
            </a:r>
            <a:r>
              <a:rPr lang="zh-CN" altLang="en-US" sz="3200" b="1" dirty="0">
                <a:solidFill>
                  <a:srgbClr val="1D41D5"/>
                </a:solidFill>
                <a:latin typeface="方正粗圆简体" pitchFamily="2" charset="-122"/>
                <a:ea typeface="方正粗圆简体" pitchFamily="2" charset="-122"/>
                <a:cs typeface="汉仪中楷简" panose="02010604000101010101" charset="-122"/>
              </a:rPr>
              <a:t>的目标：</a:t>
            </a:r>
          </a:p>
          <a:p>
            <a:pPr eaLnBrk="1" hangingPunct="1">
              <a:lnSpc>
                <a:spcPts val="4000"/>
              </a:lnSpc>
            </a:pPr>
            <a:r>
              <a:rPr lang="zh-CN" altLang="en-US" sz="3200" b="1" dirty="0">
                <a:solidFill>
                  <a:srgbClr val="FF0000"/>
                </a:solidFill>
                <a:latin typeface="方正粗圆简体" pitchFamily="2" charset="-122"/>
                <a:ea typeface="方正粗圆简体" pitchFamily="2" charset="-122"/>
                <a:cs typeface="汉仪中楷简" panose="02010604000101010101" charset="-122"/>
              </a:rPr>
              <a:t>（</a:t>
            </a:r>
            <a:r>
              <a:rPr lang="en-US" altLang="zh-CN" sz="3200" b="1" dirty="0">
                <a:solidFill>
                  <a:srgbClr val="FF0000"/>
                </a:solidFill>
                <a:latin typeface="方正粗圆简体" pitchFamily="2" charset="-122"/>
                <a:ea typeface="方正粗圆简体" pitchFamily="2" charset="-122"/>
                <a:cs typeface="汉仪中楷简" panose="02010604000101010101" charset="-122"/>
              </a:rPr>
              <a:t>1</a:t>
            </a:r>
            <a:r>
              <a:rPr lang="zh-CN" altLang="en-US" sz="3200" b="1" dirty="0">
                <a:solidFill>
                  <a:srgbClr val="FF0000"/>
                </a:solidFill>
                <a:latin typeface="方正粗圆简体" pitchFamily="2" charset="-122"/>
                <a:ea typeface="方正粗圆简体" pitchFamily="2" charset="-122"/>
                <a:cs typeface="汉仪中楷简" panose="02010604000101010101" charset="-122"/>
              </a:rPr>
              <a:t>）打败欧洲的武装干涉，在法国周边建立卫星国；</a:t>
            </a:r>
          </a:p>
          <a:p>
            <a:pPr eaLnBrk="1" hangingPunct="1">
              <a:lnSpc>
                <a:spcPts val="4000"/>
              </a:lnSpc>
            </a:pPr>
            <a:r>
              <a:rPr lang="zh-CN" altLang="en-US" sz="3200" b="1" dirty="0">
                <a:solidFill>
                  <a:srgbClr val="FF0000"/>
                </a:solidFill>
                <a:latin typeface="方正粗圆简体" pitchFamily="2" charset="-122"/>
                <a:ea typeface="方正粗圆简体" pitchFamily="2" charset="-122"/>
                <a:cs typeface="汉仪中楷简" panose="02010604000101010101" charset="-122"/>
              </a:rPr>
              <a:t>（</a:t>
            </a:r>
            <a:r>
              <a:rPr lang="en-US" altLang="zh-CN" sz="3200" b="1" dirty="0">
                <a:solidFill>
                  <a:srgbClr val="FF0000"/>
                </a:solidFill>
                <a:latin typeface="方正粗圆简体" pitchFamily="2" charset="-122"/>
                <a:ea typeface="方正粗圆简体" pitchFamily="2" charset="-122"/>
                <a:cs typeface="汉仪中楷简" panose="02010604000101010101" charset="-122"/>
              </a:rPr>
              <a:t>2</a:t>
            </a:r>
            <a:r>
              <a:rPr lang="zh-CN" altLang="en-US" sz="3200" b="1" dirty="0">
                <a:solidFill>
                  <a:srgbClr val="FF0000"/>
                </a:solidFill>
                <a:latin typeface="方正粗圆简体" pitchFamily="2" charset="-122"/>
                <a:ea typeface="方正粗圆简体" pitchFamily="2" charset="-122"/>
                <a:cs typeface="汉仪中楷简" panose="02010604000101010101" charset="-122"/>
              </a:rPr>
              <a:t>）战胜英国，夺回海外殖民地，把英国势力驱逐出欧洲大陆；</a:t>
            </a:r>
          </a:p>
          <a:p>
            <a:pPr eaLnBrk="1" hangingPunct="1">
              <a:lnSpc>
                <a:spcPts val="4000"/>
              </a:lnSpc>
            </a:pPr>
            <a:r>
              <a:rPr lang="zh-CN" altLang="en-US" sz="3200" b="1" dirty="0">
                <a:solidFill>
                  <a:srgbClr val="FF0000"/>
                </a:solidFill>
                <a:latin typeface="方正粗圆简体" pitchFamily="2" charset="-122"/>
                <a:ea typeface="方正粗圆简体" pitchFamily="2" charset="-122"/>
                <a:cs typeface="汉仪中楷简" panose="02010604000101010101" charset="-122"/>
              </a:rPr>
              <a:t>（</a:t>
            </a:r>
            <a:r>
              <a:rPr lang="en-US" altLang="zh-CN" sz="3200" b="1" dirty="0">
                <a:solidFill>
                  <a:srgbClr val="FF0000"/>
                </a:solidFill>
                <a:latin typeface="方正粗圆简体" pitchFamily="2" charset="-122"/>
                <a:ea typeface="方正粗圆简体" pitchFamily="2" charset="-122"/>
                <a:cs typeface="汉仪中楷简" panose="02010604000101010101" charset="-122"/>
              </a:rPr>
              <a:t>3</a:t>
            </a:r>
            <a:r>
              <a:rPr lang="zh-CN" altLang="en-US" sz="3200" b="1" dirty="0">
                <a:solidFill>
                  <a:srgbClr val="FF0000"/>
                </a:solidFill>
                <a:latin typeface="方正粗圆简体" pitchFamily="2" charset="-122"/>
                <a:ea typeface="方正粗圆简体" pitchFamily="2" charset="-122"/>
                <a:cs typeface="汉仪中楷简" panose="02010604000101010101" charset="-122"/>
              </a:rPr>
              <a:t>）夺取“天然疆界”。</a:t>
            </a:r>
          </a:p>
        </p:txBody>
      </p:sp>
      <p:sp>
        <p:nvSpPr>
          <p:cNvPr id="24580" name="Text Box 6"/>
          <p:cNvSpPr txBox="1"/>
          <p:nvPr/>
        </p:nvSpPr>
        <p:spPr>
          <a:xfrm>
            <a:off x="2083753" y="5146358"/>
            <a:ext cx="8520281" cy="646331"/>
          </a:xfrm>
          <a:prstGeom prst="rect">
            <a:avLst/>
          </a:prstGeom>
          <a:noFill/>
          <a:ln w="9525">
            <a:noFill/>
          </a:ln>
        </p:spPr>
        <p:txBody>
          <a:bodyPr wrap="none">
            <a:spAutoFit/>
          </a:bodyPr>
          <a:lstStyle/>
          <a:p>
            <a:pPr eaLnBrk="1" hangingPunct="1"/>
            <a:r>
              <a:rPr lang="zh-CN" altLang="en-US" sz="3600" b="1" dirty="0">
                <a:solidFill>
                  <a:schemeClr val="tx2"/>
                </a:solidFill>
                <a:latin typeface="方正粗圆简体" pitchFamily="2" charset="-122"/>
                <a:ea typeface="方正粗圆简体" pitchFamily="2" charset="-122"/>
              </a:rPr>
              <a:t>为此，拿破仑展开了大规模的对外战争。</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linds(horizontal)">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blinds(horizontal)">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blinds(horizontal)">
                                      <p:cBhvr>
                                        <p:cTn id="17" dur="500"/>
                                        <p:tgtEl>
                                          <p:spTgt spid="317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blinds(horizontal)">
                                      <p:cBhvr>
                                        <p:cTn id="22" dur="500"/>
                                        <p:tgtEl>
                                          <p:spTgt spid="317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4580"/>
                                        </p:tgtEl>
                                        <p:attrNameLst>
                                          <p:attrName>style.visibility</p:attrName>
                                        </p:attrNameLst>
                                      </p:cBhvr>
                                      <p:to>
                                        <p:strVal val="visible"/>
                                      </p:to>
                                    </p:set>
                                    <p:anim calcmode="lin" valueType="num">
                                      <p:cBhvr additive="base">
                                        <p:cTn id="27" dur="500" fill="hold"/>
                                        <p:tgtEl>
                                          <p:spTgt spid="24580"/>
                                        </p:tgtEl>
                                        <p:attrNameLst>
                                          <p:attrName>ppt_x</p:attrName>
                                        </p:attrNameLst>
                                      </p:cBhvr>
                                      <p:tavLst>
                                        <p:tav tm="0">
                                          <p:val>
                                            <p:strVal val="#ppt_x"/>
                                          </p:val>
                                        </p:tav>
                                        <p:tav tm="100000">
                                          <p:val>
                                            <p:strVal val="#ppt_x"/>
                                          </p:val>
                                        </p:tav>
                                      </p:tavLst>
                                    </p:anim>
                                    <p:anim calcmode="lin" valueType="num">
                                      <p:cBhvr additive="base">
                                        <p:cTn id="28"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3" name="Group 5"/>
          <p:cNvGrpSpPr/>
          <p:nvPr/>
        </p:nvGrpSpPr>
        <p:grpSpPr>
          <a:xfrm>
            <a:off x="1524000" y="332105"/>
            <a:ext cx="9144000" cy="5976620"/>
            <a:chOff x="0" y="527"/>
            <a:chExt cx="5760" cy="3311"/>
          </a:xfrm>
        </p:grpSpPr>
        <p:pic>
          <p:nvPicPr>
            <p:cNvPr id="25608" name="Picture 6"/>
            <p:cNvPicPr>
              <a:picLocks noChangeAspect="1"/>
            </p:cNvPicPr>
            <p:nvPr/>
          </p:nvPicPr>
          <p:blipFill>
            <a:blip r:embed="rId2" cstate="print"/>
            <a:stretch>
              <a:fillRect/>
            </a:stretch>
          </p:blipFill>
          <p:spPr>
            <a:xfrm>
              <a:off x="0" y="527"/>
              <a:ext cx="5760" cy="3311"/>
            </a:xfrm>
            <a:prstGeom prst="rect">
              <a:avLst/>
            </a:prstGeom>
            <a:noFill/>
            <a:ln w="9525">
              <a:noFill/>
            </a:ln>
          </p:spPr>
        </p:pic>
        <p:sp>
          <p:nvSpPr>
            <p:cNvPr id="25609" name="Rectangle 7"/>
            <p:cNvSpPr/>
            <p:nvPr/>
          </p:nvSpPr>
          <p:spPr>
            <a:xfrm>
              <a:off x="3243" y="2024"/>
              <a:ext cx="259" cy="204"/>
            </a:xfrm>
            <a:prstGeom prst="rect">
              <a:avLst/>
            </a:prstGeom>
            <a:noFill/>
            <a:ln w="9525">
              <a:noFill/>
            </a:ln>
          </p:spPr>
          <p:txBody>
            <a:bodyPr wrap="none">
              <a:spAutoFit/>
            </a:bodyPr>
            <a:lstStyle/>
            <a:p>
              <a:pPr eaLnBrk="1" hangingPunct="1"/>
              <a:r>
                <a:rPr lang="en-US" altLang="zh-CN" dirty="0">
                  <a:solidFill>
                    <a:srgbClr val="FF0000"/>
                  </a:solidFill>
                  <a:latin typeface="Arial" panose="020B0604020202020204" pitchFamily="34" charset="0"/>
                </a:rPr>
                <a:t>●</a:t>
              </a:r>
            </a:p>
          </p:txBody>
        </p:sp>
      </p:grpSp>
      <p:sp>
        <p:nvSpPr>
          <p:cNvPr id="2" name="Text Box 11"/>
          <p:cNvSpPr txBox="1"/>
          <p:nvPr/>
        </p:nvSpPr>
        <p:spPr>
          <a:xfrm>
            <a:off x="5180965" y="2870200"/>
            <a:ext cx="720725" cy="952500"/>
          </a:xfrm>
          <a:prstGeom prst="rect">
            <a:avLst/>
          </a:prstGeom>
          <a:solidFill>
            <a:srgbClr val="FFCC00"/>
          </a:solidFill>
          <a:ln w="9525" cap="flat" cmpd="sng">
            <a:solidFill>
              <a:schemeClr val="tx2"/>
            </a:solidFill>
            <a:prstDash val="solid"/>
            <a:miter/>
            <a:headEnd type="none" w="med" len="med"/>
            <a:tailEnd type="none" w="med" len="med"/>
          </a:ln>
        </p:spPr>
        <p:txBody>
          <a:bodyPr>
            <a:spAutoFit/>
          </a:bodyPr>
          <a:lstStyle/>
          <a:p>
            <a:pPr eaLnBrk="1" hangingPunct="1">
              <a:spcBef>
                <a:spcPct val="50000"/>
              </a:spcBef>
            </a:pPr>
            <a:r>
              <a:rPr lang="zh-CN" altLang="en-US" sz="2800" b="1" dirty="0">
                <a:latin typeface="Arial" panose="020B0604020202020204" pitchFamily="34" charset="0"/>
              </a:rPr>
              <a:t>法军</a:t>
            </a:r>
          </a:p>
        </p:txBody>
      </p:sp>
      <p:sp>
        <p:nvSpPr>
          <p:cNvPr id="3" name="Text Box 10"/>
          <p:cNvSpPr txBox="1"/>
          <p:nvPr/>
        </p:nvSpPr>
        <p:spPr>
          <a:xfrm>
            <a:off x="7923213" y="2952750"/>
            <a:ext cx="1150938" cy="952500"/>
          </a:xfrm>
          <a:prstGeom prst="rect">
            <a:avLst/>
          </a:prstGeom>
          <a:solidFill>
            <a:srgbClr val="FFCC00"/>
          </a:solidFill>
          <a:ln w="9525" cap="flat" cmpd="sng">
            <a:solidFill>
              <a:schemeClr val="tx2"/>
            </a:solidFill>
            <a:prstDash val="solid"/>
            <a:miter/>
            <a:headEnd type="none" w="med" len="med"/>
            <a:tailEnd type="none" w="med" len="med"/>
          </a:ln>
        </p:spPr>
        <p:txBody>
          <a:bodyPr>
            <a:spAutoFit/>
          </a:bodyPr>
          <a:lstStyle/>
          <a:p>
            <a:pPr eaLnBrk="1" hangingPunct="1">
              <a:spcBef>
                <a:spcPct val="50000"/>
              </a:spcBef>
            </a:pPr>
            <a:r>
              <a:rPr lang="zh-CN" altLang="en-US" sz="2800" b="1" dirty="0">
                <a:latin typeface="Arial" panose="020B0604020202020204" pitchFamily="34" charset="0"/>
              </a:rPr>
              <a:t>俄奥联军</a:t>
            </a:r>
          </a:p>
        </p:txBody>
      </p:sp>
      <p:sp>
        <p:nvSpPr>
          <p:cNvPr id="4" name="AutoShape 9"/>
          <p:cNvSpPr/>
          <p:nvPr/>
        </p:nvSpPr>
        <p:spPr>
          <a:xfrm>
            <a:off x="6022658" y="3238183"/>
            <a:ext cx="649288" cy="163512"/>
          </a:xfrm>
          <a:prstGeom prst="rightArrow">
            <a:avLst>
              <a:gd name="adj1" fmla="val 50000"/>
              <a:gd name="adj2" fmla="val 99271"/>
            </a:avLst>
          </a:prstGeom>
          <a:solidFill>
            <a:srgbClr val="FF0000"/>
          </a:solidFill>
          <a:ln w="9525" cap="flat" cmpd="sng">
            <a:solidFill>
              <a:schemeClr val="tx1"/>
            </a:solidFill>
            <a:prstDash val="solid"/>
            <a:miter/>
            <a:headEnd type="none" w="med" len="med"/>
            <a:tailEnd type="none" w="med" len="med"/>
          </a:ln>
        </p:spPr>
        <p:txBody>
          <a:bodyPr wrap="none" anchor="ctr"/>
          <a:lstStyle/>
          <a:p>
            <a:pPr eaLnBrk="1" hangingPunct="1"/>
            <a:endParaRPr lang="zh-CN" altLang="en-US" dirty="0">
              <a:latin typeface="Calibri" panose="020F0502020204030204" charset="0"/>
            </a:endParaRPr>
          </a:p>
        </p:txBody>
      </p:sp>
      <p:sp>
        <p:nvSpPr>
          <p:cNvPr id="5" name="AutoShape 12"/>
          <p:cNvSpPr/>
          <p:nvPr/>
        </p:nvSpPr>
        <p:spPr>
          <a:xfrm rot="10800000">
            <a:off x="7084060" y="3127375"/>
            <a:ext cx="649605" cy="181610"/>
          </a:xfrm>
          <a:prstGeom prst="rightArrow">
            <a:avLst>
              <a:gd name="adj1" fmla="val 50000"/>
              <a:gd name="adj2" fmla="val 99271"/>
            </a:avLst>
          </a:prstGeom>
          <a:solidFill>
            <a:srgbClr val="FF0000"/>
          </a:solidFill>
          <a:ln w="9525" cap="flat" cmpd="sng">
            <a:solidFill>
              <a:schemeClr val="tx1"/>
            </a:solidFill>
            <a:prstDash val="solid"/>
            <a:miter/>
            <a:headEnd type="none" w="med" len="med"/>
            <a:tailEnd type="none" w="med" len="med"/>
          </a:ln>
        </p:spPr>
        <p:txBody>
          <a:bodyPr wrap="none" anchor="ctr"/>
          <a:lstStyle/>
          <a:p>
            <a:pPr eaLnBrk="1" hangingPunct="1"/>
            <a:endParaRPr lang="zh-CN" altLang="en-US" dirty="0">
              <a:latin typeface="Calibri" panose="020F0502020204030204" charset="0"/>
            </a:endParaRPr>
          </a:p>
        </p:txBody>
      </p:sp>
      <p:sp>
        <p:nvSpPr>
          <p:cNvPr id="6" name="AutoShape 8"/>
          <p:cNvSpPr/>
          <p:nvPr/>
        </p:nvSpPr>
        <p:spPr>
          <a:xfrm>
            <a:off x="6795770" y="2153285"/>
            <a:ext cx="3205480" cy="716915"/>
          </a:xfrm>
          <a:prstGeom prst="wedgeRectCallout">
            <a:avLst>
              <a:gd name="adj1" fmla="val -45213"/>
              <a:gd name="adj2" fmla="val 95731"/>
            </a:avLst>
          </a:prstGeom>
          <a:solidFill>
            <a:srgbClr val="FFFF00"/>
          </a:solidFill>
          <a:ln w="9525" cap="flat" cmpd="sng">
            <a:solidFill>
              <a:schemeClr val="tx1"/>
            </a:solidFill>
            <a:prstDash val="solid"/>
            <a:miter/>
            <a:headEnd type="none" w="med" len="med"/>
            <a:tailEnd type="none" w="med" len="med"/>
          </a:ln>
        </p:spPr>
        <p:txBody>
          <a:bodyPr/>
          <a:lstStyle/>
          <a:p>
            <a:pPr algn="l" eaLnBrk="1" hangingPunct="1"/>
            <a:r>
              <a:rPr lang="zh-CN" altLang="en-US" sz="2800" b="1" dirty="0">
                <a:solidFill>
                  <a:srgbClr val="CC0000"/>
                </a:solidFill>
                <a:latin typeface="Times New Roman" panose="02020603050405020304" pitchFamily="18" charset="0"/>
                <a:ea typeface="汉仪粗圆简" panose="02010609000101010101" charset="-122"/>
                <a:cs typeface="Times New Roman" panose="02020603050405020304" pitchFamily="18" charset="0"/>
              </a:rPr>
              <a:t>奥斯特里茨</a:t>
            </a:r>
            <a:r>
              <a:rPr lang="zh-CN" altLang="en-US" sz="2000" b="1" dirty="0">
                <a:solidFill>
                  <a:srgbClr val="CC0000"/>
                </a:solidFill>
                <a:latin typeface="Times New Roman" panose="02020603050405020304" pitchFamily="18" charset="0"/>
                <a:ea typeface="汉仪粗圆简" panose="02010609000101010101" charset="-122"/>
                <a:cs typeface="Times New Roman" panose="02020603050405020304" pitchFamily="18" charset="0"/>
              </a:rPr>
              <a:t>（</a:t>
            </a:r>
            <a:r>
              <a:rPr lang="en-US" altLang="zh-CN" sz="2000" b="1" dirty="0">
                <a:solidFill>
                  <a:srgbClr val="CC0000"/>
                </a:solidFill>
                <a:latin typeface="Times New Roman" panose="02020603050405020304" pitchFamily="18" charset="0"/>
                <a:ea typeface="汉仪粗圆简" panose="02010609000101010101" charset="-122"/>
                <a:cs typeface="Times New Roman" panose="02020603050405020304" pitchFamily="18" charset="0"/>
              </a:rPr>
              <a:t>1805.12</a:t>
            </a:r>
            <a:r>
              <a:rPr lang="zh-CN" altLang="en-US" sz="2000" b="1" dirty="0">
                <a:solidFill>
                  <a:srgbClr val="CC0000"/>
                </a:solidFill>
                <a:latin typeface="Times New Roman" panose="02020603050405020304" pitchFamily="18" charset="0"/>
                <a:ea typeface="汉仪粗圆简" panose="02010609000101010101" charset="-122"/>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bldLvl="0" animBg="1"/>
      <p:bldP spid="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zhd111035381726rnapolun"/>
          <p:cNvPicPr>
            <a:picLocks noChangeAspect="1"/>
          </p:cNvPicPr>
          <p:nvPr/>
        </p:nvPicPr>
        <p:blipFill>
          <a:blip r:embed="rId2" cstate="print"/>
          <a:srcRect l="4040" r="7552"/>
          <a:stretch>
            <a:fillRect/>
          </a:stretch>
        </p:blipFill>
        <p:spPr>
          <a:xfrm>
            <a:off x="17145" y="4293235"/>
            <a:ext cx="3084830" cy="2617470"/>
          </a:xfrm>
          <a:prstGeom prst="rect">
            <a:avLst/>
          </a:prstGeom>
          <a:noFill/>
          <a:ln w="9525">
            <a:noFill/>
          </a:ln>
        </p:spPr>
      </p:pic>
      <p:pic>
        <p:nvPicPr>
          <p:cNvPr id="22531" name="图片 50178" descr="路被推台"/>
          <p:cNvPicPr>
            <a:picLocks noChangeAspect="1"/>
          </p:cNvPicPr>
          <p:nvPr/>
        </p:nvPicPr>
        <p:blipFill>
          <a:blip r:embed="rId3" cstate="print"/>
          <a:stretch>
            <a:fillRect/>
          </a:stretch>
        </p:blipFill>
        <p:spPr>
          <a:xfrm>
            <a:off x="3101975" y="4293870"/>
            <a:ext cx="3516630" cy="2615565"/>
          </a:xfrm>
          <a:prstGeom prst="rect">
            <a:avLst/>
          </a:prstGeom>
          <a:noFill/>
          <a:ln w="9525">
            <a:noFill/>
          </a:ln>
        </p:spPr>
      </p:pic>
      <p:pic>
        <p:nvPicPr>
          <p:cNvPr id="27650" name="Picture 8"/>
          <p:cNvPicPr>
            <a:picLocks noChangeAspect="1"/>
          </p:cNvPicPr>
          <p:nvPr/>
        </p:nvPicPr>
        <p:blipFill>
          <a:blip r:embed="rId4" cstate="print"/>
          <a:srcRect l="5952" b="5529"/>
          <a:stretch>
            <a:fillRect/>
          </a:stretch>
        </p:blipFill>
        <p:spPr>
          <a:xfrm>
            <a:off x="9354820" y="4293870"/>
            <a:ext cx="2829560" cy="2552700"/>
          </a:xfrm>
          <a:prstGeom prst="rect">
            <a:avLst/>
          </a:prstGeom>
          <a:noFill/>
          <a:ln w="9525">
            <a:noFill/>
          </a:ln>
        </p:spPr>
      </p:pic>
      <p:pic>
        <p:nvPicPr>
          <p:cNvPr id="9219" name="Picture 5" descr="01300000030421122196207155882"/>
          <p:cNvPicPr>
            <a:picLocks noChangeAspect="1"/>
          </p:cNvPicPr>
          <p:nvPr/>
        </p:nvPicPr>
        <p:blipFill>
          <a:blip r:embed="rId5" cstate="print"/>
          <a:stretch>
            <a:fillRect/>
          </a:stretch>
        </p:blipFill>
        <p:spPr>
          <a:xfrm>
            <a:off x="6618605" y="4293235"/>
            <a:ext cx="2735580" cy="2618740"/>
          </a:xfrm>
          <a:prstGeom prst="rect">
            <a:avLst/>
          </a:prstGeom>
          <a:noFill/>
          <a:ln w="9525">
            <a:noFill/>
          </a:ln>
        </p:spPr>
      </p:pic>
      <p:sp>
        <p:nvSpPr>
          <p:cNvPr id="4" name="文本框 3"/>
          <p:cNvSpPr txBox="1"/>
          <p:nvPr/>
        </p:nvSpPr>
        <p:spPr>
          <a:xfrm>
            <a:off x="2512060" y="1502410"/>
            <a:ext cx="6278880" cy="1568450"/>
          </a:xfrm>
          <a:prstGeom prst="rect">
            <a:avLst/>
          </a:prstGeom>
          <a:noFill/>
        </p:spPr>
        <p:txBody>
          <a:bodyPr wrap="none" rtlCol="0">
            <a:prstTxWarp prst="textStop">
              <a:avLst/>
            </a:prstTxWarp>
            <a:spAutoFit/>
          </a:bodyPr>
          <a:lstStyle/>
          <a:p>
            <a:r>
              <a:rPr lang="zh-CN" altLang="en-US" sz="4000">
                <a:ln w="10160">
                  <a:solidFill>
                    <a:schemeClr val="accent5"/>
                  </a:solidFill>
                  <a:prstDash val="solid"/>
                </a:ln>
                <a:solidFill>
                  <a:schemeClr val="accent6">
                    <a:lumMod val="20000"/>
                    <a:lumOff val="80000"/>
                  </a:schemeClr>
                </a:solidFill>
                <a:effectLst>
                  <a:outerShdw blurRad="38100" dist="22860" dir="5400000" algn="tl" rotWithShape="0">
                    <a:srgbClr val="000000">
                      <a:alpha val="30000"/>
                    </a:srgbClr>
                  </a:outerShdw>
                </a:effectLst>
              </a:rPr>
              <a:t>第</a:t>
            </a:r>
            <a:r>
              <a:rPr lang="en-US" altLang="zh-CN" sz="4000">
                <a:ln w="10160">
                  <a:solidFill>
                    <a:schemeClr val="accent5"/>
                  </a:solidFill>
                  <a:prstDash val="solid"/>
                </a:ln>
                <a:solidFill>
                  <a:schemeClr val="accent6">
                    <a:lumMod val="20000"/>
                    <a:lumOff val="80000"/>
                  </a:schemeClr>
                </a:solidFill>
                <a:effectLst>
                  <a:outerShdw blurRad="38100" dist="22860" dir="5400000" algn="tl" rotWithShape="0">
                    <a:srgbClr val="000000">
                      <a:alpha val="30000"/>
                    </a:srgbClr>
                  </a:outerShdw>
                </a:effectLst>
              </a:rPr>
              <a:t>13</a:t>
            </a:r>
            <a:r>
              <a:rPr lang="zh-CN" altLang="en-US" sz="4000">
                <a:ln w="10160">
                  <a:solidFill>
                    <a:schemeClr val="accent5"/>
                  </a:solidFill>
                  <a:prstDash val="solid"/>
                </a:ln>
                <a:solidFill>
                  <a:schemeClr val="accent6">
                    <a:lumMod val="20000"/>
                    <a:lumOff val="80000"/>
                  </a:schemeClr>
                </a:solidFill>
                <a:effectLst>
                  <a:outerShdw blurRad="38100" dist="22860" dir="5400000" algn="tl" rotWithShape="0">
                    <a:srgbClr val="000000">
                      <a:alpha val="30000"/>
                    </a:srgbClr>
                  </a:outerShdw>
                </a:effectLst>
              </a:rPr>
              <a:t>课  法国大革命</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p:nvPr/>
        </p:nvSpPr>
        <p:spPr>
          <a:xfrm>
            <a:off x="6959600" y="476250"/>
            <a:ext cx="4414520" cy="3415030"/>
          </a:xfrm>
          <a:prstGeom prst="rect">
            <a:avLst/>
          </a:prstGeom>
          <a:noFill/>
          <a:ln w="12700">
            <a:noFill/>
          </a:ln>
        </p:spPr>
        <p:txBody>
          <a:bodyPr wrap="square">
            <a:spAutoFit/>
          </a:bodyPr>
          <a:lstStyle/>
          <a:p>
            <a:pPr eaLnBrk="1" hangingPunct="1"/>
            <a:r>
              <a:rPr lang="zh-CN" altLang="en-US" sz="3600" b="1" dirty="0">
                <a:solidFill>
                  <a:srgbClr val="000099"/>
                </a:solidFill>
                <a:latin typeface="汉仪中楷简" panose="02010604000101010101" charset="-122"/>
                <a:ea typeface="汉仪中楷简" panose="02010604000101010101" charset="-122"/>
              </a:rPr>
              <a:t>为纪念此战役的赫赫军功，铸造凯旋门。内壁刻着数百名将军的名字和宣扬拿破仑赫赫战功的上百个胜利战役的浮雕。</a:t>
            </a:r>
          </a:p>
        </p:txBody>
      </p:sp>
      <p:sp>
        <p:nvSpPr>
          <p:cNvPr id="28676" name="Text Box 4"/>
          <p:cNvSpPr txBox="1"/>
          <p:nvPr/>
        </p:nvSpPr>
        <p:spPr>
          <a:xfrm>
            <a:off x="6380798" y="4251008"/>
            <a:ext cx="2743200" cy="922020"/>
          </a:xfrm>
          <a:prstGeom prst="rect">
            <a:avLst/>
          </a:prstGeom>
          <a:noFill/>
          <a:ln w="12700">
            <a:noFill/>
          </a:ln>
        </p:spPr>
        <p:txBody>
          <a:bodyPr>
            <a:spAutoFit/>
          </a:bodyPr>
          <a:lstStyle/>
          <a:p>
            <a:pPr eaLnBrk="1" hangingPunct="1">
              <a:spcBef>
                <a:spcPct val="50000"/>
              </a:spcBef>
            </a:pPr>
            <a:r>
              <a:rPr lang="zh-CN" altLang="en-US" sz="5400" dirty="0">
                <a:solidFill>
                  <a:srgbClr val="FF6600"/>
                </a:solidFill>
                <a:latin typeface="Times New Roman" panose="02020603050405020304" pitchFamily="18" charset="0"/>
                <a:ea typeface="隶书" panose="02010509060101010101" charset="-122"/>
              </a:rPr>
              <a:t>凯旋门</a:t>
            </a:r>
          </a:p>
        </p:txBody>
      </p:sp>
      <p:pic>
        <p:nvPicPr>
          <p:cNvPr id="2" name="图片 1"/>
          <p:cNvPicPr>
            <a:picLocks noChangeAspect="1"/>
          </p:cNvPicPr>
          <p:nvPr/>
        </p:nvPicPr>
        <p:blipFill>
          <a:blip r:embed="rId2" cstate="print"/>
          <a:srcRect l="11829" r="10616"/>
          <a:stretch>
            <a:fillRect/>
          </a:stretch>
        </p:blipFill>
        <p:spPr>
          <a:xfrm>
            <a:off x="27940" y="22225"/>
            <a:ext cx="6353175" cy="68129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additive="base">
                                        <p:cTn id="7" dur="500" fill="hold"/>
                                        <p:tgtEl>
                                          <p:spTgt spid="28676"/>
                                        </p:tgtEl>
                                        <p:attrNameLst>
                                          <p:attrName>ppt_x</p:attrName>
                                        </p:attrNameLst>
                                      </p:cBhvr>
                                      <p:tavLst>
                                        <p:tav tm="0">
                                          <p:val>
                                            <p:strVal val="#ppt_x"/>
                                          </p:val>
                                        </p:tav>
                                        <p:tav tm="100000">
                                          <p:val>
                                            <p:strVal val="#ppt_x"/>
                                          </p:val>
                                        </p:tav>
                                      </p:tavLst>
                                    </p:anim>
                                    <p:anim calcmode="lin" valueType="num">
                                      <p:cBhvr additive="base">
                                        <p:cTn id="8" dur="500" fill="hold"/>
                                        <p:tgtEl>
                                          <p:spTgt spid="28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p:nvPr/>
        </p:nvSpPr>
        <p:spPr>
          <a:xfrm>
            <a:off x="2063750" y="692150"/>
            <a:ext cx="1655763" cy="368300"/>
          </a:xfrm>
          <a:prstGeom prst="rect">
            <a:avLst/>
          </a:prstGeom>
          <a:noFill/>
          <a:ln w="9525">
            <a:noFill/>
          </a:ln>
        </p:spPr>
        <p:txBody>
          <a:bodyPr>
            <a:spAutoFit/>
          </a:bodyPr>
          <a:lstStyle/>
          <a:p>
            <a:pPr eaLnBrk="1" hangingPunct="1">
              <a:spcBef>
                <a:spcPct val="50000"/>
              </a:spcBef>
            </a:pPr>
            <a:endParaRPr lang="zh-CN" altLang="zh-CN" dirty="0">
              <a:latin typeface="Arial" panose="020B0604020202020204" pitchFamily="34" charset="0"/>
            </a:endParaRPr>
          </a:p>
        </p:txBody>
      </p:sp>
      <p:sp>
        <p:nvSpPr>
          <p:cNvPr id="29699" name="Text Box 3"/>
          <p:cNvSpPr txBox="1"/>
          <p:nvPr/>
        </p:nvSpPr>
        <p:spPr>
          <a:xfrm>
            <a:off x="2279650" y="2997200"/>
            <a:ext cx="3600450" cy="368300"/>
          </a:xfrm>
          <a:prstGeom prst="rect">
            <a:avLst/>
          </a:prstGeom>
          <a:noFill/>
          <a:ln w="9525">
            <a:noFill/>
          </a:ln>
        </p:spPr>
        <p:txBody>
          <a:bodyPr>
            <a:spAutoFit/>
          </a:bodyPr>
          <a:lstStyle/>
          <a:p>
            <a:pPr eaLnBrk="1" hangingPunct="1">
              <a:spcBef>
                <a:spcPct val="50000"/>
              </a:spcBef>
            </a:pPr>
            <a:endParaRPr lang="zh-CN" altLang="zh-CN" dirty="0">
              <a:latin typeface="Arial" panose="020B0604020202020204" pitchFamily="34" charset="0"/>
            </a:endParaRPr>
          </a:p>
        </p:txBody>
      </p:sp>
      <p:sp>
        <p:nvSpPr>
          <p:cNvPr id="29700" name="Text Box 4"/>
          <p:cNvSpPr txBox="1"/>
          <p:nvPr/>
        </p:nvSpPr>
        <p:spPr>
          <a:xfrm>
            <a:off x="3071813" y="2852738"/>
            <a:ext cx="2663825" cy="368300"/>
          </a:xfrm>
          <a:prstGeom prst="rect">
            <a:avLst/>
          </a:prstGeom>
          <a:noFill/>
          <a:ln w="9525">
            <a:noFill/>
          </a:ln>
        </p:spPr>
        <p:txBody>
          <a:bodyPr>
            <a:spAutoFit/>
          </a:bodyPr>
          <a:lstStyle/>
          <a:p>
            <a:pPr eaLnBrk="1" hangingPunct="1">
              <a:spcBef>
                <a:spcPct val="50000"/>
              </a:spcBef>
            </a:pPr>
            <a:endParaRPr lang="zh-CN" altLang="zh-CN" dirty="0">
              <a:latin typeface="Arial" panose="020B0604020202020204" pitchFamily="34" charset="0"/>
            </a:endParaRPr>
          </a:p>
        </p:txBody>
      </p:sp>
      <p:sp>
        <p:nvSpPr>
          <p:cNvPr id="29701" name="Text Box 5"/>
          <p:cNvSpPr txBox="1"/>
          <p:nvPr/>
        </p:nvSpPr>
        <p:spPr>
          <a:xfrm>
            <a:off x="2855913" y="2060575"/>
            <a:ext cx="3311525" cy="368300"/>
          </a:xfrm>
          <a:prstGeom prst="rect">
            <a:avLst/>
          </a:prstGeom>
          <a:noFill/>
          <a:ln w="9525">
            <a:noFill/>
          </a:ln>
        </p:spPr>
        <p:txBody>
          <a:bodyPr>
            <a:spAutoFit/>
          </a:bodyPr>
          <a:lstStyle/>
          <a:p>
            <a:pPr eaLnBrk="1" hangingPunct="1">
              <a:spcBef>
                <a:spcPct val="50000"/>
              </a:spcBef>
            </a:pPr>
            <a:endParaRPr lang="zh-CN" altLang="zh-CN" dirty="0">
              <a:latin typeface="Arial" panose="020B0604020202020204" pitchFamily="34" charset="0"/>
            </a:endParaRPr>
          </a:p>
        </p:txBody>
      </p:sp>
      <p:sp>
        <p:nvSpPr>
          <p:cNvPr id="29702" name="Text Box 6"/>
          <p:cNvSpPr txBox="1"/>
          <p:nvPr/>
        </p:nvSpPr>
        <p:spPr>
          <a:xfrm>
            <a:off x="3287713" y="1916113"/>
            <a:ext cx="4968875" cy="368300"/>
          </a:xfrm>
          <a:prstGeom prst="rect">
            <a:avLst/>
          </a:prstGeom>
          <a:noFill/>
          <a:ln w="9525">
            <a:noFill/>
          </a:ln>
        </p:spPr>
        <p:txBody>
          <a:bodyPr>
            <a:spAutoFit/>
          </a:bodyPr>
          <a:lstStyle/>
          <a:p>
            <a:pPr eaLnBrk="1" hangingPunct="1">
              <a:spcBef>
                <a:spcPct val="50000"/>
              </a:spcBef>
            </a:pPr>
            <a:endParaRPr lang="zh-CN" altLang="zh-CN" dirty="0">
              <a:latin typeface="Arial" panose="020B0604020202020204" pitchFamily="34" charset="0"/>
            </a:endParaRPr>
          </a:p>
        </p:txBody>
      </p:sp>
      <p:sp>
        <p:nvSpPr>
          <p:cNvPr id="29703" name="Text Box 7"/>
          <p:cNvSpPr txBox="1"/>
          <p:nvPr/>
        </p:nvSpPr>
        <p:spPr>
          <a:xfrm>
            <a:off x="3503613" y="3141663"/>
            <a:ext cx="3384550" cy="368300"/>
          </a:xfrm>
          <a:prstGeom prst="rect">
            <a:avLst/>
          </a:prstGeom>
          <a:noFill/>
          <a:ln w="9525">
            <a:noFill/>
          </a:ln>
        </p:spPr>
        <p:txBody>
          <a:bodyPr>
            <a:spAutoFit/>
          </a:bodyPr>
          <a:lstStyle/>
          <a:p>
            <a:pPr eaLnBrk="1" hangingPunct="1">
              <a:spcBef>
                <a:spcPct val="50000"/>
              </a:spcBef>
            </a:pPr>
            <a:endParaRPr lang="zh-CN" altLang="zh-CN" dirty="0">
              <a:latin typeface="Arial" panose="020B0604020202020204" pitchFamily="34" charset="0"/>
            </a:endParaRPr>
          </a:p>
        </p:txBody>
      </p:sp>
      <p:sp>
        <p:nvSpPr>
          <p:cNvPr id="29704" name="Text Box 8"/>
          <p:cNvSpPr txBox="1"/>
          <p:nvPr/>
        </p:nvSpPr>
        <p:spPr>
          <a:xfrm>
            <a:off x="3000375" y="5013325"/>
            <a:ext cx="2087563" cy="368300"/>
          </a:xfrm>
          <a:prstGeom prst="rect">
            <a:avLst/>
          </a:prstGeom>
          <a:noFill/>
          <a:ln w="9525">
            <a:noFill/>
          </a:ln>
        </p:spPr>
        <p:txBody>
          <a:bodyPr>
            <a:spAutoFit/>
          </a:bodyPr>
          <a:lstStyle/>
          <a:p>
            <a:pPr eaLnBrk="1" hangingPunct="1">
              <a:spcBef>
                <a:spcPct val="50000"/>
              </a:spcBef>
            </a:pPr>
            <a:endParaRPr lang="zh-CN" altLang="zh-CN" dirty="0">
              <a:latin typeface="Arial" panose="020B0604020202020204" pitchFamily="34" charset="0"/>
            </a:endParaRPr>
          </a:p>
        </p:txBody>
      </p:sp>
      <p:pic>
        <p:nvPicPr>
          <p:cNvPr id="29705" name="Picture 9" descr="5E18010aa"/>
          <p:cNvPicPr>
            <a:picLocks noChangeAspect="1"/>
          </p:cNvPicPr>
          <p:nvPr/>
        </p:nvPicPr>
        <p:blipFill>
          <a:blip r:embed="rId2" cstate="print"/>
          <a:stretch>
            <a:fillRect/>
          </a:stretch>
        </p:blipFill>
        <p:spPr>
          <a:xfrm>
            <a:off x="1343025" y="0"/>
            <a:ext cx="9324975" cy="6842125"/>
          </a:xfrm>
          <a:prstGeom prst="rect">
            <a:avLst/>
          </a:prstGeom>
          <a:noFill/>
          <a:ln w="9525" cap="flat" cmpd="sng">
            <a:solidFill>
              <a:schemeClr val="bg1"/>
            </a:solidFill>
            <a:prstDash val="solid"/>
            <a:miter/>
            <a:headEnd type="none" w="med" len="med"/>
            <a:tailEnd type="none" w="med" len="med"/>
          </a:ln>
        </p:spPr>
      </p:pic>
      <p:grpSp>
        <p:nvGrpSpPr>
          <p:cNvPr id="2" name="Group 10"/>
          <p:cNvGrpSpPr/>
          <p:nvPr/>
        </p:nvGrpSpPr>
        <p:grpSpPr>
          <a:xfrm>
            <a:off x="2208213" y="115888"/>
            <a:ext cx="6419850" cy="6288087"/>
            <a:chOff x="445" y="-30"/>
            <a:chExt cx="4044" cy="4245"/>
          </a:xfrm>
        </p:grpSpPr>
        <p:grpSp>
          <p:nvGrpSpPr>
            <p:cNvPr id="29710" name="Group 11"/>
            <p:cNvGrpSpPr/>
            <p:nvPr/>
          </p:nvGrpSpPr>
          <p:grpSpPr>
            <a:xfrm>
              <a:off x="445" y="-30"/>
              <a:ext cx="4044" cy="4245"/>
              <a:chOff x="445" y="-30"/>
              <a:chExt cx="4044" cy="4245"/>
            </a:xfrm>
          </p:grpSpPr>
          <p:grpSp>
            <p:nvGrpSpPr>
              <p:cNvPr id="29712" name="Group 12"/>
              <p:cNvGrpSpPr/>
              <p:nvPr/>
            </p:nvGrpSpPr>
            <p:grpSpPr>
              <a:xfrm>
                <a:off x="445" y="841"/>
                <a:ext cx="4044" cy="3374"/>
                <a:chOff x="445" y="841"/>
                <a:chExt cx="4044" cy="3374"/>
              </a:xfrm>
            </p:grpSpPr>
            <p:sp>
              <p:nvSpPr>
                <p:cNvPr id="29714" name="Freeform 13"/>
                <p:cNvSpPr/>
                <p:nvPr/>
              </p:nvSpPr>
              <p:spPr>
                <a:xfrm>
                  <a:off x="475" y="841"/>
                  <a:ext cx="4014" cy="3374"/>
                </a:xfrm>
                <a:custGeom>
                  <a:avLst/>
                  <a:gdLst>
                    <a:gd name="txL" fmla="*/ 0 w 4014"/>
                    <a:gd name="txT" fmla="*/ 0 h 3374"/>
                    <a:gd name="txR" fmla="*/ 4014 w 4014"/>
                    <a:gd name="txB" fmla="*/ 3374 h 3374"/>
                  </a:gdLst>
                  <a:ahLst/>
                  <a:cxnLst>
                    <a:cxn ang="0">
                      <a:pos x="266" y="2012"/>
                    </a:cxn>
                    <a:cxn ang="0">
                      <a:pos x="796" y="2185"/>
                    </a:cxn>
                    <a:cxn ang="0">
                      <a:pos x="988" y="1966"/>
                    </a:cxn>
                    <a:cxn ang="0">
                      <a:pos x="979" y="1637"/>
                    </a:cxn>
                    <a:cxn ang="0">
                      <a:pos x="768" y="1353"/>
                    </a:cxn>
                    <a:cxn ang="0">
                      <a:pos x="878" y="1262"/>
                    </a:cxn>
                    <a:cxn ang="0">
                      <a:pos x="1070" y="1143"/>
                    </a:cxn>
                    <a:cxn ang="0">
                      <a:pos x="1253" y="1225"/>
                    </a:cxn>
                    <a:cxn ang="0">
                      <a:pos x="1408" y="1161"/>
                    </a:cxn>
                    <a:cxn ang="0">
                      <a:pos x="1738" y="869"/>
                    </a:cxn>
                    <a:cxn ang="0">
                      <a:pos x="1847" y="786"/>
                    </a:cxn>
                    <a:cxn ang="0">
                      <a:pos x="2140" y="631"/>
                    </a:cxn>
                    <a:cxn ang="0">
                      <a:pos x="2140" y="128"/>
                    </a:cxn>
                    <a:cxn ang="0">
                      <a:pos x="2350" y="64"/>
                    </a:cxn>
                    <a:cxn ang="0">
                      <a:pos x="2341" y="466"/>
                    </a:cxn>
                    <a:cxn ang="0">
                      <a:pos x="2963" y="457"/>
                    </a:cxn>
                    <a:cxn ang="0">
                      <a:pos x="2999" y="430"/>
                    </a:cxn>
                    <a:cxn ang="0">
                      <a:pos x="2762" y="503"/>
                    </a:cxn>
                    <a:cxn ang="0">
                      <a:pos x="3036" y="384"/>
                    </a:cxn>
                    <a:cxn ang="0">
                      <a:pos x="3228" y="338"/>
                    </a:cxn>
                    <a:cxn ang="0">
                      <a:pos x="3402" y="238"/>
                    </a:cxn>
                    <a:cxn ang="0">
                      <a:pos x="3520" y="503"/>
                    </a:cxn>
                    <a:cxn ang="0">
                      <a:pos x="3566" y="786"/>
                    </a:cxn>
                    <a:cxn ang="0">
                      <a:pos x="3694" y="1033"/>
                    </a:cxn>
                    <a:cxn ang="0">
                      <a:pos x="3840" y="1225"/>
                    </a:cxn>
                    <a:cxn ang="0">
                      <a:pos x="3923" y="1591"/>
                    </a:cxn>
                    <a:cxn ang="0">
                      <a:pos x="4014" y="1829"/>
                    </a:cxn>
                    <a:cxn ang="0">
                      <a:pos x="3594" y="2066"/>
                    </a:cxn>
                    <a:cxn ang="0">
                      <a:pos x="2926" y="2057"/>
                    </a:cxn>
                    <a:cxn ang="0">
                      <a:pos x="2963" y="2277"/>
                    </a:cxn>
                    <a:cxn ang="0">
                      <a:pos x="3082" y="2350"/>
                    </a:cxn>
                    <a:cxn ang="0">
                      <a:pos x="2954" y="2332"/>
                    </a:cxn>
                    <a:cxn ang="0">
                      <a:pos x="2862" y="2185"/>
                    </a:cxn>
                    <a:cxn ang="0">
                      <a:pos x="2624" y="1984"/>
                    </a:cxn>
                    <a:cxn ang="0">
                      <a:pos x="2661" y="2460"/>
                    </a:cxn>
                    <a:cxn ang="0">
                      <a:pos x="2954" y="2633"/>
                    </a:cxn>
                    <a:cxn ang="0">
                      <a:pos x="3210" y="2853"/>
                    </a:cxn>
                    <a:cxn ang="0">
                      <a:pos x="3063" y="2908"/>
                    </a:cxn>
                    <a:cxn ang="0">
                      <a:pos x="3082" y="3136"/>
                    </a:cxn>
                    <a:cxn ang="0">
                      <a:pos x="2935" y="3045"/>
                    </a:cxn>
                    <a:cxn ang="0">
                      <a:pos x="2743" y="2807"/>
                    </a:cxn>
                    <a:cxn ang="0">
                      <a:pos x="2423" y="2597"/>
                    </a:cxn>
                    <a:cxn ang="0">
                      <a:pos x="2259" y="2377"/>
                    </a:cxn>
                    <a:cxn ang="0">
                      <a:pos x="2067" y="2231"/>
                    </a:cxn>
                    <a:cxn ang="0">
                      <a:pos x="1765" y="2423"/>
                    </a:cxn>
                    <a:cxn ang="0">
                      <a:pos x="1408" y="2460"/>
                    </a:cxn>
                    <a:cxn ang="0">
                      <a:pos x="1216" y="2661"/>
                    </a:cxn>
                    <a:cxn ang="0">
                      <a:pos x="915" y="2917"/>
                    </a:cxn>
                    <a:cxn ang="0">
                      <a:pos x="704" y="3255"/>
                    </a:cxn>
                    <a:cxn ang="0">
                      <a:pos x="165" y="3356"/>
                    </a:cxn>
                    <a:cxn ang="0">
                      <a:pos x="28" y="3118"/>
                    </a:cxn>
                    <a:cxn ang="0">
                      <a:pos x="92" y="2871"/>
                    </a:cxn>
                    <a:cxn ang="0">
                      <a:pos x="293" y="2386"/>
                    </a:cxn>
                  </a:cxnLst>
                  <a:rect l="txL" t="txT" r="txR" b="txB"/>
                  <a:pathLst>
                    <a:path w="4014" h="3374">
                      <a:moveTo>
                        <a:pt x="0" y="2012"/>
                      </a:moveTo>
                      <a:cubicBezTo>
                        <a:pt x="75" y="2037"/>
                        <a:pt x="36" y="2033"/>
                        <a:pt x="119" y="2021"/>
                      </a:cubicBezTo>
                      <a:cubicBezTo>
                        <a:pt x="147" y="2012"/>
                        <a:pt x="174" y="2002"/>
                        <a:pt x="202" y="1993"/>
                      </a:cubicBezTo>
                      <a:cubicBezTo>
                        <a:pt x="215" y="1996"/>
                        <a:pt x="252" y="2004"/>
                        <a:pt x="266" y="2012"/>
                      </a:cubicBezTo>
                      <a:cubicBezTo>
                        <a:pt x="303" y="2033"/>
                        <a:pt x="328" y="2062"/>
                        <a:pt x="366" y="2076"/>
                      </a:cubicBezTo>
                      <a:cubicBezTo>
                        <a:pt x="418" y="2068"/>
                        <a:pt x="444" y="2067"/>
                        <a:pt x="485" y="2039"/>
                      </a:cubicBezTo>
                      <a:cubicBezTo>
                        <a:pt x="523" y="2077"/>
                        <a:pt x="562" y="2113"/>
                        <a:pt x="613" y="2130"/>
                      </a:cubicBezTo>
                      <a:cubicBezTo>
                        <a:pt x="645" y="2163"/>
                        <a:pt x="742" y="2168"/>
                        <a:pt x="796" y="2185"/>
                      </a:cubicBezTo>
                      <a:cubicBezTo>
                        <a:pt x="836" y="2182"/>
                        <a:pt x="877" y="2187"/>
                        <a:pt x="915" y="2176"/>
                      </a:cubicBezTo>
                      <a:cubicBezTo>
                        <a:pt x="924" y="2173"/>
                        <a:pt x="919" y="2157"/>
                        <a:pt x="924" y="2149"/>
                      </a:cubicBezTo>
                      <a:cubicBezTo>
                        <a:pt x="940" y="2123"/>
                        <a:pt x="959" y="2107"/>
                        <a:pt x="970" y="2076"/>
                      </a:cubicBezTo>
                      <a:cubicBezTo>
                        <a:pt x="977" y="2022"/>
                        <a:pt x="975" y="2010"/>
                        <a:pt x="988" y="1966"/>
                      </a:cubicBezTo>
                      <a:cubicBezTo>
                        <a:pt x="993" y="1948"/>
                        <a:pt x="988" y="1917"/>
                        <a:pt x="1006" y="1911"/>
                      </a:cubicBezTo>
                      <a:cubicBezTo>
                        <a:pt x="1015" y="1908"/>
                        <a:pt x="1025" y="1905"/>
                        <a:pt x="1034" y="1902"/>
                      </a:cubicBezTo>
                      <a:cubicBezTo>
                        <a:pt x="1049" y="1841"/>
                        <a:pt x="1065" y="1766"/>
                        <a:pt x="1015" y="1719"/>
                      </a:cubicBezTo>
                      <a:cubicBezTo>
                        <a:pt x="994" y="1654"/>
                        <a:pt x="1008" y="1680"/>
                        <a:pt x="979" y="1637"/>
                      </a:cubicBezTo>
                      <a:cubicBezTo>
                        <a:pt x="959" y="1575"/>
                        <a:pt x="957" y="1495"/>
                        <a:pt x="887" y="1472"/>
                      </a:cubicBezTo>
                      <a:cubicBezTo>
                        <a:pt x="825" y="1431"/>
                        <a:pt x="847" y="1452"/>
                        <a:pt x="814" y="1417"/>
                      </a:cubicBezTo>
                      <a:cubicBezTo>
                        <a:pt x="790" y="1345"/>
                        <a:pt x="826" y="1429"/>
                        <a:pt x="778" y="1381"/>
                      </a:cubicBezTo>
                      <a:cubicBezTo>
                        <a:pt x="771" y="1374"/>
                        <a:pt x="774" y="1361"/>
                        <a:pt x="768" y="1353"/>
                      </a:cubicBezTo>
                      <a:cubicBezTo>
                        <a:pt x="761" y="1345"/>
                        <a:pt x="750" y="1341"/>
                        <a:pt x="741" y="1335"/>
                      </a:cubicBezTo>
                      <a:cubicBezTo>
                        <a:pt x="740" y="1331"/>
                        <a:pt x="718" y="1284"/>
                        <a:pt x="741" y="1280"/>
                      </a:cubicBezTo>
                      <a:cubicBezTo>
                        <a:pt x="760" y="1277"/>
                        <a:pt x="796" y="1298"/>
                        <a:pt x="796" y="1298"/>
                      </a:cubicBezTo>
                      <a:cubicBezTo>
                        <a:pt x="825" y="1254"/>
                        <a:pt x="826" y="1249"/>
                        <a:pt x="878" y="1262"/>
                      </a:cubicBezTo>
                      <a:cubicBezTo>
                        <a:pt x="915" y="1286"/>
                        <a:pt x="956" y="1293"/>
                        <a:pt x="997" y="1308"/>
                      </a:cubicBezTo>
                      <a:cubicBezTo>
                        <a:pt x="1024" y="1305"/>
                        <a:pt x="1064" y="1321"/>
                        <a:pt x="1079" y="1298"/>
                      </a:cubicBezTo>
                      <a:cubicBezTo>
                        <a:pt x="1096" y="1272"/>
                        <a:pt x="1072" y="1205"/>
                        <a:pt x="1061" y="1170"/>
                      </a:cubicBezTo>
                      <a:cubicBezTo>
                        <a:pt x="1064" y="1161"/>
                        <a:pt x="1061" y="1145"/>
                        <a:pt x="1070" y="1143"/>
                      </a:cubicBezTo>
                      <a:cubicBezTo>
                        <a:pt x="1097" y="1136"/>
                        <a:pt x="1119" y="1198"/>
                        <a:pt x="1134" y="1207"/>
                      </a:cubicBezTo>
                      <a:cubicBezTo>
                        <a:pt x="1150" y="1217"/>
                        <a:pt x="1171" y="1219"/>
                        <a:pt x="1189" y="1225"/>
                      </a:cubicBezTo>
                      <a:cubicBezTo>
                        <a:pt x="1198" y="1228"/>
                        <a:pt x="1216" y="1234"/>
                        <a:pt x="1216" y="1234"/>
                      </a:cubicBezTo>
                      <a:cubicBezTo>
                        <a:pt x="1228" y="1231"/>
                        <a:pt x="1242" y="1232"/>
                        <a:pt x="1253" y="1225"/>
                      </a:cubicBezTo>
                      <a:cubicBezTo>
                        <a:pt x="1297" y="1196"/>
                        <a:pt x="1242" y="1189"/>
                        <a:pt x="1299" y="1207"/>
                      </a:cubicBezTo>
                      <a:cubicBezTo>
                        <a:pt x="1326" y="1225"/>
                        <a:pt x="1341" y="1244"/>
                        <a:pt x="1381" y="1216"/>
                      </a:cubicBezTo>
                      <a:cubicBezTo>
                        <a:pt x="1391" y="1209"/>
                        <a:pt x="1385" y="1191"/>
                        <a:pt x="1390" y="1180"/>
                      </a:cubicBezTo>
                      <a:cubicBezTo>
                        <a:pt x="1394" y="1172"/>
                        <a:pt x="1402" y="1167"/>
                        <a:pt x="1408" y="1161"/>
                      </a:cubicBezTo>
                      <a:cubicBezTo>
                        <a:pt x="1443" y="1067"/>
                        <a:pt x="1437" y="1050"/>
                        <a:pt x="1509" y="978"/>
                      </a:cubicBezTo>
                      <a:cubicBezTo>
                        <a:pt x="1526" y="961"/>
                        <a:pt x="1558" y="972"/>
                        <a:pt x="1582" y="969"/>
                      </a:cubicBezTo>
                      <a:cubicBezTo>
                        <a:pt x="1623" y="963"/>
                        <a:pt x="1644" y="959"/>
                        <a:pt x="1683" y="951"/>
                      </a:cubicBezTo>
                      <a:cubicBezTo>
                        <a:pt x="1704" y="922"/>
                        <a:pt x="1713" y="893"/>
                        <a:pt x="1738" y="869"/>
                      </a:cubicBezTo>
                      <a:cubicBezTo>
                        <a:pt x="1724" y="819"/>
                        <a:pt x="1726" y="776"/>
                        <a:pt x="1756" y="732"/>
                      </a:cubicBezTo>
                      <a:lnTo>
                        <a:pt x="1829" y="686"/>
                      </a:lnTo>
                      <a:cubicBezTo>
                        <a:pt x="1829" y="686"/>
                        <a:pt x="1802" y="677"/>
                        <a:pt x="1802" y="677"/>
                      </a:cubicBezTo>
                      <a:cubicBezTo>
                        <a:pt x="1808" y="730"/>
                        <a:pt x="1797" y="769"/>
                        <a:pt x="1847" y="786"/>
                      </a:cubicBezTo>
                      <a:cubicBezTo>
                        <a:pt x="1865" y="731"/>
                        <a:pt x="1844" y="667"/>
                        <a:pt x="1866" y="613"/>
                      </a:cubicBezTo>
                      <a:cubicBezTo>
                        <a:pt x="1868" y="607"/>
                        <a:pt x="1930" y="628"/>
                        <a:pt x="1939" y="631"/>
                      </a:cubicBezTo>
                      <a:cubicBezTo>
                        <a:pt x="2079" y="619"/>
                        <a:pt x="2026" y="642"/>
                        <a:pt x="2076" y="567"/>
                      </a:cubicBezTo>
                      <a:cubicBezTo>
                        <a:pt x="2115" y="593"/>
                        <a:pt x="2100" y="606"/>
                        <a:pt x="2140" y="631"/>
                      </a:cubicBezTo>
                      <a:cubicBezTo>
                        <a:pt x="2143" y="613"/>
                        <a:pt x="2143" y="594"/>
                        <a:pt x="2149" y="576"/>
                      </a:cubicBezTo>
                      <a:cubicBezTo>
                        <a:pt x="2152" y="566"/>
                        <a:pt x="2167" y="560"/>
                        <a:pt x="2167" y="549"/>
                      </a:cubicBezTo>
                      <a:cubicBezTo>
                        <a:pt x="2172" y="435"/>
                        <a:pt x="2165" y="412"/>
                        <a:pt x="2149" y="329"/>
                      </a:cubicBezTo>
                      <a:cubicBezTo>
                        <a:pt x="2146" y="262"/>
                        <a:pt x="2140" y="195"/>
                        <a:pt x="2140" y="128"/>
                      </a:cubicBezTo>
                      <a:cubicBezTo>
                        <a:pt x="2140" y="112"/>
                        <a:pt x="2140" y="95"/>
                        <a:pt x="2149" y="82"/>
                      </a:cubicBezTo>
                      <a:cubicBezTo>
                        <a:pt x="2159" y="67"/>
                        <a:pt x="2222" y="61"/>
                        <a:pt x="2240" y="55"/>
                      </a:cubicBezTo>
                      <a:cubicBezTo>
                        <a:pt x="2253" y="20"/>
                        <a:pt x="2260" y="12"/>
                        <a:pt x="2295" y="0"/>
                      </a:cubicBezTo>
                      <a:cubicBezTo>
                        <a:pt x="2326" y="20"/>
                        <a:pt x="2338" y="29"/>
                        <a:pt x="2350" y="64"/>
                      </a:cubicBezTo>
                      <a:cubicBezTo>
                        <a:pt x="2347" y="101"/>
                        <a:pt x="2351" y="139"/>
                        <a:pt x="2341" y="174"/>
                      </a:cubicBezTo>
                      <a:cubicBezTo>
                        <a:pt x="2331" y="209"/>
                        <a:pt x="2286" y="256"/>
                        <a:pt x="2259" y="284"/>
                      </a:cubicBezTo>
                      <a:cubicBezTo>
                        <a:pt x="2249" y="341"/>
                        <a:pt x="2236" y="359"/>
                        <a:pt x="2286" y="393"/>
                      </a:cubicBezTo>
                      <a:cubicBezTo>
                        <a:pt x="2298" y="431"/>
                        <a:pt x="2311" y="441"/>
                        <a:pt x="2341" y="466"/>
                      </a:cubicBezTo>
                      <a:cubicBezTo>
                        <a:pt x="2426" y="536"/>
                        <a:pt x="2388" y="511"/>
                        <a:pt x="2551" y="521"/>
                      </a:cubicBezTo>
                      <a:cubicBezTo>
                        <a:pt x="2636" y="548"/>
                        <a:pt x="2690" y="530"/>
                        <a:pt x="2780" y="521"/>
                      </a:cubicBezTo>
                      <a:cubicBezTo>
                        <a:pt x="2829" y="505"/>
                        <a:pt x="2876" y="488"/>
                        <a:pt x="2926" y="476"/>
                      </a:cubicBezTo>
                      <a:cubicBezTo>
                        <a:pt x="2938" y="470"/>
                        <a:pt x="2950" y="462"/>
                        <a:pt x="2963" y="457"/>
                      </a:cubicBezTo>
                      <a:cubicBezTo>
                        <a:pt x="2981" y="450"/>
                        <a:pt x="3018" y="439"/>
                        <a:pt x="3018" y="439"/>
                      </a:cubicBezTo>
                      <a:cubicBezTo>
                        <a:pt x="3019" y="439"/>
                        <a:pt x="3076" y="406"/>
                        <a:pt x="3063" y="393"/>
                      </a:cubicBezTo>
                      <a:cubicBezTo>
                        <a:pt x="3055" y="385"/>
                        <a:pt x="3046" y="406"/>
                        <a:pt x="3036" y="412"/>
                      </a:cubicBezTo>
                      <a:cubicBezTo>
                        <a:pt x="3024" y="419"/>
                        <a:pt x="3012" y="426"/>
                        <a:pt x="2999" y="430"/>
                      </a:cubicBezTo>
                      <a:cubicBezTo>
                        <a:pt x="2943" y="448"/>
                        <a:pt x="2883" y="459"/>
                        <a:pt x="2826" y="476"/>
                      </a:cubicBezTo>
                      <a:cubicBezTo>
                        <a:pt x="2744" y="501"/>
                        <a:pt x="2811" y="483"/>
                        <a:pt x="2752" y="512"/>
                      </a:cubicBezTo>
                      <a:cubicBezTo>
                        <a:pt x="2743" y="516"/>
                        <a:pt x="2718" y="527"/>
                        <a:pt x="2725" y="521"/>
                      </a:cubicBezTo>
                      <a:cubicBezTo>
                        <a:pt x="2735" y="512"/>
                        <a:pt x="2750" y="510"/>
                        <a:pt x="2762" y="503"/>
                      </a:cubicBezTo>
                      <a:cubicBezTo>
                        <a:pt x="2781" y="492"/>
                        <a:pt x="2795" y="473"/>
                        <a:pt x="2816" y="466"/>
                      </a:cubicBezTo>
                      <a:cubicBezTo>
                        <a:pt x="2834" y="460"/>
                        <a:pt x="2871" y="448"/>
                        <a:pt x="2871" y="448"/>
                      </a:cubicBezTo>
                      <a:cubicBezTo>
                        <a:pt x="2902" y="418"/>
                        <a:pt x="2941" y="414"/>
                        <a:pt x="2981" y="402"/>
                      </a:cubicBezTo>
                      <a:cubicBezTo>
                        <a:pt x="2999" y="396"/>
                        <a:pt x="3018" y="390"/>
                        <a:pt x="3036" y="384"/>
                      </a:cubicBezTo>
                      <a:cubicBezTo>
                        <a:pt x="3045" y="381"/>
                        <a:pt x="3063" y="375"/>
                        <a:pt x="3063" y="375"/>
                      </a:cubicBezTo>
                      <a:cubicBezTo>
                        <a:pt x="3085" y="395"/>
                        <a:pt x="3102" y="413"/>
                        <a:pt x="3127" y="430"/>
                      </a:cubicBezTo>
                      <a:cubicBezTo>
                        <a:pt x="3156" y="425"/>
                        <a:pt x="3189" y="428"/>
                        <a:pt x="3210" y="402"/>
                      </a:cubicBezTo>
                      <a:cubicBezTo>
                        <a:pt x="3219" y="391"/>
                        <a:pt x="3222" y="347"/>
                        <a:pt x="3228" y="338"/>
                      </a:cubicBezTo>
                      <a:cubicBezTo>
                        <a:pt x="3240" y="319"/>
                        <a:pt x="3281" y="300"/>
                        <a:pt x="3301" y="293"/>
                      </a:cubicBezTo>
                      <a:cubicBezTo>
                        <a:pt x="3354" y="237"/>
                        <a:pt x="3270" y="333"/>
                        <a:pt x="3328" y="183"/>
                      </a:cubicBezTo>
                      <a:cubicBezTo>
                        <a:pt x="3331" y="175"/>
                        <a:pt x="3342" y="194"/>
                        <a:pt x="3347" y="201"/>
                      </a:cubicBezTo>
                      <a:cubicBezTo>
                        <a:pt x="3380" y="242"/>
                        <a:pt x="3345" y="224"/>
                        <a:pt x="3402" y="238"/>
                      </a:cubicBezTo>
                      <a:cubicBezTo>
                        <a:pt x="3443" y="265"/>
                        <a:pt x="3471" y="275"/>
                        <a:pt x="3520" y="284"/>
                      </a:cubicBezTo>
                      <a:cubicBezTo>
                        <a:pt x="3573" y="336"/>
                        <a:pt x="3559" y="309"/>
                        <a:pt x="3575" y="357"/>
                      </a:cubicBezTo>
                      <a:cubicBezTo>
                        <a:pt x="3572" y="393"/>
                        <a:pt x="3574" y="430"/>
                        <a:pt x="3566" y="466"/>
                      </a:cubicBezTo>
                      <a:cubicBezTo>
                        <a:pt x="3563" y="480"/>
                        <a:pt x="3526" y="497"/>
                        <a:pt x="3520" y="503"/>
                      </a:cubicBezTo>
                      <a:cubicBezTo>
                        <a:pt x="3497" y="523"/>
                        <a:pt x="3478" y="546"/>
                        <a:pt x="3456" y="567"/>
                      </a:cubicBezTo>
                      <a:cubicBezTo>
                        <a:pt x="3439" y="619"/>
                        <a:pt x="3445" y="572"/>
                        <a:pt x="3466" y="613"/>
                      </a:cubicBezTo>
                      <a:cubicBezTo>
                        <a:pt x="3493" y="667"/>
                        <a:pt x="3487" y="698"/>
                        <a:pt x="3530" y="741"/>
                      </a:cubicBezTo>
                      <a:cubicBezTo>
                        <a:pt x="3553" y="811"/>
                        <a:pt x="3519" y="726"/>
                        <a:pt x="3566" y="786"/>
                      </a:cubicBezTo>
                      <a:cubicBezTo>
                        <a:pt x="3572" y="794"/>
                        <a:pt x="3570" y="806"/>
                        <a:pt x="3575" y="814"/>
                      </a:cubicBezTo>
                      <a:cubicBezTo>
                        <a:pt x="3580" y="821"/>
                        <a:pt x="3588" y="826"/>
                        <a:pt x="3594" y="832"/>
                      </a:cubicBezTo>
                      <a:cubicBezTo>
                        <a:pt x="3612" y="887"/>
                        <a:pt x="3630" y="942"/>
                        <a:pt x="3648" y="997"/>
                      </a:cubicBezTo>
                      <a:cubicBezTo>
                        <a:pt x="3651" y="1007"/>
                        <a:pt x="3689" y="1029"/>
                        <a:pt x="3694" y="1033"/>
                      </a:cubicBezTo>
                      <a:cubicBezTo>
                        <a:pt x="3701" y="1039"/>
                        <a:pt x="3704" y="1048"/>
                        <a:pt x="3712" y="1052"/>
                      </a:cubicBezTo>
                      <a:cubicBezTo>
                        <a:pt x="3732" y="1062"/>
                        <a:pt x="3755" y="1063"/>
                        <a:pt x="3776" y="1070"/>
                      </a:cubicBezTo>
                      <a:cubicBezTo>
                        <a:pt x="3807" y="1100"/>
                        <a:pt x="3817" y="1081"/>
                        <a:pt x="3831" y="1125"/>
                      </a:cubicBezTo>
                      <a:cubicBezTo>
                        <a:pt x="3834" y="1158"/>
                        <a:pt x="3832" y="1192"/>
                        <a:pt x="3840" y="1225"/>
                      </a:cubicBezTo>
                      <a:cubicBezTo>
                        <a:pt x="3854" y="1285"/>
                        <a:pt x="3874" y="1199"/>
                        <a:pt x="3850" y="1271"/>
                      </a:cubicBezTo>
                      <a:cubicBezTo>
                        <a:pt x="3874" y="1307"/>
                        <a:pt x="3901" y="1341"/>
                        <a:pt x="3932" y="1372"/>
                      </a:cubicBezTo>
                      <a:cubicBezTo>
                        <a:pt x="3958" y="1450"/>
                        <a:pt x="3959" y="1428"/>
                        <a:pt x="3941" y="1536"/>
                      </a:cubicBezTo>
                      <a:cubicBezTo>
                        <a:pt x="3938" y="1555"/>
                        <a:pt x="3923" y="1591"/>
                        <a:pt x="3923" y="1591"/>
                      </a:cubicBezTo>
                      <a:cubicBezTo>
                        <a:pt x="3939" y="1640"/>
                        <a:pt x="3921" y="1598"/>
                        <a:pt x="3950" y="1637"/>
                      </a:cubicBezTo>
                      <a:cubicBezTo>
                        <a:pt x="3963" y="1655"/>
                        <a:pt x="3987" y="1692"/>
                        <a:pt x="3987" y="1692"/>
                      </a:cubicBezTo>
                      <a:cubicBezTo>
                        <a:pt x="3990" y="1713"/>
                        <a:pt x="3992" y="1735"/>
                        <a:pt x="3996" y="1756"/>
                      </a:cubicBezTo>
                      <a:cubicBezTo>
                        <a:pt x="4001" y="1781"/>
                        <a:pt x="4014" y="1829"/>
                        <a:pt x="4014" y="1829"/>
                      </a:cubicBezTo>
                      <a:cubicBezTo>
                        <a:pt x="3954" y="1849"/>
                        <a:pt x="3888" y="1856"/>
                        <a:pt x="3831" y="1884"/>
                      </a:cubicBezTo>
                      <a:cubicBezTo>
                        <a:pt x="3790" y="1904"/>
                        <a:pt x="3747" y="1924"/>
                        <a:pt x="3703" y="1938"/>
                      </a:cubicBezTo>
                      <a:cubicBezTo>
                        <a:pt x="3682" y="1960"/>
                        <a:pt x="3661" y="1963"/>
                        <a:pt x="3639" y="1984"/>
                      </a:cubicBezTo>
                      <a:cubicBezTo>
                        <a:pt x="3623" y="2033"/>
                        <a:pt x="3635" y="2004"/>
                        <a:pt x="3594" y="2066"/>
                      </a:cubicBezTo>
                      <a:cubicBezTo>
                        <a:pt x="3583" y="2082"/>
                        <a:pt x="3539" y="2085"/>
                        <a:pt x="3539" y="2085"/>
                      </a:cubicBezTo>
                      <a:cubicBezTo>
                        <a:pt x="3430" y="2064"/>
                        <a:pt x="3456" y="2067"/>
                        <a:pt x="3292" y="2076"/>
                      </a:cubicBezTo>
                      <a:cubicBezTo>
                        <a:pt x="3215" y="2101"/>
                        <a:pt x="3129" y="2081"/>
                        <a:pt x="3054" y="2057"/>
                      </a:cubicBezTo>
                      <a:cubicBezTo>
                        <a:pt x="3011" y="2029"/>
                        <a:pt x="2973" y="2042"/>
                        <a:pt x="2926" y="2057"/>
                      </a:cubicBezTo>
                      <a:cubicBezTo>
                        <a:pt x="2884" y="2101"/>
                        <a:pt x="2921" y="2127"/>
                        <a:pt x="2954" y="2158"/>
                      </a:cubicBezTo>
                      <a:cubicBezTo>
                        <a:pt x="2980" y="2237"/>
                        <a:pt x="2947" y="2331"/>
                        <a:pt x="3008" y="2396"/>
                      </a:cubicBezTo>
                      <a:cubicBezTo>
                        <a:pt x="2984" y="2297"/>
                        <a:pt x="3017" y="2413"/>
                        <a:pt x="2981" y="2332"/>
                      </a:cubicBezTo>
                      <a:cubicBezTo>
                        <a:pt x="2973" y="2314"/>
                        <a:pt x="2963" y="2277"/>
                        <a:pt x="2963" y="2277"/>
                      </a:cubicBezTo>
                      <a:cubicBezTo>
                        <a:pt x="2966" y="2253"/>
                        <a:pt x="2959" y="2225"/>
                        <a:pt x="2972" y="2204"/>
                      </a:cubicBezTo>
                      <a:cubicBezTo>
                        <a:pt x="2978" y="2195"/>
                        <a:pt x="2993" y="2213"/>
                        <a:pt x="2999" y="2222"/>
                      </a:cubicBezTo>
                      <a:cubicBezTo>
                        <a:pt x="3009" y="2238"/>
                        <a:pt x="3007" y="2261"/>
                        <a:pt x="3018" y="2277"/>
                      </a:cubicBezTo>
                      <a:cubicBezTo>
                        <a:pt x="3036" y="2304"/>
                        <a:pt x="3082" y="2350"/>
                        <a:pt x="3082" y="2350"/>
                      </a:cubicBezTo>
                      <a:cubicBezTo>
                        <a:pt x="3085" y="2359"/>
                        <a:pt x="3086" y="2369"/>
                        <a:pt x="3091" y="2377"/>
                      </a:cubicBezTo>
                      <a:cubicBezTo>
                        <a:pt x="3108" y="2405"/>
                        <a:pt x="3126" y="2390"/>
                        <a:pt x="3082" y="2405"/>
                      </a:cubicBezTo>
                      <a:cubicBezTo>
                        <a:pt x="3051" y="2395"/>
                        <a:pt x="3039" y="2378"/>
                        <a:pt x="3008" y="2368"/>
                      </a:cubicBezTo>
                      <a:cubicBezTo>
                        <a:pt x="2990" y="2356"/>
                        <a:pt x="2972" y="2344"/>
                        <a:pt x="2954" y="2332"/>
                      </a:cubicBezTo>
                      <a:cubicBezTo>
                        <a:pt x="2938" y="2321"/>
                        <a:pt x="2899" y="2313"/>
                        <a:pt x="2899" y="2313"/>
                      </a:cubicBezTo>
                      <a:cubicBezTo>
                        <a:pt x="2896" y="2304"/>
                        <a:pt x="2895" y="2294"/>
                        <a:pt x="2890" y="2286"/>
                      </a:cubicBezTo>
                      <a:cubicBezTo>
                        <a:pt x="2885" y="2279"/>
                        <a:pt x="2873" y="2276"/>
                        <a:pt x="2871" y="2268"/>
                      </a:cubicBezTo>
                      <a:cubicBezTo>
                        <a:pt x="2864" y="2241"/>
                        <a:pt x="2871" y="2211"/>
                        <a:pt x="2862" y="2185"/>
                      </a:cubicBezTo>
                      <a:cubicBezTo>
                        <a:pt x="2859" y="2176"/>
                        <a:pt x="2808" y="2146"/>
                        <a:pt x="2798" y="2130"/>
                      </a:cubicBezTo>
                      <a:cubicBezTo>
                        <a:pt x="2766" y="2082"/>
                        <a:pt x="2792" y="2049"/>
                        <a:pt x="2734" y="2030"/>
                      </a:cubicBezTo>
                      <a:cubicBezTo>
                        <a:pt x="2702" y="2051"/>
                        <a:pt x="2691" y="2067"/>
                        <a:pt x="2679" y="2103"/>
                      </a:cubicBezTo>
                      <a:cubicBezTo>
                        <a:pt x="2672" y="2041"/>
                        <a:pt x="2684" y="2003"/>
                        <a:pt x="2624" y="1984"/>
                      </a:cubicBezTo>
                      <a:cubicBezTo>
                        <a:pt x="2568" y="1995"/>
                        <a:pt x="2576" y="2001"/>
                        <a:pt x="2533" y="2030"/>
                      </a:cubicBezTo>
                      <a:cubicBezTo>
                        <a:pt x="2507" y="2109"/>
                        <a:pt x="2519" y="2201"/>
                        <a:pt x="2579" y="2258"/>
                      </a:cubicBezTo>
                      <a:cubicBezTo>
                        <a:pt x="2588" y="2304"/>
                        <a:pt x="2585" y="2324"/>
                        <a:pt x="2624" y="2350"/>
                      </a:cubicBezTo>
                      <a:cubicBezTo>
                        <a:pt x="2632" y="2371"/>
                        <a:pt x="2652" y="2451"/>
                        <a:pt x="2661" y="2460"/>
                      </a:cubicBezTo>
                      <a:cubicBezTo>
                        <a:pt x="2702" y="2500"/>
                        <a:pt x="2743" y="2551"/>
                        <a:pt x="2798" y="2569"/>
                      </a:cubicBezTo>
                      <a:cubicBezTo>
                        <a:pt x="2826" y="2598"/>
                        <a:pt x="2862" y="2603"/>
                        <a:pt x="2899" y="2615"/>
                      </a:cubicBezTo>
                      <a:cubicBezTo>
                        <a:pt x="2908" y="2618"/>
                        <a:pt x="2917" y="2621"/>
                        <a:pt x="2926" y="2624"/>
                      </a:cubicBezTo>
                      <a:cubicBezTo>
                        <a:pt x="2935" y="2627"/>
                        <a:pt x="2954" y="2633"/>
                        <a:pt x="2954" y="2633"/>
                      </a:cubicBezTo>
                      <a:cubicBezTo>
                        <a:pt x="2962" y="2657"/>
                        <a:pt x="2962" y="2683"/>
                        <a:pt x="2972" y="2706"/>
                      </a:cubicBezTo>
                      <a:cubicBezTo>
                        <a:pt x="2994" y="2757"/>
                        <a:pt x="3084" y="2756"/>
                        <a:pt x="3127" y="2770"/>
                      </a:cubicBezTo>
                      <a:cubicBezTo>
                        <a:pt x="3141" y="2784"/>
                        <a:pt x="3150" y="2802"/>
                        <a:pt x="3164" y="2816"/>
                      </a:cubicBezTo>
                      <a:cubicBezTo>
                        <a:pt x="3200" y="2852"/>
                        <a:pt x="3182" y="2816"/>
                        <a:pt x="3210" y="2853"/>
                      </a:cubicBezTo>
                      <a:cubicBezTo>
                        <a:pt x="3223" y="2871"/>
                        <a:pt x="3246" y="2908"/>
                        <a:pt x="3246" y="2908"/>
                      </a:cubicBezTo>
                      <a:cubicBezTo>
                        <a:pt x="3243" y="2920"/>
                        <a:pt x="3248" y="2939"/>
                        <a:pt x="3237" y="2944"/>
                      </a:cubicBezTo>
                      <a:cubicBezTo>
                        <a:pt x="3215" y="2953"/>
                        <a:pt x="3127" y="2908"/>
                        <a:pt x="3100" y="2898"/>
                      </a:cubicBezTo>
                      <a:cubicBezTo>
                        <a:pt x="3088" y="2901"/>
                        <a:pt x="3071" y="2898"/>
                        <a:pt x="3063" y="2908"/>
                      </a:cubicBezTo>
                      <a:cubicBezTo>
                        <a:pt x="3051" y="2922"/>
                        <a:pt x="3045" y="2962"/>
                        <a:pt x="3045" y="2962"/>
                      </a:cubicBezTo>
                      <a:cubicBezTo>
                        <a:pt x="3048" y="2974"/>
                        <a:pt x="3047" y="2988"/>
                        <a:pt x="3054" y="2999"/>
                      </a:cubicBezTo>
                      <a:cubicBezTo>
                        <a:pt x="3109" y="3081"/>
                        <a:pt x="3062" y="2955"/>
                        <a:pt x="3091" y="3045"/>
                      </a:cubicBezTo>
                      <a:cubicBezTo>
                        <a:pt x="3088" y="3075"/>
                        <a:pt x="3090" y="3106"/>
                        <a:pt x="3082" y="3136"/>
                      </a:cubicBezTo>
                      <a:cubicBezTo>
                        <a:pt x="3080" y="3144"/>
                        <a:pt x="3068" y="3147"/>
                        <a:pt x="3063" y="3154"/>
                      </a:cubicBezTo>
                      <a:cubicBezTo>
                        <a:pt x="3017" y="3215"/>
                        <a:pt x="3003" y="3257"/>
                        <a:pt x="2926" y="3282"/>
                      </a:cubicBezTo>
                      <a:cubicBezTo>
                        <a:pt x="2912" y="3240"/>
                        <a:pt x="2925" y="3238"/>
                        <a:pt x="2954" y="3209"/>
                      </a:cubicBezTo>
                      <a:cubicBezTo>
                        <a:pt x="2972" y="3154"/>
                        <a:pt x="2980" y="3088"/>
                        <a:pt x="2935" y="3045"/>
                      </a:cubicBezTo>
                      <a:cubicBezTo>
                        <a:pt x="2923" y="3007"/>
                        <a:pt x="2909" y="2993"/>
                        <a:pt x="2871" y="2981"/>
                      </a:cubicBezTo>
                      <a:cubicBezTo>
                        <a:pt x="2827" y="2913"/>
                        <a:pt x="2882" y="2990"/>
                        <a:pt x="2826" y="2935"/>
                      </a:cubicBezTo>
                      <a:cubicBezTo>
                        <a:pt x="2812" y="2921"/>
                        <a:pt x="2803" y="2903"/>
                        <a:pt x="2789" y="2889"/>
                      </a:cubicBezTo>
                      <a:cubicBezTo>
                        <a:pt x="2779" y="2859"/>
                        <a:pt x="2743" y="2807"/>
                        <a:pt x="2743" y="2807"/>
                      </a:cubicBezTo>
                      <a:cubicBezTo>
                        <a:pt x="2728" y="2763"/>
                        <a:pt x="2696" y="2722"/>
                        <a:pt x="2652" y="2706"/>
                      </a:cubicBezTo>
                      <a:cubicBezTo>
                        <a:pt x="2645" y="2713"/>
                        <a:pt x="2618" y="2745"/>
                        <a:pt x="2606" y="2743"/>
                      </a:cubicBezTo>
                      <a:cubicBezTo>
                        <a:pt x="2570" y="2736"/>
                        <a:pt x="2541" y="2709"/>
                        <a:pt x="2506" y="2697"/>
                      </a:cubicBezTo>
                      <a:cubicBezTo>
                        <a:pt x="2489" y="2651"/>
                        <a:pt x="2464" y="2624"/>
                        <a:pt x="2423" y="2597"/>
                      </a:cubicBezTo>
                      <a:cubicBezTo>
                        <a:pt x="2406" y="2570"/>
                        <a:pt x="2404" y="2563"/>
                        <a:pt x="2378" y="2542"/>
                      </a:cubicBezTo>
                      <a:cubicBezTo>
                        <a:pt x="2349" y="2518"/>
                        <a:pt x="2353" y="2533"/>
                        <a:pt x="2332" y="2505"/>
                      </a:cubicBezTo>
                      <a:cubicBezTo>
                        <a:pt x="2319" y="2487"/>
                        <a:pt x="2295" y="2450"/>
                        <a:pt x="2295" y="2450"/>
                      </a:cubicBezTo>
                      <a:cubicBezTo>
                        <a:pt x="2274" y="2388"/>
                        <a:pt x="2290" y="2410"/>
                        <a:pt x="2259" y="2377"/>
                      </a:cubicBezTo>
                      <a:cubicBezTo>
                        <a:pt x="2251" y="2330"/>
                        <a:pt x="2242" y="2275"/>
                        <a:pt x="2195" y="2258"/>
                      </a:cubicBezTo>
                      <a:cubicBezTo>
                        <a:pt x="2189" y="2252"/>
                        <a:pt x="2184" y="2244"/>
                        <a:pt x="2176" y="2240"/>
                      </a:cubicBezTo>
                      <a:cubicBezTo>
                        <a:pt x="2159" y="2232"/>
                        <a:pt x="2122" y="2222"/>
                        <a:pt x="2122" y="2222"/>
                      </a:cubicBezTo>
                      <a:cubicBezTo>
                        <a:pt x="2104" y="2225"/>
                        <a:pt x="2085" y="2227"/>
                        <a:pt x="2067" y="2231"/>
                      </a:cubicBezTo>
                      <a:cubicBezTo>
                        <a:pt x="2048" y="2236"/>
                        <a:pt x="2012" y="2249"/>
                        <a:pt x="2012" y="2249"/>
                      </a:cubicBezTo>
                      <a:cubicBezTo>
                        <a:pt x="1979" y="2271"/>
                        <a:pt x="1940" y="2310"/>
                        <a:pt x="1902" y="2322"/>
                      </a:cubicBezTo>
                      <a:cubicBezTo>
                        <a:pt x="1878" y="2359"/>
                        <a:pt x="1857" y="2363"/>
                        <a:pt x="1820" y="2386"/>
                      </a:cubicBezTo>
                      <a:cubicBezTo>
                        <a:pt x="1801" y="2397"/>
                        <a:pt x="1765" y="2423"/>
                        <a:pt x="1765" y="2423"/>
                      </a:cubicBezTo>
                      <a:cubicBezTo>
                        <a:pt x="1748" y="2406"/>
                        <a:pt x="1727" y="2394"/>
                        <a:pt x="1710" y="2377"/>
                      </a:cubicBezTo>
                      <a:cubicBezTo>
                        <a:pt x="1652" y="2319"/>
                        <a:pt x="1736" y="2378"/>
                        <a:pt x="1664" y="2332"/>
                      </a:cubicBezTo>
                      <a:cubicBezTo>
                        <a:pt x="1542" y="2339"/>
                        <a:pt x="1528" y="2315"/>
                        <a:pt x="1463" y="2377"/>
                      </a:cubicBezTo>
                      <a:cubicBezTo>
                        <a:pt x="1452" y="2412"/>
                        <a:pt x="1428" y="2430"/>
                        <a:pt x="1408" y="2460"/>
                      </a:cubicBezTo>
                      <a:cubicBezTo>
                        <a:pt x="1403" y="2475"/>
                        <a:pt x="1376" y="2556"/>
                        <a:pt x="1363" y="2569"/>
                      </a:cubicBezTo>
                      <a:cubicBezTo>
                        <a:pt x="1347" y="2585"/>
                        <a:pt x="1326" y="2594"/>
                        <a:pt x="1308" y="2606"/>
                      </a:cubicBezTo>
                      <a:cubicBezTo>
                        <a:pt x="1290" y="2618"/>
                        <a:pt x="1277" y="2637"/>
                        <a:pt x="1262" y="2652"/>
                      </a:cubicBezTo>
                      <a:cubicBezTo>
                        <a:pt x="1251" y="2663"/>
                        <a:pt x="1231" y="2658"/>
                        <a:pt x="1216" y="2661"/>
                      </a:cubicBezTo>
                      <a:cubicBezTo>
                        <a:pt x="1192" y="2667"/>
                        <a:pt x="1143" y="2679"/>
                        <a:pt x="1143" y="2679"/>
                      </a:cubicBezTo>
                      <a:cubicBezTo>
                        <a:pt x="1109" y="2702"/>
                        <a:pt x="1099" y="2715"/>
                        <a:pt x="1079" y="2752"/>
                      </a:cubicBezTo>
                      <a:cubicBezTo>
                        <a:pt x="1064" y="2814"/>
                        <a:pt x="1026" y="2834"/>
                        <a:pt x="970" y="2853"/>
                      </a:cubicBezTo>
                      <a:cubicBezTo>
                        <a:pt x="942" y="2880"/>
                        <a:pt x="928" y="2878"/>
                        <a:pt x="915" y="2917"/>
                      </a:cubicBezTo>
                      <a:cubicBezTo>
                        <a:pt x="929" y="2958"/>
                        <a:pt x="964" y="2990"/>
                        <a:pt x="988" y="3026"/>
                      </a:cubicBezTo>
                      <a:cubicBezTo>
                        <a:pt x="994" y="3035"/>
                        <a:pt x="1006" y="3054"/>
                        <a:pt x="1006" y="3054"/>
                      </a:cubicBezTo>
                      <a:cubicBezTo>
                        <a:pt x="915" y="3084"/>
                        <a:pt x="883" y="3188"/>
                        <a:pt x="805" y="3237"/>
                      </a:cubicBezTo>
                      <a:cubicBezTo>
                        <a:pt x="784" y="3250"/>
                        <a:pt x="711" y="3254"/>
                        <a:pt x="704" y="3255"/>
                      </a:cubicBezTo>
                      <a:cubicBezTo>
                        <a:pt x="662" y="3319"/>
                        <a:pt x="686" y="3298"/>
                        <a:pt x="640" y="3328"/>
                      </a:cubicBezTo>
                      <a:cubicBezTo>
                        <a:pt x="567" y="3319"/>
                        <a:pt x="493" y="3304"/>
                        <a:pt x="430" y="3264"/>
                      </a:cubicBezTo>
                      <a:cubicBezTo>
                        <a:pt x="376" y="3269"/>
                        <a:pt x="269" y="3286"/>
                        <a:pt x="220" y="3319"/>
                      </a:cubicBezTo>
                      <a:cubicBezTo>
                        <a:pt x="202" y="3331"/>
                        <a:pt x="183" y="3344"/>
                        <a:pt x="165" y="3356"/>
                      </a:cubicBezTo>
                      <a:cubicBezTo>
                        <a:pt x="156" y="3362"/>
                        <a:pt x="138" y="3374"/>
                        <a:pt x="138" y="3374"/>
                      </a:cubicBezTo>
                      <a:cubicBezTo>
                        <a:pt x="115" y="3309"/>
                        <a:pt x="130" y="3335"/>
                        <a:pt x="101" y="3292"/>
                      </a:cubicBezTo>
                      <a:cubicBezTo>
                        <a:pt x="88" y="3252"/>
                        <a:pt x="99" y="3197"/>
                        <a:pt x="74" y="3164"/>
                      </a:cubicBezTo>
                      <a:cubicBezTo>
                        <a:pt x="61" y="3147"/>
                        <a:pt x="40" y="3136"/>
                        <a:pt x="28" y="3118"/>
                      </a:cubicBezTo>
                      <a:cubicBezTo>
                        <a:pt x="22" y="3109"/>
                        <a:pt x="16" y="3099"/>
                        <a:pt x="10" y="3090"/>
                      </a:cubicBezTo>
                      <a:cubicBezTo>
                        <a:pt x="51" y="3028"/>
                        <a:pt x="39" y="3057"/>
                        <a:pt x="55" y="3008"/>
                      </a:cubicBezTo>
                      <a:cubicBezTo>
                        <a:pt x="50" y="2987"/>
                        <a:pt x="33" y="2966"/>
                        <a:pt x="37" y="2944"/>
                      </a:cubicBezTo>
                      <a:cubicBezTo>
                        <a:pt x="41" y="2917"/>
                        <a:pt x="81" y="2896"/>
                        <a:pt x="92" y="2871"/>
                      </a:cubicBezTo>
                      <a:cubicBezTo>
                        <a:pt x="109" y="2833"/>
                        <a:pt x="111" y="2809"/>
                        <a:pt x="119" y="2770"/>
                      </a:cubicBezTo>
                      <a:cubicBezTo>
                        <a:pt x="122" y="2724"/>
                        <a:pt x="123" y="2678"/>
                        <a:pt x="128" y="2633"/>
                      </a:cubicBezTo>
                      <a:cubicBezTo>
                        <a:pt x="133" y="2586"/>
                        <a:pt x="217" y="2500"/>
                        <a:pt x="247" y="2460"/>
                      </a:cubicBezTo>
                      <a:cubicBezTo>
                        <a:pt x="261" y="2417"/>
                        <a:pt x="279" y="2429"/>
                        <a:pt x="293" y="2386"/>
                      </a:cubicBezTo>
                      <a:cubicBezTo>
                        <a:pt x="290" y="2356"/>
                        <a:pt x="299" y="2322"/>
                        <a:pt x="284" y="2295"/>
                      </a:cubicBezTo>
                      <a:cubicBezTo>
                        <a:pt x="276" y="2281"/>
                        <a:pt x="253" y="2289"/>
                        <a:pt x="238" y="2286"/>
                      </a:cubicBezTo>
                      <a:cubicBezTo>
                        <a:pt x="179" y="2276"/>
                        <a:pt x="123" y="2258"/>
                        <a:pt x="64" y="2258"/>
                      </a:cubicBezTo>
                    </a:path>
                  </a:pathLst>
                </a:custGeom>
                <a:solidFill>
                  <a:srgbClr val="FFFF00">
                    <a:alpha val="61176"/>
                  </a:srgbClr>
                </a:solidFill>
                <a:ln w="57150" cap="flat" cmpd="sng">
                  <a:solidFill>
                    <a:srgbClr val="0000FF">
                      <a:alpha val="100000"/>
                    </a:srgbClr>
                  </a:solidFill>
                  <a:prstDash val="solid"/>
                  <a:round/>
                  <a:headEnd type="none" w="med" len="med"/>
                  <a:tailEnd type="none" w="med" len="med"/>
                </a:ln>
              </p:spPr>
              <p:txBody>
                <a:bodyPr/>
                <a:lstStyle/>
                <a:p>
                  <a:endParaRPr lang="zh-CN" altLang="en-US"/>
                </a:p>
              </p:txBody>
            </p:sp>
            <p:sp>
              <p:nvSpPr>
                <p:cNvPr id="29715" name="Freeform 14"/>
                <p:cNvSpPr/>
                <p:nvPr/>
              </p:nvSpPr>
              <p:spPr>
                <a:xfrm>
                  <a:off x="445" y="2853"/>
                  <a:ext cx="80" cy="228"/>
                </a:xfrm>
                <a:custGeom>
                  <a:avLst/>
                  <a:gdLst>
                    <a:gd name="txL" fmla="*/ 0 w 80"/>
                    <a:gd name="txT" fmla="*/ 0 h 228"/>
                    <a:gd name="txR" fmla="*/ 80 w 80"/>
                    <a:gd name="txB" fmla="*/ 228 h 228"/>
                  </a:gdLst>
                  <a:ahLst/>
                  <a:cxnLst>
                    <a:cxn ang="0">
                      <a:pos x="49" y="0"/>
                    </a:cxn>
                    <a:cxn ang="0">
                      <a:pos x="49" y="100"/>
                    </a:cxn>
                    <a:cxn ang="0">
                      <a:pos x="67" y="228"/>
                    </a:cxn>
                  </a:cxnLst>
                  <a:rect l="txL" t="txT" r="txR" b="txB"/>
                  <a:pathLst>
                    <a:path w="80" h="228">
                      <a:moveTo>
                        <a:pt x="49" y="0"/>
                      </a:moveTo>
                      <a:cubicBezTo>
                        <a:pt x="0" y="32"/>
                        <a:pt x="9" y="62"/>
                        <a:pt x="49" y="100"/>
                      </a:cubicBezTo>
                      <a:cubicBezTo>
                        <a:pt x="80" y="164"/>
                        <a:pt x="67" y="123"/>
                        <a:pt x="67" y="228"/>
                      </a:cubicBezTo>
                    </a:path>
                  </a:pathLst>
                </a:custGeom>
                <a:solidFill>
                  <a:srgbClr val="FFFF00">
                    <a:alpha val="61176"/>
                  </a:srgbClr>
                </a:solidFill>
                <a:ln w="57150" cap="flat" cmpd="sng">
                  <a:solidFill>
                    <a:srgbClr val="0000FF">
                      <a:alpha val="100000"/>
                    </a:srgbClr>
                  </a:solidFill>
                  <a:prstDash val="solid"/>
                  <a:round/>
                  <a:headEnd type="none" w="med" len="med"/>
                  <a:tailEnd type="none" w="med" len="med"/>
                </a:ln>
              </p:spPr>
              <p:txBody>
                <a:bodyPr/>
                <a:lstStyle/>
                <a:p>
                  <a:endParaRPr lang="zh-CN" altLang="en-US"/>
                </a:p>
              </p:txBody>
            </p:sp>
          </p:grpSp>
          <p:sp>
            <p:nvSpPr>
              <p:cNvPr id="29713" name="Freeform 15"/>
              <p:cNvSpPr/>
              <p:nvPr/>
            </p:nvSpPr>
            <p:spPr>
              <a:xfrm>
                <a:off x="2426" y="-30"/>
                <a:ext cx="627" cy="648"/>
              </a:xfrm>
              <a:custGeom>
                <a:avLst/>
                <a:gdLst>
                  <a:gd name="txL" fmla="*/ 0 w 676"/>
                  <a:gd name="txT" fmla="*/ 0 h 689"/>
                  <a:gd name="txR" fmla="*/ 676 w 676"/>
                  <a:gd name="txB" fmla="*/ 689 h 689"/>
                </a:gdLst>
                <a:ahLst/>
                <a:cxnLst>
                  <a:cxn ang="0">
                    <a:pos x="28" y="12"/>
                  </a:cxn>
                  <a:cxn ang="0">
                    <a:pos x="79" y="28"/>
                  </a:cxn>
                  <a:cxn ang="0">
                    <a:pos x="121" y="43"/>
                  </a:cxn>
                  <a:cxn ang="0">
                    <a:pos x="94" y="76"/>
                  </a:cxn>
                  <a:cxn ang="0">
                    <a:pos x="52" y="70"/>
                  </a:cxn>
                  <a:cxn ang="0">
                    <a:pos x="32" y="81"/>
                  </a:cxn>
                  <a:cxn ang="0">
                    <a:pos x="37" y="122"/>
                  </a:cxn>
                  <a:cxn ang="0">
                    <a:pos x="42" y="138"/>
                  </a:cxn>
                  <a:cxn ang="0">
                    <a:pos x="37" y="206"/>
                  </a:cxn>
                  <a:cxn ang="0">
                    <a:pos x="28" y="229"/>
                  </a:cxn>
                  <a:cxn ang="0">
                    <a:pos x="15" y="239"/>
                  </a:cxn>
                  <a:cxn ang="0">
                    <a:pos x="32" y="260"/>
                  </a:cxn>
                  <a:cxn ang="0">
                    <a:pos x="28" y="302"/>
                  </a:cxn>
                  <a:cxn ang="0">
                    <a:pos x="9" y="334"/>
                  </a:cxn>
                  <a:cxn ang="0">
                    <a:pos x="0" y="349"/>
                  </a:cxn>
                  <a:cxn ang="0">
                    <a:pos x="28" y="387"/>
                  </a:cxn>
                  <a:cxn ang="0">
                    <a:pos x="56" y="396"/>
                  </a:cxn>
                  <a:cxn ang="0">
                    <a:pos x="111" y="390"/>
                  </a:cxn>
                  <a:cxn ang="0">
                    <a:pos x="138" y="371"/>
                  </a:cxn>
                  <a:cxn ang="0">
                    <a:pos x="172" y="334"/>
                  </a:cxn>
                  <a:cxn ang="0">
                    <a:pos x="283" y="302"/>
                  </a:cxn>
                  <a:cxn ang="0">
                    <a:pos x="306" y="275"/>
                  </a:cxn>
                  <a:cxn ang="0">
                    <a:pos x="326" y="202"/>
                  </a:cxn>
                  <a:cxn ang="0">
                    <a:pos x="329" y="91"/>
                  </a:cxn>
                  <a:cxn ang="0">
                    <a:pos x="315" y="18"/>
                  </a:cxn>
                  <a:cxn ang="0">
                    <a:pos x="306" y="3"/>
                  </a:cxn>
                </a:cxnLst>
                <a:rect l="txL" t="txT" r="txR" b="txB"/>
                <a:pathLst>
                  <a:path w="676" h="689">
                    <a:moveTo>
                      <a:pt x="55" y="21"/>
                    </a:moveTo>
                    <a:cubicBezTo>
                      <a:pt x="110" y="58"/>
                      <a:pt x="79" y="61"/>
                      <a:pt x="156" y="48"/>
                    </a:cubicBezTo>
                    <a:cubicBezTo>
                      <a:pt x="167" y="50"/>
                      <a:pt x="228" y="52"/>
                      <a:pt x="238" y="76"/>
                    </a:cubicBezTo>
                    <a:cubicBezTo>
                      <a:pt x="250" y="105"/>
                      <a:pt x="199" y="125"/>
                      <a:pt x="183" y="131"/>
                    </a:cubicBezTo>
                    <a:cubicBezTo>
                      <a:pt x="156" y="128"/>
                      <a:pt x="128" y="119"/>
                      <a:pt x="101" y="121"/>
                    </a:cubicBezTo>
                    <a:cubicBezTo>
                      <a:pt x="87" y="122"/>
                      <a:pt x="68" y="127"/>
                      <a:pt x="64" y="140"/>
                    </a:cubicBezTo>
                    <a:cubicBezTo>
                      <a:pt x="57" y="163"/>
                      <a:pt x="69" y="189"/>
                      <a:pt x="73" y="213"/>
                    </a:cubicBezTo>
                    <a:cubicBezTo>
                      <a:pt x="75" y="222"/>
                      <a:pt x="79" y="231"/>
                      <a:pt x="82" y="240"/>
                    </a:cubicBezTo>
                    <a:cubicBezTo>
                      <a:pt x="72" y="291"/>
                      <a:pt x="63" y="307"/>
                      <a:pt x="73" y="359"/>
                    </a:cubicBezTo>
                    <a:cubicBezTo>
                      <a:pt x="67" y="371"/>
                      <a:pt x="64" y="385"/>
                      <a:pt x="55" y="396"/>
                    </a:cubicBezTo>
                    <a:cubicBezTo>
                      <a:pt x="48" y="404"/>
                      <a:pt x="32" y="404"/>
                      <a:pt x="28" y="414"/>
                    </a:cubicBezTo>
                    <a:cubicBezTo>
                      <a:pt x="17" y="442"/>
                      <a:pt x="51" y="446"/>
                      <a:pt x="64" y="451"/>
                    </a:cubicBezTo>
                    <a:cubicBezTo>
                      <a:pt x="61" y="475"/>
                      <a:pt x="63" y="501"/>
                      <a:pt x="55" y="524"/>
                    </a:cubicBezTo>
                    <a:cubicBezTo>
                      <a:pt x="48" y="545"/>
                      <a:pt x="30" y="561"/>
                      <a:pt x="18" y="579"/>
                    </a:cubicBezTo>
                    <a:cubicBezTo>
                      <a:pt x="12" y="588"/>
                      <a:pt x="0" y="606"/>
                      <a:pt x="0" y="606"/>
                    </a:cubicBezTo>
                    <a:cubicBezTo>
                      <a:pt x="10" y="636"/>
                      <a:pt x="24" y="656"/>
                      <a:pt x="55" y="670"/>
                    </a:cubicBezTo>
                    <a:cubicBezTo>
                      <a:pt x="73" y="678"/>
                      <a:pt x="110" y="688"/>
                      <a:pt x="110" y="688"/>
                    </a:cubicBezTo>
                    <a:cubicBezTo>
                      <a:pt x="147" y="685"/>
                      <a:pt x="185" y="689"/>
                      <a:pt x="220" y="679"/>
                    </a:cubicBezTo>
                    <a:cubicBezTo>
                      <a:pt x="241" y="673"/>
                      <a:pt x="274" y="643"/>
                      <a:pt x="274" y="643"/>
                    </a:cubicBezTo>
                    <a:cubicBezTo>
                      <a:pt x="297" y="580"/>
                      <a:pt x="264" y="653"/>
                      <a:pt x="338" y="579"/>
                    </a:cubicBezTo>
                    <a:cubicBezTo>
                      <a:pt x="392" y="525"/>
                      <a:pt x="489" y="529"/>
                      <a:pt x="558" y="524"/>
                    </a:cubicBezTo>
                    <a:cubicBezTo>
                      <a:pt x="573" y="509"/>
                      <a:pt x="597" y="499"/>
                      <a:pt x="604" y="478"/>
                    </a:cubicBezTo>
                    <a:cubicBezTo>
                      <a:pt x="618" y="436"/>
                      <a:pt x="626" y="392"/>
                      <a:pt x="640" y="350"/>
                    </a:cubicBezTo>
                    <a:cubicBezTo>
                      <a:pt x="643" y="286"/>
                      <a:pt x="645" y="222"/>
                      <a:pt x="649" y="158"/>
                    </a:cubicBezTo>
                    <a:cubicBezTo>
                      <a:pt x="654" y="89"/>
                      <a:pt x="676" y="66"/>
                      <a:pt x="622" y="30"/>
                    </a:cubicBezTo>
                    <a:cubicBezTo>
                      <a:pt x="612" y="0"/>
                      <a:pt x="622" y="3"/>
                      <a:pt x="604" y="3"/>
                    </a:cubicBezTo>
                  </a:path>
                </a:pathLst>
              </a:custGeom>
              <a:solidFill>
                <a:srgbClr val="FFFF00">
                  <a:alpha val="61176"/>
                </a:srgbClr>
              </a:solidFill>
              <a:ln w="57150" cap="flat" cmpd="sng">
                <a:solidFill>
                  <a:srgbClr val="0000FF">
                    <a:alpha val="100000"/>
                  </a:srgbClr>
                </a:solidFill>
                <a:prstDash val="solid"/>
                <a:round/>
                <a:headEnd type="none" w="med" len="med"/>
                <a:tailEnd type="none" w="med" len="med"/>
              </a:ln>
            </p:spPr>
            <p:txBody>
              <a:bodyPr/>
              <a:lstStyle/>
              <a:p>
                <a:endParaRPr lang="zh-CN" altLang="en-US"/>
              </a:p>
            </p:txBody>
          </p:sp>
        </p:grpSp>
        <p:sp>
          <p:nvSpPr>
            <p:cNvPr id="29711" name="Freeform 16"/>
            <p:cNvSpPr/>
            <p:nvPr/>
          </p:nvSpPr>
          <p:spPr>
            <a:xfrm>
              <a:off x="2536" y="3291"/>
              <a:ext cx="130" cy="256"/>
            </a:xfrm>
            <a:custGeom>
              <a:avLst/>
              <a:gdLst>
                <a:gd name="txL" fmla="*/ 0 w 130"/>
                <a:gd name="txT" fmla="*/ 0 h 256"/>
                <a:gd name="txR" fmla="*/ 130 w 130"/>
                <a:gd name="txB" fmla="*/ 256 h 256"/>
              </a:gdLst>
              <a:ahLst/>
              <a:cxnLst>
                <a:cxn ang="0">
                  <a:pos x="97" y="0"/>
                </a:cxn>
                <a:cxn ang="0">
                  <a:pos x="24" y="46"/>
                </a:cxn>
                <a:cxn ang="0">
                  <a:pos x="97" y="256"/>
                </a:cxn>
                <a:cxn ang="0">
                  <a:pos x="97" y="0"/>
                </a:cxn>
              </a:cxnLst>
              <a:rect l="txL" t="txT" r="txR" b="txB"/>
              <a:pathLst>
                <a:path w="130" h="256">
                  <a:moveTo>
                    <a:pt x="97" y="0"/>
                  </a:moveTo>
                  <a:cubicBezTo>
                    <a:pt x="61" y="13"/>
                    <a:pt x="46" y="13"/>
                    <a:pt x="24" y="46"/>
                  </a:cubicBezTo>
                  <a:cubicBezTo>
                    <a:pt x="0" y="121"/>
                    <a:pt x="15" y="229"/>
                    <a:pt x="97" y="256"/>
                  </a:cubicBezTo>
                  <a:cubicBezTo>
                    <a:pt x="129" y="127"/>
                    <a:pt x="130" y="192"/>
                    <a:pt x="97" y="0"/>
                  </a:cubicBezTo>
                  <a:close/>
                </a:path>
              </a:pathLst>
            </a:custGeom>
            <a:solidFill>
              <a:srgbClr val="FFFF00">
                <a:alpha val="61176"/>
              </a:srgbClr>
            </a:solidFill>
            <a:ln w="38100" cap="flat" cmpd="sng">
              <a:solidFill>
                <a:srgbClr val="0000FF">
                  <a:alpha val="100000"/>
                </a:srgbClr>
              </a:solidFill>
              <a:prstDash val="solid"/>
              <a:round/>
              <a:headEnd type="none" w="med" len="med"/>
              <a:tailEnd type="none" w="med" len="med"/>
            </a:ln>
          </p:spPr>
          <p:txBody>
            <a:bodyPr/>
            <a:lstStyle/>
            <a:p>
              <a:endParaRPr lang="zh-CN" altLang="en-US"/>
            </a:p>
          </p:txBody>
        </p:sp>
      </p:grpSp>
      <p:pic>
        <p:nvPicPr>
          <p:cNvPr id="29707" name="Picture 17" descr="post-66-1096699910"/>
          <p:cNvPicPr>
            <a:picLocks noChangeAspect="1"/>
          </p:cNvPicPr>
          <p:nvPr/>
        </p:nvPicPr>
        <p:blipFill>
          <a:blip r:embed="rId3" cstate="print"/>
          <a:stretch>
            <a:fillRect/>
          </a:stretch>
        </p:blipFill>
        <p:spPr>
          <a:xfrm>
            <a:off x="1343025" y="115888"/>
            <a:ext cx="3168650" cy="2154237"/>
          </a:xfrm>
          <a:prstGeom prst="rect">
            <a:avLst/>
          </a:prstGeom>
          <a:noFill/>
          <a:ln w="9525">
            <a:noFill/>
          </a:ln>
        </p:spPr>
      </p:pic>
      <p:sp>
        <p:nvSpPr>
          <p:cNvPr id="29708" name="Text Box 18"/>
          <p:cNvSpPr txBox="1"/>
          <p:nvPr/>
        </p:nvSpPr>
        <p:spPr>
          <a:xfrm>
            <a:off x="9982200" y="6092825"/>
            <a:ext cx="685800" cy="213995"/>
          </a:xfrm>
          <a:prstGeom prst="rect">
            <a:avLst/>
          </a:prstGeom>
          <a:noFill/>
          <a:ln w="9525">
            <a:noFill/>
          </a:ln>
        </p:spPr>
        <p:txBody>
          <a:bodyPr>
            <a:spAutoFit/>
          </a:bodyPr>
          <a:lstStyle/>
          <a:p>
            <a:pPr eaLnBrk="1" hangingPunct="1">
              <a:spcBef>
                <a:spcPct val="50000"/>
              </a:spcBef>
            </a:pPr>
            <a:r>
              <a:rPr lang="zh-CN" altLang="en-US" sz="800" dirty="0">
                <a:solidFill>
                  <a:srgbClr val="CC0000"/>
                </a:solidFill>
                <a:latin typeface="Arial" panose="020B0604020202020204" pitchFamily="34" charset="0"/>
                <a:hlinkClick r:id="" action="ppaction://noaction"/>
              </a:rPr>
              <a:t>幻灯片 </a:t>
            </a:r>
            <a:r>
              <a:rPr lang="en-US" altLang="zh-CN" sz="800" dirty="0">
                <a:solidFill>
                  <a:srgbClr val="CC0000"/>
                </a:solidFill>
                <a:latin typeface="Arial" panose="020B0604020202020204" pitchFamily="34" charset="0"/>
                <a:hlinkClick r:id="" action="ppaction://noaction"/>
              </a:rPr>
              <a:t>10</a:t>
            </a:r>
            <a:endParaRPr lang="en-US" altLang="zh-CN" sz="800" dirty="0">
              <a:solidFill>
                <a:srgbClr val="CC0000"/>
              </a:solidFill>
              <a:latin typeface="Arial" panose="020B0604020202020204" pitchFamily="34" charset="0"/>
            </a:endParaRPr>
          </a:p>
        </p:txBody>
      </p:sp>
      <p:sp>
        <p:nvSpPr>
          <p:cNvPr id="57363" name="Text Box 19"/>
          <p:cNvSpPr txBox="1"/>
          <p:nvPr/>
        </p:nvSpPr>
        <p:spPr>
          <a:xfrm>
            <a:off x="6959600" y="4652963"/>
            <a:ext cx="3457575" cy="175323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r>
              <a:rPr lang="zh-CN" altLang="en-US" sz="3600" dirty="0">
                <a:solidFill>
                  <a:srgbClr val="FF0000"/>
                </a:solidFill>
                <a:latin typeface="汉仪粗圆简" panose="02010609000101010101" charset="-122"/>
                <a:ea typeface="汉仪粗圆简" panose="02010609000101010101" charset="-122"/>
              </a:rPr>
              <a:t>帝国的铁蹄踏遍了除俄国以外的整个欧洲大陆</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7363"/>
                                        </p:tgtEl>
                                        <p:attrNameLst>
                                          <p:attrName>style.visibility</p:attrName>
                                        </p:attrNameLst>
                                      </p:cBhvr>
                                      <p:to>
                                        <p:strVal val="visible"/>
                                      </p:to>
                                    </p:set>
                                    <p:animEffect transition="in" filter="wipe(left)">
                                      <p:cBhvr>
                                        <p:cTn id="11" dur="500"/>
                                        <p:tgtEl>
                                          <p:spTgt spid="57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5"/>
          <p:cNvSpPr/>
          <p:nvPr/>
        </p:nvSpPr>
        <p:spPr>
          <a:xfrm>
            <a:off x="3073400" y="1647825"/>
            <a:ext cx="228600" cy="4895850"/>
          </a:xfrm>
          <a:prstGeom prst="leftBrace">
            <a:avLst>
              <a:gd name="adj1" fmla="val 61962"/>
              <a:gd name="adj2" fmla="val 50000"/>
            </a:avLst>
          </a:prstGeom>
          <a:noFill/>
          <a:ln w="50800" cap="flat" cmpd="sng">
            <a:solidFill>
              <a:srgbClr val="0000FF"/>
            </a:solidFill>
            <a:prstDash val="solid"/>
            <a:headEnd type="none" w="med" len="med"/>
            <a:tailEnd type="none" w="med" len="med"/>
          </a:ln>
        </p:spPr>
        <p:txBody>
          <a:bodyPr wrap="none" anchor="ctr"/>
          <a:lstStyle/>
          <a:p>
            <a:endParaRPr lang="zh-CN" altLang="en-US" dirty="0">
              <a:latin typeface="Times New Roman" panose="02020603050405020304" pitchFamily="18" charset="0"/>
              <a:ea typeface="楷体_GB2312" panose="02010609030101010101" charset="-122"/>
            </a:endParaRPr>
          </a:p>
        </p:txBody>
      </p:sp>
      <p:sp>
        <p:nvSpPr>
          <p:cNvPr id="27651" name="Text Box 10"/>
          <p:cNvSpPr txBox="1"/>
          <p:nvPr/>
        </p:nvSpPr>
        <p:spPr>
          <a:xfrm>
            <a:off x="3378200" y="1444625"/>
            <a:ext cx="1524000" cy="460375"/>
          </a:xfrm>
          <a:prstGeom prst="rect">
            <a:avLst/>
          </a:prstGeom>
          <a:solidFill>
            <a:schemeClr val="bg1"/>
          </a:solidFill>
          <a:ln w="9525" cap="flat" cmpd="sng">
            <a:solidFill>
              <a:srgbClr val="0000FF"/>
            </a:solidFill>
            <a:prstDash val="solid"/>
            <a:miter/>
            <a:headEnd type="none" w="med" len="med"/>
            <a:tailEnd type="none" w="med" len="med"/>
          </a:ln>
        </p:spPr>
        <p:txBody>
          <a:bodyPr>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夺权</a:t>
            </a:r>
          </a:p>
        </p:txBody>
      </p:sp>
      <p:sp>
        <p:nvSpPr>
          <p:cNvPr id="27652" name="Text Box 11"/>
          <p:cNvSpPr txBox="1"/>
          <p:nvPr/>
        </p:nvSpPr>
        <p:spPr>
          <a:xfrm>
            <a:off x="3378200" y="2520950"/>
            <a:ext cx="1524000" cy="460375"/>
          </a:xfrm>
          <a:prstGeom prst="rect">
            <a:avLst/>
          </a:prstGeom>
          <a:solidFill>
            <a:schemeClr val="bg1"/>
          </a:solidFill>
          <a:ln w="9525" cap="flat" cmpd="sng">
            <a:solidFill>
              <a:srgbClr val="0000FF"/>
            </a:solidFill>
            <a:prstDash val="solid"/>
            <a:miter/>
            <a:headEnd type="none" w="med" len="med"/>
            <a:tailEnd type="none" w="med" len="med"/>
          </a:ln>
        </p:spPr>
        <p:txBody>
          <a:bodyPr>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称帝</a:t>
            </a:r>
          </a:p>
        </p:txBody>
      </p:sp>
      <p:sp>
        <p:nvSpPr>
          <p:cNvPr id="27653" name="Text Box 16"/>
          <p:cNvSpPr txBox="1"/>
          <p:nvPr/>
        </p:nvSpPr>
        <p:spPr>
          <a:xfrm>
            <a:off x="3378200" y="6287770"/>
            <a:ext cx="1524000" cy="460375"/>
          </a:xfrm>
          <a:prstGeom prst="rect">
            <a:avLst/>
          </a:prstGeom>
          <a:solidFill>
            <a:schemeClr val="bg1"/>
          </a:solidFill>
          <a:ln w="9525" cap="flat" cmpd="sng">
            <a:solidFill>
              <a:srgbClr val="0000FF"/>
            </a:solidFill>
            <a:prstDash val="solid"/>
            <a:miter/>
            <a:headEnd type="none" w="med" len="med"/>
            <a:tailEnd type="none" w="med" len="med"/>
          </a:ln>
        </p:spPr>
        <p:txBody>
          <a:bodyPr>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结局</a:t>
            </a:r>
          </a:p>
        </p:txBody>
      </p:sp>
      <p:sp>
        <p:nvSpPr>
          <p:cNvPr id="27654" name="Text Box 17"/>
          <p:cNvSpPr txBox="1"/>
          <p:nvPr/>
        </p:nvSpPr>
        <p:spPr>
          <a:xfrm>
            <a:off x="5314950" y="4943475"/>
            <a:ext cx="828675" cy="460375"/>
          </a:xfrm>
          <a:prstGeom prst="rect">
            <a:avLst/>
          </a:prstGeom>
          <a:solidFill>
            <a:schemeClr val="bg1"/>
          </a:solidFill>
          <a:ln w="9525" cap="flat" cmpd="sng">
            <a:solidFill>
              <a:srgbClr val="0000FF"/>
            </a:solidFill>
            <a:prstDash val="solid"/>
            <a:miter/>
            <a:headEnd type="none" w="med" len="med"/>
            <a:tailEnd type="none" w="med" len="med"/>
          </a:ln>
        </p:spPr>
        <p:txBody>
          <a:bodyPr wrap="square">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solidFill>
                  <a:srgbClr val="FF3300"/>
                </a:solidFill>
                <a:effectLst>
                  <a:outerShdw blurRad="38100" dist="38100" dir="2700000" algn="tl">
                    <a:srgbClr val="C0C0C0"/>
                  </a:outerShdw>
                </a:effectLst>
                <a:latin typeface="Times New Roman" panose="02020603050405020304" pitchFamily="18" charset="0"/>
                <a:ea typeface="楷体_GB2312" panose="02010609030101010101" charset="-122"/>
                <a:cs typeface="+mn-cs"/>
              </a:rPr>
              <a:t>对外</a:t>
            </a:r>
          </a:p>
        </p:txBody>
      </p:sp>
      <p:sp>
        <p:nvSpPr>
          <p:cNvPr id="27655" name="Text Box 18"/>
          <p:cNvSpPr txBox="1"/>
          <p:nvPr/>
        </p:nvSpPr>
        <p:spPr>
          <a:xfrm>
            <a:off x="5349240" y="3522345"/>
            <a:ext cx="886460" cy="460375"/>
          </a:xfrm>
          <a:prstGeom prst="rect">
            <a:avLst/>
          </a:prstGeom>
          <a:solidFill>
            <a:schemeClr val="bg1"/>
          </a:solidFill>
          <a:ln w="9525" cap="flat" cmpd="sng">
            <a:solidFill>
              <a:srgbClr val="0000FF"/>
            </a:solidFill>
            <a:prstDash val="solid"/>
            <a:miter/>
            <a:headEnd type="none" w="med" len="med"/>
            <a:tailEnd type="none" w="med" len="med"/>
          </a:ln>
        </p:spPr>
        <p:txBody>
          <a:bodyPr wrap="square">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对内</a:t>
            </a:r>
          </a:p>
        </p:txBody>
      </p:sp>
      <p:sp>
        <p:nvSpPr>
          <p:cNvPr id="28680" name="AutoShape 4"/>
          <p:cNvSpPr/>
          <p:nvPr/>
        </p:nvSpPr>
        <p:spPr>
          <a:xfrm rot="-5348848" flipH="1">
            <a:off x="3949700" y="2063750"/>
            <a:ext cx="304800" cy="377825"/>
          </a:xfrm>
          <a:prstGeom prst="rightArrow">
            <a:avLst>
              <a:gd name="adj1" fmla="val 50000"/>
              <a:gd name="adj2" fmla="val 25000"/>
            </a:avLst>
          </a:prstGeom>
          <a:solidFill>
            <a:srgbClr val="CC99FF"/>
          </a:solidFill>
          <a:ln w="9525" cap="flat" cmpd="sng">
            <a:solidFill>
              <a:schemeClr val="tx1"/>
            </a:solidFill>
            <a:prstDash val="solid"/>
            <a:miter/>
            <a:headEnd type="none" w="med" len="med"/>
            <a:tailEnd type="none" w="med" len="med"/>
          </a:ln>
        </p:spPr>
        <p:txBody>
          <a:bodyPr vert="eaVert" wrap="none" anchor="ctr"/>
          <a:lstStyle/>
          <a:p>
            <a:pPr algn="ctr">
              <a:spcBef>
                <a:spcPct val="50000"/>
              </a:spcBef>
              <a:buFont typeface="Wingdings 2" panose="05020102010507070707" pitchFamily="18" charset="2"/>
              <a:buNone/>
            </a:pPr>
            <a:endParaRPr lang="zh-CN" altLang="en-US" dirty="0">
              <a:latin typeface="Times New Roman" panose="02020603050405020304" pitchFamily="18" charset="0"/>
              <a:ea typeface="楷体_GB2312" panose="02010609030101010101" charset="-122"/>
            </a:endParaRPr>
          </a:p>
        </p:txBody>
      </p:sp>
      <p:sp>
        <p:nvSpPr>
          <p:cNvPr id="28681" name="AutoShape 4"/>
          <p:cNvSpPr/>
          <p:nvPr/>
        </p:nvSpPr>
        <p:spPr>
          <a:xfrm rot="-5348848" flipH="1">
            <a:off x="3801745" y="3274695"/>
            <a:ext cx="596265" cy="377825"/>
          </a:xfrm>
          <a:prstGeom prst="rightArrow">
            <a:avLst>
              <a:gd name="adj1" fmla="val 50000"/>
              <a:gd name="adj2" fmla="val 25000"/>
            </a:avLst>
          </a:prstGeom>
          <a:solidFill>
            <a:srgbClr val="CC99FF"/>
          </a:solidFill>
          <a:ln w="9525" cap="flat" cmpd="sng">
            <a:solidFill>
              <a:schemeClr val="tx1"/>
            </a:solidFill>
            <a:prstDash val="solid"/>
            <a:miter/>
            <a:headEnd type="none" w="med" len="med"/>
            <a:tailEnd type="none" w="med" len="med"/>
          </a:ln>
        </p:spPr>
        <p:txBody>
          <a:bodyPr vert="eaVert" wrap="none" anchor="ctr"/>
          <a:lstStyle/>
          <a:p>
            <a:pPr algn="ctr">
              <a:spcBef>
                <a:spcPct val="50000"/>
              </a:spcBef>
              <a:buFont typeface="Wingdings 2" panose="05020102010507070707" pitchFamily="18" charset="2"/>
              <a:buNone/>
            </a:pPr>
            <a:endParaRPr lang="zh-CN" altLang="en-US" dirty="0">
              <a:latin typeface="Times New Roman" panose="02020603050405020304" pitchFamily="18" charset="0"/>
              <a:ea typeface="楷体_GB2312" panose="02010609030101010101" charset="-122"/>
            </a:endParaRPr>
          </a:p>
        </p:txBody>
      </p:sp>
      <p:sp>
        <p:nvSpPr>
          <p:cNvPr id="28682" name="AutoShape 4"/>
          <p:cNvSpPr/>
          <p:nvPr/>
        </p:nvSpPr>
        <p:spPr>
          <a:xfrm rot="-5348848" flipH="1">
            <a:off x="5506085" y="4257675"/>
            <a:ext cx="445135" cy="377825"/>
          </a:xfrm>
          <a:prstGeom prst="rightArrow">
            <a:avLst>
              <a:gd name="adj1" fmla="val 50000"/>
              <a:gd name="adj2" fmla="val 25000"/>
            </a:avLst>
          </a:prstGeom>
          <a:solidFill>
            <a:srgbClr val="CC99FF"/>
          </a:solidFill>
          <a:ln w="9525" cap="flat" cmpd="sng">
            <a:solidFill>
              <a:schemeClr val="tx1"/>
            </a:solidFill>
            <a:prstDash val="solid"/>
            <a:miter/>
            <a:headEnd type="none" w="med" len="med"/>
            <a:tailEnd type="none" w="med" len="med"/>
          </a:ln>
        </p:spPr>
        <p:txBody>
          <a:bodyPr vert="eaVert" wrap="none" anchor="ctr"/>
          <a:lstStyle/>
          <a:p>
            <a:pPr algn="ctr">
              <a:spcBef>
                <a:spcPct val="50000"/>
              </a:spcBef>
              <a:buFont typeface="Wingdings 2" panose="05020102010507070707" pitchFamily="18" charset="2"/>
              <a:buNone/>
            </a:pPr>
            <a:endParaRPr lang="zh-CN" altLang="en-US" dirty="0">
              <a:latin typeface="Times New Roman" panose="02020603050405020304" pitchFamily="18" charset="0"/>
              <a:ea typeface="楷体_GB2312" panose="02010609030101010101" charset="-122"/>
            </a:endParaRPr>
          </a:p>
        </p:txBody>
      </p:sp>
      <p:sp>
        <p:nvSpPr>
          <p:cNvPr id="28683" name="AutoShape 4"/>
          <p:cNvSpPr/>
          <p:nvPr/>
        </p:nvSpPr>
        <p:spPr>
          <a:xfrm rot="-5348848" flipH="1">
            <a:off x="3695065" y="5441950"/>
            <a:ext cx="809625" cy="374650"/>
          </a:xfrm>
          <a:prstGeom prst="rightArrow">
            <a:avLst>
              <a:gd name="adj1" fmla="val 50000"/>
              <a:gd name="adj2" fmla="val 25000"/>
            </a:avLst>
          </a:prstGeom>
          <a:solidFill>
            <a:srgbClr val="CC99FF"/>
          </a:solidFill>
          <a:ln w="9525" cap="flat" cmpd="sng">
            <a:solidFill>
              <a:schemeClr val="tx1"/>
            </a:solidFill>
            <a:prstDash val="solid"/>
            <a:miter/>
            <a:headEnd type="none" w="med" len="med"/>
            <a:tailEnd type="none" w="med" len="med"/>
          </a:ln>
        </p:spPr>
        <p:txBody>
          <a:bodyPr vert="eaVert" wrap="none" anchor="ctr"/>
          <a:lstStyle/>
          <a:p>
            <a:pPr algn="ctr">
              <a:spcBef>
                <a:spcPct val="50000"/>
              </a:spcBef>
              <a:buFont typeface="Wingdings 2" panose="05020102010507070707" pitchFamily="18" charset="2"/>
              <a:buNone/>
            </a:pPr>
            <a:endParaRPr lang="zh-CN" altLang="en-US" dirty="0">
              <a:latin typeface="Times New Roman" panose="02020603050405020304" pitchFamily="18" charset="0"/>
              <a:ea typeface="楷体_GB2312" panose="02010609030101010101" charset="-122"/>
            </a:endParaRPr>
          </a:p>
        </p:txBody>
      </p:sp>
      <p:sp>
        <p:nvSpPr>
          <p:cNvPr id="67607" name="Text Box 23"/>
          <p:cNvSpPr txBox="1">
            <a:spLocks noChangeArrowheads="1"/>
          </p:cNvSpPr>
          <p:nvPr/>
        </p:nvSpPr>
        <p:spPr bwMode="auto">
          <a:xfrm>
            <a:off x="-190500" y="3436620"/>
            <a:ext cx="3505200" cy="1168400"/>
          </a:xfrm>
          <a:prstGeom prst="rect">
            <a:avLst/>
          </a:prstGeom>
          <a:noFill/>
          <a:ln>
            <a:noFill/>
          </a:ln>
          <a:effectLst/>
        </p:spPr>
        <p:txBody>
          <a:bodyPr>
            <a:spAutoFit/>
          </a:bodyPr>
          <a:lstStyle/>
          <a:p>
            <a:pPr marR="0" algn="ctr" defTabSz="914400" fontAlgn="auto">
              <a:spcAft>
                <a:spcPts val="0"/>
              </a:spcAft>
              <a:buClrTx/>
              <a:buSzTx/>
              <a:buFontTx/>
              <a:buNone/>
              <a:defRPr/>
            </a:pPr>
            <a:r>
              <a:rPr kumimoji="0" lang="zh-CN" altLang="en-US" sz="28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拿破仑和他的帝国</a:t>
            </a:r>
          </a:p>
          <a:p>
            <a:pPr marR="0" algn="ctr" defTabSz="914400" fontAlgn="auto">
              <a:spcBef>
                <a:spcPct val="50000"/>
              </a:spcBef>
              <a:spcAft>
                <a:spcPts val="0"/>
              </a:spcAft>
              <a:buClrTx/>
              <a:buSzTx/>
              <a:buFontTx/>
              <a:buNone/>
              <a:defRPr/>
            </a:pPr>
            <a:endParaRPr kumimoji="0" lang="zh-CN" altLang="en-US" sz="28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endParaRPr>
          </a:p>
        </p:txBody>
      </p:sp>
      <p:sp>
        <p:nvSpPr>
          <p:cNvPr id="27661" name="Text Box 4"/>
          <p:cNvSpPr txBox="1"/>
          <p:nvPr/>
        </p:nvSpPr>
        <p:spPr>
          <a:xfrm>
            <a:off x="5130800" y="1428750"/>
            <a:ext cx="5848350" cy="460375"/>
          </a:xfrm>
          <a:prstGeom prst="rect">
            <a:avLst/>
          </a:prstGeom>
          <a:solidFill>
            <a:schemeClr val="bg1"/>
          </a:solidFill>
          <a:ln w="9525" cap="flat" cmpd="sng">
            <a:solidFill>
              <a:srgbClr val="FF3300"/>
            </a:solidFill>
            <a:prstDash val="solid"/>
            <a:miter/>
            <a:headEnd type="none" w="med" len="med"/>
            <a:tailEnd type="none" w="med" len="med"/>
          </a:ln>
        </p:spPr>
        <p:txBody>
          <a:bodyPr wrap="square">
            <a:spAutoFit/>
          </a:bodyPr>
          <a:lstStyle/>
          <a:p>
            <a:pPr>
              <a:buFont typeface="Wingdings 2" panose="05020102010507070707" pitchFamily="18" charset="2"/>
              <a:buNone/>
            </a:pPr>
            <a:r>
              <a:rPr lang="en-US" altLang="zh-CN" sz="2400">
                <a:latin typeface="Times New Roman" panose="02020603050405020304" pitchFamily="18" charset="0"/>
                <a:ea typeface="楷体_GB2312" panose="02010609030101010101" charset="-122"/>
              </a:rPr>
              <a:t>1799</a:t>
            </a:r>
            <a:r>
              <a:rPr lang="zh-CN" altLang="en-US" sz="2400" dirty="0">
                <a:latin typeface="Times New Roman" panose="02020603050405020304" pitchFamily="18" charset="0"/>
                <a:ea typeface="楷体_GB2312" panose="02010609030101010101" charset="-122"/>
              </a:rPr>
              <a:t>年发动政变，夺取政权。（</a:t>
            </a:r>
            <a:r>
              <a:rPr lang="zh-CN" altLang="en-US" sz="2400" dirty="0">
                <a:latin typeface="Times New Roman" panose="02020603050405020304" pitchFamily="18" charset="0"/>
                <a:ea typeface="楷体_GB2312" panose="02010609030101010101" charset="-122"/>
                <a:sym typeface="+mn-ea"/>
              </a:rPr>
              <a:t>雾月政变</a:t>
            </a:r>
            <a:r>
              <a:rPr lang="zh-CN" altLang="en-US" sz="2400" dirty="0">
                <a:latin typeface="Times New Roman" panose="02020603050405020304" pitchFamily="18" charset="0"/>
                <a:ea typeface="楷体_GB2312" panose="02010609030101010101" charset="-122"/>
              </a:rPr>
              <a:t>）</a:t>
            </a:r>
          </a:p>
        </p:txBody>
      </p:sp>
      <p:sp>
        <p:nvSpPr>
          <p:cNvPr id="27662" name="Text Box 6"/>
          <p:cNvSpPr txBox="1"/>
          <p:nvPr/>
        </p:nvSpPr>
        <p:spPr>
          <a:xfrm>
            <a:off x="5207000" y="2486025"/>
            <a:ext cx="4127500" cy="460375"/>
          </a:xfrm>
          <a:prstGeom prst="rect">
            <a:avLst/>
          </a:prstGeom>
          <a:solidFill>
            <a:schemeClr val="bg1"/>
          </a:solidFill>
          <a:ln w="9525" cap="flat" cmpd="sng">
            <a:solidFill>
              <a:srgbClr val="FF3300"/>
            </a:solidFill>
            <a:prstDash val="solid"/>
            <a:miter/>
            <a:headEnd type="none" w="med" len="med"/>
            <a:tailEnd type="none" w="med" len="med"/>
          </a:ln>
        </p:spPr>
        <p:txBody>
          <a:bodyPr wrap="square">
            <a:spAutoFit/>
          </a:bodyPr>
          <a:lstStyle/>
          <a:p>
            <a:pPr>
              <a:buFont typeface="Wingdings 2" panose="05020102010507070707" pitchFamily="18" charset="2"/>
              <a:buNone/>
            </a:pPr>
            <a:r>
              <a:rPr lang="en-US" altLang="zh-CN" sz="2400">
                <a:latin typeface="Times New Roman" panose="02020603050405020304" pitchFamily="18" charset="0"/>
                <a:ea typeface="楷体_GB2312" panose="02010609030101010101" charset="-122"/>
              </a:rPr>
              <a:t>1804</a:t>
            </a:r>
            <a:r>
              <a:rPr lang="zh-CN" altLang="en-US" sz="2400" dirty="0">
                <a:latin typeface="Times New Roman" panose="02020603050405020304" pitchFamily="18" charset="0"/>
                <a:ea typeface="楷体_GB2312" panose="02010609030101010101" charset="-122"/>
              </a:rPr>
              <a:t>年建立法兰西第一帝国。</a:t>
            </a:r>
          </a:p>
        </p:txBody>
      </p:sp>
      <p:sp>
        <p:nvSpPr>
          <p:cNvPr id="27663" name="Text Box 8"/>
          <p:cNvSpPr txBox="1"/>
          <p:nvPr/>
        </p:nvSpPr>
        <p:spPr>
          <a:xfrm>
            <a:off x="6490335" y="3337560"/>
            <a:ext cx="4488815" cy="829945"/>
          </a:xfrm>
          <a:prstGeom prst="rect">
            <a:avLst/>
          </a:prstGeom>
          <a:solidFill>
            <a:schemeClr val="bg1"/>
          </a:solidFill>
          <a:ln w="9525" cap="flat" cmpd="sng">
            <a:solidFill>
              <a:srgbClr val="FF3300"/>
            </a:solidFill>
            <a:prstDash val="solid"/>
            <a:miter/>
            <a:headEnd type="none" w="med" len="med"/>
            <a:tailEnd type="none" w="med" len="med"/>
          </a:ln>
        </p:spPr>
        <p:txBody>
          <a:bodyPr wrap="square">
            <a:spAutoFit/>
          </a:bodyPr>
          <a:lstStyle/>
          <a:p>
            <a:pPr eaLnBrk="0" hangingPunct="0">
              <a:buFont typeface="Wingdings 2" panose="05020102010507070707" pitchFamily="18" charset="2"/>
              <a:buNone/>
            </a:pPr>
            <a:r>
              <a:rPr lang="zh-CN" altLang="en-US" sz="2400" dirty="0">
                <a:latin typeface="Times New Roman" panose="02020603050405020304" pitchFamily="18" charset="0"/>
                <a:ea typeface="楷体_GB2312" panose="02010609030101010101" charset="-122"/>
              </a:rPr>
              <a:t>颁布</a:t>
            </a:r>
            <a:r>
              <a:rPr lang="en-US" altLang="zh-CN" sz="2400">
                <a:latin typeface="Times New Roman" panose="02020603050405020304" pitchFamily="18" charset="0"/>
                <a:ea typeface="楷体_GB2312" panose="02010609030101010101" charset="-122"/>
              </a:rPr>
              <a:t>《</a:t>
            </a:r>
            <a:r>
              <a:rPr lang="zh-CN" altLang="en-US" sz="2400" dirty="0">
                <a:latin typeface="Times New Roman" panose="02020603050405020304" pitchFamily="18" charset="0"/>
                <a:ea typeface="楷体_GB2312" panose="02010609030101010101" charset="-122"/>
              </a:rPr>
              <a:t>拿破仑法典</a:t>
            </a:r>
            <a:r>
              <a:rPr lang="en-US" altLang="zh-CN" sz="2400">
                <a:latin typeface="Times New Roman" panose="02020603050405020304" pitchFamily="18" charset="0"/>
                <a:ea typeface="楷体_GB2312" panose="02010609030101010101" charset="-122"/>
              </a:rPr>
              <a:t>》</a:t>
            </a:r>
            <a:r>
              <a:rPr lang="zh-CN" altLang="en-US" sz="2400" dirty="0">
                <a:latin typeface="Times New Roman" panose="02020603050405020304" pitchFamily="18" charset="0"/>
                <a:ea typeface="楷体_GB2312" panose="02010609030101010101" charset="-122"/>
              </a:rPr>
              <a:t/>
            </a:r>
            <a:br>
              <a:rPr lang="zh-CN" altLang="en-US" sz="2400" dirty="0">
                <a:latin typeface="Times New Roman" panose="02020603050405020304" pitchFamily="18" charset="0"/>
                <a:ea typeface="楷体_GB2312" panose="02010609030101010101" charset="-122"/>
              </a:rPr>
            </a:br>
            <a:r>
              <a:rPr lang="zh-CN" altLang="en-US" sz="2400" dirty="0">
                <a:latin typeface="Times New Roman" panose="02020603050405020304" pitchFamily="18" charset="0"/>
                <a:ea typeface="楷体_GB2312" panose="02010609030101010101" charset="-122"/>
              </a:rPr>
              <a:t>它是一部典型的资产阶级法典。</a:t>
            </a:r>
          </a:p>
        </p:txBody>
      </p:sp>
      <p:sp>
        <p:nvSpPr>
          <p:cNvPr id="27664" name="Text Box 10"/>
          <p:cNvSpPr txBox="1"/>
          <p:nvPr/>
        </p:nvSpPr>
        <p:spPr>
          <a:xfrm>
            <a:off x="6308090" y="4943475"/>
            <a:ext cx="5146675" cy="460375"/>
          </a:xfrm>
          <a:prstGeom prst="rect">
            <a:avLst/>
          </a:prstGeom>
          <a:solidFill>
            <a:schemeClr val="bg1"/>
          </a:solidFill>
          <a:ln w="9525" cap="flat" cmpd="sng">
            <a:solidFill>
              <a:srgbClr val="FF3300"/>
            </a:solidFill>
            <a:prstDash val="solid"/>
            <a:miter/>
            <a:headEnd type="none" w="med" len="med"/>
            <a:tailEnd type="none" w="med" len="med"/>
          </a:ln>
        </p:spPr>
        <p:txBody>
          <a:bodyPr wrap="square">
            <a:spAutoFit/>
          </a:bodyPr>
          <a:lstStyle/>
          <a:p>
            <a:pPr eaLnBrk="0" hangingPunct="0">
              <a:buFont typeface="Wingdings 2" panose="05020102010507070707" pitchFamily="18" charset="2"/>
              <a:buNone/>
            </a:pPr>
            <a:r>
              <a:rPr lang="zh-CN" altLang="en-US" sz="2400" dirty="0">
                <a:latin typeface="Times New Roman" panose="02020603050405020304" pitchFamily="18" charset="0"/>
                <a:ea typeface="楷体_GB2312" panose="02010609030101010101" charset="-122"/>
              </a:rPr>
              <a:t>多次反击欧洲反法联盟，侵略多国。</a:t>
            </a:r>
          </a:p>
        </p:txBody>
      </p:sp>
      <p:sp>
        <p:nvSpPr>
          <p:cNvPr id="27665" name="Text Box 12"/>
          <p:cNvSpPr txBox="1"/>
          <p:nvPr/>
        </p:nvSpPr>
        <p:spPr>
          <a:xfrm>
            <a:off x="5314950" y="6287770"/>
            <a:ext cx="5480050" cy="460375"/>
          </a:xfrm>
          <a:prstGeom prst="rect">
            <a:avLst/>
          </a:prstGeom>
          <a:solidFill>
            <a:schemeClr val="bg1"/>
          </a:solidFill>
          <a:ln w="9525" cap="flat" cmpd="sng">
            <a:solidFill>
              <a:srgbClr val="FF3300"/>
            </a:solidFill>
            <a:prstDash val="solid"/>
            <a:miter/>
            <a:headEnd type="none" w="med" len="med"/>
            <a:tailEnd type="none" w="med" len="med"/>
          </a:ln>
        </p:spPr>
        <p:txBody>
          <a:bodyPr wrap="square">
            <a:spAutoFit/>
          </a:bodyPr>
          <a:lstStyle/>
          <a:p>
            <a:pPr eaLnBrk="0" hangingPunct="0">
              <a:buFont typeface="Wingdings 2" panose="05020102010507070707" pitchFamily="18" charset="2"/>
              <a:buNone/>
            </a:pPr>
            <a:r>
              <a:rPr lang="zh-CN" altLang="en-US" sz="2400" dirty="0">
                <a:latin typeface="Times New Roman" panose="02020603050405020304" pitchFamily="18" charset="0"/>
                <a:ea typeface="楷体_GB2312" panose="02010609030101010101" charset="-122"/>
              </a:rPr>
              <a:t>拿破仑帝国灭亡，法国波旁王朝复辟。</a:t>
            </a:r>
          </a:p>
        </p:txBody>
      </p:sp>
      <p:sp>
        <p:nvSpPr>
          <p:cNvPr id="28690" name="Text Box 30"/>
          <p:cNvSpPr txBox="1"/>
          <p:nvPr/>
        </p:nvSpPr>
        <p:spPr>
          <a:xfrm>
            <a:off x="295275" y="325755"/>
            <a:ext cx="2686685" cy="460375"/>
          </a:xfrm>
          <a:prstGeom prst="rect">
            <a:avLst/>
          </a:prstGeom>
          <a:solidFill>
            <a:srgbClr val="FFCC66"/>
          </a:solidFill>
          <a:ln w="9525">
            <a:noFill/>
          </a:ln>
        </p:spPr>
        <p:txBody>
          <a:bodyPr wrap="square">
            <a:spAutoFit/>
          </a:bodyPr>
          <a:lstStyle/>
          <a:p>
            <a:r>
              <a:rPr lang="zh-CN" altLang="en-US" sz="2400" dirty="0">
                <a:latin typeface="Times New Roman" panose="02020603050405020304" pitchFamily="18" charset="0"/>
                <a:ea typeface="黑体" panose="02010600030101010101" pitchFamily="49" charset="-122"/>
              </a:rPr>
              <a:t>拿破仑的主要经历</a:t>
            </a:r>
          </a:p>
        </p:txBody>
      </p:sp>
      <p:sp>
        <p:nvSpPr>
          <p:cNvPr id="3" name="Text Box 18"/>
          <p:cNvSpPr txBox="1"/>
          <p:nvPr/>
        </p:nvSpPr>
        <p:spPr>
          <a:xfrm>
            <a:off x="3270885" y="4249420"/>
            <a:ext cx="1524000" cy="460375"/>
          </a:xfrm>
          <a:prstGeom prst="rect">
            <a:avLst/>
          </a:prstGeom>
          <a:solidFill>
            <a:schemeClr val="bg1"/>
          </a:solidFill>
          <a:ln w="9525" cap="flat" cmpd="sng">
            <a:solidFill>
              <a:srgbClr val="0000FF"/>
            </a:solidFill>
            <a:prstDash val="solid"/>
            <a:miter/>
            <a:headEnd type="none" w="med" len="med"/>
            <a:tailEnd type="none" w="med" len="med"/>
          </a:ln>
        </p:spPr>
        <p:txBody>
          <a:bodyPr wrap="square">
            <a:spAutoFit/>
          </a:bodyPr>
          <a:lstStyle/>
          <a:p>
            <a:pPr marR="0" algn="ctr" defTabSz="914400" fontAlgn="auto">
              <a:spcBef>
                <a:spcPct val="50000"/>
              </a:spcBef>
              <a:spcAft>
                <a:spcPts val="0"/>
              </a:spcAft>
              <a:buClrTx/>
              <a:buSzTx/>
              <a:buFontTx/>
              <a:buNone/>
              <a:defRPr/>
            </a:pPr>
            <a:r>
              <a:rPr kumimoji="0" lang="zh-CN" altLang="en-US" sz="2400" kern="1200" cap="none" spc="0" normalizeH="0" baseline="0" noProof="0">
                <a:effectLst>
                  <a:outerShdw blurRad="38100" dist="38100" dir="2700000" algn="tl">
                    <a:srgbClr val="C0C0C0"/>
                  </a:outerShdw>
                </a:effectLst>
                <a:latin typeface="Times New Roman" panose="02020603050405020304" pitchFamily="18" charset="0"/>
                <a:ea typeface="楷体_GB2312" panose="02010609030101010101" charset="-122"/>
                <a:cs typeface="+mn-cs"/>
              </a:rPr>
              <a:t>加强统治</a:t>
            </a:r>
          </a:p>
        </p:txBody>
      </p:sp>
      <p:sp>
        <p:nvSpPr>
          <p:cNvPr id="4" name="左大括号 3"/>
          <p:cNvSpPr/>
          <p:nvPr/>
        </p:nvSpPr>
        <p:spPr>
          <a:xfrm>
            <a:off x="4962525" y="3714115"/>
            <a:ext cx="314325" cy="1579245"/>
          </a:xfrm>
          <a:prstGeom prst="leftBrac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1266" name="Picture 2" descr="11-3-s"/>
          <p:cNvPicPr>
            <a:picLocks noGrp="1" noChangeAspect="1" noChangeArrowheads="1"/>
          </p:cNvPicPr>
          <p:nvPr/>
        </p:nvPicPr>
        <p:blipFill>
          <a:blip r:embed="rId2" cstate="print"/>
          <a:srcRect/>
          <a:stretch>
            <a:fillRect/>
          </a:stretch>
        </p:blipFill>
        <p:spPr>
          <a:xfrm>
            <a:off x="8686165" y="38100"/>
            <a:ext cx="3366135" cy="24479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additive="base">
                                        <p:cTn id="7" dur="500" fill="hold"/>
                                        <p:tgtEl>
                                          <p:spTgt spid="27653"/>
                                        </p:tgtEl>
                                        <p:attrNameLst>
                                          <p:attrName>ppt_x</p:attrName>
                                        </p:attrNameLst>
                                      </p:cBhvr>
                                      <p:tavLst>
                                        <p:tav tm="0">
                                          <p:val>
                                            <p:strVal val="#ppt_x"/>
                                          </p:val>
                                        </p:tav>
                                        <p:tav tm="100000">
                                          <p:val>
                                            <p:strVal val="#ppt_x"/>
                                          </p:val>
                                        </p:tav>
                                      </p:tavLst>
                                    </p:anim>
                                    <p:anim calcmode="lin" valueType="num">
                                      <p:cBhvr additive="base">
                                        <p:cTn id="8"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65"/>
                                        </p:tgtEl>
                                        <p:attrNameLst>
                                          <p:attrName>style.visibility</p:attrName>
                                        </p:attrNameLst>
                                      </p:cBhvr>
                                      <p:to>
                                        <p:strVal val="visible"/>
                                      </p:to>
                                    </p:set>
                                    <p:anim calcmode="lin" valueType="num">
                                      <p:cBhvr additive="base">
                                        <p:cTn id="13" dur="500" fill="hold"/>
                                        <p:tgtEl>
                                          <p:spTgt spid="27665"/>
                                        </p:tgtEl>
                                        <p:attrNameLst>
                                          <p:attrName>ppt_x</p:attrName>
                                        </p:attrNameLst>
                                      </p:cBhvr>
                                      <p:tavLst>
                                        <p:tav tm="0">
                                          <p:val>
                                            <p:strVal val="#ppt_x"/>
                                          </p:val>
                                        </p:tav>
                                        <p:tav tm="100000">
                                          <p:val>
                                            <p:strVal val="#ppt_x"/>
                                          </p:val>
                                        </p:tav>
                                      </p:tavLst>
                                    </p:anim>
                                    <p:anim calcmode="lin" valueType="num">
                                      <p:cBhvr additive="base">
                                        <p:cTn id="14" dur="500" fill="hold"/>
                                        <p:tgtEl>
                                          <p:spTgt spid="276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p:nvPr/>
        </p:nvSpPr>
        <p:spPr>
          <a:xfrm>
            <a:off x="2063750" y="692150"/>
            <a:ext cx="1655763" cy="368300"/>
          </a:xfrm>
          <a:prstGeom prst="rect">
            <a:avLst/>
          </a:prstGeom>
          <a:noFill/>
          <a:ln w="9525">
            <a:noFill/>
          </a:ln>
        </p:spPr>
        <p:txBody>
          <a:bodyPr>
            <a:spAutoFit/>
          </a:bodyPr>
          <a:lstStyle/>
          <a:p>
            <a:pPr eaLnBrk="1" hangingPunct="1">
              <a:spcBef>
                <a:spcPct val="50000"/>
              </a:spcBef>
            </a:pPr>
            <a:endParaRPr lang="zh-CN" altLang="zh-CN" dirty="0">
              <a:latin typeface="Arial" panose="020B0604020202020204" pitchFamily="34" charset="0"/>
            </a:endParaRPr>
          </a:p>
        </p:txBody>
      </p:sp>
      <p:sp>
        <p:nvSpPr>
          <p:cNvPr id="31747" name="Text Box 3"/>
          <p:cNvSpPr txBox="1"/>
          <p:nvPr/>
        </p:nvSpPr>
        <p:spPr>
          <a:xfrm>
            <a:off x="2279650" y="2997200"/>
            <a:ext cx="3600450" cy="368300"/>
          </a:xfrm>
          <a:prstGeom prst="rect">
            <a:avLst/>
          </a:prstGeom>
          <a:noFill/>
          <a:ln w="9525">
            <a:noFill/>
          </a:ln>
        </p:spPr>
        <p:txBody>
          <a:bodyPr>
            <a:spAutoFit/>
          </a:bodyPr>
          <a:lstStyle/>
          <a:p>
            <a:pPr eaLnBrk="1" hangingPunct="1">
              <a:spcBef>
                <a:spcPct val="50000"/>
              </a:spcBef>
            </a:pPr>
            <a:endParaRPr lang="zh-CN" altLang="zh-CN" dirty="0">
              <a:latin typeface="Arial" panose="020B0604020202020204" pitchFamily="34" charset="0"/>
            </a:endParaRPr>
          </a:p>
        </p:txBody>
      </p:sp>
      <p:sp>
        <p:nvSpPr>
          <p:cNvPr id="31748" name="Text Box 4"/>
          <p:cNvSpPr txBox="1"/>
          <p:nvPr/>
        </p:nvSpPr>
        <p:spPr>
          <a:xfrm>
            <a:off x="3071813" y="2852738"/>
            <a:ext cx="2663825" cy="368300"/>
          </a:xfrm>
          <a:prstGeom prst="rect">
            <a:avLst/>
          </a:prstGeom>
          <a:noFill/>
          <a:ln w="9525">
            <a:noFill/>
          </a:ln>
        </p:spPr>
        <p:txBody>
          <a:bodyPr>
            <a:spAutoFit/>
          </a:bodyPr>
          <a:lstStyle/>
          <a:p>
            <a:pPr eaLnBrk="1" hangingPunct="1">
              <a:spcBef>
                <a:spcPct val="50000"/>
              </a:spcBef>
            </a:pPr>
            <a:endParaRPr lang="zh-CN" altLang="zh-CN" dirty="0">
              <a:latin typeface="Arial" panose="020B0604020202020204" pitchFamily="34" charset="0"/>
            </a:endParaRPr>
          </a:p>
        </p:txBody>
      </p:sp>
      <p:sp>
        <p:nvSpPr>
          <p:cNvPr id="31749" name="Text Box 5"/>
          <p:cNvSpPr txBox="1"/>
          <p:nvPr/>
        </p:nvSpPr>
        <p:spPr>
          <a:xfrm>
            <a:off x="2855913" y="2060575"/>
            <a:ext cx="3311525" cy="368300"/>
          </a:xfrm>
          <a:prstGeom prst="rect">
            <a:avLst/>
          </a:prstGeom>
          <a:noFill/>
          <a:ln w="9525">
            <a:noFill/>
          </a:ln>
        </p:spPr>
        <p:txBody>
          <a:bodyPr>
            <a:spAutoFit/>
          </a:bodyPr>
          <a:lstStyle/>
          <a:p>
            <a:pPr eaLnBrk="1" hangingPunct="1">
              <a:spcBef>
                <a:spcPct val="50000"/>
              </a:spcBef>
            </a:pPr>
            <a:endParaRPr lang="zh-CN" altLang="zh-CN" dirty="0">
              <a:latin typeface="Arial" panose="020B0604020202020204" pitchFamily="34" charset="0"/>
            </a:endParaRPr>
          </a:p>
        </p:txBody>
      </p:sp>
      <p:sp>
        <p:nvSpPr>
          <p:cNvPr id="31750" name="Text Box 6"/>
          <p:cNvSpPr txBox="1"/>
          <p:nvPr/>
        </p:nvSpPr>
        <p:spPr>
          <a:xfrm>
            <a:off x="3287713" y="1916113"/>
            <a:ext cx="4968875" cy="368300"/>
          </a:xfrm>
          <a:prstGeom prst="rect">
            <a:avLst/>
          </a:prstGeom>
          <a:noFill/>
          <a:ln w="9525">
            <a:noFill/>
          </a:ln>
        </p:spPr>
        <p:txBody>
          <a:bodyPr>
            <a:spAutoFit/>
          </a:bodyPr>
          <a:lstStyle/>
          <a:p>
            <a:pPr eaLnBrk="1" hangingPunct="1">
              <a:spcBef>
                <a:spcPct val="50000"/>
              </a:spcBef>
            </a:pPr>
            <a:endParaRPr lang="zh-CN" altLang="zh-CN" dirty="0">
              <a:latin typeface="Arial" panose="020B0604020202020204" pitchFamily="34" charset="0"/>
            </a:endParaRPr>
          </a:p>
        </p:txBody>
      </p:sp>
      <p:sp>
        <p:nvSpPr>
          <p:cNvPr id="31751" name="Text Box 7"/>
          <p:cNvSpPr txBox="1"/>
          <p:nvPr/>
        </p:nvSpPr>
        <p:spPr>
          <a:xfrm>
            <a:off x="3503613" y="3141663"/>
            <a:ext cx="3384550" cy="368300"/>
          </a:xfrm>
          <a:prstGeom prst="rect">
            <a:avLst/>
          </a:prstGeom>
          <a:noFill/>
          <a:ln w="9525">
            <a:noFill/>
          </a:ln>
        </p:spPr>
        <p:txBody>
          <a:bodyPr>
            <a:spAutoFit/>
          </a:bodyPr>
          <a:lstStyle/>
          <a:p>
            <a:pPr eaLnBrk="1" hangingPunct="1">
              <a:spcBef>
                <a:spcPct val="50000"/>
              </a:spcBef>
            </a:pPr>
            <a:endParaRPr lang="zh-CN" altLang="zh-CN" dirty="0">
              <a:latin typeface="Arial" panose="020B0604020202020204" pitchFamily="34" charset="0"/>
            </a:endParaRPr>
          </a:p>
        </p:txBody>
      </p:sp>
      <p:sp>
        <p:nvSpPr>
          <p:cNvPr id="31752" name="Text Box 8"/>
          <p:cNvSpPr txBox="1"/>
          <p:nvPr/>
        </p:nvSpPr>
        <p:spPr>
          <a:xfrm>
            <a:off x="3000375" y="5013325"/>
            <a:ext cx="2087563" cy="368300"/>
          </a:xfrm>
          <a:prstGeom prst="rect">
            <a:avLst/>
          </a:prstGeom>
          <a:noFill/>
          <a:ln w="9525">
            <a:noFill/>
          </a:ln>
        </p:spPr>
        <p:txBody>
          <a:bodyPr>
            <a:spAutoFit/>
          </a:bodyPr>
          <a:lstStyle/>
          <a:p>
            <a:pPr eaLnBrk="1" hangingPunct="1">
              <a:spcBef>
                <a:spcPct val="50000"/>
              </a:spcBef>
            </a:pPr>
            <a:endParaRPr lang="zh-CN" altLang="zh-CN" dirty="0">
              <a:latin typeface="Arial" panose="020B0604020202020204" pitchFamily="34" charset="0"/>
            </a:endParaRPr>
          </a:p>
        </p:txBody>
      </p:sp>
      <p:pic>
        <p:nvPicPr>
          <p:cNvPr id="31753" name="Picture 9" descr="5E18010aa"/>
          <p:cNvPicPr>
            <a:picLocks noChangeAspect="1"/>
          </p:cNvPicPr>
          <p:nvPr/>
        </p:nvPicPr>
        <p:blipFill>
          <a:blip r:embed="rId2" cstate="print"/>
          <a:stretch>
            <a:fillRect/>
          </a:stretch>
        </p:blipFill>
        <p:spPr>
          <a:xfrm>
            <a:off x="1343025" y="-171450"/>
            <a:ext cx="9324975" cy="7029450"/>
          </a:xfrm>
          <a:prstGeom prst="rect">
            <a:avLst/>
          </a:prstGeom>
          <a:noFill/>
          <a:ln w="9525" cap="flat" cmpd="sng">
            <a:solidFill>
              <a:schemeClr val="bg1"/>
            </a:solidFill>
            <a:prstDash val="solid"/>
            <a:miter/>
            <a:headEnd type="none" w="med" len="med"/>
            <a:tailEnd type="none" w="med" len="med"/>
          </a:ln>
        </p:spPr>
      </p:pic>
      <p:grpSp>
        <p:nvGrpSpPr>
          <p:cNvPr id="31754" name="Group 10"/>
          <p:cNvGrpSpPr/>
          <p:nvPr/>
        </p:nvGrpSpPr>
        <p:grpSpPr>
          <a:xfrm>
            <a:off x="2135188" y="0"/>
            <a:ext cx="6419850" cy="6453188"/>
            <a:chOff x="445" y="-30"/>
            <a:chExt cx="4044" cy="4245"/>
          </a:xfrm>
        </p:grpSpPr>
        <p:grpSp>
          <p:nvGrpSpPr>
            <p:cNvPr id="31761" name="Group 11"/>
            <p:cNvGrpSpPr/>
            <p:nvPr/>
          </p:nvGrpSpPr>
          <p:grpSpPr>
            <a:xfrm>
              <a:off x="445" y="-30"/>
              <a:ext cx="4044" cy="4245"/>
              <a:chOff x="445" y="-30"/>
              <a:chExt cx="4044" cy="4245"/>
            </a:xfrm>
          </p:grpSpPr>
          <p:grpSp>
            <p:nvGrpSpPr>
              <p:cNvPr id="31763" name="Group 12"/>
              <p:cNvGrpSpPr/>
              <p:nvPr/>
            </p:nvGrpSpPr>
            <p:grpSpPr>
              <a:xfrm>
                <a:off x="445" y="841"/>
                <a:ext cx="4044" cy="3374"/>
                <a:chOff x="445" y="841"/>
                <a:chExt cx="4044" cy="3374"/>
              </a:xfrm>
            </p:grpSpPr>
            <p:sp>
              <p:nvSpPr>
                <p:cNvPr id="31765" name="Freeform 13"/>
                <p:cNvSpPr/>
                <p:nvPr/>
              </p:nvSpPr>
              <p:spPr>
                <a:xfrm>
                  <a:off x="475" y="841"/>
                  <a:ext cx="4014" cy="3374"/>
                </a:xfrm>
                <a:custGeom>
                  <a:avLst/>
                  <a:gdLst>
                    <a:gd name="txL" fmla="*/ 0 w 4014"/>
                    <a:gd name="txT" fmla="*/ 0 h 3374"/>
                    <a:gd name="txR" fmla="*/ 4014 w 4014"/>
                    <a:gd name="txB" fmla="*/ 3374 h 3374"/>
                  </a:gdLst>
                  <a:ahLst/>
                  <a:cxnLst>
                    <a:cxn ang="0">
                      <a:pos x="266" y="2012"/>
                    </a:cxn>
                    <a:cxn ang="0">
                      <a:pos x="796" y="2185"/>
                    </a:cxn>
                    <a:cxn ang="0">
                      <a:pos x="988" y="1966"/>
                    </a:cxn>
                    <a:cxn ang="0">
                      <a:pos x="979" y="1637"/>
                    </a:cxn>
                    <a:cxn ang="0">
                      <a:pos x="768" y="1353"/>
                    </a:cxn>
                    <a:cxn ang="0">
                      <a:pos x="878" y="1262"/>
                    </a:cxn>
                    <a:cxn ang="0">
                      <a:pos x="1070" y="1143"/>
                    </a:cxn>
                    <a:cxn ang="0">
                      <a:pos x="1253" y="1225"/>
                    </a:cxn>
                    <a:cxn ang="0">
                      <a:pos x="1408" y="1161"/>
                    </a:cxn>
                    <a:cxn ang="0">
                      <a:pos x="1738" y="869"/>
                    </a:cxn>
                    <a:cxn ang="0">
                      <a:pos x="1847" y="786"/>
                    </a:cxn>
                    <a:cxn ang="0">
                      <a:pos x="2140" y="631"/>
                    </a:cxn>
                    <a:cxn ang="0">
                      <a:pos x="2140" y="128"/>
                    </a:cxn>
                    <a:cxn ang="0">
                      <a:pos x="2350" y="64"/>
                    </a:cxn>
                    <a:cxn ang="0">
                      <a:pos x="2341" y="466"/>
                    </a:cxn>
                    <a:cxn ang="0">
                      <a:pos x="2963" y="457"/>
                    </a:cxn>
                    <a:cxn ang="0">
                      <a:pos x="2999" y="430"/>
                    </a:cxn>
                    <a:cxn ang="0">
                      <a:pos x="2762" y="503"/>
                    </a:cxn>
                    <a:cxn ang="0">
                      <a:pos x="3036" y="384"/>
                    </a:cxn>
                    <a:cxn ang="0">
                      <a:pos x="3228" y="338"/>
                    </a:cxn>
                    <a:cxn ang="0">
                      <a:pos x="3402" y="238"/>
                    </a:cxn>
                    <a:cxn ang="0">
                      <a:pos x="3520" y="503"/>
                    </a:cxn>
                    <a:cxn ang="0">
                      <a:pos x="3566" y="786"/>
                    </a:cxn>
                    <a:cxn ang="0">
                      <a:pos x="3694" y="1033"/>
                    </a:cxn>
                    <a:cxn ang="0">
                      <a:pos x="3840" y="1225"/>
                    </a:cxn>
                    <a:cxn ang="0">
                      <a:pos x="3923" y="1591"/>
                    </a:cxn>
                    <a:cxn ang="0">
                      <a:pos x="4014" y="1829"/>
                    </a:cxn>
                    <a:cxn ang="0">
                      <a:pos x="3594" y="2066"/>
                    </a:cxn>
                    <a:cxn ang="0">
                      <a:pos x="2926" y="2057"/>
                    </a:cxn>
                    <a:cxn ang="0">
                      <a:pos x="2963" y="2277"/>
                    </a:cxn>
                    <a:cxn ang="0">
                      <a:pos x="3082" y="2350"/>
                    </a:cxn>
                    <a:cxn ang="0">
                      <a:pos x="2954" y="2332"/>
                    </a:cxn>
                    <a:cxn ang="0">
                      <a:pos x="2862" y="2185"/>
                    </a:cxn>
                    <a:cxn ang="0">
                      <a:pos x="2624" y="1984"/>
                    </a:cxn>
                    <a:cxn ang="0">
                      <a:pos x="2661" y="2460"/>
                    </a:cxn>
                    <a:cxn ang="0">
                      <a:pos x="2954" y="2633"/>
                    </a:cxn>
                    <a:cxn ang="0">
                      <a:pos x="3210" y="2853"/>
                    </a:cxn>
                    <a:cxn ang="0">
                      <a:pos x="3063" y="2908"/>
                    </a:cxn>
                    <a:cxn ang="0">
                      <a:pos x="3082" y="3136"/>
                    </a:cxn>
                    <a:cxn ang="0">
                      <a:pos x="2935" y="3045"/>
                    </a:cxn>
                    <a:cxn ang="0">
                      <a:pos x="2743" y="2807"/>
                    </a:cxn>
                    <a:cxn ang="0">
                      <a:pos x="2423" y="2597"/>
                    </a:cxn>
                    <a:cxn ang="0">
                      <a:pos x="2259" y="2377"/>
                    </a:cxn>
                    <a:cxn ang="0">
                      <a:pos x="2067" y="2231"/>
                    </a:cxn>
                    <a:cxn ang="0">
                      <a:pos x="1765" y="2423"/>
                    </a:cxn>
                    <a:cxn ang="0">
                      <a:pos x="1408" y="2460"/>
                    </a:cxn>
                    <a:cxn ang="0">
                      <a:pos x="1216" y="2661"/>
                    </a:cxn>
                    <a:cxn ang="0">
                      <a:pos x="915" y="2917"/>
                    </a:cxn>
                    <a:cxn ang="0">
                      <a:pos x="704" y="3255"/>
                    </a:cxn>
                    <a:cxn ang="0">
                      <a:pos x="165" y="3356"/>
                    </a:cxn>
                    <a:cxn ang="0">
                      <a:pos x="28" y="3118"/>
                    </a:cxn>
                    <a:cxn ang="0">
                      <a:pos x="92" y="2871"/>
                    </a:cxn>
                    <a:cxn ang="0">
                      <a:pos x="293" y="2386"/>
                    </a:cxn>
                  </a:cxnLst>
                  <a:rect l="txL" t="txT" r="txR" b="txB"/>
                  <a:pathLst>
                    <a:path w="4014" h="3374">
                      <a:moveTo>
                        <a:pt x="0" y="2012"/>
                      </a:moveTo>
                      <a:cubicBezTo>
                        <a:pt x="75" y="2037"/>
                        <a:pt x="36" y="2033"/>
                        <a:pt x="119" y="2021"/>
                      </a:cubicBezTo>
                      <a:cubicBezTo>
                        <a:pt x="147" y="2012"/>
                        <a:pt x="174" y="2002"/>
                        <a:pt x="202" y="1993"/>
                      </a:cubicBezTo>
                      <a:cubicBezTo>
                        <a:pt x="215" y="1996"/>
                        <a:pt x="252" y="2004"/>
                        <a:pt x="266" y="2012"/>
                      </a:cubicBezTo>
                      <a:cubicBezTo>
                        <a:pt x="303" y="2033"/>
                        <a:pt x="328" y="2062"/>
                        <a:pt x="366" y="2076"/>
                      </a:cubicBezTo>
                      <a:cubicBezTo>
                        <a:pt x="418" y="2068"/>
                        <a:pt x="444" y="2067"/>
                        <a:pt x="485" y="2039"/>
                      </a:cubicBezTo>
                      <a:cubicBezTo>
                        <a:pt x="523" y="2077"/>
                        <a:pt x="562" y="2113"/>
                        <a:pt x="613" y="2130"/>
                      </a:cubicBezTo>
                      <a:cubicBezTo>
                        <a:pt x="645" y="2163"/>
                        <a:pt x="742" y="2168"/>
                        <a:pt x="796" y="2185"/>
                      </a:cubicBezTo>
                      <a:cubicBezTo>
                        <a:pt x="836" y="2182"/>
                        <a:pt x="877" y="2187"/>
                        <a:pt x="915" y="2176"/>
                      </a:cubicBezTo>
                      <a:cubicBezTo>
                        <a:pt x="924" y="2173"/>
                        <a:pt x="919" y="2157"/>
                        <a:pt x="924" y="2149"/>
                      </a:cubicBezTo>
                      <a:cubicBezTo>
                        <a:pt x="940" y="2123"/>
                        <a:pt x="959" y="2107"/>
                        <a:pt x="970" y="2076"/>
                      </a:cubicBezTo>
                      <a:cubicBezTo>
                        <a:pt x="977" y="2022"/>
                        <a:pt x="975" y="2010"/>
                        <a:pt x="988" y="1966"/>
                      </a:cubicBezTo>
                      <a:cubicBezTo>
                        <a:pt x="993" y="1948"/>
                        <a:pt x="988" y="1917"/>
                        <a:pt x="1006" y="1911"/>
                      </a:cubicBezTo>
                      <a:cubicBezTo>
                        <a:pt x="1015" y="1908"/>
                        <a:pt x="1025" y="1905"/>
                        <a:pt x="1034" y="1902"/>
                      </a:cubicBezTo>
                      <a:cubicBezTo>
                        <a:pt x="1049" y="1841"/>
                        <a:pt x="1065" y="1766"/>
                        <a:pt x="1015" y="1719"/>
                      </a:cubicBezTo>
                      <a:cubicBezTo>
                        <a:pt x="994" y="1654"/>
                        <a:pt x="1008" y="1680"/>
                        <a:pt x="979" y="1637"/>
                      </a:cubicBezTo>
                      <a:cubicBezTo>
                        <a:pt x="959" y="1575"/>
                        <a:pt x="957" y="1495"/>
                        <a:pt x="887" y="1472"/>
                      </a:cubicBezTo>
                      <a:cubicBezTo>
                        <a:pt x="825" y="1431"/>
                        <a:pt x="847" y="1452"/>
                        <a:pt x="814" y="1417"/>
                      </a:cubicBezTo>
                      <a:cubicBezTo>
                        <a:pt x="790" y="1345"/>
                        <a:pt x="826" y="1429"/>
                        <a:pt x="778" y="1381"/>
                      </a:cubicBezTo>
                      <a:cubicBezTo>
                        <a:pt x="771" y="1374"/>
                        <a:pt x="774" y="1361"/>
                        <a:pt x="768" y="1353"/>
                      </a:cubicBezTo>
                      <a:cubicBezTo>
                        <a:pt x="761" y="1345"/>
                        <a:pt x="750" y="1341"/>
                        <a:pt x="741" y="1335"/>
                      </a:cubicBezTo>
                      <a:cubicBezTo>
                        <a:pt x="740" y="1331"/>
                        <a:pt x="718" y="1284"/>
                        <a:pt x="741" y="1280"/>
                      </a:cubicBezTo>
                      <a:cubicBezTo>
                        <a:pt x="760" y="1277"/>
                        <a:pt x="796" y="1298"/>
                        <a:pt x="796" y="1298"/>
                      </a:cubicBezTo>
                      <a:cubicBezTo>
                        <a:pt x="825" y="1254"/>
                        <a:pt x="826" y="1249"/>
                        <a:pt x="878" y="1262"/>
                      </a:cubicBezTo>
                      <a:cubicBezTo>
                        <a:pt x="915" y="1286"/>
                        <a:pt x="956" y="1293"/>
                        <a:pt x="997" y="1308"/>
                      </a:cubicBezTo>
                      <a:cubicBezTo>
                        <a:pt x="1024" y="1305"/>
                        <a:pt x="1064" y="1321"/>
                        <a:pt x="1079" y="1298"/>
                      </a:cubicBezTo>
                      <a:cubicBezTo>
                        <a:pt x="1096" y="1272"/>
                        <a:pt x="1072" y="1205"/>
                        <a:pt x="1061" y="1170"/>
                      </a:cubicBezTo>
                      <a:cubicBezTo>
                        <a:pt x="1064" y="1161"/>
                        <a:pt x="1061" y="1145"/>
                        <a:pt x="1070" y="1143"/>
                      </a:cubicBezTo>
                      <a:cubicBezTo>
                        <a:pt x="1097" y="1136"/>
                        <a:pt x="1119" y="1198"/>
                        <a:pt x="1134" y="1207"/>
                      </a:cubicBezTo>
                      <a:cubicBezTo>
                        <a:pt x="1150" y="1217"/>
                        <a:pt x="1171" y="1219"/>
                        <a:pt x="1189" y="1225"/>
                      </a:cubicBezTo>
                      <a:cubicBezTo>
                        <a:pt x="1198" y="1228"/>
                        <a:pt x="1216" y="1234"/>
                        <a:pt x="1216" y="1234"/>
                      </a:cubicBezTo>
                      <a:cubicBezTo>
                        <a:pt x="1228" y="1231"/>
                        <a:pt x="1242" y="1232"/>
                        <a:pt x="1253" y="1225"/>
                      </a:cubicBezTo>
                      <a:cubicBezTo>
                        <a:pt x="1297" y="1196"/>
                        <a:pt x="1242" y="1189"/>
                        <a:pt x="1299" y="1207"/>
                      </a:cubicBezTo>
                      <a:cubicBezTo>
                        <a:pt x="1326" y="1225"/>
                        <a:pt x="1341" y="1244"/>
                        <a:pt x="1381" y="1216"/>
                      </a:cubicBezTo>
                      <a:cubicBezTo>
                        <a:pt x="1391" y="1209"/>
                        <a:pt x="1385" y="1191"/>
                        <a:pt x="1390" y="1180"/>
                      </a:cubicBezTo>
                      <a:cubicBezTo>
                        <a:pt x="1394" y="1172"/>
                        <a:pt x="1402" y="1167"/>
                        <a:pt x="1408" y="1161"/>
                      </a:cubicBezTo>
                      <a:cubicBezTo>
                        <a:pt x="1443" y="1067"/>
                        <a:pt x="1437" y="1050"/>
                        <a:pt x="1509" y="978"/>
                      </a:cubicBezTo>
                      <a:cubicBezTo>
                        <a:pt x="1526" y="961"/>
                        <a:pt x="1558" y="972"/>
                        <a:pt x="1582" y="969"/>
                      </a:cubicBezTo>
                      <a:cubicBezTo>
                        <a:pt x="1623" y="963"/>
                        <a:pt x="1644" y="959"/>
                        <a:pt x="1683" y="951"/>
                      </a:cubicBezTo>
                      <a:cubicBezTo>
                        <a:pt x="1704" y="922"/>
                        <a:pt x="1713" y="893"/>
                        <a:pt x="1738" y="869"/>
                      </a:cubicBezTo>
                      <a:cubicBezTo>
                        <a:pt x="1724" y="819"/>
                        <a:pt x="1726" y="776"/>
                        <a:pt x="1756" y="732"/>
                      </a:cubicBezTo>
                      <a:lnTo>
                        <a:pt x="1829" y="686"/>
                      </a:lnTo>
                      <a:cubicBezTo>
                        <a:pt x="1829" y="686"/>
                        <a:pt x="1802" y="677"/>
                        <a:pt x="1802" y="677"/>
                      </a:cubicBezTo>
                      <a:cubicBezTo>
                        <a:pt x="1808" y="730"/>
                        <a:pt x="1797" y="769"/>
                        <a:pt x="1847" y="786"/>
                      </a:cubicBezTo>
                      <a:cubicBezTo>
                        <a:pt x="1865" y="731"/>
                        <a:pt x="1844" y="667"/>
                        <a:pt x="1866" y="613"/>
                      </a:cubicBezTo>
                      <a:cubicBezTo>
                        <a:pt x="1868" y="607"/>
                        <a:pt x="1930" y="628"/>
                        <a:pt x="1939" y="631"/>
                      </a:cubicBezTo>
                      <a:cubicBezTo>
                        <a:pt x="2079" y="619"/>
                        <a:pt x="2026" y="642"/>
                        <a:pt x="2076" y="567"/>
                      </a:cubicBezTo>
                      <a:cubicBezTo>
                        <a:pt x="2115" y="593"/>
                        <a:pt x="2100" y="606"/>
                        <a:pt x="2140" y="631"/>
                      </a:cubicBezTo>
                      <a:cubicBezTo>
                        <a:pt x="2143" y="613"/>
                        <a:pt x="2143" y="594"/>
                        <a:pt x="2149" y="576"/>
                      </a:cubicBezTo>
                      <a:cubicBezTo>
                        <a:pt x="2152" y="566"/>
                        <a:pt x="2167" y="560"/>
                        <a:pt x="2167" y="549"/>
                      </a:cubicBezTo>
                      <a:cubicBezTo>
                        <a:pt x="2172" y="435"/>
                        <a:pt x="2165" y="412"/>
                        <a:pt x="2149" y="329"/>
                      </a:cubicBezTo>
                      <a:cubicBezTo>
                        <a:pt x="2146" y="262"/>
                        <a:pt x="2140" y="195"/>
                        <a:pt x="2140" y="128"/>
                      </a:cubicBezTo>
                      <a:cubicBezTo>
                        <a:pt x="2140" y="112"/>
                        <a:pt x="2140" y="95"/>
                        <a:pt x="2149" y="82"/>
                      </a:cubicBezTo>
                      <a:cubicBezTo>
                        <a:pt x="2159" y="67"/>
                        <a:pt x="2222" y="61"/>
                        <a:pt x="2240" y="55"/>
                      </a:cubicBezTo>
                      <a:cubicBezTo>
                        <a:pt x="2253" y="20"/>
                        <a:pt x="2260" y="12"/>
                        <a:pt x="2295" y="0"/>
                      </a:cubicBezTo>
                      <a:cubicBezTo>
                        <a:pt x="2326" y="20"/>
                        <a:pt x="2338" y="29"/>
                        <a:pt x="2350" y="64"/>
                      </a:cubicBezTo>
                      <a:cubicBezTo>
                        <a:pt x="2347" y="101"/>
                        <a:pt x="2351" y="139"/>
                        <a:pt x="2341" y="174"/>
                      </a:cubicBezTo>
                      <a:cubicBezTo>
                        <a:pt x="2331" y="209"/>
                        <a:pt x="2286" y="256"/>
                        <a:pt x="2259" y="284"/>
                      </a:cubicBezTo>
                      <a:cubicBezTo>
                        <a:pt x="2249" y="341"/>
                        <a:pt x="2236" y="359"/>
                        <a:pt x="2286" y="393"/>
                      </a:cubicBezTo>
                      <a:cubicBezTo>
                        <a:pt x="2298" y="431"/>
                        <a:pt x="2311" y="441"/>
                        <a:pt x="2341" y="466"/>
                      </a:cubicBezTo>
                      <a:cubicBezTo>
                        <a:pt x="2426" y="536"/>
                        <a:pt x="2388" y="511"/>
                        <a:pt x="2551" y="521"/>
                      </a:cubicBezTo>
                      <a:cubicBezTo>
                        <a:pt x="2636" y="548"/>
                        <a:pt x="2690" y="530"/>
                        <a:pt x="2780" y="521"/>
                      </a:cubicBezTo>
                      <a:cubicBezTo>
                        <a:pt x="2829" y="505"/>
                        <a:pt x="2876" y="488"/>
                        <a:pt x="2926" y="476"/>
                      </a:cubicBezTo>
                      <a:cubicBezTo>
                        <a:pt x="2938" y="470"/>
                        <a:pt x="2950" y="462"/>
                        <a:pt x="2963" y="457"/>
                      </a:cubicBezTo>
                      <a:cubicBezTo>
                        <a:pt x="2981" y="450"/>
                        <a:pt x="3018" y="439"/>
                        <a:pt x="3018" y="439"/>
                      </a:cubicBezTo>
                      <a:cubicBezTo>
                        <a:pt x="3019" y="439"/>
                        <a:pt x="3076" y="406"/>
                        <a:pt x="3063" y="393"/>
                      </a:cubicBezTo>
                      <a:cubicBezTo>
                        <a:pt x="3055" y="385"/>
                        <a:pt x="3046" y="406"/>
                        <a:pt x="3036" y="412"/>
                      </a:cubicBezTo>
                      <a:cubicBezTo>
                        <a:pt x="3024" y="419"/>
                        <a:pt x="3012" y="426"/>
                        <a:pt x="2999" y="430"/>
                      </a:cubicBezTo>
                      <a:cubicBezTo>
                        <a:pt x="2943" y="448"/>
                        <a:pt x="2883" y="459"/>
                        <a:pt x="2826" y="476"/>
                      </a:cubicBezTo>
                      <a:cubicBezTo>
                        <a:pt x="2744" y="501"/>
                        <a:pt x="2811" y="483"/>
                        <a:pt x="2752" y="512"/>
                      </a:cubicBezTo>
                      <a:cubicBezTo>
                        <a:pt x="2743" y="516"/>
                        <a:pt x="2718" y="527"/>
                        <a:pt x="2725" y="521"/>
                      </a:cubicBezTo>
                      <a:cubicBezTo>
                        <a:pt x="2735" y="512"/>
                        <a:pt x="2750" y="510"/>
                        <a:pt x="2762" y="503"/>
                      </a:cubicBezTo>
                      <a:cubicBezTo>
                        <a:pt x="2781" y="492"/>
                        <a:pt x="2795" y="473"/>
                        <a:pt x="2816" y="466"/>
                      </a:cubicBezTo>
                      <a:cubicBezTo>
                        <a:pt x="2834" y="460"/>
                        <a:pt x="2871" y="448"/>
                        <a:pt x="2871" y="448"/>
                      </a:cubicBezTo>
                      <a:cubicBezTo>
                        <a:pt x="2902" y="418"/>
                        <a:pt x="2941" y="414"/>
                        <a:pt x="2981" y="402"/>
                      </a:cubicBezTo>
                      <a:cubicBezTo>
                        <a:pt x="2999" y="396"/>
                        <a:pt x="3018" y="390"/>
                        <a:pt x="3036" y="384"/>
                      </a:cubicBezTo>
                      <a:cubicBezTo>
                        <a:pt x="3045" y="381"/>
                        <a:pt x="3063" y="375"/>
                        <a:pt x="3063" y="375"/>
                      </a:cubicBezTo>
                      <a:cubicBezTo>
                        <a:pt x="3085" y="395"/>
                        <a:pt x="3102" y="413"/>
                        <a:pt x="3127" y="430"/>
                      </a:cubicBezTo>
                      <a:cubicBezTo>
                        <a:pt x="3156" y="425"/>
                        <a:pt x="3189" y="428"/>
                        <a:pt x="3210" y="402"/>
                      </a:cubicBezTo>
                      <a:cubicBezTo>
                        <a:pt x="3219" y="391"/>
                        <a:pt x="3222" y="347"/>
                        <a:pt x="3228" y="338"/>
                      </a:cubicBezTo>
                      <a:cubicBezTo>
                        <a:pt x="3240" y="319"/>
                        <a:pt x="3281" y="300"/>
                        <a:pt x="3301" y="293"/>
                      </a:cubicBezTo>
                      <a:cubicBezTo>
                        <a:pt x="3354" y="237"/>
                        <a:pt x="3270" y="333"/>
                        <a:pt x="3328" y="183"/>
                      </a:cubicBezTo>
                      <a:cubicBezTo>
                        <a:pt x="3331" y="175"/>
                        <a:pt x="3342" y="194"/>
                        <a:pt x="3347" y="201"/>
                      </a:cubicBezTo>
                      <a:cubicBezTo>
                        <a:pt x="3380" y="242"/>
                        <a:pt x="3345" y="224"/>
                        <a:pt x="3402" y="238"/>
                      </a:cubicBezTo>
                      <a:cubicBezTo>
                        <a:pt x="3443" y="265"/>
                        <a:pt x="3471" y="275"/>
                        <a:pt x="3520" y="284"/>
                      </a:cubicBezTo>
                      <a:cubicBezTo>
                        <a:pt x="3573" y="336"/>
                        <a:pt x="3559" y="309"/>
                        <a:pt x="3575" y="357"/>
                      </a:cubicBezTo>
                      <a:cubicBezTo>
                        <a:pt x="3572" y="393"/>
                        <a:pt x="3574" y="430"/>
                        <a:pt x="3566" y="466"/>
                      </a:cubicBezTo>
                      <a:cubicBezTo>
                        <a:pt x="3563" y="480"/>
                        <a:pt x="3526" y="497"/>
                        <a:pt x="3520" y="503"/>
                      </a:cubicBezTo>
                      <a:cubicBezTo>
                        <a:pt x="3497" y="523"/>
                        <a:pt x="3478" y="546"/>
                        <a:pt x="3456" y="567"/>
                      </a:cubicBezTo>
                      <a:cubicBezTo>
                        <a:pt x="3439" y="619"/>
                        <a:pt x="3445" y="572"/>
                        <a:pt x="3466" y="613"/>
                      </a:cubicBezTo>
                      <a:cubicBezTo>
                        <a:pt x="3493" y="667"/>
                        <a:pt x="3487" y="698"/>
                        <a:pt x="3530" y="741"/>
                      </a:cubicBezTo>
                      <a:cubicBezTo>
                        <a:pt x="3553" y="811"/>
                        <a:pt x="3519" y="726"/>
                        <a:pt x="3566" y="786"/>
                      </a:cubicBezTo>
                      <a:cubicBezTo>
                        <a:pt x="3572" y="794"/>
                        <a:pt x="3570" y="806"/>
                        <a:pt x="3575" y="814"/>
                      </a:cubicBezTo>
                      <a:cubicBezTo>
                        <a:pt x="3580" y="821"/>
                        <a:pt x="3588" y="826"/>
                        <a:pt x="3594" y="832"/>
                      </a:cubicBezTo>
                      <a:cubicBezTo>
                        <a:pt x="3612" y="887"/>
                        <a:pt x="3630" y="942"/>
                        <a:pt x="3648" y="997"/>
                      </a:cubicBezTo>
                      <a:cubicBezTo>
                        <a:pt x="3651" y="1007"/>
                        <a:pt x="3689" y="1029"/>
                        <a:pt x="3694" y="1033"/>
                      </a:cubicBezTo>
                      <a:cubicBezTo>
                        <a:pt x="3701" y="1039"/>
                        <a:pt x="3704" y="1048"/>
                        <a:pt x="3712" y="1052"/>
                      </a:cubicBezTo>
                      <a:cubicBezTo>
                        <a:pt x="3732" y="1062"/>
                        <a:pt x="3755" y="1063"/>
                        <a:pt x="3776" y="1070"/>
                      </a:cubicBezTo>
                      <a:cubicBezTo>
                        <a:pt x="3807" y="1100"/>
                        <a:pt x="3817" y="1081"/>
                        <a:pt x="3831" y="1125"/>
                      </a:cubicBezTo>
                      <a:cubicBezTo>
                        <a:pt x="3834" y="1158"/>
                        <a:pt x="3832" y="1192"/>
                        <a:pt x="3840" y="1225"/>
                      </a:cubicBezTo>
                      <a:cubicBezTo>
                        <a:pt x="3854" y="1285"/>
                        <a:pt x="3874" y="1199"/>
                        <a:pt x="3850" y="1271"/>
                      </a:cubicBezTo>
                      <a:cubicBezTo>
                        <a:pt x="3874" y="1307"/>
                        <a:pt x="3901" y="1341"/>
                        <a:pt x="3932" y="1372"/>
                      </a:cubicBezTo>
                      <a:cubicBezTo>
                        <a:pt x="3958" y="1450"/>
                        <a:pt x="3959" y="1428"/>
                        <a:pt x="3941" y="1536"/>
                      </a:cubicBezTo>
                      <a:cubicBezTo>
                        <a:pt x="3938" y="1555"/>
                        <a:pt x="3923" y="1591"/>
                        <a:pt x="3923" y="1591"/>
                      </a:cubicBezTo>
                      <a:cubicBezTo>
                        <a:pt x="3939" y="1640"/>
                        <a:pt x="3921" y="1598"/>
                        <a:pt x="3950" y="1637"/>
                      </a:cubicBezTo>
                      <a:cubicBezTo>
                        <a:pt x="3963" y="1655"/>
                        <a:pt x="3987" y="1692"/>
                        <a:pt x="3987" y="1692"/>
                      </a:cubicBezTo>
                      <a:cubicBezTo>
                        <a:pt x="3990" y="1713"/>
                        <a:pt x="3992" y="1735"/>
                        <a:pt x="3996" y="1756"/>
                      </a:cubicBezTo>
                      <a:cubicBezTo>
                        <a:pt x="4001" y="1781"/>
                        <a:pt x="4014" y="1829"/>
                        <a:pt x="4014" y="1829"/>
                      </a:cubicBezTo>
                      <a:cubicBezTo>
                        <a:pt x="3954" y="1849"/>
                        <a:pt x="3888" y="1856"/>
                        <a:pt x="3831" y="1884"/>
                      </a:cubicBezTo>
                      <a:cubicBezTo>
                        <a:pt x="3790" y="1904"/>
                        <a:pt x="3747" y="1924"/>
                        <a:pt x="3703" y="1938"/>
                      </a:cubicBezTo>
                      <a:cubicBezTo>
                        <a:pt x="3682" y="1960"/>
                        <a:pt x="3661" y="1963"/>
                        <a:pt x="3639" y="1984"/>
                      </a:cubicBezTo>
                      <a:cubicBezTo>
                        <a:pt x="3623" y="2033"/>
                        <a:pt x="3635" y="2004"/>
                        <a:pt x="3594" y="2066"/>
                      </a:cubicBezTo>
                      <a:cubicBezTo>
                        <a:pt x="3583" y="2082"/>
                        <a:pt x="3539" y="2085"/>
                        <a:pt x="3539" y="2085"/>
                      </a:cubicBezTo>
                      <a:cubicBezTo>
                        <a:pt x="3430" y="2064"/>
                        <a:pt x="3456" y="2067"/>
                        <a:pt x="3292" y="2076"/>
                      </a:cubicBezTo>
                      <a:cubicBezTo>
                        <a:pt x="3215" y="2101"/>
                        <a:pt x="3129" y="2081"/>
                        <a:pt x="3054" y="2057"/>
                      </a:cubicBezTo>
                      <a:cubicBezTo>
                        <a:pt x="3011" y="2029"/>
                        <a:pt x="2973" y="2042"/>
                        <a:pt x="2926" y="2057"/>
                      </a:cubicBezTo>
                      <a:cubicBezTo>
                        <a:pt x="2884" y="2101"/>
                        <a:pt x="2921" y="2127"/>
                        <a:pt x="2954" y="2158"/>
                      </a:cubicBezTo>
                      <a:cubicBezTo>
                        <a:pt x="2980" y="2237"/>
                        <a:pt x="2947" y="2331"/>
                        <a:pt x="3008" y="2396"/>
                      </a:cubicBezTo>
                      <a:cubicBezTo>
                        <a:pt x="2984" y="2297"/>
                        <a:pt x="3017" y="2413"/>
                        <a:pt x="2981" y="2332"/>
                      </a:cubicBezTo>
                      <a:cubicBezTo>
                        <a:pt x="2973" y="2314"/>
                        <a:pt x="2963" y="2277"/>
                        <a:pt x="2963" y="2277"/>
                      </a:cubicBezTo>
                      <a:cubicBezTo>
                        <a:pt x="2966" y="2253"/>
                        <a:pt x="2959" y="2225"/>
                        <a:pt x="2972" y="2204"/>
                      </a:cubicBezTo>
                      <a:cubicBezTo>
                        <a:pt x="2978" y="2195"/>
                        <a:pt x="2993" y="2213"/>
                        <a:pt x="2999" y="2222"/>
                      </a:cubicBezTo>
                      <a:cubicBezTo>
                        <a:pt x="3009" y="2238"/>
                        <a:pt x="3007" y="2261"/>
                        <a:pt x="3018" y="2277"/>
                      </a:cubicBezTo>
                      <a:cubicBezTo>
                        <a:pt x="3036" y="2304"/>
                        <a:pt x="3082" y="2350"/>
                        <a:pt x="3082" y="2350"/>
                      </a:cubicBezTo>
                      <a:cubicBezTo>
                        <a:pt x="3085" y="2359"/>
                        <a:pt x="3086" y="2369"/>
                        <a:pt x="3091" y="2377"/>
                      </a:cubicBezTo>
                      <a:cubicBezTo>
                        <a:pt x="3108" y="2405"/>
                        <a:pt x="3126" y="2390"/>
                        <a:pt x="3082" y="2405"/>
                      </a:cubicBezTo>
                      <a:cubicBezTo>
                        <a:pt x="3051" y="2395"/>
                        <a:pt x="3039" y="2378"/>
                        <a:pt x="3008" y="2368"/>
                      </a:cubicBezTo>
                      <a:cubicBezTo>
                        <a:pt x="2990" y="2356"/>
                        <a:pt x="2972" y="2344"/>
                        <a:pt x="2954" y="2332"/>
                      </a:cubicBezTo>
                      <a:cubicBezTo>
                        <a:pt x="2938" y="2321"/>
                        <a:pt x="2899" y="2313"/>
                        <a:pt x="2899" y="2313"/>
                      </a:cubicBezTo>
                      <a:cubicBezTo>
                        <a:pt x="2896" y="2304"/>
                        <a:pt x="2895" y="2294"/>
                        <a:pt x="2890" y="2286"/>
                      </a:cubicBezTo>
                      <a:cubicBezTo>
                        <a:pt x="2885" y="2279"/>
                        <a:pt x="2873" y="2276"/>
                        <a:pt x="2871" y="2268"/>
                      </a:cubicBezTo>
                      <a:cubicBezTo>
                        <a:pt x="2864" y="2241"/>
                        <a:pt x="2871" y="2211"/>
                        <a:pt x="2862" y="2185"/>
                      </a:cubicBezTo>
                      <a:cubicBezTo>
                        <a:pt x="2859" y="2176"/>
                        <a:pt x="2808" y="2146"/>
                        <a:pt x="2798" y="2130"/>
                      </a:cubicBezTo>
                      <a:cubicBezTo>
                        <a:pt x="2766" y="2082"/>
                        <a:pt x="2792" y="2049"/>
                        <a:pt x="2734" y="2030"/>
                      </a:cubicBezTo>
                      <a:cubicBezTo>
                        <a:pt x="2702" y="2051"/>
                        <a:pt x="2691" y="2067"/>
                        <a:pt x="2679" y="2103"/>
                      </a:cubicBezTo>
                      <a:cubicBezTo>
                        <a:pt x="2672" y="2041"/>
                        <a:pt x="2684" y="2003"/>
                        <a:pt x="2624" y="1984"/>
                      </a:cubicBezTo>
                      <a:cubicBezTo>
                        <a:pt x="2568" y="1995"/>
                        <a:pt x="2576" y="2001"/>
                        <a:pt x="2533" y="2030"/>
                      </a:cubicBezTo>
                      <a:cubicBezTo>
                        <a:pt x="2507" y="2109"/>
                        <a:pt x="2519" y="2201"/>
                        <a:pt x="2579" y="2258"/>
                      </a:cubicBezTo>
                      <a:cubicBezTo>
                        <a:pt x="2588" y="2304"/>
                        <a:pt x="2585" y="2324"/>
                        <a:pt x="2624" y="2350"/>
                      </a:cubicBezTo>
                      <a:cubicBezTo>
                        <a:pt x="2632" y="2371"/>
                        <a:pt x="2652" y="2451"/>
                        <a:pt x="2661" y="2460"/>
                      </a:cubicBezTo>
                      <a:cubicBezTo>
                        <a:pt x="2702" y="2500"/>
                        <a:pt x="2743" y="2551"/>
                        <a:pt x="2798" y="2569"/>
                      </a:cubicBezTo>
                      <a:cubicBezTo>
                        <a:pt x="2826" y="2598"/>
                        <a:pt x="2862" y="2603"/>
                        <a:pt x="2899" y="2615"/>
                      </a:cubicBezTo>
                      <a:cubicBezTo>
                        <a:pt x="2908" y="2618"/>
                        <a:pt x="2917" y="2621"/>
                        <a:pt x="2926" y="2624"/>
                      </a:cubicBezTo>
                      <a:cubicBezTo>
                        <a:pt x="2935" y="2627"/>
                        <a:pt x="2954" y="2633"/>
                        <a:pt x="2954" y="2633"/>
                      </a:cubicBezTo>
                      <a:cubicBezTo>
                        <a:pt x="2962" y="2657"/>
                        <a:pt x="2962" y="2683"/>
                        <a:pt x="2972" y="2706"/>
                      </a:cubicBezTo>
                      <a:cubicBezTo>
                        <a:pt x="2994" y="2757"/>
                        <a:pt x="3084" y="2756"/>
                        <a:pt x="3127" y="2770"/>
                      </a:cubicBezTo>
                      <a:cubicBezTo>
                        <a:pt x="3141" y="2784"/>
                        <a:pt x="3150" y="2802"/>
                        <a:pt x="3164" y="2816"/>
                      </a:cubicBezTo>
                      <a:cubicBezTo>
                        <a:pt x="3200" y="2852"/>
                        <a:pt x="3182" y="2816"/>
                        <a:pt x="3210" y="2853"/>
                      </a:cubicBezTo>
                      <a:cubicBezTo>
                        <a:pt x="3223" y="2871"/>
                        <a:pt x="3246" y="2908"/>
                        <a:pt x="3246" y="2908"/>
                      </a:cubicBezTo>
                      <a:cubicBezTo>
                        <a:pt x="3243" y="2920"/>
                        <a:pt x="3248" y="2939"/>
                        <a:pt x="3237" y="2944"/>
                      </a:cubicBezTo>
                      <a:cubicBezTo>
                        <a:pt x="3215" y="2953"/>
                        <a:pt x="3127" y="2908"/>
                        <a:pt x="3100" y="2898"/>
                      </a:cubicBezTo>
                      <a:cubicBezTo>
                        <a:pt x="3088" y="2901"/>
                        <a:pt x="3071" y="2898"/>
                        <a:pt x="3063" y="2908"/>
                      </a:cubicBezTo>
                      <a:cubicBezTo>
                        <a:pt x="3051" y="2922"/>
                        <a:pt x="3045" y="2962"/>
                        <a:pt x="3045" y="2962"/>
                      </a:cubicBezTo>
                      <a:cubicBezTo>
                        <a:pt x="3048" y="2974"/>
                        <a:pt x="3047" y="2988"/>
                        <a:pt x="3054" y="2999"/>
                      </a:cubicBezTo>
                      <a:cubicBezTo>
                        <a:pt x="3109" y="3081"/>
                        <a:pt x="3062" y="2955"/>
                        <a:pt x="3091" y="3045"/>
                      </a:cubicBezTo>
                      <a:cubicBezTo>
                        <a:pt x="3088" y="3075"/>
                        <a:pt x="3090" y="3106"/>
                        <a:pt x="3082" y="3136"/>
                      </a:cubicBezTo>
                      <a:cubicBezTo>
                        <a:pt x="3080" y="3144"/>
                        <a:pt x="3068" y="3147"/>
                        <a:pt x="3063" y="3154"/>
                      </a:cubicBezTo>
                      <a:cubicBezTo>
                        <a:pt x="3017" y="3215"/>
                        <a:pt x="3003" y="3257"/>
                        <a:pt x="2926" y="3282"/>
                      </a:cubicBezTo>
                      <a:cubicBezTo>
                        <a:pt x="2912" y="3240"/>
                        <a:pt x="2925" y="3238"/>
                        <a:pt x="2954" y="3209"/>
                      </a:cubicBezTo>
                      <a:cubicBezTo>
                        <a:pt x="2972" y="3154"/>
                        <a:pt x="2980" y="3088"/>
                        <a:pt x="2935" y="3045"/>
                      </a:cubicBezTo>
                      <a:cubicBezTo>
                        <a:pt x="2923" y="3007"/>
                        <a:pt x="2909" y="2993"/>
                        <a:pt x="2871" y="2981"/>
                      </a:cubicBezTo>
                      <a:cubicBezTo>
                        <a:pt x="2827" y="2913"/>
                        <a:pt x="2882" y="2990"/>
                        <a:pt x="2826" y="2935"/>
                      </a:cubicBezTo>
                      <a:cubicBezTo>
                        <a:pt x="2812" y="2921"/>
                        <a:pt x="2803" y="2903"/>
                        <a:pt x="2789" y="2889"/>
                      </a:cubicBezTo>
                      <a:cubicBezTo>
                        <a:pt x="2779" y="2859"/>
                        <a:pt x="2743" y="2807"/>
                        <a:pt x="2743" y="2807"/>
                      </a:cubicBezTo>
                      <a:cubicBezTo>
                        <a:pt x="2728" y="2763"/>
                        <a:pt x="2696" y="2722"/>
                        <a:pt x="2652" y="2706"/>
                      </a:cubicBezTo>
                      <a:cubicBezTo>
                        <a:pt x="2645" y="2713"/>
                        <a:pt x="2618" y="2745"/>
                        <a:pt x="2606" y="2743"/>
                      </a:cubicBezTo>
                      <a:cubicBezTo>
                        <a:pt x="2570" y="2736"/>
                        <a:pt x="2541" y="2709"/>
                        <a:pt x="2506" y="2697"/>
                      </a:cubicBezTo>
                      <a:cubicBezTo>
                        <a:pt x="2489" y="2651"/>
                        <a:pt x="2464" y="2624"/>
                        <a:pt x="2423" y="2597"/>
                      </a:cubicBezTo>
                      <a:cubicBezTo>
                        <a:pt x="2406" y="2570"/>
                        <a:pt x="2404" y="2563"/>
                        <a:pt x="2378" y="2542"/>
                      </a:cubicBezTo>
                      <a:cubicBezTo>
                        <a:pt x="2349" y="2518"/>
                        <a:pt x="2353" y="2533"/>
                        <a:pt x="2332" y="2505"/>
                      </a:cubicBezTo>
                      <a:cubicBezTo>
                        <a:pt x="2319" y="2487"/>
                        <a:pt x="2295" y="2450"/>
                        <a:pt x="2295" y="2450"/>
                      </a:cubicBezTo>
                      <a:cubicBezTo>
                        <a:pt x="2274" y="2388"/>
                        <a:pt x="2290" y="2410"/>
                        <a:pt x="2259" y="2377"/>
                      </a:cubicBezTo>
                      <a:cubicBezTo>
                        <a:pt x="2251" y="2330"/>
                        <a:pt x="2242" y="2275"/>
                        <a:pt x="2195" y="2258"/>
                      </a:cubicBezTo>
                      <a:cubicBezTo>
                        <a:pt x="2189" y="2252"/>
                        <a:pt x="2184" y="2244"/>
                        <a:pt x="2176" y="2240"/>
                      </a:cubicBezTo>
                      <a:cubicBezTo>
                        <a:pt x="2159" y="2232"/>
                        <a:pt x="2122" y="2222"/>
                        <a:pt x="2122" y="2222"/>
                      </a:cubicBezTo>
                      <a:cubicBezTo>
                        <a:pt x="2104" y="2225"/>
                        <a:pt x="2085" y="2227"/>
                        <a:pt x="2067" y="2231"/>
                      </a:cubicBezTo>
                      <a:cubicBezTo>
                        <a:pt x="2048" y="2236"/>
                        <a:pt x="2012" y="2249"/>
                        <a:pt x="2012" y="2249"/>
                      </a:cubicBezTo>
                      <a:cubicBezTo>
                        <a:pt x="1979" y="2271"/>
                        <a:pt x="1940" y="2310"/>
                        <a:pt x="1902" y="2322"/>
                      </a:cubicBezTo>
                      <a:cubicBezTo>
                        <a:pt x="1878" y="2359"/>
                        <a:pt x="1857" y="2363"/>
                        <a:pt x="1820" y="2386"/>
                      </a:cubicBezTo>
                      <a:cubicBezTo>
                        <a:pt x="1801" y="2397"/>
                        <a:pt x="1765" y="2423"/>
                        <a:pt x="1765" y="2423"/>
                      </a:cubicBezTo>
                      <a:cubicBezTo>
                        <a:pt x="1748" y="2406"/>
                        <a:pt x="1727" y="2394"/>
                        <a:pt x="1710" y="2377"/>
                      </a:cubicBezTo>
                      <a:cubicBezTo>
                        <a:pt x="1652" y="2319"/>
                        <a:pt x="1736" y="2378"/>
                        <a:pt x="1664" y="2332"/>
                      </a:cubicBezTo>
                      <a:cubicBezTo>
                        <a:pt x="1542" y="2339"/>
                        <a:pt x="1528" y="2315"/>
                        <a:pt x="1463" y="2377"/>
                      </a:cubicBezTo>
                      <a:cubicBezTo>
                        <a:pt x="1452" y="2412"/>
                        <a:pt x="1428" y="2430"/>
                        <a:pt x="1408" y="2460"/>
                      </a:cubicBezTo>
                      <a:cubicBezTo>
                        <a:pt x="1403" y="2475"/>
                        <a:pt x="1376" y="2556"/>
                        <a:pt x="1363" y="2569"/>
                      </a:cubicBezTo>
                      <a:cubicBezTo>
                        <a:pt x="1347" y="2585"/>
                        <a:pt x="1326" y="2594"/>
                        <a:pt x="1308" y="2606"/>
                      </a:cubicBezTo>
                      <a:cubicBezTo>
                        <a:pt x="1290" y="2618"/>
                        <a:pt x="1277" y="2637"/>
                        <a:pt x="1262" y="2652"/>
                      </a:cubicBezTo>
                      <a:cubicBezTo>
                        <a:pt x="1251" y="2663"/>
                        <a:pt x="1231" y="2658"/>
                        <a:pt x="1216" y="2661"/>
                      </a:cubicBezTo>
                      <a:cubicBezTo>
                        <a:pt x="1192" y="2667"/>
                        <a:pt x="1143" y="2679"/>
                        <a:pt x="1143" y="2679"/>
                      </a:cubicBezTo>
                      <a:cubicBezTo>
                        <a:pt x="1109" y="2702"/>
                        <a:pt x="1099" y="2715"/>
                        <a:pt x="1079" y="2752"/>
                      </a:cubicBezTo>
                      <a:cubicBezTo>
                        <a:pt x="1064" y="2814"/>
                        <a:pt x="1026" y="2834"/>
                        <a:pt x="970" y="2853"/>
                      </a:cubicBezTo>
                      <a:cubicBezTo>
                        <a:pt x="942" y="2880"/>
                        <a:pt x="928" y="2878"/>
                        <a:pt x="915" y="2917"/>
                      </a:cubicBezTo>
                      <a:cubicBezTo>
                        <a:pt x="929" y="2958"/>
                        <a:pt x="964" y="2990"/>
                        <a:pt x="988" y="3026"/>
                      </a:cubicBezTo>
                      <a:cubicBezTo>
                        <a:pt x="994" y="3035"/>
                        <a:pt x="1006" y="3054"/>
                        <a:pt x="1006" y="3054"/>
                      </a:cubicBezTo>
                      <a:cubicBezTo>
                        <a:pt x="915" y="3084"/>
                        <a:pt x="883" y="3188"/>
                        <a:pt x="805" y="3237"/>
                      </a:cubicBezTo>
                      <a:cubicBezTo>
                        <a:pt x="784" y="3250"/>
                        <a:pt x="711" y="3254"/>
                        <a:pt x="704" y="3255"/>
                      </a:cubicBezTo>
                      <a:cubicBezTo>
                        <a:pt x="662" y="3319"/>
                        <a:pt x="686" y="3298"/>
                        <a:pt x="640" y="3328"/>
                      </a:cubicBezTo>
                      <a:cubicBezTo>
                        <a:pt x="567" y="3319"/>
                        <a:pt x="493" y="3304"/>
                        <a:pt x="430" y="3264"/>
                      </a:cubicBezTo>
                      <a:cubicBezTo>
                        <a:pt x="376" y="3269"/>
                        <a:pt x="269" y="3286"/>
                        <a:pt x="220" y="3319"/>
                      </a:cubicBezTo>
                      <a:cubicBezTo>
                        <a:pt x="202" y="3331"/>
                        <a:pt x="183" y="3344"/>
                        <a:pt x="165" y="3356"/>
                      </a:cubicBezTo>
                      <a:cubicBezTo>
                        <a:pt x="156" y="3362"/>
                        <a:pt x="138" y="3374"/>
                        <a:pt x="138" y="3374"/>
                      </a:cubicBezTo>
                      <a:cubicBezTo>
                        <a:pt x="115" y="3309"/>
                        <a:pt x="130" y="3335"/>
                        <a:pt x="101" y="3292"/>
                      </a:cubicBezTo>
                      <a:cubicBezTo>
                        <a:pt x="88" y="3252"/>
                        <a:pt x="99" y="3197"/>
                        <a:pt x="74" y="3164"/>
                      </a:cubicBezTo>
                      <a:cubicBezTo>
                        <a:pt x="61" y="3147"/>
                        <a:pt x="40" y="3136"/>
                        <a:pt x="28" y="3118"/>
                      </a:cubicBezTo>
                      <a:cubicBezTo>
                        <a:pt x="22" y="3109"/>
                        <a:pt x="16" y="3099"/>
                        <a:pt x="10" y="3090"/>
                      </a:cubicBezTo>
                      <a:cubicBezTo>
                        <a:pt x="51" y="3028"/>
                        <a:pt x="39" y="3057"/>
                        <a:pt x="55" y="3008"/>
                      </a:cubicBezTo>
                      <a:cubicBezTo>
                        <a:pt x="50" y="2987"/>
                        <a:pt x="33" y="2966"/>
                        <a:pt x="37" y="2944"/>
                      </a:cubicBezTo>
                      <a:cubicBezTo>
                        <a:pt x="41" y="2917"/>
                        <a:pt x="81" y="2896"/>
                        <a:pt x="92" y="2871"/>
                      </a:cubicBezTo>
                      <a:cubicBezTo>
                        <a:pt x="109" y="2833"/>
                        <a:pt x="111" y="2809"/>
                        <a:pt x="119" y="2770"/>
                      </a:cubicBezTo>
                      <a:cubicBezTo>
                        <a:pt x="122" y="2724"/>
                        <a:pt x="123" y="2678"/>
                        <a:pt x="128" y="2633"/>
                      </a:cubicBezTo>
                      <a:cubicBezTo>
                        <a:pt x="133" y="2586"/>
                        <a:pt x="217" y="2500"/>
                        <a:pt x="247" y="2460"/>
                      </a:cubicBezTo>
                      <a:cubicBezTo>
                        <a:pt x="261" y="2417"/>
                        <a:pt x="279" y="2429"/>
                        <a:pt x="293" y="2386"/>
                      </a:cubicBezTo>
                      <a:cubicBezTo>
                        <a:pt x="290" y="2356"/>
                        <a:pt x="299" y="2322"/>
                        <a:pt x="284" y="2295"/>
                      </a:cubicBezTo>
                      <a:cubicBezTo>
                        <a:pt x="276" y="2281"/>
                        <a:pt x="253" y="2289"/>
                        <a:pt x="238" y="2286"/>
                      </a:cubicBezTo>
                      <a:cubicBezTo>
                        <a:pt x="179" y="2276"/>
                        <a:pt x="123" y="2258"/>
                        <a:pt x="64" y="2258"/>
                      </a:cubicBezTo>
                    </a:path>
                  </a:pathLst>
                </a:custGeom>
                <a:solidFill>
                  <a:srgbClr val="FFFF00">
                    <a:alpha val="61176"/>
                  </a:srgbClr>
                </a:solidFill>
                <a:ln w="57150" cap="flat" cmpd="sng">
                  <a:solidFill>
                    <a:srgbClr val="0000FF">
                      <a:alpha val="100000"/>
                    </a:srgbClr>
                  </a:solidFill>
                  <a:prstDash val="solid"/>
                  <a:round/>
                  <a:headEnd type="none" w="med" len="med"/>
                  <a:tailEnd type="none" w="med" len="med"/>
                </a:ln>
              </p:spPr>
              <p:txBody>
                <a:bodyPr/>
                <a:lstStyle/>
                <a:p>
                  <a:endParaRPr lang="zh-CN" altLang="en-US"/>
                </a:p>
              </p:txBody>
            </p:sp>
            <p:sp>
              <p:nvSpPr>
                <p:cNvPr id="31766" name="Freeform 14"/>
                <p:cNvSpPr/>
                <p:nvPr/>
              </p:nvSpPr>
              <p:spPr>
                <a:xfrm>
                  <a:off x="445" y="2853"/>
                  <a:ext cx="80" cy="228"/>
                </a:xfrm>
                <a:custGeom>
                  <a:avLst/>
                  <a:gdLst>
                    <a:gd name="txL" fmla="*/ 0 w 80"/>
                    <a:gd name="txT" fmla="*/ 0 h 228"/>
                    <a:gd name="txR" fmla="*/ 80 w 80"/>
                    <a:gd name="txB" fmla="*/ 228 h 228"/>
                  </a:gdLst>
                  <a:ahLst/>
                  <a:cxnLst>
                    <a:cxn ang="0">
                      <a:pos x="49" y="0"/>
                    </a:cxn>
                    <a:cxn ang="0">
                      <a:pos x="49" y="100"/>
                    </a:cxn>
                    <a:cxn ang="0">
                      <a:pos x="67" y="228"/>
                    </a:cxn>
                  </a:cxnLst>
                  <a:rect l="txL" t="txT" r="txR" b="txB"/>
                  <a:pathLst>
                    <a:path w="80" h="228">
                      <a:moveTo>
                        <a:pt x="49" y="0"/>
                      </a:moveTo>
                      <a:cubicBezTo>
                        <a:pt x="0" y="32"/>
                        <a:pt x="9" y="62"/>
                        <a:pt x="49" y="100"/>
                      </a:cubicBezTo>
                      <a:cubicBezTo>
                        <a:pt x="80" y="164"/>
                        <a:pt x="67" y="123"/>
                        <a:pt x="67" y="228"/>
                      </a:cubicBezTo>
                    </a:path>
                  </a:pathLst>
                </a:custGeom>
                <a:solidFill>
                  <a:srgbClr val="FFFF00">
                    <a:alpha val="61176"/>
                  </a:srgbClr>
                </a:solidFill>
                <a:ln w="57150" cap="flat" cmpd="sng">
                  <a:solidFill>
                    <a:srgbClr val="0000FF">
                      <a:alpha val="100000"/>
                    </a:srgbClr>
                  </a:solidFill>
                  <a:prstDash val="solid"/>
                  <a:round/>
                  <a:headEnd type="none" w="med" len="med"/>
                  <a:tailEnd type="none" w="med" len="med"/>
                </a:ln>
              </p:spPr>
              <p:txBody>
                <a:bodyPr/>
                <a:lstStyle/>
                <a:p>
                  <a:endParaRPr lang="zh-CN" altLang="en-US"/>
                </a:p>
              </p:txBody>
            </p:sp>
          </p:grpSp>
          <p:sp>
            <p:nvSpPr>
              <p:cNvPr id="31764" name="Freeform 15"/>
              <p:cNvSpPr/>
              <p:nvPr/>
            </p:nvSpPr>
            <p:spPr>
              <a:xfrm>
                <a:off x="2426" y="-30"/>
                <a:ext cx="627" cy="648"/>
              </a:xfrm>
              <a:custGeom>
                <a:avLst/>
                <a:gdLst>
                  <a:gd name="txL" fmla="*/ 0 w 676"/>
                  <a:gd name="txT" fmla="*/ 0 h 689"/>
                  <a:gd name="txR" fmla="*/ 676 w 676"/>
                  <a:gd name="txB" fmla="*/ 689 h 689"/>
                </a:gdLst>
                <a:ahLst/>
                <a:cxnLst>
                  <a:cxn ang="0">
                    <a:pos x="28" y="12"/>
                  </a:cxn>
                  <a:cxn ang="0">
                    <a:pos x="79" y="28"/>
                  </a:cxn>
                  <a:cxn ang="0">
                    <a:pos x="121" y="43"/>
                  </a:cxn>
                  <a:cxn ang="0">
                    <a:pos x="94" y="76"/>
                  </a:cxn>
                  <a:cxn ang="0">
                    <a:pos x="52" y="70"/>
                  </a:cxn>
                  <a:cxn ang="0">
                    <a:pos x="32" y="81"/>
                  </a:cxn>
                  <a:cxn ang="0">
                    <a:pos x="37" y="122"/>
                  </a:cxn>
                  <a:cxn ang="0">
                    <a:pos x="42" y="138"/>
                  </a:cxn>
                  <a:cxn ang="0">
                    <a:pos x="37" y="206"/>
                  </a:cxn>
                  <a:cxn ang="0">
                    <a:pos x="28" y="229"/>
                  </a:cxn>
                  <a:cxn ang="0">
                    <a:pos x="15" y="239"/>
                  </a:cxn>
                  <a:cxn ang="0">
                    <a:pos x="32" y="260"/>
                  </a:cxn>
                  <a:cxn ang="0">
                    <a:pos x="28" y="302"/>
                  </a:cxn>
                  <a:cxn ang="0">
                    <a:pos x="9" y="334"/>
                  </a:cxn>
                  <a:cxn ang="0">
                    <a:pos x="0" y="349"/>
                  </a:cxn>
                  <a:cxn ang="0">
                    <a:pos x="28" y="387"/>
                  </a:cxn>
                  <a:cxn ang="0">
                    <a:pos x="56" y="396"/>
                  </a:cxn>
                  <a:cxn ang="0">
                    <a:pos x="111" y="390"/>
                  </a:cxn>
                  <a:cxn ang="0">
                    <a:pos x="138" y="371"/>
                  </a:cxn>
                  <a:cxn ang="0">
                    <a:pos x="172" y="334"/>
                  </a:cxn>
                  <a:cxn ang="0">
                    <a:pos x="283" y="302"/>
                  </a:cxn>
                  <a:cxn ang="0">
                    <a:pos x="306" y="275"/>
                  </a:cxn>
                  <a:cxn ang="0">
                    <a:pos x="326" y="202"/>
                  </a:cxn>
                  <a:cxn ang="0">
                    <a:pos x="329" y="91"/>
                  </a:cxn>
                  <a:cxn ang="0">
                    <a:pos x="315" y="18"/>
                  </a:cxn>
                  <a:cxn ang="0">
                    <a:pos x="306" y="3"/>
                  </a:cxn>
                </a:cxnLst>
                <a:rect l="txL" t="txT" r="txR" b="txB"/>
                <a:pathLst>
                  <a:path w="676" h="689">
                    <a:moveTo>
                      <a:pt x="55" y="21"/>
                    </a:moveTo>
                    <a:cubicBezTo>
                      <a:pt x="110" y="58"/>
                      <a:pt x="79" y="61"/>
                      <a:pt x="156" y="48"/>
                    </a:cubicBezTo>
                    <a:cubicBezTo>
                      <a:pt x="167" y="50"/>
                      <a:pt x="228" y="52"/>
                      <a:pt x="238" y="76"/>
                    </a:cubicBezTo>
                    <a:cubicBezTo>
                      <a:pt x="250" y="105"/>
                      <a:pt x="199" y="125"/>
                      <a:pt x="183" y="131"/>
                    </a:cubicBezTo>
                    <a:cubicBezTo>
                      <a:pt x="156" y="128"/>
                      <a:pt x="128" y="119"/>
                      <a:pt x="101" y="121"/>
                    </a:cubicBezTo>
                    <a:cubicBezTo>
                      <a:pt x="87" y="122"/>
                      <a:pt x="68" y="127"/>
                      <a:pt x="64" y="140"/>
                    </a:cubicBezTo>
                    <a:cubicBezTo>
                      <a:pt x="57" y="163"/>
                      <a:pt x="69" y="189"/>
                      <a:pt x="73" y="213"/>
                    </a:cubicBezTo>
                    <a:cubicBezTo>
                      <a:pt x="75" y="222"/>
                      <a:pt x="79" y="231"/>
                      <a:pt x="82" y="240"/>
                    </a:cubicBezTo>
                    <a:cubicBezTo>
                      <a:pt x="72" y="291"/>
                      <a:pt x="63" y="307"/>
                      <a:pt x="73" y="359"/>
                    </a:cubicBezTo>
                    <a:cubicBezTo>
                      <a:pt x="67" y="371"/>
                      <a:pt x="64" y="385"/>
                      <a:pt x="55" y="396"/>
                    </a:cubicBezTo>
                    <a:cubicBezTo>
                      <a:pt x="48" y="404"/>
                      <a:pt x="32" y="404"/>
                      <a:pt x="28" y="414"/>
                    </a:cubicBezTo>
                    <a:cubicBezTo>
                      <a:pt x="17" y="442"/>
                      <a:pt x="51" y="446"/>
                      <a:pt x="64" y="451"/>
                    </a:cubicBezTo>
                    <a:cubicBezTo>
                      <a:pt x="61" y="475"/>
                      <a:pt x="63" y="501"/>
                      <a:pt x="55" y="524"/>
                    </a:cubicBezTo>
                    <a:cubicBezTo>
                      <a:pt x="48" y="545"/>
                      <a:pt x="30" y="561"/>
                      <a:pt x="18" y="579"/>
                    </a:cubicBezTo>
                    <a:cubicBezTo>
                      <a:pt x="12" y="588"/>
                      <a:pt x="0" y="606"/>
                      <a:pt x="0" y="606"/>
                    </a:cubicBezTo>
                    <a:cubicBezTo>
                      <a:pt x="10" y="636"/>
                      <a:pt x="24" y="656"/>
                      <a:pt x="55" y="670"/>
                    </a:cubicBezTo>
                    <a:cubicBezTo>
                      <a:pt x="73" y="678"/>
                      <a:pt x="110" y="688"/>
                      <a:pt x="110" y="688"/>
                    </a:cubicBezTo>
                    <a:cubicBezTo>
                      <a:pt x="147" y="685"/>
                      <a:pt x="185" y="689"/>
                      <a:pt x="220" y="679"/>
                    </a:cubicBezTo>
                    <a:cubicBezTo>
                      <a:pt x="241" y="673"/>
                      <a:pt x="274" y="643"/>
                      <a:pt x="274" y="643"/>
                    </a:cubicBezTo>
                    <a:cubicBezTo>
                      <a:pt x="297" y="580"/>
                      <a:pt x="264" y="653"/>
                      <a:pt x="338" y="579"/>
                    </a:cubicBezTo>
                    <a:cubicBezTo>
                      <a:pt x="392" y="525"/>
                      <a:pt x="489" y="529"/>
                      <a:pt x="558" y="524"/>
                    </a:cubicBezTo>
                    <a:cubicBezTo>
                      <a:pt x="573" y="509"/>
                      <a:pt x="597" y="499"/>
                      <a:pt x="604" y="478"/>
                    </a:cubicBezTo>
                    <a:cubicBezTo>
                      <a:pt x="618" y="436"/>
                      <a:pt x="626" y="392"/>
                      <a:pt x="640" y="350"/>
                    </a:cubicBezTo>
                    <a:cubicBezTo>
                      <a:pt x="643" y="286"/>
                      <a:pt x="645" y="222"/>
                      <a:pt x="649" y="158"/>
                    </a:cubicBezTo>
                    <a:cubicBezTo>
                      <a:pt x="654" y="89"/>
                      <a:pt x="676" y="66"/>
                      <a:pt x="622" y="30"/>
                    </a:cubicBezTo>
                    <a:cubicBezTo>
                      <a:pt x="612" y="0"/>
                      <a:pt x="622" y="3"/>
                      <a:pt x="604" y="3"/>
                    </a:cubicBezTo>
                  </a:path>
                </a:pathLst>
              </a:custGeom>
              <a:solidFill>
                <a:srgbClr val="FFFF00">
                  <a:alpha val="61176"/>
                </a:srgbClr>
              </a:solidFill>
              <a:ln w="57150" cap="flat" cmpd="sng">
                <a:solidFill>
                  <a:srgbClr val="0000FF">
                    <a:alpha val="100000"/>
                  </a:srgbClr>
                </a:solidFill>
                <a:prstDash val="solid"/>
                <a:round/>
                <a:headEnd type="none" w="med" len="med"/>
                <a:tailEnd type="none" w="med" len="med"/>
              </a:ln>
            </p:spPr>
            <p:txBody>
              <a:bodyPr/>
              <a:lstStyle/>
              <a:p>
                <a:endParaRPr lang="zh-CN" altLang="en-US"/>
              </a:p>
            </p:txBody>
          </p:sp>
        </p:grpSp>
        <p:sp>
          <p:nvSpPr>
            <p:cNvPr id="31762" name="Freeform 16"/>
            <p:cNvSpPr/>
            <p:nvPr/>
          </p:nvSpPr>
          <p:spPr>
            <a:xfrm>
              <a:off x="2536" y="3291"/>
              <a:ext cx="130" cy="256"/>
            </a:xfrm>
            <a:custGeom>
              <a:avLst/>
              <a:gdLst>
                <a:gd name="txL" fmla="*/ 0 w 130"/>
                <a:gd name="txT" fmla="*/ 0 h 256"/>
                <a:gd name="txR" fmla="*/ 130 w 130"/>
                <a:gd name="txB" fmla="*/ 256 h 256"/>
              </a:gdLst>
              <a:ahLst/>
              <a:cxnLst>
                <a:cxn ang="0">
                  <a:pos x="97" y="0"/>
                </a:cxn>
                <a:cxn ang="0">
                  <a:pos x="24" y="46"/>
                </a:cxn>
                <a:cxn ang="0">
                  <a:pos x="97" y="256"/>
                </a:cxn>
                <a:cxn ang="0">
                  <a:pos x="97" y="0"/>
                </a:cxn>
              </a:cxnLst>
              <a:rect l="txL" t="txT" r="txR" b="txB"/>
              <a:pathLst>
                <a:path w="130" h="256">
                  <a:moveTo>
                    <a:pt x="97" y="0"/>
                  </a:moveTo>
                  <a:cubicBezTo>
                    <a:pt x="61" y="13"/>
                    <a:pt x="46" y="13"/>
                    <a:pt x="24" y="46"/>
                  </a:cubicBezTo>
                  <a:cubicBezTo>
                    <a:pt x="0" y="121"/>
                    <a:pt x="15" y="229"/>
                    <a:pt x="97" y="256"/>
                  </a:cubicBezTo>
                  <a:cubicBezTo>
                    <a:pt x="129" y="127"/>
                    <a:pt x="130" y="192"/>
                    <a:pt x="97" y="0"/>
                  </a:cubicBezTo>
                  <a:close/>
                </a:path>
              </a:pathLst>
            </a:custGeom>
            <a:solidFill>
              <a:srgbClr val="FFFF00">
                <a:alpha val="61176"/>
              </a:srgbClr>
            </a:solidFill>
            <a:ln w="38100" cap="flat" cmpd="sng">
              <a:solidFill>
                <a:srgbClr val="0000FF">
                  <a:alpha val="100000"/>
                </a:srgbClr>
              </a:solidFill>
              <a:prstDash val="solid"/>
              <a:round/>
              <a:headEnd type="none" w="med" len="med"/>
              <a:tailEnd type="none" w="med" len="med"/>
            </a:ln>
          </p:spPr>
          <p:txBody>
            <a:bodyPr/>
            <a:lstStyle/>
            <a:p>
              <a:endParaRPr lang="zh-CN" altLang="en-US"/>
            </a:p>
          </p:txBody>
        </p:sp>
      </p:grpSp>
      <p:pic>
        <p:nvPicPr>
          <p:cNvPr id="31755" name="Picture 17" descr="post-66-1096699910"/>
          <p:cNvPicPr>
            <a:picLocks noChangeAspect="1"/>
          </p:cNvPicPr>
          <p:nvPr/>
        </p:nvPicPr>
        <p:blipFill>
          <a:blip r:embed="rId3" cstate="print"/>
          <a:stretch>
            <a:fillRect/>
          </a:stretch>
        </p:blipFill>
        <p:spPr>
          <a:xfrm>
            <a:off x="1343025" y="0"/>
            <a:ext cx="3168650" cy="2154238"/>
          </a:xfrm>
          <a:prstGeom prst="rect">
            <a:avLst/>
          </a:prstGeom>
          <a:noFill/>
          <a:ln w="9525">
            <a:noFill/>
          </a:ln>
        </p:spPr>
      </p:pic>
      <p:sp>
        <p:nvSpPr>
          <p:cNvPr id="31756" name="Text Box 18"/>
          <p:cNvSpPr txBox="1"/>
          <p:nvPr/>
        </p:nvSpPr>
        <p:spPr>
          <a:xfrm>
            <a:off x="9982200" y="6092825"/>
            <a:ext cx="685800" cy="213995"/>
          </a:xfrm>
          <a:prstGeom prst="rect">
            <a:avLst/>
          </a:prstGeom>
          <a:noFill/>
          <a:ln w="9525">
            <a:noFill/>
          </a:ln>
        </p:spPr>
        <p:txBody>
          <a:bodyPr>
            <a:spAutoFit/>
          </a:bodyPr>
          <a:lstStyle/>
          <a:p>
            <a:pPr eaLnBrk="1" hangingPunct="1">
              <a:spcBef>
                <a:spcPct val="50000"/>
              </a:spcBef>
            </a:pPr>
            <a:r>
              <a:rPr lang="zh-CN" altLang="en-US" sz="800" dirty="0">
                <a:solidFill>
                  <a:srgbClr val="CC0000"/>
                </a:solidFill>
                <a:latin typeface="Arial" panose="020B0604020202020204" pitchFamily="34" charset="0"/>
                <a:hlinkClick r:id="" action="ppaction://noaction"/>
              </a:rPr>
              <a:t>幻灯片 </a:t>
            </a:r>
            <a:r>
              <a:rPr lang="en-US" altLang="zh-CN" sz="800" dirty="0">
                <a:solidFill>
                  <a:srgbClr val="CC0000"/>
                </a:solidFill>
                <a:latin typeface="Arial" panose="020B0604020202020204" pitchFamily="34" charset="0"/>
                <a:hlinkClick r:id="" action="ppaction://noaction"/>
              </a:rPr>
              <a:t>10</a:t>
            </a:r>
            <a:endParaRPr lang="en-US" altLang="zh-CN" sz="800" dirty="0">
              <a:solidFill>
                <a:srgbClr val="CC0000"/>
              </a:solidFill>
              <a:latin typeface="Arial" panose="020B0604020202020204" pitchFamily="34" charset="0"/>
            </a:endParaRPr>
          </a:p>
        </p:txBody>
      </p:sp>
      <p:grpSp>
        <p:nvGrpSpPr>
          <p:cNvPr id="5" name="Group 20"/>
          <p:cNvGrpSpPr/>
          <p:nvPr/>
        </p:nvGrpSpPr>
        <p:grpSpPr>
          <a:xfrm>
            <a:off x="3105150" y="2060575"/>
            <a:ext cx="5727700" cy="1921887"/>
            <a:chOff x="1516" y="1570"/>
            <a:chExt cx="2771" cy="918"/>
          </a:xfrm>
        </p:grpSpPr>
        <p:sp>
          <p:nvSpPr>
            <p:cNvPr id="31759" name="AutoShape 21"/>
            <p:cNvSpPr/>
            <p:nvPr/>
          </p:nvSpPr>
          <p:spPr>
            <a:xfrm rot="-1883907">
              <a:off x="3334" y="1570"/>
              <a:ext cx="953" cy="136"/>
            </a:xfrm>
            <a:prstGeom prst="notchedRightArrow">
              <a:avLst>
                <a:gd name="adj1" fmla="val 55074"/>
                <a:gd name="adj2" fmla="val 170706"/>
              </a:avLst>
            </a:prstGeom>
            <a:solidFill>
              <a:srgbClr val="CC0000"/>
            </a:solidFill>
            <a:ln w="9525" cap="flat" cmpd="sng">
              <a:solidFill>
                <a:schemeClr val="tx1"/>
              </a:solidFill>
              <a:prstDash val="solid"/>
              <a:miter/>
              <a:headEnd type="none" w="med" len="med"/>
              <a:tailEnd type="none" w="med" len="med"/>
            </a:ln>
          </p:spPr>
          <p:txBody>
            <a:bodyPr wrap="none" anchor="ctr"/>
            <a:lstStyle/>
            <a:p>
              <a:pPr eaLnBrk="1" hangingPunct="1"/>
              <a:endParaRPr lang="zh-CN" altLang="en-US" dirty="0">
                <a:latin typeface="Calibri" panose="020F0502020204030204" charset="0"/>
              </a:endParaRPr>
            </a:p>
          </p:txBody>
        </p:sp>
        <p:sp>
          <p:nvSpPr>
            <p:cNvPr id="31760" name="Text Box 22"/>
            <p:cNvSpPr txBox="1"/>
            <p:nvPr/>
          </p:nvSpPr>
          <p:spPr>
            <a:xfrm rot="-1793136">
              <a:off x="1516" y="2209"/>
              <a:ext cx="2041" cy="279"/>
            </a:xfrm>
            <a:prstGeom prst="rect">
              <a:avLst/>
            </a:prstGeom>
            <a:noFill/>
            <a:ln w="9525">
              <a:noFill/>
            </a:ln>
          </p:spPr>
          <p:txBody>
            <a:bodyPr>
              <a:spAutoFit/>
            </a:bodyPr>
            <a:lstStyle/>
            <a:p>
              <a:pPr eaLnBrk="1" hangingPunct="1">
                <a:spcBef>
                  <a:spcPct val="50000"/>
                </a:spcBef>
              </a:pPr>
              <a:r>
                <a:rPr lang="en-US" altLang="zh-CN" sz="3200" b="1" dirty="0">
                  <a:solidFill>
                    <a:srgbClr val="A50021"/>
                  </a:solidFill>
                  <a:latin typeface="Arial" panose="020B0604020202020204" pitchFamily="34" charset="0"/>
                </a:rPr>
                <a:t>1812</a:t>
              </a:r>
              <a:r>
                <a:rPr lang="zh-CN" altLang="en-US" sz="3200" b="1" dirty="0">
                  <a:solidFill>
                    <a:srgbClr val="A50021"/>
                  </a:solidFill>
                  <a:latin typeface="Arial" panose="020B0604020202020204" pitchFamily="34" charset="0"/>
                </a:rPr>
                <a:t>年远征俄国失败</a:t>
              </a:r>
            </a:p>
          </p:txBody>
        </p:sp>
      </p:grpSp>
      <p:sp>
        <p:nvSpPr>
          <p:cNvPr id="31770" name="Text Box 26"/>
          <p:cNvSpPr txBox="1">
            <a:spLocks noChangeArrowheads="1"/>
          </p:cNvSpPr>
          <p:nvPr/>
        </p:nvSpPr>
        <p:spPr bwMode="auto">
          <a:xfrm>
            <a:off x="8490268" y="2420938"/>
            <a:ext cx="798195" cy="3960813"/>
          </a:xfrm>
          <a:prstGeom prst="rect">
            <a:avLst/>
          </a:prstGeom>
          <a:noFill/>
          <a:ln w="9525" algn="ctr">
            <a:noFill/>
            <a:miter lim="800000"/>
          </a:ln>
          <a:effectLst>
            <a:prstShdw prst="shdw17" dist="17961" dir="2700000">
              <a:schemeClr val="accent1">
                <a:gamma/>
                <a:shade val="60000"/>
                <a:invGamma/>
              </a:schemeClr>
            </a:prstShdw>
          </a:effectLst>
        </p:spPr>
        <p:txBody>
          <a:bodyPr vert="eaVert">
            <a:spAutoFit/>
          </a:bodyPr>
          <a:lstStyle/>
          <a:p>
            <a:pPr marR="0" defTabSz="914400">
              <a:spcBef>
                <a:spcPct val="50000"/>
              </a:spcBef>
              <a:buClrTx/>
              <a:buSzTx/>
              <a:buFontTx/>
              <a:buNone/>
              <a:defRPr/>
            </a:pPr>
            <a:r>
              <a:rPr kumimoji="0" lang="zh-CN" altLang="en-US" sz="4000" b="1" kern="1200" cap="none" spc="0" normalizeH="0" baseline="0" noProof="0" dirty="0">
                <a:latin typeface="Calibri" panose="020F0502020204030204" charset="0"/>
                <a:ea typeface="宋体" panose="02010600030101010101" pitchFamily="2" charset="-122"/>
                <a:cs typeface="+mn-cs"/>
              </a:rPr>
              <a:t>帝国由盛转衰</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5E18010aa"/>
          <p:cNvPicPr>
            <a:picLocks noChangeAspect="1"/>
          </p:cNvPicPr>
          <p:nvPr/>
        </p:nvPicPr>
        <p:blipFill>
          <a:blip r:embed="rId2" cstate="print"/>
          <a:stretch>
            <a:fillRect/>
          </a:stretch>
        </p:blipFill>
        <p:spPr>
          <a:xfrm>
            <a:off x="1343025" y="-171450"/>
            <a:ext cx="9324975" cy="7029450"/>
          </a:xfrm>
          <a:prstGeom prst="rect">
            <a:avLst/>
          </a:prstGeom>
          <a:noFill/>
          <a:ln w="9525" cap="flat" cmpd="sng">
            <a:solidFill>
              <a:schemeClr val="bg1"/>
            </a:solidFill>
            <a:prstDash val="solid"/>
            <a:miter/>
            <a:headEnd type="none" w="med" len="med"/>
            <a:tailEnd type="none" w="med" len="med"/>
          </a:ln>
        </p:spPr>
      </p:pic>
      <p:grpSp>
        <p:nvGrpSpPr>
          <p:cNvPr id="2" name="Group 3"/>
          <p:cNvGrpSpPr/>
          <p:nvPr/>
        </p:nvGrpSpPr>
        <p:grpSpPr>
          <a:xfrm>
            <a:off x="5016500" y="1628775"/>
            <a:ext cx="3455988" cy="1295400"/>
            <a:chOff x="2699" y="618"/>
            <a:chExt cx="2449" cy="816"/>
          </a:xfrm>
        </p:grpSpPr>
        <p:sp>
          <p:nvSpPr>
            <p:cNvPr id="32780" name="AutoShape 4"/>
            <p:cNvSpPr/>
            <p:nvPr/>
          </p:nvSpPr>
          <p:spPr>
            <a:xfrm>
              <a:off x="2699" y="618"/>
              <a:ext cx="2449" cy="816"/>
            </a:xfrm>
            <a:prstGeom prst="irregularSeal1">
              <a:avLst/>
            </a:prstGeom>
            <a:solidFill>
              <a:srgbClr val="FFFF00"/>
            </a:solidFill>
            <a:ln w="9525" cap="flat" cmpd="sng">
              <a:solidFill>
                <a:schemeClr val="tx1"/>
              </a:solidFill>
              <a:prstDash val="solid"/>
              <a:miter/>
              <a:headEnd type="none" w="med" len="med"/>
              <a:tailEnd type="none" w="med" len="med"/>
            </a:ln>
          </p:spPr>
          <p:txBody>
            <a:bodyPr wrap="none" anchor="ctr"/>
            <a:lstStyle/>
            <a:p>
              <a:pPr eaLnBrk="1" hangingPunct="1"/>
              <a:endParaRPr lang="zh-CN" altLang="en-US" dirty="0">
                <a:latin typeface="Calibri" panose="020F0502020204030204" charset="0"/>
              </a:endParaRPr>
            </a:p>
          </p:txBody>
        </p:sp>
        <p:sp>
          <p:nvSpPr>
            <p:cNvPr id="32781" name="Text Box 5"/>
            <p:cNvSpPr txBox="1"/>
            <p:nvPr/>
          </p:nvSpPr>
          <p:spPr>
            <a:xfrm>
              <a:off x="3135" y="836"/>
              <a:ext cx="1794" cy="329"/>
            </a:xfrm>
            <a:prstGeom prst="rect">
              <a:avLst/>
            </a:prstGeom>
            <a:noFill/>
            <a:ln w="9525">
              <a:noFill/>
            </a:ln>
          </p:spPr>
          <p:txBody>
            <a:bodyPr>
              <a:spAutoFit/>
            </a:bodyPr>
            <a:lstStyle/>
            <a:p>
              <a:pPr eaLnBrk="1" hangingPunct="1">
                <a:spcBef>
                  <a:spcPct val="50000"/>
                </a:spcBef>
              </a:pPr>
              <a:r>
                <a:rPr lang="zh-CN" altLang="en-US" sz="2800" b="1" dirty="0">
                  <a:solidFill>
                    <a:srgbClr val="FF0000"/>
                  </a:solidFill>
                  <a:latin typeface="Arial" panose="020B0604020202020204" pitchFamily="34" charset="0"/>
                </a:rPr>
                <a:t>莱比锡败北</a:t>
              </a:r>
            </a:p>
          </p:txBody>
        </p:sp>
      </p:grpSp>
      <p:grpSp>
        <p:nvGrpSpPr>
          <p:cNvPr id="3" name="Group 6"/>
          <p:cNvGrpSpPr/>
          <p:nvPr/>
        </p:nvGrpSpPr>
        <p:grpSpPr>
          <a:xfrm>
            <a:off x="1524000" y="2565400"/>
            <a:ext cx="3744913" cy="1439863"/>
            <a:chOff x="0" y="1616"/>
            <a:chExt cx="2359" cy="907"/>
          </a:xfrm>
        </p:grpSpPr>
        <p:sp>
          <p:nvSpPr>
            <p:cNvPr id="32778" name="AutoShape 7"/>
            <p:cNvSpPr/>
            <p:nvPr/>
          </p:nvSpPr>
          <p:spPr>
            <a:xfrm>
              <a:off x="0" y="1616"/>
              <a:ext cx="2359" cy="907"/>
            </a:xfrm>
            <a:prstGeom prst="irregularSeal1">
              <a:avLst/>
            </a:prstGeom>
            <a:solidFill>
              <a:srgbClr val="FFFF00"/>
            </a:solidFill>
            <a:ln w="9525" cap="flat" cmpd="sng">
              <a:solidFill>
                <a:schemeClr val="tx1"/>
              </a:solidFill>
              <a:prstDash val="solid"/>
              <a:miter/>
              <a:headEnd type="none" w="med" len="med"/>
              <a:tailEnd type="none" w="med" len="med"/>
            </a:ln>
          </p:spPr>
          <p:txBody>
            <a:bodyPr wrap="none" anchor="ctr"/>
            <a:lstStyle/>
            <a:p>
              <a:pPr eaLnBrk="1" hangingPunct="1"/>
              <a:endParaRPr lang="zh-CN" altLang="en-US" dirty="0">
                <a:latin typeface="Calibri" panose="020F0502020204030204" charset="0"/>
              </a:endParaRPr>
            </a:p>
          </p:txBody>
        </p:sp>
        <p:sp>
          <p:nvSpPr>
            <p:cNvPr id="32779" name="Text Box 8"/>
            <p:cNvSpPr txBox="1"/>
            <p:nvPr/>
          </p:nvSpPr>
          <p:spPr>
            <a:xfrm>
              <a:off x="476" y="1842"/>
              <a:ext cx="1642" cy="329"/>
            </a:xfrm>
            <a:prstGeom prst="rect">
              <a:avLst/>
            </a:prstGeom>
            <a:noFill/>
            <a:ln w="9525">
              <a:noFill/>
            </a:ln>
          </p:spPr>
          <p:txBody>
            <a:bodyPr>
              <a:spAutoFit/>
            </a:bodyPr>
            <a:lstStyle/>
            <a:p>
              <a:pPr eaLnBrk="1" hangingPunct="1">
                <a:spcBef>
                  <a:spcPct val="50000"/>
                </a:spcBef>
              </a:pPr>
              <a:r>
                <a:rPr lang="zh-CN" altLang="en-US" sz="2800" b="1" dirty="0">
                  <a:solidFill>
                    <a:srgbClr val="FF0000"/>
                  </a:solidFill>
                  <a:latin typeface="Arial" panose="020B0604020202020204" pitchFamily="34" charset="0"/>
                </a:rPr>
                <a:t>滑铁卢惨败</a:t>
              </a:r>
            </a:p>
          </p:txBody>
        </p:sp>
      </p:grpSp>
      <p:pic>
        <p:nvPicPr>
          <p:cNvPr id="32773" name="Picture 9" descr="post-66-1096699973"/>
          <p:cNvPicPr>
            <a:picLocks noChangeAspect="1"/>
          </p:cNvPicPr>
          <p:nvPr/>
        </p:nvPicPr>
        <p:blipFill>
          <a:blip r:embed="rId3" cstate="print"/>
          <a:stretch>
            <a:fillRect/>
          </a:stretch>
        </p:blipFill>
        <p:spPr>
          <a:xfrm>
            <a:off x="1343025" y="-171450"/>
            <a:ext cx="2520950" cy="2305050"/>
          </a:xfrm>
          <a:prstGeom prst="rect">
            <a:avLst/>
          </a:prstGeom>
          <a:noFill/>
          <a:ln w="9525">
            <a:noFill/>
          </a:ln>
        </p:spPr>
      </p:pic>
      <p:sp>
        <p:nvSpPr>
          <p:cNvPr id="58378" name="AutoShape 10"/>
          <p:cNvSpPr/>
          <p:nvPr/>
        </p:nvSpPr>
        <p:spPr>
          <a:xfrm>
            <a:off x="4872038" y="2852738"/>
            <a:ext cx="360362" cy="287337"/>
          </a:xfrm>
          <a:prstGeom prst="irregularSeal1">
            <a:avLst/>
          </a:prstGeom>
          <a:solidFill>
            <a:srgbClr val="FF0000"/>
          </a:solidFill>
          <a:ln w="9525" cap="flat" cmpd="sng">
            <a:solidFill>
              <a:schemeClr val="tx1"/>
            </a:solidFill>
            <a:prstDash val="solid"/>
            <a:miter/>
            <a:headEnd type="none" w="med" len="med"/>
            <a:tailEnd type="none" w="med" len="med"/>
          </a:ln>
        </p:spPr>
        <p:txBody>
          <a:bodyPr wrap="none" anchor="ctr"/>
          <a:lstStyle/>
          <a:p>
            <a:pPr eaLnBrk="1" hangingPunct="1"/>
            <a:endParaRPr lang="zh-CN" altLang="en-US" dirty="0">
              <a:latin typeface="Calibri" panose="020F0502020204030204" charset="0"/>
            </a:endParaRPr>
          </a:p>
        </p:txBody>
      </p:sp>
      <p:sp>
        <p:nvSpPr>
          <p:cNvPr id="58379" name="AutoShape 11"/>
          <p:cNvSpPr/>
          <p:nvPr/>
        </p:nvSpPr>
        <p:spPr>
          <a:xfrm>
            <a:off x="6096000" y="2708275"/>
            <a:ext cx="360363" cy="288925"/>
          </a:xfrm>
          <a:prstGeom prst="irregularSeal1">
            <a:avLst/>
          </a:prstGeom>
          <a:solidFill>
            <a:srgbClr val="FF0000"/>
          </a:solidFill>
          <a:ln w="9525" cap="flat" cmpd="sng">
            <a:solidFill>
              <a:schemeClr val="tx1"/>
            </a:solidFill>
            <a:prstDash val="solid"/>
            <a:miter/>
            <a:headEnd type="none" w="med" len="med"/>
            <a:tailEnd type="none" w="med" len="med"/>
          </a:ln>
        </p:spPr>
        <p:txBody>
          <a:bodyPr wrap="none" anchor="ctr"/>
          <a:lstStyle/>
          <a:p>
            <a:pPr eaLnBrk="1" hangingPunct="1"/>
            <a:endParaRPr lang="zh-CN" altLang="en-US" dirty="0">
              <a:latin typeface="Calibri" panose="020F0502020204030204" charset="0"/>
            </a:endParaRPr>
          </a:p>
        </p:txBody>
      </p:sp>
      <p:sp>
        <p:nvSpPr>
          <p:cNvPr id="58380" name="AutoShape 12"/>
          <p:cNvSpPr/>
          <p:nvPr/>
        </p:nvSpPr>
        <p:spPr>
          <a:xfrm>
            <a:off x="6096000" y="5589588"/>
            <a:ext cx="1871663" cy="576262"/>
          </a:xfrm>
          <a:prstGeom prst="wedgeRoundRectCallout">
            <a:avLst>
              <a:gd name="adj1" fmla="val -59079"/>
              <a:gd name="adj2" fmla="val -98981"/>
              <a:gd name="adj3" fmla="val 16667"/>
            </a:avLst>
          </a:prstGeom>
          <a:solidFill>
            <a:srgbClr val="FFFF99"/>
          </a:solidFill>
          <a:ln w="9525" cap="flat" cmpd="sng">
            <a:solidFill>
              <a:schemeClr val="tx1"/>
            </a:solidFill>
            <a:prstDash val="solid"/>
            <a:miter/>
            <a:headEnd type="none" w="med" len="med"/>
            <a:tailEnd type="none" w="med" len="med"/>
          </a:ln>
        </p:spPr>
        <p:txBody>
          <a:bodyPr/>
          <a:lstStyle/>
          <a:p>
            <a:pPr algn="ctr" eaLnBrk="1" hangingPunct="1"/>
            <a:r>
              <a:rPr lang="zh-CN" altLang="en-US" sz="2800" b="1" dirty="0">
                <a:solidFill>
                  <a:srgbClr val="FF0000"/>
                </a:solidFill>
                <a:latin typeface="Arial" panose="020B0604020202020204" pitchFamily="34" charset="0"/>
              </a:rPr>
              <a:t>厄尔巴岛</a:t>
            </a:r>
          </a:p>
        </p:txBody>
      </p:sp>
      <p:sp>
        <p:nvSpPr>
          <p:cNvPr id="58381" name="Rectangle 13"/>
          <p:cNvSpPr/>
          <p:nvPr/>
        </p:nvSpPr>
        <p:spPr>
          <a:xfrm>
            <a:off x="5664200" y="5084763"/>
            <a:ext cx="431800" cy="245110"/>
          </a:xfrm>
          <a:prstGeom prst="rect">
            <a:avLst/>
          </a:prstGeom>
          <a:noFill/>
          <a:ln w="9525">
            <a:noFill/>
          </a:ln>
        </p:spPr>
        <p:txBody>
          <a:bodyPr>
            <a:spAutoFit/>
          </a:bodyPr>
          <a:lstStyle/>
          <a:p>
            <a:pPr eaLnBrk="1" hangingPunct="1"/>
            <a:r>
              <a:rPr lang="en-US" altLang="zh-CN" sz="1000" dirty="0">
                <a:solidFill>
                  <a:srgbClr val="FF0000"/>
                </a:solidFill>
                <a:latin typeface="Arial" panose="020B0604020202020204" pitchFamily="34" charset="0"/>
              </a:rPr>
              <a:t>●</a:t>
            </a:r>
          </a:p>
        </p:txBody>
      </p:sp>
      <p:pic>
        <p:nvPicPr>
          <p:cNvPr id="30723" name="Picture 7" descr="u=3406180078,1640992640&amp;fm=26&amp;gp=0"/>
          <p:cNvPicPr>
            <a:picLocks noChangeAspect="1"/>
          </p:cNvPicPr>
          <p:nvPr/>
        </p:nvPicPr>
        <p:blipFill>
          <a:blip r:embed="rId4" cstate="print"/>
          <a:stretch>
            <a:fillRect/>
          </a:stretch>
        </p:blipFill>
        <p:spPr>
          <a:xfrm>
            <a:off x="2279650" y="1016318"/>
            <a:ext cx="8135938" cy="45370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8379"/>
                                        </p:tgtEl>
                                        <p:attrNameLst>
                                          <p:attrName>style.visibility</p:attrName>
                                        </p:attrNameLst>
                                      </p:cBhvr>
                                      <p:to>
                                        <p:strVal val="visible"/>
                                      </p:to>
                                    </p:set>
                                    <p:anim calcmode="lin" valueType="num">
                                      <p:cBhvr>
                                        <p:cTn id="7" dur="500" fill="hold"/>
                                        <p:tgtEl>
                                          <p:spTgt spid="58379"/>
                                        </p:tgtEl>
                                        <p:attrNameLst>
                                          <p:attrName>ppt_w</p:attrName>
                                        </p:attrNameLst>
                                      </p:cBhvr>
                                      <p:tavLst>
                                        <p:tav tm="0">
                                          <p:val>
                                            <p:fltVal val="0"/>
                                          </p:val>
                                        </p:tav>
                                        <p:tav tm="100000">
                                          <p:val>
                                            <p:strVal val="#ppt_w"/>
                                          </p:val>
                                        </p:tav>
                                      </p:tavLst>
                                    </p:anim>
                                    <p:anim calcmode="lin" valueType="num">
                                      <p:cBhvr>
                                        <p:cTn id="8" dur="500" fill="hold"/>
                                        <p:tgtEl>
                                          <p:spTgt spid="5837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58381"/>
                                        </p:tgtEl>
                                        <p:attrNameLst>
                                          <p:attrName>style.visibility</p:attrName>
                                        </p:attrNameLst>
                                      </p:cBhvr>
                                      <p:to>
                                        <p:strVal val="visible"/>
                                      </p:to>
                                    </p:set>
                                    <p:anim calcmode="lin" valueType="num">
                                      <p:cBhvr>
                                        <p:cTn id="17" dur="500" fill="hold"/>
                                        <p:tgtEl>
                                          <p:spTgt spid="58381"/>
                                        </p:tgtEl>
                                        <p:attrNameLst>
                                          <p:attrName>ppt_w</p:attrName>
                                        </p:attrNameLst>
                                      </p:cBhvr>
                                      <p:tavLst>
                                        <p:tav tm="0">
                                          <p:val>
                                            <p:fltVal val="0"/>
                                          </p:val>
                                        </p:tav>
                                        <p:tav tm="100000">
                                          <p:val>
                                            <p:strVal val="#ppt_w"/>
                                          </p:val>
                                        </p:tav>
                                      </p:tavLst>
                                    </p:anim>
                                    <p:anim calcmode="lin" valueType="num">
                                      <p:cBhvr>
                                        <p:cTn id="18" dur="500" fill="hold"/>
                                        <p:tgtEl>
                                          <p:spTgt spid="5838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58380"/>
                                        </p:tgtEl>
                                        <p:attrNameLst>
                                          <p:attrName>style.visibility</p:attrName>
                                        </p:attrNameLst>
                                      </p:cBhvr>
                                      <p:to>
                                        <p:strVal val="visible"/>
                                      </p:to>
                                    </p:set>
                                    <p:anim calcmode="lin" valueType="num">
                                      <p:cBhvr>
                                        <p:cTn id="22" dur="500" fill="hold"/>
                                        <p:tgtEl>
                                          <p:spTgt spid="58380"/>
                                        </p:tgtEl>
                                        <p:attrNameLst>
                                          <p:attrName>ppt_w</p:attrName>
                                        </p:attrNameLst>
                                      </p:cBhvr>
                                      <p:tavLst>
                                        <p:tav tm="0">
                                          <p:val>
                                            <p:fltVal val="0"/>
                                          </p:val>
                                        </p:tav>
                                        <p:tav tm="100000">
                                          <p:val>
                                            <p:strVal val="#ppt_w"/>
                                          </p:val>
                                        </p:tav>
                                      </p:tavLst>
                                    </p:anim>
                                    <p:anim calcmode="lin" valueType="num">
                                      <p:cBhvr>
                                        <p:cTn id="23" dur="500" fill="hold"/>
                                        <p:tgtEl>
                                          <p:spTgt spid="58380"/>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23" presetClass="entr" presetSubtype="16" fill="hold" grpId="0" nodeType="afterEffect">
                                  <p:stCondLst>
                                    <p:cond delay="0"/>
                                  </p:stCondLst>
                                  <p:childTnLst>
                                    <p:set>
                                      <p:cBhvr>
                                        <p:cTn id="32" dur="1" fill="hold">
                                          <p:stCondLst>
                                            <p:cond delay="0"/>
                                          </p:stCondLst>
                                        </p:cTn>
                                        <p:tgtEl>
                                          <p:spTgt spid="58378"/>
                                        </p:tgtEl>
                                        <p:attrNameLst>
                                          <p:attrName>style.visibility</p:attrName>
                                        </p:attrNameLst>
                                      </p:cBhvr>
                                      <p:to>
                                        <p:strVal val="visible"/>
                                      </p:to>
                                    </p:set>
                                    <p:anim calcmode="lin" valueType="num">
                                      <p:cBhvr>
                                        <p:cTn id="33" dur="500" fill="hold"/>
                                        <p:tgtEl>
                                          <p:spTgt spid="58378"/>
                                        </p:tgtEl>
                                        <p:attrNameLst>
                                          <p:attrName>ppt_w</p:attrName>
                                        </p:attrNameLst>
                                      </p:cBhvr>
                                      <p:tavLst>
                                        <p:tav tm="0">
                                          <p:val>
                                            <p:fltVal val="0"/>
                                          </p:val>
                                        </p:tav>
                                        <p:tav tm="100000">
                                          <p:val>
                                            <p:strVal val="#ppt_w"/>
                                          </p:val>
                                        </p:tav>
                                      </p:tavLst>
                                    </p:anim>
                                    <p:anim calcmode="lin" valueType="num">
                                      <p:cBhvr>
                                        <p:cTn id="34" dur="500" fill="hold"/>
                                        <p:tgtEl>
                                          <p:spTgt spid="58378"/>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0723"/>
                                        </p:tgtEl>
                                        <p:attrNameLst>
                                          <p:attrName>style.visibility</p:attrName>
                                        </p:attrNameLst>
                                      </p:cBhvr>
                                      <p:to>
                                        <p:strVal val="visible"/>
                                      </p:to>
                                    </p:set>
                                    <p:anim calcmode="lin" valueType="num">
                                      <p:cBhvr additive="base">
                                        <p:cTn id="39" dur="500" fill="hold"/>
                                        <p:tgtEl>
                                          <p:spTgt spid="30723"/>
                                        </p:tgtEl>
                                        <p:attrNameLst>
                                          <p:attrName>ppt_x</p:attrName>
                                        </p:attrNameLst>
                                      </p:cBhvr>
                                      <p:tavLst>
                                        <p:tav tm="0">
                                          <p:val>
                                            <p:strVal val="#ppt_x"/>
                                          </p:val>
                                        </p:tav>
                                        <p:tav tm="100000">
                                          <p:val>
                                            <p:strVal val="#ppt_x"/>
                                          </p:val>
                                        </p:tav>
                                      </p:tavLst>
                                    </p:anim>
                                    <p:anim calcmode="lin" valueType="num">
                                      <p:cBhvr additive="base">
                                        <p:cTn id="40"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30723"/>
                                        </p:tgtEl>
                                        <p:attrNameLst>
                                          <p:attrName>ppt_x</p:attrName>
                                        </p:attrNameLst>
                                      </p:cBhvr>
                                      <p:tavLst>
                                        <p:tav tm="0">
                                          <p:val>
                                            <p:strVal val="ppt_x"/>
                                          </p:val>
                                        </p:tav>
                                        <p:tav tm="100000">
                                          <p:val>
                                            <p:strVal val="ppt_x"/>
                                          </p:val>
                                        </p:tav>
                                      </p:tavLst>
                                    </p:anim>
                                    <p:anim calcmode="lin" valueType="num">
                                      <p:cBhvr additive="base">
                                        <p:cTn id="45" dur="500"/>
                                        <p:tgtEl>
                                          <p:spTgt spid="30723"/>
                                        </p:tgtEl>
                                        <p:attrNameLst>
                                          <p:attrName>ppt_y</p:attrName>
                                        </p:attrNameLst>
                                      </p:cBhvr>
                                      <p:tavLst>
                                        <p:tav tm="0">
                                          <p:val>
                                            <p:strVal val="ppt_y"/>
                                          </p:val>
                                        </p:tav>
                                        <p:tav tm="100000">
                                          <p:val>
                                            <p:strVal val="1+ppt_h/2"/>
                                          </p:val>
                                        </p:tav>
                                      </p:tavLst>
                                    </p:anim>
                                    <p:set>
                                      <p:cBhvr>
                                        <p:cTn id="46" dur="1" fill="hold">
                                          <p:stCondLst>
                                            <p:cond delay="499"/>
                                          </p:stCondLst>
                                        </p:cTn>
                                        <p:tgtEl>
                                          <p:spTgt spid="307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8" grpId="0" bldLvl="0" animBg="1"/>
      <p:bldP spid="58379" grpId="0" bldLvl="0" animBg="1"/>
      <p:bldP spid="58380" grpId="0" bldLvl="0" animBg="1"/>
      <p:bldP spid="5838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U1245P115T29D87417F545DT20050519090424"/>
          <p:cNvPicPr>
            <a:picLocks noChangeAspect="1"/>
          </p:cNvPicPr>
          <p:nvPr/>
        </p:nvPicPr>
        <p:blipFill>
          <a:blip r:embed="rId2" cstate="print"/>
          <a:stretch>
            <a:fillRect/>
          </a:stretch>
        </p:blipFill>
        <p:spPr>
          <a:xfrm>
            <a:off x="8096250" y="767080"/>
            <a:ext cx="3886200" cy="2298700"/>
          </a:xfrm>
          <a:prstGeom prst="rect">
            <a:avLst/>
          </a:prstGeom>
          <a:noFill/>
          <a:ln w="9525">
            <a:noFill/>
          </a:ln>
        </p:spPr>
      </p:pic>
      <p:sp>
        <p:nvSpPr>
          <p:cNvPr id="31747" name="Text Box 3"/>
          <p:cNvSpPr txBox="1"/>
          <p:nvPr/>
        </p:nvSpPr>
        <p:spPr>
          <a:xfrm>
            <a:off x="4343400" y="5105400"/>
            <a:ext cx="5105400" cy="632460"/>
          </a:xfrm>
          <a:prstGeom prst="rect">
            <a:avLst/>
          </a:prstGeom>
          <a:noFill/>
          <a:ln w="9525">
            <a:noFill/>
          </a:ln>
        </p:spPr>
        <p:txBody>
          <a:bodyPr>
            <a:spAutoFit/>
          </a:bodyPr>
          <a:lstStyle/>
          <a:p>
            <a:pPr marL="342900" indent="-342900" algn="ctr">
              <a:lnSpc>
                <a:spcPct val="80000"/>
              </a:lnSpc>
              <a:spcBef>
                <a:spcPct val="50000"/>
              </a:spcBef>
            </a:pPr>
            <a:endParaRPr lang="zh-CN" altLang="zh-CN" sz="4400" dirty="0">
              <a:latin typeface="Calibri" panose="020F0502020204030204" charset="0"/>
            </a:endParaRPr>
          </a:p>
        </p:txBody>
      </p:sp>
      <p:sp>
        <p:nvSpPr>
          <p:cNvPr id="29702" name="Text Box 9"/>
          <p:cNvSpPr txBox="1"/>
          <p:nvPr/>
        </p:nvSpPr>
        <p:spPr>
          <a:xfrm>
            <a:off x="534035" y="2279650"/>
            <a:ext cx="8652828" cy="2462213"/>
          </a:xfrm>
          <a:prstGeom prst="rect">
            <a:avLst/>
          </a:prstGeom>
          <a:solidFill>
            <a:srgbClr val="FFFFCC"/>
          </a:solidFill>
          <a:ln w="9525">
            <a:noFill/>
          </a:ln>
        </p:spPr>
        <p:txBody>
          <a:bodyPr wrap="square">
            <a:spAutoFit/>
          </a:bodyPr>
          <a:lstStyle/>
          <a:p>
            <a:pPr>
              <a:spcBef>
                <a:spcPct val="50000"/>
              </a:spcBef>
              <a:buFont typeface="Wingdings 2" panose="05020102010507070707" pitchFamily="18" charset="2"/>
              <a:buNone/>
            </a:pPr>
            <a:r>
              <a:rPr lang="zh-CN" altLang="en-US" sz="2800" b="1" dirty="0">
                <a:latin typeface="Times New Roman" panose="02020603050405020304" pitchFamily="18" charset="0"/>
                <a:ea typeface="楷体_GB2312" panose="02010609030101010101" charset="-122"/>
              </a:rPr>
              <a:t>1．后期的侵略战争引起了欧洲人民的反抗。</a:t>
            </a:r>
          </a:p>
          <a:p>
            <a:pPr>
              <a:spcBef>
                <a:spcPct val="50000"/>
              </a:spcBef>
              <a:buFont typeface="Wingdings 2" panose="05020102010507070707" pitchFamily="18" charset="2"/>
              <a:buNone/>
            </a:pPr>
            <a:r>
              <a:rPr lang="zh-CN" altLang="en-US" sz="2800" b="1" dirty="0">
                <a:latin typeface="Times New Roman" panose="02020603050405020304" pitchFamily="18" charset="0"/>
                <a:ea typeface="楷体_GB2312" panose="02010609030101010101" charset="-122"/>
              </a:rPr>
              <a:t>2．长期的战争导致国内民怨沸腾。</a:t>
            </a:r>
          </a:p>
          <a:p>
            <a:pPr>
              <a:spcBef>
                <a:spcPct val="50000"/>
              </a:spcBef>
              <a:buFont typeface="Wingdings 2" panose="05020102010507070707" pitchFamily="18" charset="2"/>
              <a:buNone/>
            </a:pPr>
            <a:r>
              <a:rPr lang="zh-CN" altLang="en-US" sz="2800" b="1" dirty="0">
                <a:latin typeface="Times New Roman" panose="02020603050405020304" pitchFamily="18" charset="0"/>
                <a:ea typeface="楷体_GB2312" panose="02010609030101010101" charset="-122"/>
              </a:rPr>
              <a:t>3．远征俄国失败。</a:t>
            </a:r>
          </a:p>
          <a:p>
            <a:pPr>
              <a:spcBef>
                <a:spcPct val="50000"/>
              </a:spcBef>
              <a:buFont typeface="Wingdings 2" panose="05020102010507070707" pitchFamily="18" charset="2"/>
              <a:buNone/>
            </a:pPr>
            <a:r>
              <a:rPr lang="zh-CN" altLang="en-US" sz="2800" b="1" dirty="0">
                <a:solidFill>
                  <a:srgbClr val="FF0000"/>
                </a:solidFill>
                <a:latin typeface="Times New Roman" panose="02020603050405020304" pitchFamily="18" charset="0"/>
                <a:ea typeface="汉仪粗圆简" panose="02010609000101010101" charset="-122"/>
                <a:cs typeface="Times New Roman" panose="02020603050405020304" pitchFamily="18" charset="0"/>
              </a:rPr>
              <a:t>4</a:t>
            </a:r>
            <a:r>
              <a:rPr lang="zh-CN" altLang="en-US" sz="2800" b="1" dirty="0" smtClean="0">
                <a:solidFill>
                  <a:srgbClr val="FF0000"/>
                </a:solidFill>
                <a:latin typeface="Times New Roman" panose="02020603050405020304" pitchFamily="18" charset="0"/>
                <a:ea typeface="汉仪粗圆简" panose="02010609000101010101" charset="-122"/>
                <a:cs typeface="Times New Roman" panose="02020603050405020304" pitchFamily="18" charset="0"/>
              </a:rPr>
              <a:t>．（根本原因）欧洲</a:t>
            </a:r>
            <a:r>
              <a:rPr lang="zh-CN" altLang="en-US" sz="2800" b="1" dirty="0">
                <a:solidFill>
                  <a:srgbClr val="FF0000"/>
                </a:solidFill>
                <a:latin typeface="Times New Roman" panose="02020603050405020304" pitchFamily="18" charset="0"/>
                <a:ea typeface="汉仪粗圆简" panose="02010609000101010101" charset="-122"/>
                <a:cs typeface="Times New Roman" panose="02020603050405020304" pitchFamily="18" charset="0"/>
              </a:rPr>
              <a:t>封建势力远胜于资产阶级势力。</a:t>
            </a:r>
          </a:p>
        </p:txBody>
      </p:sp>
      <p:sp>
        <p:nvSpPr>
          <p:cNvPr id="2" name="文本框 1"/>
          <p:cNvSpPr txBox="1"/>
          <p:nvPr/>
        </p:nvSpPr>
        <p:spPr>
          <a:xfrm>
            <a:off x="333375" y="767080"/>
            <a:ext cx="7509510" cy="583565"/>
          </a:xfrm>
          <a:prstGeom prst="rect">
            <a:avLst/>
          </a:prstGeom>
          <a:noFill/>
        </p:spPr>
        <p:txBody>
          <a:bodyPr wrap="none" rtlCol="0">
            <a:spAutoFit/>
          </a:bodyPr>
          <a:lstStyle/>
          <a:p>
            <a:pPr algn="l">
              <a:spcBef>
                <a:spcPct val="50000"/>
              </a:spcBef>
              <a:buFont typeface="Wingdings 2" panose="05020102010507070707" pitchFamily="18" charset="2"/>
              <a:buNone/>
            </a:pPr>
            <a:r>
              <a:rPr lang="zh-CN"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汉仪粗圆简" panose="02010609000101010101" charset="-122"/>
                <a:sym typeface="+mn-ea"/>
              </a:rPr>
              <a:t>显赫的拿破仑帝国为什么只存在十几年？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84322"/>
                                        </p:tgtEl>
                                        <p:attrNameLst>
                                          <p:attrName>style.visibility</p:attrName>
                                        </p:attrNameLst>
                                      </p:cBhvr>
                                      <p:to>
                                        <p:strVal val="visible"/>
                                      </p:to>
                                    </p:set>
                                    <p:animEffect transition="in" filter="randombar(horizontal)">
                                      <p:cBhvr>
                                        <p:cTn id="7" dur="500"/>
                                        <p:tgtEl>
                                          <p:spTgt spid="1843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702"/>
                                        </p:tgtEl>
                                        <p:attrNameLst>
                                          <p:attrName>style.visibility</p:attrName>
                                        </p:attrNameLst>
                                      </p:cBhvr>
                                      <p:to>
                                        <p:strVal val="visible"/>
                                      </p:to>
                                    </p:set>
                                    <p:anim calcmode="lin" valueType="num">
                                      <p:cBhvr additive="base">
                                        <p:cTn id="12" dur="500" fill="hold"/>
                                        <p:tgtEl>
                                          <p:spTgt spid="29702"/>
                                        </p:tgtEl>
                                        <p:attrNameLst>
                                          <p:attrName>ppt_x</p:attrName>
                                        </p:attrNameLst>
                                      </p:cBhvr>
                                      <p:tavLst>
                                        <p:tav tm="0">
                                          <p:val>
                                            <p:strVal val="#ppt_x"/>
                                          </p:val>
                                        </p:tav>
                                        <p:tav tm="100000">
                                          <p:val>
                                            <p:strVal val="#ppt_x"/>
                                          </p:val>
                                        </p:tav>
                                      </p:tavLst>
                                    </p:anim>
                                    <p:anim calcmode="lin" valueType="num">
                                      <p:cBhvr additive="base">
                                        <p:cTn id="13" dur="500" fill="hold"/>
                                        <p:tgtEl>
                                          <p:spTgt spid="297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文本框 31747">
            <a:hlinkClick r:id="rId2" action="ppaction://hlinksldjump"/>
          </p:cNvPr>
          <p:cNvSpPr txBox="1">
            <a:spLocks noChangeArrowheads="1"/>
          </p:cNvSpPr>
          <p:nvPr/>
        </p:nvSpPr>
        <p:spPr bwMode="auto">
          <a:xfrm>
            <a:off x="166370" y="1851025"/>
            <a:ext cx="11813540" cy="1198880"/>
          </a:xfrm>
          <a:prstGeom prst="rect">
            <a:avLst/>
          </a:prstGeom>
          <a:noFill/>
          <a:ln w="9525">
            <a:noFill/>
            <a:miter lim="800000"/>
          </a:ln>
        </p:spPr>
        <p:txBody>
          <a:bodyPr wrap="square">
            <a:spAutoFit/>
          </a:bodyPr>
          <a:lstStyle/>
          <a:p>
            <a:pPr>
              <a:spcBef>
                <a:spcPct val="50000"/>
              </a:spcBef>
            </a:pPr>
            <a:r>
              <a:rPr lang="en-US" altLang="zh-CN" sz="2400" b="1" dirty="0" smtClean="0">
                <a:latin typeface="汉仪中楷简" panose="02010604000101010101" charset="-122"/>
                <a:ea typeface="汉仪中楷简" panose="02010604000101010101" charset="-122"/>
                <a:cs typeface="汉仪中楷简" panose="02010604000101010101" charset="-122"/>
                <a:sym typeface="Verdana" panose="020B0604030504040204" pitchFamily="34" charset="0"/>
              </a:rPr>
              <a:t>    </a:t>
            </a:r>
            <a:r>
              <a:rPr lang="zh-CN" altLang="en-US" sz="2400" b="1" dirty="0" smtClean="0">
                <a:solidFill>
                  <a:srgbClr val="069B87"/>
                </a:solidFill>
                <a:latin typeface="汉仪中楷简" panose="02010604000101010101" charset="-122"/>
                <a:ea typeface="汉仪中楷简" panose="02010604000101010101" charset="-122"/>
                <a:cs typeface="汉仪中楷简" panose="02010604000101010101" charset="-122"/>
                <a:sym typeface="Verdana" panose="020B0604030504040204" pitchFamily="34" charset="0"/>
              </a:rPr>
              <a:t>一</a:t>
            </a:r>
            <a:r>
              <a:rPr lang="zh-CN" altLang="en-US" sz="2400" b="1" dirty="0">
                <a:solidFill>
                  <a:srgbClr val="069B87"/>
                </a:solidFill>
                <a:latin typeface="汉仪中楷简" panose="02010604000101010101" charset="-122"/>
                <a:ea typeface="汉仪中楷简" panose="02010604000101010101" charset="-122"/>
                <a:cs typeface="汉仪中楷简" panose="02010604000101010101" charset="-122"/>
                <a:sym typeface="Verdana" panose="020B0604030504040204" pitchFamily="34" charset="0"/>
              </a:rPr>
              <a:t>位意大利爱国者在</a:t>
            </a:r>
            <a:r>
              <a:rPr lang="en-US" altLang="zh-CN" sz="2400" b="1" dirty="0">
                <a:solidFill>
                  <a:srgbClr val="069B87"/>
                </a:solidFill>
                <a:latin typeface="汉仪中楷简" panose="02010604000101010101" charset="-122"/>
                <a:ea typeface="汉仪中楷简" panose="02010604000101010101" charset="-122"/>
                <a:cs typeface="汉仪中楷简" panose="02010604000101010101" charset="-122"/>
                <a:sym typeface="Verdana" panose="020B0604030504040204" pitchFamily="34" charset="0"/>
              </a:rPr>
              <a:t>1814</a:t>
            </a:r>
            <a:r>
              <a:rPr lang="zh-CN" altLang="en-US" sz="2400" b="1" dirty="0">
                <a:solidFill>
                  <a:srgbClr val="069B87"/>
                </a:solidFill>
                <a:latin typeface="汉仪中楷简" panose="02010604000101010101" charset="-122"/>
                <a:ea typeface="汉仪中楷简" panose="02010604000101010101" charset="-122"/>
                <a:cs typeface="汉仪中楷简" panose="02010604000101010101" charset="-122"/>
                <a:sym typeface="Verdana" panose="020B0604030504040204" pitchFamily="34" charset="0"/>
              </a:rPr>
              <a:t>年写</a:t>
            </a:r>
            <a:r>
              <a:rPr lang="zh-CN" altLang="en-US" sz="2400" b="1" dirty="0" smtClean="0">
                <a:solidFill>
                  <a:srgbClr val="069B87"/>
                </a:solidFill>
                <a:latin typeface="汉仪中楷简" panose="02010604000101010101" charset="-122"/>
                <a:ea typeface="汉仪中楷简" panose="02010604000101010101" charset="-122"/>
                <a:cs typeface="汉仪中楷简" panose="02010604000101010101" charset="-122"/>
                <a:sym typeface="Verdana" panose="020B0604030504040204" pitchFamily="34" charset="0"/>
              </a:rPr>
              <a:t>道：</a:t>
            </a:r>
            <a:r>
              <a:rPr lang="en-US" altLang="zh-CN" sz="2400" b="1" dirty="0" smtClean="0">
                <a:solidFill>
                  <a:srgbClr val="069B87"/>
                </a:solidFill>
                <a:latin typeface="汉仪中楷简" panose="02010604000101010101" charset="-122"/>
                <a:ea typeface="汉仪中楷简" panose="02010604000101010101" charset="-122"/>
                <a:cs typeface="汉仪中楷简" panose="02010604000101010101" charset="-122"/>
                <a:sym typeface="Verdana" panose="020B0604030504040204" pitchFamily="34" charset="0"/>
              </a:rPr>
              <a:t>“</a:t>
            </a:r>
            <a:r>
              <a:rPr lang="zh-CN" altLang="en-US" sz="2400" b="1" dirty="0">
                <a:solidFill>
                  <a:srgbClr val="069B87"/>
                </a:solidFill>
                <a:latin typeface="汉仪中楷简" panose="02010604000101010101" charset="-122"/>
                <a:ea typeface="汉仪中楷简" panose="02010604000101010101" charset="-122"/>
                <a:cs typeface="汉仪中楷简" panose="02010604000101010101" charset="-122"/>
                <a:sym typeface="Verdana" panose="020B0604030504040204" pitchFamily="34" charset="0"/>
              </a:rPr>
              <a:t>没有人比我更懂得湿润意大利土壤并使之恢复生气的每一滴慷慨的法国人鲜血的价值。</a:t>
            </a:r>
            <a:r>
              <a:rPr lang="zh-CN" altLang="en-US" sz="2400" b="1" dirty="0" smtClean="0">
                <a:solidFill>
                  <a:srgbClr val="069B87"/>
                </a:solidFill>
                <a:latin typeface="汉仪中楷简" panose="02010604000101010101" charset="-122"/>
                <a:ea typeface="汉仪中楷简" panose="02010604000101010101" charset="-122"/>
                <a:cs typeface="汉仪中楷简" panose="02010604000101010101" charset="-122"/>
                <a:sym typeface="Verdana" panose="020B0604030504040204" pitchFamily="34" charset="0"/>
              </a:rPr>
              <a:t>但是，我</a:t>
            </a:r>
            <a:r>
              <a:rPr lang="zh-CN" altLang="en-US" sz="2400" b="1" dirty="0">
                <a:solidFill>
                  <a:srgbClr val="069B87"/>
                </a:solidFill>
                <a:latin typeface="汉仪中楷简" panose="02010604000101010101" charset="-122"/>
                <a:ea typeface="汉仪中楷简" panose="02010604000101010101" charset="-122"/>
                <a:cs typeface="汉仪中楷简" panose="02010604000101010101" charset="-122"/>
                <a:sym typeface="Verdana" panose="020B0604030504040204" pitchFamily="34" charset="0"/>
              </a:rPr>
              <a:t>必须说这样一句真实</a:t>
            </a:r>
            <a:r>
              <a:rPr lang="zh-CN" altLang="en-US" sz="2400" b="1" dirty="0" smtClean="0">
                <a:solidFill>
                  <a:srgbClr val="069B87"/>
                </a:solidFill>
                <a:latin typeface="汉仪中楷简" panose="02010604000101010101" charset="-122"/>
                <a:ea typeface="汉仪中楷简" panose="02010604000101010101" charset="-122"/>
                <a:cs typeface="汉仪中楷简" panose="02010604000101010101" charset="-122"/>
                <a:sym typeface="Verdana" panose="020B0604030504040204" pitchFamily="34" charset="0"/>
              </a:rPr>
              <a:t>的话：看到</a:t>
            </a:r>
            <a:r>
              <a:rPr lang="zh-CN" altLang="en-US" sz="2400" b="1" dirty="0">
                <a:solidFill>
                  <a:srgbClr val="069B87"/>
                </a:solidFill>
                <a:latin typeface="汉仪中楷简" panose="02010604000101010101" charset="-122"/>
                <a:ea typeface="汉仪中楷简" panose="02010604000101010101" charset="-122"/>
                <a:cs typeface="汉仪中楷简" panose="02010604000101010101" charset="-122"/>
                <a:sym typeface="Verdana" panose="020B0604030504040204" pitchFamily="34" charset="0"/>
              </a:rPr>
              <a:t>法国人离开是一种巨大的、说不出的欢乐。</a:t>
            </a:r>
            <a:r>
              <a:rPr lang="zh-CN" altLang="en-US" sz="2400" b="1" dirty="0" smtClean="0">
                <a:solidFill>
                  <a:srgbClr val="069B87"/>
                </a:solidFill>
                <a:latin typeface="汉仪中楷简" panose="02010604000101010101" charset="-122"/>
                <a:ea typeface="汉仪中楷简" panose="02010604000101010101" charset="-122"/>
                <a:cs typeface="汉仪中楷简" panose="02010604000101010101" charset="-122"/>
                <a:sym typeface="Verdana" panose="020B0604030504040204" pitchFamily="34" charset="0"/>
              </a:rPr>
              <a:t>”</a:t>
            </a:r>
          </a:p>
        </p:txBody>
      </p:sp>
      <p:sp>
        <p:nvSpPr>
          <p:cNvPr id="31749" name="文本框 31748"/>
          <p:cNvSpPr txBox="1"/>
          <p:nvPr/>
        </p:nvSpPr>
        <p:spPr>
          <a:xfrm>
            <a:off x="588300" y="3417246"/>
            <a:ext cx="1710055" cy="460375"/>
          </a:xfrm>
          <a:prstGeom prst="rect">
            <a:avLst/>
          </a:prstGeom>
          <a:noFill/>
          <a:ln w="9525">
            <a:noFill/>
          </a:ln>
        </p:spPr>
        <p:txBody>
          <a:bodyPr wrap="none">
            <a:spAutoFit/>
          </a:bodyPr>
          <a:lstStyle/>
          <a:p>
            <a:pPr>
              <a:defRPr/>
            </a:pPr>
            <a:r>
              <a:rPr lang="zh-CN" altLang="en-US" sz="2400" b="1" noProof="1">
                <a:solidFill>
                  <a:srgbClr val="FF0000"/>
                </a:solidFill>
                <a:latin typeface="汉仪粗圆简" panose="02010609000101010101" charset="-122"/>
                <a:ea typeface="汉仪粗圆简" panose="02010609000101010101" charset="-122"/>
                <a:cs typeface="+mn-ea"/>
              </a:rPr>
              <a:t>积极方面：</a:t>
            </a:r>
          </a:p>
        </p:txBody>
      </p:sp>
      <p:sp>
        <p:nvSpPr>
          <p:cNvPr id="31750" name="文本框 31749"/>
          <p:cNvSpPr txBox="1"/>
          <p:nvPr/>
        </p:nvSpPr>
        <p:spPr>
          <a:xfrm>
            <a:off x="497495" y="4704715"/>
            <a:ext cx="1710055" cy="460375"/>
          </a:xfrm>
          <a:prstGeom prst="rect">
            <a:avLst/>
          </a:prstGeom>
          <a:noFill/>
          <a:ln w="9525">
            <a:noFill/>
          </a:ln>
        </p:spPr>
        <p:txBody>
          <a:bodyPr wrap="none">
            <a:spAutoFit/>
          </a:bodyPr>
          <a:lstStyle/>
          <a:p>
            <a:pPr>
              <a:defRPr/>
            </a:pPr>
            <a:r>
              <a:rPr lang="zh-CN" altLang="en-US" sz="2400" b="1" noProof="1">
                <a:solidFill>
                  <a:srgbClr val="FF0000"/>
                </a:solidFill>
                <a:latin typeface="Times New Roman" panose="02020603050405020304" pitchFamily="18" charset="0"/>
                <a:ea typeface="汉仪粗圆简" panose="02010609000101010101" charset="-122"/>
                <a:cs typeface="+mn-ea"/>
              </a:rPr>
              <a:t>消极方面：</a:t>
            </a:r>
          </a:p>
        </p:txBody>
      </p:sp>
      <p:sp>
        <p:nvSpPr>
          <p:cNvPr id="31751" name="文本框 31750"/>
          <p:cNvSpPr txBox="1"/>
          <p:nvPr/>
        </p:nvSpPr>
        <p:spPr>
          <a:xfrm>
            <a:off x="2425700" y="3371850"/>
            <a:ext cx="8775700" cy="830997"/>
          </a:xfrm>
          <a:prstGeom prst="rect">
            <a:avLst/>
          </a:prstGeom>
          <a:noFill/>
          <a:ln w="9525">
            <a:noFill/>
          </a:ln>
        </p:spPr>
        <p:txBody>
          <a:bodyPr wrap="square">
            <a:spAutoFit/>
          </a:bodyPr>
          <a:lstStyle/>
          <a:p>
            <a:pPr>
              <a:lnSpc>
                <a:spcPts val="3000"/>
              </a:lnSpc>
              <a:defRPr/>
            </a:pPr>
            <a:r>
              <a:rPr lang="zh-CN" altLang="en-US" sz="2400" b="1" noProof="1" smtClean="0">
                <a:solidFill>
                  <a:srgbClr val="FF0000"/>
                </a:solidFill>
                <a:latin typeface="方正粗圆简体" pitchFamily="2" charset="-122"/>
                <a:ea typeface="方正粗圆简体" pitchFamily="2" charset="-122"/>
                <a:cs typeface="+mn-ea"/>
              </a:rPr>
              <a:t>（前期）多次</a:t>
            </a:r>
            <a:r>
              <a:rPr lang="zh-CN" altLang="en-US" sz="2400" b="1" noProof="1" smtClean="0">
                <a:solidFill>
                  <a:srgbClr val="FF0000"/>
                </a:solidFill>
                <a:latin typeface="方正粗圆简体" pitchFamily="2" charset="-122"/>
                <a:ea typeface="方正粗圆简体" pitchFamily="2" charset="-122"/>
                <a:cs typeface="+mn-ea"/>
              </a:rPr>
              <a:t>打败反法同盟的军事进攻，保卫</a:t>
            </a:r>
            <a:r>
              <a:rPr lang="zh-CN" altLang="en-US" sz="2400" b="1" noProof="1">
                <a:solidFill>
                  <a:srgbClr val="FF0000"/>
                </a:solidFill>
                <a:latin typeface="方正粗圆简体" pitchFamily="2" charset="-122"/>
                <a:ea typeface="方正粗圆简体" pitchFamily="2" charset="-122"/>
                <a:cs typeface="+mn-ea"/>
              </a:rPr>
              <a:t>了法国大革命的</a:t>
            </a:r>
            <a:r>
              <a:rPr lang="zh-CN" altLang="en-US" sz="2400" b="1" noProof="1" smtClean="0">
                <a:solidFill>
                  <a:srgbClr val="FF0000"/>
                </a:solidFill>
                <a:latin typeface="方正粗圆简体" pitchFamily="2" charset="-122"/>
                <a:ea typeface="方正粗圆简体" pitchFamily="2" charset="-122"/>
                <a:cs typeface="+mn-ea"/>
              </a:rPr>
              <a:t>成果；打击</a:t>
            </a:r>
            <a:r>
              <a:rPr lang="zh-CN" altLang="en-US" sz="2400" b="1" noProof="1">
                <a:solidFill>
                  <a:srgbClr val="FF0000"/>
                </a:solidFill>
                <a:latin typeface="方正粗圆简体" pitchFamily="2" charset="-122"/>
                <a:ea typeface="方正粗圆简体" pitchFamily="2" charset="-122"/>
                <a:cs typeface="+mn-ea"/>
              </a:rPr>
              <a:t>了欧洲的封建势力，推动了欧洲资本主义的发展。</a:t>
            </a:r>
            <a:endParaRPr lang="zh-CN" altLang="en-US" sz="2400" b="1" noProof="1">
              <a:solidFill>
                <a:srgbClr val="FF0000"/>
              </a:solidFill>
              <a:latin typeface="方正粗圆简体" pitchFamily="2" charset="-122"/>
              <a:ea typeface="方正粗圆简体" pitchFamily="2" charset="-122"/>
            </a:endParaRPr>
          </a:p>
        </p:txBody>
      </p:sp>
      <p:sp>
        <p:nvSpPr>
          <p:cNvPr id="31752" name="文本框 31751"/>
          <p:cNvSpPr txBox="1"/>
          <p:nvPr/>
        </p:nvSpPr>
        <p:spPr>
          <a:xfrm>
            <a:off x="2425700" y="4757738"/>
            <a:ext cx="9004300" cy="461665"/>
          </a:xfrm>
          <a:prstGeom prst="rect">
            <a:avLst/>
          </a:prstGeom>
          <a:noFill/>
          <a:ln w="9525">
            <a:noFill/>
          </a:ln>
        </p:spPr>
        <p:txBody>
          <a:bodyPr wrap="square">
            <a:spAutoFit/>
          </a:bodyPr>
          <a:lstStyle/>
          <a:p>
            <a:pPr>
              <a:defRPr/>
            </a:pPr>
            <a:r>
              <a:rPr lang="zh-CN" altLang="en-US" sz="2400" b="1" noProof="1" smtClean="0">
                <a:latin typeface="方正粗圆简体" pitchFamily="2" charset="-122"/>
                <a:ea typeface="方正粗圆简体" pitchFamily="2" charset="-122"/>
                <a:cs typeface="+mn-ea"/>
              </a:rPr>
              <a:t>（后期）损害</a:t>
            </a:r>
            <a:r>
              <a:rPr lang="zh-CN" altLang="en-US" sz="2400" b="1" noProof="1">
                <a:latin typeface="方正粗圆简体" pitchFamily="2" charset="-122"/>
                <a:ea typeface="方正粗圆简体" pitchFamily="2" charset="-122"/>
                <a:cs typeface="+mn-ea"/>
              </a:rPr>
              <a:t>了他国人民的利益，激起了当地人民的不满和反抗。</a:t>
            </a:r>
          </a:p>
        </p:txBody>
      </p:sp>
      <p:sp>
        <p:nvSpPr>
          <p:cNvPr id="31753" name="文本框 31752"/>
          <p:cNvSpPr txBox="1">
            <a:spLocks noChangeArrowheads="1"/>
          </p:cNvSpPr>
          <p:nvPr/>
        </p:nvSpPr>
        <p:spPr bwMode="auto">
          <a:xfrm>
            <a:off x="6753223" y="554465"/>
            <a:ext cx="4019520" cy="1168400"/>
          </a:xfrm>
          <a:prstGeom prst="rect">
            <a:avLst/>
          </a:prstGeom>
          <a:ln w="9525">
            <a:noFill/>
            <a:miter lim="800000"/>
          </a:ln>
        </p:spPr>
        <p:style>
          <a:lnRef idx="0">
            <a:scrgbClr r="0" g="0" b="0"/>
          </a:lnRef>
          <a:fillRef idx="1001">
            <a:schemeClr val="lt2"/>
          </a:fillRef>
          <a:effectRef idx="0">
            <a:scrgbClr r="0" g="0" b="0"/>
          </a:effectRef>
          <a:fontRef idx="major"/>
        </p:style>
        <p:txBody>
          <a:bodyPr wrap="square">
            <a:spAutoFit/>
          </a:bodyPr>
          <a:lstStyle/>
          <a:p>
            <a:pPr>
              <a:spcBef>
                <a:spcPct val="50000"/>
              </a:spcBef>
            </a:pPr>
            <a:r>
              <a:rPr lang="en-US" altLang="zh-CN" sz="2400" b="1" dirty="0">
                <a:solidFill>
                  <a:srgbClr val="0000FF"/>
                </a:solidFill>
                <a:latin typeface="黑体" panose="02010600030101010101" pitchFamily="49" charset="-122"/>
                <a:ea typeface="黑体" panose="02010600030101010101" pitchFamily="49" charset="-122"/>
              </a:rPr>
              <a:t> </a:t>
            </a:r>
            <a:r>
              <a:rPr lang="zh-CN" altLang="en-US" sz="2800" b="1" dirty="0">
                <a:solidFill>
                  <a:srgbClr val="FF0000"/>
                </a:solidFill>
                <a:latin typeface="汉仪粗圆简" panose="02010609000101010101" charset="-122"/>
                <a:ea typeface="汉仪粗圆简" panose="02010609000101010101" charset="-122"/>
                <a:cs typeface="汉仪粗圆简" panose="02010609000101010101" charset="-122"/>
              </a:rPr>
              <a:t>战争创造了</a:t>
            </a:r>
            <a:r>
              <a:rPr lang="zh-CN" altLang="en-US" sz="2800" b="1" dirty="0" smtClean="0">
                <a:solidFill>
                  <a:srgbClr val="FF0000"/>
                </a:solidFill>
                <a:latin typeface="汉仪粗圆简" panose="02010609000101010101" charset="-122"/>
                <a:ea typeface="汉仪粗圆简" panose="02010609000101010101" charset="-122"/>
                <a:cs typeface="汉仪粗圆简" panose="02010609000101010101" charset="-122"/>
              </a:rPr>
              <a:t>法兰西辉煌</a:t>
            </a:r>
            <a:endParaRPr lang="en-US" altLang="zh-CN" sz="2800" b="1" dirty="0" smtClean="0">
              <a:solidFill>
                <a:srgbClr val="FF0000"/>
              </a:solidFill>
              <a:latin typeface="汉仪粗圆简" panose="02010609000101010101" charset="-122"/>
              <a:ea typeface="汉仪粗圆简" panose="02010609000101010101" charset="-122"/>
              <a:cs typeface="汉仪粗圆简" panose="02010609000101010101" charset="-122"/>
            </a:endParaRPr>
          </a:p>
          <a:p>
            <a:pPr>
              <a:spcBef>
                <a:spcPct val="50000"/>
              </a:spcBef>
            </a:pPr>
            <a:r>
              <a:rPr lang="en-US" altLang="zh-CN" sz="2800" b="1" dirty="0" smtClean="0">
                <a:solidFill>
                  <a:srgbClr val="FF0000"/>
                </a:solidFill>
                <a:latin typeface="汉仪粗圆简" panose="02010609000101010101" charset="-122"/>
                <a:ea typeface="汉仪粗圆简" panose="02010609000101010101" charset="-122"/>
                <a:cs typeface="汉仪粗圆简" panose="02010609000101010101" charset="-122"/>
              </a:rPr>
              <a:t> </a:t>
            </a:r>
            <a:r>
              <a:rPr lang="zh-CN" altLang="en-US" sz="2800" b="1" dirty="0" smtClean="0">
                <a:solidFill>
                  <a:srgbClr val="FF0000"/>
                </a:solidFill>
                <a:latin typeface="汉仪粗圆简" panose="02010609000101010101" charset="-122"/>
                <a:ea typeface="汉仪粗圆简" panose="02010609000101010101" charset="-122"/>
                <a:cs typeface="汉仪粗圆简" panose="02010609000101010101" charset="-122"/>
              </a:rPr>
              <a:t>战争</a:t>
            </a:r>
            <a:r>
              <a:rPr lang="zh-CN" altLang="en-US" sz="2800" b="1" dirty="0">
                <a:solidFill>
                  <a:srgbClr val="FF0000"/>
                </a:solidFill>
                <a:latin typeface="汉仪粗圆简" panose="02010609000101010101" charset="-122"/>
                <a:ea typeface="汉仪粗圆简" panose="02010609000101010101" charset="-122"/>
                <a:cs typeface="汉仪粗圆简" panose="02010609000101010101" charset="-122"/>
              </a:rPr>
              <a:t>葬送了法兰西帝国</a:t>
            </a:r>
          </a:p>
        </p:txBody>
      </p:sp>
      <p:sp>
        <p:nvSpPr>
          <p:cNvPr id="12" name="矩形 11"/>
          <p:cNvSpPr/>
          <p:nvPr/>
        </p:nvSpPr>
        <p:spPr>
          <a:xfrm>
            <a:off x="362585" y="385445"/>
            <a:ext cx="5207635" cy="583565"/>
          </a:xfrm>
          <a:prstGeom prst="rect">
            <a:avLst/>
          </a:prstGeom>
        </p:spPr>
        <p:txBody>
          <a:bodyPr wrap="square">
            <a:spAutoFit/>
          </a:bodyPr>
          <a:lstStyle/>
          <a:p>
            <a:pPr>
              <a:spcBef>
                <a:spcPct val="50000"/>
              </a:spcBef>
            </a:pPr>
            <a:r>
              <a:rPr lang="zh-CN" altLang="en-US" sz="3200" b="1" dirty="0" smtClean="0">
                <a:solidFill>
                  <a:srgbClr val="0000FF"/>
                </a:solidFill>
                <a:latin typeface="汉仪粗圆简" panose="02010609000101010101" charset="-122"/>
                <a:ea typeface="汉仪粗圆简" panose="02010609000101010101" charset="-122"/>
              </a:rPr>
              <a:t>对拿破仑对外战争的评价</a:t>
            </a:r>
          </a:p>
        </p:txBody>
      </p:sp>
      <p:sp>
        <p:nvSpPr>
          <p:cNvPr id="68612" name="Text Box 4"/>
          <p:cNvSpPr txBox="1">
            <a:spLocks noChangeArrowheads="1"/>
          </p:cNvSpPr>
          <p:nvPr/>
        </p:nvSpPr>
        <p:spPr bwMode="auto">
          <a:xfrm>
            <a:off x="497205" y="5459095"/>
            <a:ext cx="10927715" cy="583565"/>
          </a:xfrm>
          <a:prstGeom prst="rect">
            <a:avLst/>
          </a:prstGeom>
          <a:noFill/>
          <a:ln w="9525" algn="ctr">
            <a:noFill/>
            <a:miter lim="800000"/>
          </a:ln>
          <a:effectLst>
            <a:prstShdw prst="shdw17" dist="17961" dir="2700000">
              <a:schemeClr val="accent1">
                <a:gamma/>
                <a:shade val="60000"/>
                <a:invGamma/>
              </a:schemeClr>
            </a:prstShdw>
          </a:effectLst>
        </p:spPr>
        <p:txBody>
          <a:bodyPr wrap="square">
            <a:spAutoFit/>
          </a:bodyPr>
          <a:lstStyle/>
          <a:p>
            <a:pPr marR="0" defTabSz="914400">
              <a:spcBef>
                <a:spcPct val="50000"/>
              </a:spcBef>
              <a:buClrTx/>
              <a:buSzTx/>
              <a:buFontTx/>
              <a:buNone/>
              <a:defRPr/>
            </a:pPr>
            <a:r>
              <a:rPr kumimoji="0" lang="zh-CN" altLang="en-US" sz="3200" b="1" kern="1200" cap="none" spc="0" normalizeH="0" baseline="0" noProof="0" dirty="0">
                <a:solidFill>
                  <a:srgbClr val="FF0000"/>
                </a:solidFill>
                <a:latin typeface="汉仪粗圆简" panose="02010609000101010101" charset="-122"/>
                <a:ea typeface="汉仪粗圆简" panose="02010609000101010101" charset="-122"/>
                <a:cs typeface="+mn-cs"/>
              </a:rPr>
              <a:t>评价历史事件、人物的方法：全面客观、一分为二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blinds(horizontal)">
                                      <p:cBhvr>
                                        <p:cTn id="7" dur="500"/>
                                        <p:tgtEl>
                                          <p:spTgt spid="3174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blinds(horizontal)">
                                      <p:cBhvr>
                                        <p:cTn id="12" dur="500"/>
                                        <p:tgtEl>
                                          <p:spTgt spid="3175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751"/>
                                        </p:tgtEl>
                                        <p:attrNameLst>
                                          <p:attrName>style.visibility</p:attrName>
                                        </p:attrNameLst>
                                      </p:cBhvr>
                                      <p:to>
                                        <p:strVal val="visible"/>
                                      </p:to>
                                    </p:set>
                                    <p:animEffect transition="in" filter="blinds(horizontal)">
                                      <p:cBhvr>
                                        <p:cTn id="17" dur="500"/>
                                        <p:tgtEl>
                                          <p:spTgt spid="317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1752"/>
                                        </p:tgtEl>
                                        <p:attrNameLst>
                                          <p:attrName>style.visibility</p:attrName>
                                        </p:attrNameLst>
                                      </p:cBhvr>
                                      <p:to>
                                        <p:strVal val="visible"/>
                                      </p:to>
                                    </p:set>
                                    <p:animEffect transition="in" filter="blinds(horizontal)">
                                      <p:cBhvr>
                                        <p:cTn id="22" dur="500"/>
                                        <p:tgtEl>
                                          <p:spTgt spid="3175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753"/>
                                        </p:tgtEl>
                                        <p:attrNameLst>
                                          <p:attrName>style.visibility</p:attrName>
                                        </p:attrNameLst>
                                      </p:cBhvr>
                                      <p:to>
                                        <p:strVal val="visible"/>
                                      </p:to>
                                    </p:set>
                                    <p:animEffect transition="in" filter="wipe(down)">
                                      <p:cBhvr>
                                        <p:cTn id="27" dur="500"/>
                                        <p:tgtEl>
                                          <p:spTgt spid="3175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8612"/>
                                        </p:tgtEl>
                                        <p:attrNameLst>
                                          <p:attrName>style.visibility</p:attrName>
                                        </p:attrNameLst>
                                      </p:cBhvr>
                                      <p:to>
                                        <p:strVal val="visible"/>
                                      </p:to>
                                    </p:set>
                                    <p:animEffect transition="in" filter="blinds(horizontal)">
                                      <p:cBhvr>
                                        <p:cTn id="32" dur="500"/>
                                        <p:tgtEl>
                                          <p:spTgt spid="68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bldLvl="0"/>
      <p:bldP spid="31750" grpId="0" bldLvl="0"/>
      <p:bldP spid="31751" grpId="0" bldLvl="0"/>
      <p:bldP spid="31752" grpId="0" bldLvl="0"/>
      <p:bldP spid="31753" grpId="0" bldLvl="0" animBg="1"/>
      <p:bldP spid="6861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a:xfrm>
            <a:off x="4295775" y="260350"/>
            <a:ext cx="3871913" cy="760413"/>
          </a:xfrm>
        </p:spPr>
        <p:txBody>
          <a:bodyPr vert="horz" wrap="square" lIns="91440" tIns="45720" rIns="91440" bIns="45720" anchor="ctr"/>
          <a:lstStyle/>
          <a:p>
            <a:r>
              <a:rPr lang="zh-CN" altLang="en-US" sz="3600" b="1" dirty="0">
                <a:solidFill>
                  <a:srgbClr val="FF0000"/>
                </a:solidFill>
                <a:latin typeface="方正粗圆简体" pitchFamily="2" charset="-122"/>
                <a:ea typeface="方正粗圆简体" pitchFamily="2" charset="-122"/>
              </a:rPr>
              <a:t>如何评价拿破仑？</a:t>
            </a:r>
          </a:p>
        </p:txBody>
      </p:sp>
      <p:sp>
        <p:nvSpPr>
          <p:cNvPr id="68611" name="Rectangle 3"/>
          <p:cNvSpPr>
            <a:spLocks noGrp="1"/>
          </p:cNvSpPr>
          <p:nvPr>
            <p:ph idx="1"/>
          </p:nvPr>
        </p:nvSpPr>
        <p:spPr>
          <a:xfrm>
            <a:off x="0" y="1071562"/>
            <a:ext cx="12192000" cy="2807653"/>
          </a:xfrm>
        </p:spPr>
        <p:txBody>
          <a:bodyPr vert="horz" wrap="square" lIns="91440" tIns="45720" rIns="91440" bIns="45720" anchor="t"/>
          <a:lstStyle/>
          <a:p>
            <a:pPr>
              <a:spcBef>
                <a:spcPts val="400"/>
              </a:spcBef>
            </a:pPr>
            <a:r>
              <a:rPr lang="en-US" altLang="zh-CN" sz="2800" b="1" dirty="0">
                <a:solidFill>
                  <a:schemeClr val="tx1"/>
                </a:solidFill>
                <a:latin typeface="楷体_GB2312" pitchFamily="49" charset="-122"/>
                <a:ea typeface="楷体_GB2312" pitchFamily="49" charset="-122"/>
                <a:cs typeface="Times New Roman" panose="02020603050405020304" pitchFamily="18" charset="0"/>
              </a:rPr>
              <a:t>1.</a:t>
            </a:r>
            <a:r>
              <a:rPr lang="zh-CN" altLang="en-US" sz="2800" b="1" dirty="0">
                <a:solidFill>
                  <a:schemeClr val="tx1"/>
                </a:solidFill>
                <a:latin typeface="楷体_GB2312" pitchFamily="49" charset="-122"/>
                <a:ea typeface="楷体_GB2312" pitchFamily="49" charset="-122"/>
                <a:cs typeface="Times New Roman" panose="02020603050405020304" pitchFamily="18" charset="0"/>
              </a:rPr>
              <a:t>拿破仑在法国建立资产阶级专政</a:t>
            </a:r>
            <a:r>
              <a:rPr lang="en-US" altLang="zh-CN" sz="2800" b="1" dirty="0">
                <a:solidFill>
                  <a:schemeClr val="tx1"/>
                </a:solidFill>
                <a:latin typeface="楷体_GB2312" pitchFamily="49" charset="-122"/>
                <a:ea typeface="楷体_GB2312" pitchFamily="49" charset="-122"/>
                <a:cs typeface="Times New Roman" panose="02020603050405020304" pitchFamily="18" charset="0"/>
              </a:rPr>
              <a:t>——</a:t>
            </a:r>
            <a:r>
              <a:rPr lang="zh-CN" altLang="en-US" sz="2800" b="1" dirty="0">
                <a:solidFill>
                  <a:schemeClr val="tx1"/>
                </a:solidFill>
                <a:latin typeface="楷体_GB2312" pitchFamily="49" charset="-122"/>
                <a:ea typeface="楷体_GB2312" pitchFamily="49" charset="-122"/>
                <a:cs typeface="Times New Roman" panose="02020603050405020304" pitchFamily="18" charset="0"/>
              </a:rPr>
              <a:t>法兰西第一帝国</a:t>
            </a:r>
            <a:r>
              <a:rPr lang="zh-CN" altLang="en-US" sz="2800" b="1" dirty="0" smtClean="0">
                <a:solidFill>
                  <a:schemeClr val="tx1"/>
                </a:solidFill>
                <a:latin typeface="楷体_GB2312" pitchFamily="49" charset="-122"/>
                <a:ea typeface="楷体_GB2312" pitchFamily="49" charset="-122"/>
                <a:cs typeface="Times New Roman" panose="02020603050405020304" pitchFamily="18" charset="0"/>
              </a:rPr>
              <a:t>，颁布</a:t>
            </a:r>
            <a:r>
              <a:rPr lang="en-US" altLang="zh-CN" sz="2800" b="1" dirty="0" smtClean="0">
                <a:solidFill>
                  <a:schemeClr val="tx1"/>
                </a:solidFill>
                <a:latin typeface="楷体_GB2312" pitchFamily="49" charset="-122"/>
                <a:ea typeface="楷体_GB2312" pitchFamily="49" charset="-122"/>
                <a:cs typeface="Times New Roman" panose="02020603050405020304" pitchFamily="18" charset="0"/>
              </a:rPr>
              <a:t>《</a:t>
            </a:r>
            <a:r>
              <a:rPr lang="zh-CN" altLang="en-US" sz="2800" b="1" dirty="0" smtClean="0">
                <a:solidFill>
                  <a:schemeClr val="tx1"/>
                </a:solidFill>
                <a:latin typeface="楷体_GB2312" pitchFamily="49" charset="-122"/>
                <a:ea typeface="楷体_GB2312" pitchFamily="49" charset="-122"/>
                <a:cs typeface="Times New Roman" panose="02020603050405020304" pitchFamily="18" charset="0"/>
              </a:rPr>
              <a:t>拿破仑法典</a:t>
            </a:r>
            <a:r>
              <a:rPr lang="en-US" altLang="zh-CN" sz="2800" b="1" dirty="0" smtClean="0">
                <a:solidFill>
                  <a:schemeClr val="tx1"/>
                </a:solidFill>
                <a:latin typeface="楷体_GB2312" pitchFamily="49" charset="-122"/>
                <a:ea typeface="楷体_GB2312" pitchFamily="49" charset="-122"/>
                <a:cs typeface="Times New Roman" panose="02020603050405020304" pitchFamily="18" charset="0"/>
              </a:rPr>
              <a:t>》</a:t>
            </a:r>
            <a:r>
              <a:rPr lang="zh-CN" altLang="en-US" sz="2800" b="1" dirty="0" smtClean="0">
                <a:solidFill>
                  <a:schemeClr val="tx1"/>
                </a:solidFill>
                <a:latin typeface="楷体_GB2312" pitchFamily="49" charset="-122"/>
                <a:ea typeface="楷体_GB2312" pitchFamily="49" charset="-122"/>
                <a:cs typeface="Times New Roman" panose="02020603050405020304" pitchFamily="18" charset="0"/>
              </a:rPr>
              <a:t>，强力</a:t>
            </a:r>
            <a:r>
              <a:rPr lang="zh-CN" altLang="en-US" sz="2800" b="1" dirty="0">
                <a:solidFill>
                  <a:schemeClr val="tx1"/>
                </a:solidFill>
                <a:latin typeface="楷体_GB2312" pitchFamily="49" charset="-122"/>
                <a:ea typeface="楷体_GB2312" pitchFamily="49" charset="-122"/>
                <a:cs typeface="Times New Roman" panose="02020603050405020304" pitchFamily="18" charset="0"/>
              </a:rPr>
              <a:t>推行资本主义，并打败外国联合干涉，</a:t>
            </a:r>
            <a:r>
              <a:rPr lang="zh-CN" altLang="zh-CN" sz="2800" b="1" dirty="0">
                <a:solidFill>
                  <a:srgbClr val="FF0000"/>
                </a:solidFill>
                <a:latin typeface="楷体_GB2312" pitchFamily="49" charset="-122"/>
                <a:ea typeface="楷体_GB2312" pitchFamily="49" charset="-122"/>
                <a:cs typeface="Times New Roman" panose="02020603050405020304" pitchFamily="18" charset="0"/>
              </a:rPr>
              <a:t>保卫了法国大革命的某些成果</a:t>
            </a:r>
            <a:r>
              <a:rPr lang="zh-CN" altLang="en-US" sz="2800" b="1" dirty="0">
                <a:solidFill>
                  <a:schemeClr val="tx1"/>
                </a:solidFill>
                <a:latin typeface="楷体_GB2312" pitchFamily="49" charset="-122"/>
                <a:ea typeface="楷体_GB2312" pitchFamily="49" charset="-122"/>
                <a:cs typeface="Times New Roman" panose="02020603050405020304" pitchFamily="18" charset="0"/>
              </a:rPr>
              <a:t>；他发动的对外战争加速了欧洲封建势力的灭亡，</a:t>
            </a:r>
            <a:r>
              <a:rPr lang="zh-CN" altLang="zh-CN" sz="2800" b="1" dirty="0">
                <a:solidFill>
                  <a:srgbClr val="FF0000"/>
                </a:solidFill>
                <a:latin typeface="楷体_GB2312" pitchFamily="49" charset="-122"/>
                <a:ea typeface="楷体_GB2312" pitchFamily="49" charset="-122"/>
                <a:cs typeface="Times New Roman" panose="02020603050405020304" pitchFamily="18" charset="0"/>
              </a:rPr>
              <a:t>推动了欧洲资本主义的</a:t>
            </a:r>
            <a:r>
              <a:rPr lang="zh-CN" altLang="zh-CN" sz="2800" b="1" dirty="0" smtClean="0">
                <a:solidFill>
                  <a:srgbClr val="FF0000"/>
                </a:solidFill>
                <a:latin typeface="楷体_GB2312" pitchFamily="49" charset="-122"/>
                <a:ea typeface="楷体_GB2312" pitchFamily="49" charset="-122"/>
                <a:cs typeface="Times New Roman" panose="02020603050405020304" pitchFamily="18" charset="0"/>
              </a:rPr>
              <a:t>发展</a:t>
            </a:r>
            <a:r>
              <a:rPr lang="zh-CN" altLang="en-US" sz="2800" b="1" dirty="0" smtClean="0">
                <a:solidFill>
                  <a:srgbClr val="FF0000"/>
                </a:solidFill>
                <a:latin typeface="楷体_GB2312" pitchFamily="49" charset="-122"/>
                <a:ea typeface="楷体_GB2312" pitchFamily="49" charset="-122"/>
                <a:cs typeface="Times New Roman" panose="02020603050405020304" pitchFamily="18" charset="0"/>
              </a:rPr>
              <a:t>，</a:t>
            </a:r>
            <a:r>
              <a:rPr lang="zh-CN" altLang="en-US" sz="2800" b="1" dirty="0" smtClean="0">
                <a:solidFill>
                  <a:schemeClr val="tx1"/>
                </a:solidFill>
                <a:latin typeface="楷体_GB2312" pitchFamily="49" charset="-122"/>
                <a:ea typeface="楷体_GB2312" pitchFamily="49" charset="-122"/>
                <a:cs typeface="Times New Roman" panose="02020603050405020304" pitchFamily="18" charset="0"/>
              </a:rPr>
              <a:t>具有</a:t>
            </a:r>
            <a:r>
              <a:rPr lang="zh-CN" altLang="en-US" sz="2800" b="1" dirty="0">
                <a:solidFill>
                  <a:schemeClr val="tx1"/>
                </a:solidFill>
                <a:latin typeface="楷体_GB2312" pitchFamily="49" charset="-122"/>
                <a:ea typeface="楷体_GB2312" pitchFamily="49" charset="-122"/>
                <a:cs typeface="Times New Roman" panose="02020603050405020304" pitchFamily="18" charset="0"/>
              </a:rPr>
              <a:t>历史进步性；</a:t>
            </a:r>
          </a:p>
          <a:p>
            <a:pPr>
              <a:spcBef>
                <a:spcPts val="400"/>
              </a:spcBef>
            </a:pPr>
            <a:r>
              <a:rPr lang="en-US" altLang="zh-CN" sz="2800" b="1" dirty="0">
                <a:solidFill>
                  <a:schemeClr val="tx1"/>
                </a:solidFill>
                <a:latin typeface="楷体_GB2312" pitchFamily="49" charset="-122"/>
                <a:ea typeface="楷体_GB2312" pitchFamily="49" charset="-122"/>
                <a:cs typeface="Times New Roman" panose="02020603050405020304" pitchFamily="18" charset="0"/>
              </a:rPr>
              <a:t>2.</a:t>
            </a:r>
            <a:r>
              <a:rPr lang="zh-CN" altLang="en-US" sz="2800" b="1" dirty="0">
                <a:solidFill>
                  <a:schemeClr val="tx1"/>
                </a:solidFill>
                <a:latin typeface="楷体_GB2312" pitchFamily="49" charset="-122"/>
                <a:ea typeface="楷体_GB2312" pitchFamily="49" charset="-122"/>
                <a:cs typeface="Times New Roman" panose="02020603050405020304" pitchFamily="18" charset="0"/>
              </a:rPr>
              <a:t>拿破仑建立的资产阶级独裁</a:t>
            </a:r>
            <a:r>
              <a:rPr lang="zh-CN" altLang="en-US" sz="2800" b="1" dirty="0" smtClean="0">
                <a:solidFill>
                  <a:schemeClr val="tx1"/>
                </a:solidFill>
                <a:latin typeface="楷体_GB2312" pitchFamily="49" charset="-122"/>
                <a:ea typeface="楷体_GB2312" pitchFamily="49" charset="-122"/>
                <a:cs typeface="Times New Roman" panose="02020603050405020304" pitchFamily="18" charset="0"/>
              </a:rPr>
              <a:t>统治</a:t>
            </a:r>
            <a:r>
              <a:rPr lang="zh-CN" altLang="en-US" b="1" dirty="0" smtClean="0">
                <a:solidFill>
                  <a:srgbClr val="FF0000"/>
                </a:solidFill>
                <a:latin typeface="楷体_GB2312" pitchFamily="49" charset="-122"/>
                <a:ea typeface="楷体_GB2312" pitchFamily="49" charset="-122"/>
                <a:cs typeface="Times New Roman" panose="02020603050405020304" pitchFamily="18" charset="0"/>
              </a:rPr>
              <a:t>，违背了时代发展趋势</a:t>
            </a:r>
            <a:r>
              <a:rPr lang="zh-CN" altLang="en-US" b="1" dirty="0" smtClean="0">
                <a:latin typeface="楷体_GB2312" pitchFamily="49" charset="-122"/>
                <a:ea typeface="楷体_GB2312" pitchFamily="49" charset="-122"/>
                <a:cs typeface="Times New Roman" panose="02020603050405020304" pitchFamily="18" charset="0"/>
              </a:rPr>
              <a:t>；</a:t>
            </a:r>
            <a:r>
              <a:rPr lang="zh-CN" altLang="en-US" sz="2800" b="1" dirty="0" smtClean="0">
                <a:solidFill>
                  <a:schemeClr val="tx1"/>
                </a:solidFill>
                <a:latin typeface="楷体_GB2312" pitchFamily="49" charset="-122"/>
                <a:ea typeface="楷体_GB2312" pitchFamily="49" charset="-122"/>
                <a:cs typeface="Times New Roman" panose="02020603050405020304" pitchFamily="18" charset="0"/>
              </a:rPr>
              <a:t>他</a:t>
            </a:r>
            <a:r>
              <a:rPr lang="zh-CN" altLang="en-US" sz="2800" b="1" dirty="0">
                <a:solidFill>
                  <a:schemeClr val="tx1"/>
                </a:solidFill>
                <a:latin typeface="楷体_GB2312" pitchFamily="49" charset="-122"/>
                <a:ea typeface="楷体_GB2312" pitchFamily="49" charset="-122"/>
                <a:cs typeface="Times New Roman" panose="02020603050405020304" pitchFamily="18" charset="0"/>
              </a:rPr>
              <a:t>的对外战争也</a:t>
            </a:r>
            <a:r>
              <a:rPr lang="zh-CN" altLang="zh-CN" sz="2800" b="1" dirty="0">
                <a:solidFill>
                  <a:schemeClr val="tx1"/>
                </a:solidFill>
                <a:latin typeface="楷体_GB2312" pitchFamily="49" charset="-122"/>
                <a:ea typeface="楷体_GB2312" pitchFamily="49" charset="-122"/>
                <a:cs typeface="Times New Roman" panose="02020603050405020304" pitchFamily="18" charset="0"/>
              </a:rPr>
              <a:t>损害了</a:t>
            </a:r>
            <a:r>
              <a:rPr lang="zh-CN" altLang="en-US" sz="2800" b="1" dirty="0">
                <a:solidFill>
                  <a:schemeClr val="tx1"/>
                </a:solidFill>
                <a:latin typeface="楷体_GB2312" pitchFamily="49" charset="-122"/>
                <a:ea typeface="楷体_GB2312" pitchFamily="49" charset="-122"/>
                <a:cs typeface="Times New Roman" panose="02020603050405020304" pitchFamily="18" charset="0"/>
              </a:rPr>
              <a:t>欧洲各国的主权和欧洲人民利益，具有</a:t>
            </a:r>
            <a:r>
              <a:rPr lang="zh-CN" altLang="zh-CN" sz="2800" b="1" dirty="0">
                <a:solidFill>
                  <a:srgbClr val="FF0000"/>
                </a:solidFill>
                <a:latin typeface="楷体_GB2312" pitchFamily="49" charset="-122"/>
                <a:ea typeface="楷体_GB2312" pitchFamily="49" charset="-122"/>
                <a:cs typeface="Times New Roman" panose="02020603050405020304" pitchFamily="18" charset="0"/>
              </a:rPr>
              <a:t>侵略性</a:t>
            </a:r>
            <a:r>
              <a:rPr lang="zh-CN" altLang="en-US" sz="2800" b="1" dirty="0">
                <a:solidFill>
                  <a:schemeClr val="tx1"/>
                </a:solidFill>
                <a:latin typeface="楷体_GB2312" pitchFamily="49" charset="-122"/>
                <a:ea typeface="楷体_GB2312" pitchFamily="49" charset="-122"/>
                <a:cs typeface="Times New Roman" panose="02020603050405020304" pitchFamily="18" charset="0"/>
              </a:rPr>
              <a:t>。</a:t>
            </a:r>
            <a:endParaRPr lang="zh-CN" altLang="zh-CN" sz="2800" b="1" dirty="0">
              <a:solidFill>
                <a:srgbClr val="FF0000"/>
              </a:solidFill>
              <a:latin typeface="楷体_GB2312" pitchFamily="49" charset="-122"/>
              <a:ea typeface="楷体_GB2312" pitchFamily="49" charset="-122"/>
              <a:cs typeface="Times New Roman" panose="02020603050405020304" pitchFamily="18" charset="0"/>
            </a:endParaRPr>
          </a:p>
          <a:p>
            <a:pPr>
              <a:spcBef>
                <a:spcPts val="400"/>
              </a:spcBef>
            </a:pPr>
            <a:endParaRPr lang="zh-CN" altLang="zh-CN" sz="2800" b="1" dirty="0">
              <a:solidFill>
                <a:schemeClr val="tx1"/>
              </a:solidFill>
              <a:latin typeface="Times New Roman" panose="02020603050405020304" pitchFamily="18" charset="0"/>
              <a:ea typeface="汉仪中楷简" panose="02010604000101010101" charset="-122"/>
              <a:cs typeface="Times New Roman" panose="02020603050405020304" pitchFamily="18" charset="0"/>
            </a:endParaRPr>
          </a:p>
        </p:txBody>
      </p:sp>
      <p:sp>
        <p:nvSpPr>
          <p:cNvPr id="2" name="文本框 1"/>
          <p:cNvSpPr txBox="1"/>
          <p:nvPr/>
        </p:nvSpPr>
        <p:spPr>
          <a:xfrm>
            <a:off x="310515" y="3879215"/>
            <a:ext cx="11490960" cy="1392873"/>
          </a:xfrm>
          <a:prstGeom prst="rect">
            <a:avLst/>
          </a:prstGeom>
          <a:noFill/>
        </p:spPr>
        <p:txBody>
          <a:bodyPr wrap="square" rtlCol="0">
            <a:spAutoFit/>
          </a:bodyPr>
          <a:lstStyle/>
          <a:p>
            <a:pPr algn="l"/>
            <a:r>
              <a:rPr lang="zh-CN" altLang="en-US" sz="2800" b="1" dirty="0">
                <a:latin typeface="楷体_GB2312" pitchFamily="49" charset="-122"/>
                <a:ea typeface="楷体_GB2312" pitchFamily="49" charset="-122"/>
                <a:cs typeface="汉仪中楷简" panose="02010604000101010101" charset="-122"/>
                <a:sym typeface="+mn-ea"/>
              </a:rPr>
              <a:t>总之，</a:t>
            </a:r>
            <a:r>
              <a:rPr lang="zh-CN" altLang="zh-CN" sz="2800" b="1" dirty="0">
                <a:latin typeface="楷体_GB2312" pitchFamily="49" charset="-122"/>
                <a:ea typeface="楷体_GB2312" pitchFamily="49" charset="-122"/>
                <a:cs typeface="汉仪中楷简" panose="02010604000101010101" charset="-122"/>
                <a:sym typeface="+mn-ea"/>
              </a:rPr>
              <a:t>拿破仑是资产阶级革命时代的政治家和军事家</a:t>
            </a:r>
            <a:r>
              <a:rPr lang="en-US" altLang="zh-CN" sz="2800" b="1" dirty="0">
                <a:latin typeface="楷体_GB2312" pitchFamily="49" charset="-122"/>
                <a:ea typeface="楷体_GB2312" pitchFamily="49" charset="-122"/>
                <a:cs typeface="汉仪中楷简" panose="02010604000101010101" charset="-122"/>
                <a:sym typeface="+mn-ea"/>
              </a:rPr>
              <a:t>,</a:t>
            </a:r>
            <a:r>
              <a:rPr lang="zh-CN" altLang="zh-CN" sz="2800" b="1" dirty="0">
                <a:latin typeface="楷体_GB2312" pitchFamily="49" charset="-122"/>
                <a:ea typeface="楷体_GB2312" pitchFamily="49" charset="-122"/>
                <a:cs typeface="汉仪中楷简" panose="02010604000101010101" charset="-122"/>
                <a:sym typeface="+mn-ea"/>
              </a:rPr>
              <a:t>是</a:t>
            </a:r>
            <a:r>
              <a:rPr lang="zh-CN" altLang="zh-CN" sz="2800" b="1" dirty="0">
                <a:solidFill>
                  <a:srgbClr val="FF0000"/>
                </a:solidFill>
                <a:latin typeface="楷体_GB2312" pitchFamily="49" charset="-122"/>
                <a:ea typeface="楷体_GB2312" pitchFamily="49" charset="-122"/>
                <a:cs typeface="汉仪中楷简" panose="02010604000101010101" charset="-122"/>
                <a:sym typeface="+mn-ea"/>
              </a:rPr>
              <a:t>法国的民族英雄</a:t>
            </a:r>
            <a:r>
              <a:rPr lang="zh-CN" altLang="zh-CN" sz="2800" b="1" dirty="0">
                <a:latin typeface="楷体_GB2312" pitchFamily="49" charset="-122"/>
                <a:ea typeface="楷体_GB2312" pitchFamily="49" charset="-122"/>
                <a:cs typeface="汉仪中楷简" panose="02010604000101010101" charset="-122"/>
                <a:sym typeface="+mn-ea"/>
              </a:rPr>
              <a:t>，他</a:t>
            </a:r>
            <a:r>
              <a:rPr lang="zh-CN" altLang="zh-CN" sz="2800" b="1" dirty="0">
                <a:solidFill>
                  <a:srgbClr val="FF0000"/>
                </a:solidFill>
                <a:latin typeface="楷体_GB2312" pitchFamily="49" charset="-122"/>
                <a:ea typeface="楷体_GB2312" pitchFamily="49" charset="-122"/>
                <a:cs typeface="汉仪中楷简" panose="02010604000101010101" charset="-122"/>
                <a:sym typeface="+mn-ea"/>
              </a:rPr>
              <a:t>推动了法国以及欧洲资本主义的发展</a:t>
            </a:r>
            <a:r>
              <a:rPr lang="zh-CN" altLang="zh-CN" sz="2800" b="1" dirty="0">
                <a:latin typeface="楷体_GB2312" pitchFamily="49" charset="-122"/>
                <a:ea typeface="楷体_GB2312" pitchFamily="49" charset="-122"/>
                <a:cs typeface="汉仪中楷简" panose="02010604000101010101" charset="-122"/>
                <a:sym typeface="+mn-ea"/>
              </a:rPr>
              <a:t>；他也是一位</a:t>
            </a:r>
            <a:r>
              <a:rPr lang="zh-CN" altLang="zh-CN" sz="2800" b="1" dirty="0">
                <a:solidFill>
                  <a:srgbClr val="FF0000"/>
                </a:solidFill>
                <a:latin typeface="楷体_GB2312" pitchFamily="49" charset="-122"/>
                <a:ea typeface="楷体_GB2312" pitchFamily="49" charset="-122"/>
                <a:cs typeface="汉仪中楷简" panose="02010604000101010101" charset="-122"/>
                <a:sym typeface="+mn-ea"/>
              </a:rPr>
              <a:t>独裁者</a:t>
            </a:r>
            <a:r>
              <a:rPr lang="zh-CN" altLang="zh-CN" sz="2800" b="1" dirty="0" smtClean="0">
                <a:latin typeface="楷体_GB2312" pitchFamily="49" charset="-122"/>
                <a:ea typeface="楷体_GB2312" pitchFamily="49" charset="-122"/>
                <a:cs typeface="汉仪中楷简" panose="02010604000101010101" charset="-122"/>
                <a:sym typeface="+mn-ea"/>
              </a:rPr>
              <a:t>，他</a:t>
            </a:r>
            <a:r>
              <a:rPr lang="zh-CN" altLang="zh-CN" sz="2800" b="1" dirty="0">
                <a:latin typeface="楷体_GB2312" pitchFamily="49" charset="-122"/>
                <a:ea typeface="楷体_GB2312" pitchFamily="49" charset="-122"/>
                <a:cs typeface="汉仪中楷简" panose="02010604000101010101" charset="-122"/>
                <a:sym typeface="+mn-ea"/>
              </a:rPr>
              <a:t>的</a:t>
            </a:r>
            <a:r>
              <a:rPr lang="zh-CN" altLang="zh-CN" sz="2800" b="1" dirty="0">
                <a:solidFill>
                  <a:srgbClr val="FF0000"/>
                </a:solidFill>
                <a:latin typeface="楷体_GB2312" pitchFamily="49" charset="-122"/>
                <a:ea typeface="楷体_GB2312" pitchFamily="49" charset="-122"/>
                <a:cs typeface="汉仪中楷简" panose="02010604000101010101" charset="-122"/>
                <a:sym typeface="+mn-ea"/>
              </a:rPr>
              <a:t>对外战争</a:t>
            </a:r>
            <a:r>
              <a:rPr lang="zh-CN" altLang="zh-CN" sz="2800" b="1" dirty="0">
                <a:latin typeface="楷体_GB2312" pitchFamily="49" charset="-122"/>
                <a:ea typeface="楷体_GB2312" pitchFamily="49" charset="-122"/>
                <a:cs typeface="汉仪中楷简" panose="02010604000101010101" charset="-122"/>
                <a:sym typeface="+mn-ea"/>
              </a:rPr>
              <a:t>给欧洲人民</a:t>
            </a:r>
            <a:r>
              <a:rPr lang="zh-CN" altLang="zh-CN" sz="2800" b="1" dirty="0">
                <a:solidFill>
                  <a:srgbClr val="FF0000"/>
                </a:solidFill>
                <a:latin typeface="楷体_GB2312" pitchFamily="49" charset="-122"/>
                <a:ea typeface="楷体_GB2312" pitchFamily="49" charset="-122"/>
                <a:cs typeface="汉仪中楷简" panose="02010604000101010101" charset="-122"/>
                <a:sym typeface="+mn-ea"/>
              </a:rPr>
              <a:t>带来了灾难</a:t>
            </a:r>
            <a:r>
              <a:rPr lang="zh-CN" altLang="zh-CN" sz="2800" b="1" dirty="0">
                <a:latin typeface="楷体_GB2312" pitchFamily="49" charset="-122"/>
                <a:ea typeface="楷体_GB2312" pitchFamily="49" charset="-122"/>
                <a:cs typeface="汉仪中楷简" panose="02010604000101010101" charset="-122"/>
                <a:sym typeface="+mn-ea"/>
              </a:rPr>
              <a:t>。</a:t>
            </a:r>
            <a:endParaRPr lang="zh-CN" altLang="zh-CN" sz="2800" b="1" dirty="0">
              <a:solidFill>
                <a:schemeClr val="tx1"/>
              </a:solidFill>
              <a:latin typeface="楷体_GB2312" pitchFamily="49" charset="-122"/>
              <a:ea typeface="楷体_GB2312" pitchFamily="49" charset="-122"/>
              <a:cs typeface="汉仪中楷简" panose="0201060400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additive="base">
                                        <p:cTn id="7" dur="5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6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611">
                                            <p:txEl>
                                              <p:pRg st="1" end="1"/>
                                            </p:txEl>
                                          </p:spTgt>
                                        </p:tgtEl>
                                        <p:attrNameLst>
                                          <p:attrName>style.visibility</p:attrName>
                                        </p:attrNameLst>
                                      </p:cBhvr>
                                      <p:to>
                                        <p:strVal val="visible"/>
                                      </p:to>
                                    </p:set>
                                    <p:anim calcmode="lin" valueType="num">
                                      <p:cBhvr additive="base">
                                        <p:cTn id="13" dur="500" fill="hold"/>
                                        <p:tgtEl>
                                          <p:spTgt spid="68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uiExpand="1" build="p"/>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2" descr="2345截图20180930160441"/>
          <p:cNvPicPr>
            <a:picLocks noGrp="1" noChangeAspect="1"/>
          </p:cNvPicPr>
          <p:nvPr>
            <p:ph/>
          </p:nvPr>
        </p:nvPicPr>
        <p:blipFill>
          <a:blip r:embed="rId2" cstate="print"/>
          <a:stretch>
            <a:fillRect/>
          </a:stretch>
        </p:blipFill>
        <p:spPr>
          <a:xfrm>
            <a:off x="-6350" y="5715"/>
            <a:ext cx="12223115" cy="679704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86" name="Group 78"/>
          <p:cNvGraphicFramePr>
            <a:graphicFrameLocks noGrp="1"/>
          </p:cNvGraphicFramePr>
          <p:nvPr>
            <p:ph idx="1"/>
          </p:nvPr>
        </p:nvGraphicFramePr>
        <p:xfrm>
          <a:off x="528955" y="713105"/>
          <a:ext cx="10963910" cy="5922645"/>
        </p:xfrm>
        <a:graphic>
          <a:graphicData uri="http://schemas.openxmlformats.org/drawingml/2006/table">
            <a:tbl>
              <a:tblPr/>
              <a:tblGrid>
                <a:gridCol w="1736090"/>
                <a:gridCol w="3106420"/>
                <a:gridCol w="3056890"/>
                <a:gridCol w="3064510"/>
              </a:tblGrid>
              <a:tr h="481330">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名        称</a:t>
                      </a:r>
                      <a:endParaRPr kumimoji="0" lang="zh-CN" altLang="en-US" sz="24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a:ln>
                            <a:noFill/>
                          </a:ln>
                          <a:solidFill>
                            <a:schemeClr val="tx1"/>
                          </a:solidFill>
                          <a:effectLst/>
                          <a:latin typeface="Arial" panose="020B0604020202020204" pitchFamily="34" charset="0"/>
                          <a:ea typeface="宋体" panose="02010600030101010101" pitchFamily="2" charset="-122"/>
                        </a:rPr>
                        <a:t>英国资产阶级革命</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a:ln>
                            <a:noFill/>
                          </a:ln>
                          <a:solidFill>
                            <a:schemeClr val="tx1"/>
                          </a:solidFill>
                          <a:effectLst/>
                          <a:latin typeface="Arial" panose="020B0604020202020204" pitchFamily="34" charset="0"/>
                          <a:ea typeface="宋体" panose="02010600030101010101" pitchFamily="2" charset="-122"/>
                        </a:rPr>
                        <a:t>美国独立战争</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1" i="0" u="none" strike="noStrike" cap="none" normalizeH="0" baseline="0">
                          <a:ln>
                            <a:noFill/>
                          </a:ln>
                          <a:solidFill>
                            <a:schemeClr val="tx1"/>
                          </a:solidFill>
                          <a:effectLst/>
                          <a:latin typeface="Arial" panose="020B0604020202020204" pitchFamily="34" charset="0"/>
                          <a:ea typeface="宋体" panose="02010600030101010101" pitchFamily="2" charset="-122"/>
                        </a:rPr>
                        <a:t>法国大革命</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5505">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chemeClr val="tx1"/>
                          </a:solidFill>
                          <a:effectLst/>
                          <a:latin typeface="Arial" panose="020B0604020202020204" pitchFamily="34" charset="0"/>
                          <a:ea typeface="宋体" panose="02010600030101010101" pitchFamily="2" charset="-122"/>
                        </a:rPr>
                        <a:t>时         间</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a:ln>
                          <a:noFill/>
                        </a:ln>
                        <a:solidFill>
                          <a:srgbClr val="FF0000"/>
                        </a:solidFill>
                        <a:effectLst/>
                        <a:latin typeface="Arial" panose="020B060402020202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a:ln>
                          <a:noFill/>
                        </a:ln>
                        <a:solidFill>
                          <a:srgbClr val="FF0000"/>
                        </a:solidFill>
                        <a:effectLst/>
                        <a:latin typeface="Arial" panose="020B060402020202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a:ln>
                          <a:noFill/>
                        </a:ln>
                        <a:solidFill>
                          <a:srgbClr val="FF0000"/>
                        </a:solidFill>
                        <a:effectLst/>
                        <a:latin typeface="Arial" panose="020B060402020202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5505">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重要文献</a:t>
                      </a: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24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a:ln>
                          <a:noFill/>
                        </a:ln>
                        <a:solidFill>
                          <a:srgbClr val="FF0000"/>
                        </a:solidFill>
                        <a:effectLst/>
                        <a:latin typeface="Arial" panose="020B060402020202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a:ln>
                          <a:noFill/>
                        </a:ln>
                        <a:solidFill>
                          <a:srgbClr val="FF0000"/>
                        </a:solidFill>
                        <a:effectLst/>
                        <a:latin typeface="Arial" panose="020B060402020202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a:ln>
                          <a:noFill/>
                        </a:ln>
                        <a:solidFill>
                          <a:srgbClr val="FF0000"/>
                        </a:solidFill>
                        <a:effectLst/>
                        <a:latin typeface="Arial" panose="020B060402020202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68270">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意义</a:t>
                      </a: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（影响）</a:t>
                      </a: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24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24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a:ln>
                          <a:noFill/>
                        </a:ln>
                        <a:solidFill>
                          <a:srgbClr val="FF0000"/>
                        </a:solidFill>
                        <a:effectLst/>
                        <a:latin typeface="Arial" panose="020B060402020202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a:ln>
                          <a:noFill/>
                        </a:ln>
                        <a:solidFill>
                          <a:srgbClr val="FF0000"/>
                        </a:solidFill>
                        <a:effectLst/>
                        <a:latin typeface="Arial" panose="020B060402020202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a:ln>
                          <a:noFill/>
                        </a:ln>
                        <a:solidFill>
                          <a:srgbClr val="FF0000"/>
                        </a:solidFill>
                        <a:effectLst/>
                        <a:latin typeface="Arial" panose="020B060402020202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42035">
                <a:tc>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chemeClr val="tx1"/>
                          </a:solidFill>
                          <a:effectLst/>
                          <a:latin typeface="Arial" panose="020B0604020202020204" pitchFamily="34" charset="0"/>
                          <a:ea typeface="宋体" panose="02010600030101010101" pitchFamily="2" charset="-122"/>
                        </a:rPr>
                        <a:t>共同影响</a:t>
                      </a:r>
                      <a:endParaRPr kumimoji="0" lang="zh-CN" altLang="zh-CN" sz="24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a:ln>
                          <a:noFill/>
                        </a:ln>
                        <a:solidFill>
                          <a:srgbClr val="FF0000"/>
                        </a:solidFill>
                        <a:effectLst/>
                        <a:latin typeface="Arial" panose="020B0604020202020204" pitchFamily="34" charset="0"/>
                        <a:ea typeface="宋体" panose="02010600030101010101"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r>
            </a:tbl>
          </a:graphicData>
        </a:graphic>
      </p:graphicFrame>
      <p:sp>
        <p:nvSpPr>
          <p:cNvPr id="16415" name="Rectangle 47"/>
          <p:cNvSpPr/>
          <p:nvPr/>
        </p:nvSpPr>
        <p:spPr>
          <a:xfrm>
            <a:off x="3913505" y="51435"/>
            <a:ext cx="4458335" cy="583565"/>
          </a:xfrm>
          <a:prstGeom prst="rect">
            <a:avLst/>
          </a:prstGeom>
          <a:noFill/>
          <a:ln w="9525">
            <a:noFill/>
          </a:ln>
        </p:spPr>
        <p:txBody>
          <a:bodyPr wrap="none" anchor="t">
            <a:spAutoFit/>
          </a:bodyPr>
          <a:lstStyle/>
          <a:p>
            <a:r>
              <a:rPr lang="zh-CN" altLang="en-US" sz="3200" b="1" dirty="0">
                <a:latin typeface="黑体" panose="02010600030101010101" pitchFamily="49" charset="-122"/>
                <a:ea typeface="黑体" panose="02010600030101010101" pitchFamily="49" charset="-122"/>
              </a:rPr>
              <a:t> </a:t>
            </a:r>
            <a:r>
              <a:rPr lang="zh-CN" altLang="en-US" sz="3200" b="1" dirty="0">
                <a:solidFill>
                  <a:srgbClr val="FF0000"/>
                </a:solidFill>
                <a:latin typeface="汉仪粗圆简" panose="02010609000101010101" charset="-122"/>
                <a:ea typeface="汉仪粗圆简" panose="02010609000101010101" charset="-122"/>
              </a:rPr>
              <a:t>早期三大资产阶级革命</a:t>
            </a:r>
          </a:p>
        </p:txBody>
      </p:sp>
      <p:sp>
        <p:nvSpPr>
          <p:cNvPr id="43057" name="Rectangle 49"/>
          <p:cNvSpPr>
            <a:spLocks noChangeArrowheads="1"/>
          </p:cNvSpPr>
          <p:nvPr/>
        </p:nvSpPr>
        <p:spPr bwMode="auto">
          <a:xfrm>
            <a:off x="2682875" y="1372870"/>
            <a:ext cx="2514600"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mn-ea"/>
              </a:rPr>
              <a:t>1640—1688</a:t>
            </a:r>
          </a:p>
        </p:txBody>
      </p:sp>
      <p:sp>
        <p:nvSpPr>
          <p:cNvPr id="43059" name="Rectangle 51"/>
          <p:cNvSpPr>
            <a:spLocks noChangeArrowheads="1"/>
          </p:cNvSpPr>
          <p:nvPr/>
        </p:nvSpPr>
        <p:spPr bwMode="auto">
          <a:xfrm>
            <a:off x="8884285" y="1372870"/>
            <a:ext cx="2514600"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mn-ea"/>
              </a:rPr>
              <a:t>1789—1794</a:t>
            </a:r>
          </a:p>
        </p:txBody>
      </p:sp>
      <p:sp>
        <p:nvSpPr>
          <p:cNvPr id="43060" name="Rectangle 52"/>
          <p:cNvSpPr>
            <a:spLocks noChangeArrowheads="1"/>
          </p:cNvSpPr>
          <p:nvPr/>
        </p:nvSpPr>
        <p:spPr bwMode="auto">
          <a:xfrm>
            <a:off x="5869940" y="1372870"/>
            <a:ext cx="2514600"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mn-ea"/>
              </a:rPr>
              <a:t>1775—1783</a:t>
            </a:r>
          </a:p>
        </p:txBody>
      </p:sp>
      <p:sp>
        <p:nvSpPr>
          <p:cNvPr id="43061" name="Rectangle 53"/>
          <p:cNvSpPr>
            <a:spLocks noChangeArrowheads="1"/>
          </p:cNvSpPr>
          <p:nvPr/>
        </p:nvSpPr>
        <p:spPr bwMode="auto">
          <a:xfrm>
            <a:off x="2517775" y="2228850"/>
            <a:ext cx="2514600"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mn-ea"/>
              </a:rPr>
              <a:t>《</a:t>
            </a:r>
            <a:r>
              <a:rPr kumimoji="0" lang="zh-CN"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mn-ea"/>
              </a:rPr>
              <a:t>权利法案</a:t>
            </a:r>
            <a:r>
              <a:rPr kumimoji="0" lang="en-US" altLang="zh-CN"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mn-ea"/>
              </a:rPr>
              <a:t>》</a:t>
            </a:r>
          </a:p>
        </p:txBody>
      </p:sp>
      <p:sp>
        <p:nvSpPr>
          <p:cNvPr id="43062" name="Rectangle 54"/>
          <p:cNvSpPr>
            <a:spLocks noChangeArrowheads="1"/>
          </p:cNvSpPr>
          <p:nvPr/>
        </p:nvSpPr>
        <p:spPr bwMode="auto">
          <a:xfrm>
            <a:off x="8749030" y="2228850"/>
            <a:ext cx="2514600" cy="5219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mn-ea"/>
              </a:rPr>
              <a:t> 《</a:t>
            </a:r>
            <a:r>
              <a:rPr kumimoji="0" lang="zh-CN"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mn-ea"/>
              </a:rPr>
              <a:t>人权宣言</a:t>
            </a:r>
            <a:r>
              <a:rPr kumimoji="0" lang="en-US" altLang="zh-CN"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mn-ea"/>
              </a:rPr>
              <a:t>》</a:t>
            </a:r>
          </a:p>
        </p:txBody>
      </p:sp>
      <p:sp>
        <p:nvSpPr>
          <p:cNvPr id="43063" name="Rectangle 55"/>
          <p:cNvSpPr>
            <a:spLocks noChangeArrowheads="1"/>
          </p:cNvSpPr>
          <p:nvPr/>
        </p:nvSpPr>
        <p:spPr bwMode="auto">
          <a:xfrm>
            <a:off x="5700713" y="2200275"/>
            <a:ext cx="2516822"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mn-ea"/>
              </a:rPr>
              <a:t>《</a:t>
            </a:r>
            <a:r>
              <a:rPr kumimoji="0" lang="zh-CN"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mn-ea"/>
              </a:rPr>
              <a:t>独立宣言</a:t>
            </a:r>
            <a:r>
              <a:rPr kumimoji="0" lang="en-US" altLang="zh-CN"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mn-ea"/>
              </a:rPr>
              <a:t>》</a:t>
            </a:r>
            <a:endParaRPr kumimoji="0" lang="zh-CN"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mn-ea"/>
            </a:endParaRPr>
          </a:p>
        </p:txBody>
      </p:sp>
      <p:sp>
        <p:nvSpPr>
          <p:cNvPr id="43066" name="Rectangle 58"/>
          <p:cNvSpPr/>
          <p:nvPr/>
        </p:nvSpPr>
        <p:spPr>
          <a:xfrm>
            <a:off x="2384425" y="3569335"/>
            <a:ext cx="2936875" cy="1568450"/>
          </a:xfrm>
          <a:prstGeom prst="rect">
            <a:avLst/>
          </a:prstGeom>
          <a:noFill/>
          <a:ln w="9525">
            <a:noFill/>
          </a:ln>
        </p:spPr>
        <p:txBody>
          <a:bodyPr anchor="t">
            <a:spAutoFit/>
          </a:bodyPr>
          <a:lstStyle/>
          <a:p>
            <a:pPr>
              <a:spcBef>
                <a:spcPct val="20000"/>
              </a:spcBef>
              <a:buClr>
                <a:schemeClr val="hlink"/>
              </a:buClr>
              <a:buSzPct val="75000"/>
              <a:buFont typeface="Wingdings" panose="05000000000000000000" pitchFamily="2" charset="2"/>
              <a:buNone/>
            </a:pPr>
            <a:r>
              <a:rPr lang="zh-CN" altLang="en-US" sz="2400" b="1" dirty="0">
                <a:solidFill>
                  <a:srgbClr val="FF0000"/>
                </a:solidFill>
                <a:latin typeface="Arial" panose="020B0604020202020204" pitchFamily="34" charset="0"/>
                <a:ea typeface="宋体" panose="02010600030101010101" pitchFamily="2" charset="-122"/>
              </a:rPr>
              <a:t>推翻</a:t>
            </a:r>
            <a:r>
              <a:rPr lang="zh-CN" altLang="en-US" sz="2400" b="1" dirty="0">
                <a:solidFill>
                  <a:srgbClr val="0000FF"/>
                </a:solidFill>
                <a:latin typeface="Arial" panose="020B0604020202020204" pitchFamily="34" charset="0"/>
                <a:ea typeface="宋体" panose="02010600030101010101" pitchFamily="2" charset="-122"/>
              </a:rPr>
              <a:t>封建君主专制</a:t>
            </a:r>
            <a:r>
              <a:rPr lang="zh-CN" altLang="en-US" sz="2400" b="1" dirty="0">
                <a:solidFill>
                  <a:srgbClr val="FF0000"/>
                </a:solidFill>
                <a:latin typeface="Arial" panose="020B0604020202020204" pitchFamily="34" charset="0"/>
                <a:ea typeface="宋体" panose="02010600030101010101" pitchFamily="2" charset="-122"/>
              </a:rPr>
              <a:t>，确立</a:t>
            </a:r>
            <a:r>
              <a:rPr lang="zh-CN" altLang="en-US" sz="2400" b="1" dirty="0">
                <a:solidFill>
                  <a:srgbClr val="0000FF"/>
                </a:solidFill>
                <a:latin typeface="Arial" panose="020B0604020202020204" pitchFamily="34" charset="0"/>
                <a:ea typeface="宋体" panose="02010600030101010101" pitchFamily="2" charset="-122"/>
              </a:rPr>
              <a:t>资产阶级统治地位，为资本主义发展</a:t>
            </a:r>
            <a:r>
              <a:rPr lang="zh-CN" altLang="en-US" sz="2400" b="1" dirty="0">
                <a:solidFill>
                  <a:srgbClr val="FF0000"/>
                </a:solidFill>
                <a:latin typeface="Arial" panose="020B0604020202020204" pitchFamily="34" charset="0"/>
                <a:ea typeface="宋体" panose="02010600030101010101" pitchFamily="2" charset="-122"/>
              </a:rPr>
              <a:t>扫清道路。</a:t>
            </a:r>
          </a:p>
        </p:txBody>
      </p:sp>
      <p:sp>
        <p:nvSpPr>
          <p:cNvPr id="43067" name="Rectangle 59"/>
          <p:cNvSpPr/>
          <p:nvPr/>
        </p:nvSpPr>
        <p:spPr>
          <a:xfrm>
            <a:off x="5558155" y="3124200"/>
            <a:ext cx="2747645" cy="2306955"/>
          </a:xfrm>
          <a:prstGeom prst="rect">
            <a:avLst/>
          </a:prstGeom>
          <a:noFill/>
          <a:ln w="9525">
            <a:noFill/>
          </a:ln>
        </p:spPr>
        <p:txBody>
          <a:bodyPr wrap="square" anchor="t">
            <a:spAutoFit/>
          </a:bodyPr>
          <a:lstStyle/>
          <a:p>
            <a:pPr>
              <a:spcBef>
                <a:spcPct val="20000"/>
              </a:spcBef>
              <a:buClr>
                <a:schemeClr val="hlink"/>
              </a:buClr>
              <a:buSzPct val="75000"/>
              <a:buFont typeface="Wingdings" panose="05000000000000000000" pitchFamily="2" charset="2"/>
              <a:buNone/>
            </a:pPr>
            <a:r>
              <a:rPr lang="zh-CN" altLang="en-US" sz="2400" b="1" dirty="0">
                <a:solidFill>
                  <a:srgbClr val="FF0000"/>
                </a:solidFill>
                <a:latin typeface="Arial" panose="020B0604020202020204" pitchFamily="34" charset="0"/>
                <a:ea typeface="宋体" panose="02010600030101010101" pitchFamily="2" charset="-122"/>
              </a:rPr>
              <a:t>结束了</a:t>
            </a:r>
            <a:r>
              <a:rPr lang="zh-CN" altLang="en-US" sz="2400" b="1" dirty="0">
                <a:solidFill>
                  <a:srgbClr val="0000FF"/>
                </a:solidFill>
                <a:latin typeface="Arial" panose="020B0604020202020204" pitchFamily="34" charset="0"/>
                <a:ea typeface="宋体" panose="02010600030101010101" pitchFamily="2" charset="-122"/>
              </a:rPr>
              <a:t>英国的殖民统治，</a:t>
            </a:r>
            <a:r>
              <a:rPr lang="zh-CN" altLang="en-US" sz="2400" b="1" dirty="0">
                <a:solidFill>
                  <a:srgbClr val="FF0000"/>
                </a:solidFill>
                <a:latin typeface="Arial" panose="020B0604020202020204" pitchFamily="34" charset="0"/>
                <a:ea typeface="宋体" panose="02010600030101010101" pitchFamily="2" charset="-122"/>
              </a:rPr>
              <a:t>实现了</a:t>
            </a:r>
            <a:r>
              <a:rPr lang="zh-CN" altLang="en-US" sz="2400" b="1" dirty="0">
                <a:solidFill>
                  <a:srgbClr val="0000FF"/>
                </a:solidFill>
                <a:latin typeface="Arial" panose="020B0604020202020204" pitchFamily="34" charset="0"/>
                <a:ea typeface="宋体" panose="02010600030101010101" pitchFamily="2" charset="-122"/>
              </a:rPr>
              <a:t>国家独立，</a:t>
            </a:r>
            <a:r>
              <a:rPr lang="zh-CN" altLang="en-US" sz="2400" b="1" dirty="0">
                <a:solidFill>
                  <a:srgbClr val="FF0000"/>
                </a:solidFill>
                <a:latin typeface="Arial" panose="020B0604020202020204" pitchFamily="34" charset="0"/>
                <a:ea typeface="宋体" panose="02010600030101010101" pitchFamily="2" charset="-122"/>
              </a:rPr>
              <a:t>确立了</a:t>
            </a:r>
            <a:r>
              <a:rPr lang="zh-CN" altLang="en-US" sz="2400" b="1" dirty="0">
                <a:solidFill>
                  <a:srgbClr val="0000FF"/>
                </a:solidFill>
                <a:latin typeface="Arial" panose="020B0604020202020204" pitchFamily="34" charset="0"/>
                <a:ea typeface="宋体" panose="02010600030101010101" pitchFamily="2" charset="-122"/>
              </a:rPr>
              <a:t>资产阶级政治体制，</a:t>
            </a:r>
            <a:r>
              <a:rPr lang="zh-CN" altLang="en-US" sz="2400" b="1" dirty="0">
                <a:solidFill>
                  <a:srgbClr val="FF0000"/>
                </a:solidFill>
                <a:latin typeface="Arial" panose="020B0604020202020204" pitchFamily="34" charset="0"/>
                <a:ea typeface="宋体" panose="02010600030101010101" pitchFamily="2" charset="-122"/>
              </a:rPr>
              <a:t>有利于</a:t>
            </a:r>
            <a:r>
              <a:rPr lang="zh-CN" altLang="en-US" sz="2400" b="1" dirty="0">
                <a:solidFill>
                  <a:srgbClr val="0000FF"/>
                </a:solidFill>
                <a:latin typeface="Arial" panose="020B0604020202020204" pitchFamily="34" charset="0"/>
                <a:ea typeface="宋体" panose="02010600030101010101" pitchFamily="2" charset="-122"/>
              </a:rPr>
              <a:t>资本主义的发展。</a:t>
            </a:r>
          </a:p>
        </p:txBody>
      </p:sp>
      <p:sp>
        <p:nvSpPr>
          <p:cNvPr id="43070" name="Rectangle 62"/>
          <p:cNvSpPr/>
          <p:nvPr/>
        </p:nvSpPr>
        <p:spPr>
          <a:xfrm>
            <a:off x="8542655" y="3308350"/>
            <a:ext cx="2684780" cy="1938020"/>
          </a:xfrm>
          <a:prstGeom prst="rect">
            <a:avLst/>
          </a:prstGeom>
          <a:noFill/>
          <a:ln w="9525">
            <a:noFill/>
          </a:ln>
        </p:spPr>
        <p:txBody>
          <a:bodyPr wrap="square" anchor="t">
            <a:spAutoFit/>
          </a:bodyPr>
          <a:lstStyle/>
          <a:p>
            <a:pPr>
              <a:spcBef>
                <a:spcPct val="20000"/>
              </a:spcBef>
              <a:buClr>
                <a:schemeClr val="hlink"/>
              </a:buClr>
              <a:buSzPct val="75000"/>
              <a:buFont typeface="Wingdings" panose="05000000000000000000" pitchFamily="2" charset="2"/>
              <a:buNone/>
            </a:pPr>
            <a:r>
              <a:rPr lang="zh-CN" altLang="en-US" sz="2400" b="1" dirty="0">
                <a:solidFill>
                  <a:srgbClr val="FF0000"/>
                </a:solidFill>
                <a:latin typeface="Arial" panose="020B0604020202020204" pitchFamily="34" charset="0"/>
                <a:ea typeface="宋体" panose="02010600030101010101" pitchFamily="2" charset="-122"/>
              </a:rPr>
              <a:t>摧毁</a:t>
            </a:r>
            <a:r>
              <a:rPr lang="zh-CN" altLang="en-US" sz="2400" b="1" dirty="0">
                <a:solidFill>
                  <a:srgbClr val="0000FF"/>
                </a:solidFill>
                <a:latin typeface="Arial" panose="020B0604020202020204" pitchFamily="34" charset="0"/>
                <a:ea typeface="宋体" panose="02010600030101010101" pitchFamily="2" charset="-122"/>
              </a:rPr>
              <a:t>了封建统治</a:t>
            </a:r>
            <a:r>
              <a:rPr lang="zh-CN" altLang="en-US" sz="2400" b="1" dirty="0">
                <a:solidFill>
                  <a:srgbClr val="FF0000"/>
                </a:solidFill>
                <a:latin typeface="Arial" panose="020B0604020202020204" pitchFamily="34" charset="0"/>
                <a:ea typeface="宋体" panose="02010600030101010101" pitchFamily="2" charset="-122"/>
              </a:rPr>
              <a:t>，传播了</a:t>
            </a:r>
            <a:r>
              <a:rPr lang="zh-CN" altLang="en-US" sz="2400" b="1" dirty="0">
                <a:solidFill>
                  <a:srgbClr val="0000FF"/>
                </a:solidFill>
                <a:latin typeface="Arial" panose="020B0604020202020204" pitchFamily="34" charset="0"/>
                <a:ea typeface="宋体" panose="02010600030101010101" pitchFamily="2" charset="-122"/>
              </a:rPr>
              <a:t>资产阶级自由、民主的思想</a:t>
            </a:r>
            <a:r>
              <a:rPr lang="zh-CN" altLang="en-US" sz="2400" b="1" dirty="0">
                <a:solidFill>
                  <a:srgbClr val="FF0000"/>
                </a:solidFill>
                <a:latin typeface="Arial" panose="020B0604020202020204" pitchFamily="34" charset="0"/>
                <a:ea typeface="宋体" panose="02010600030101010101" pitchFamily="2" charset="-122"/>
              </a:rPr>
              <a:t>，</a:t>
            </a:r>
            <a:r>
              <a:rPr lang="zh-CN" altLang="en-US" sz="2400" b="1" dirty="0">
                <a:solidFill>
                  <a:srgbClr val="0000FF"/>
                </a:solidFill>
                <a:latin typeface="Arial" panose="020B0604020202020204" pitchFamily="34" charset="0"/>
                <a:ea typeface="宋体" panose="02010600030101010101" pitchFamily="2" charset="-122"/>
              </a:rPr>
              <a:t>对世界发展有很大影响。</a:t>
            </a:r>
          </a:p>
        </p:txBody>
      </p:sp>
      <p:sp>
        <p:nvSpPr>
          <p:cNvPr id="43087" name="Rectangle 79"/>
          <p:cNvSpPr/>
          <p:nvPr/>
        </p:nvSpPr>
        <p:spPr>
          <a:xfrm>
            <a:off x="2384425" y="5765165"/>
            <a:ext cx="7962900" cy="583565"/>
          </a:xfrm>
          <a:prstGeom prst="rect">
            <a:avLst/>
          </a:prstGeom>
          <a:noFill/>
          <a:ln w="9525">
            <a:noFill/>
          </a:ln>
        </p:spPr>
        <p:txBody>
          <a:bodyPr wrap="square" anchor="t">
            <a:spAutoFit/>
          </a:bodyPr>
          <a:lstStyle/>
          <a:p>
            <a:pPr>
              <a:spcBef>
                <a:spcPct val="20000"/>
              </a:spcBef>
              <a:buClr>
                <a:schemeClr val="hlink"/>
              </a:buClr>
              <a:buSzPct val="75000"/>
              <a:buFont typeface="Wingdings" panose="05000000000000000000" pitchFamily="2" charset="2"/>
              <a:buNone/>
            </a:pPr>
            <a:r>
              <a:rPr lang="zh-CN" altLang="en-US" sz="3200" b="1" dirty="0">
                <a:solidFill>
                  <a:srgbClr val="FF0000"/>
                </a:solidFill>
                <a:latin typeface="Arial" panose="020B0604020202020204" pitchFamily="34" charset="0"/>
                <a:ea typeface="宋体" panose="02010600030101010101" pitchFamily="2" charset="-122"/>
              </a:rPr>
              <a:t>建立资本主义制度，促进资本主义经济发展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3057">
                                            <p:txEl>
                                              <p:pRg st="0" end="0"/>
                                            </p:txEl>
                                          </p:spTgt>
                                        </p:tgtEl>
                                        <p:attrNameLst>
                                          <p:attrName>style.visibility</p:attrName>
                                        </p:attrNameLst>
                                      </p:cBhvr>
                                      <p:to>
                                        <p:strVal val="visible"/>
                                      </p:to>
                                    </p:set>
                                    <p:animEffect transition="in" filter="blinds(horizontal)">
                                      <p:cBhvr>
                                        <p:cTn id="7" dur="500"/>
                                        <p:tgtEl>
                                          <p:spTgt spid="430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3060">
                                            <p:txEl>
                                              <p:pRg st="0" end="0"/>
                                            </p:txEl>
                                          </p:spTgt>
                                        </p:tgtEl>
                                        <p:attrNameLst>
                                          <p:attrName>style.visibility</p:attrName>
                                        </p:attrNameLst>
                                      </p:cBhvr>
                                      <p:to>
                                        <p:strVal val="visible"/>
                                      </p:to>
                                    </p:set>
                                    <p:animEffect transition="in" filter="blinds(horizontal)">
                                      <p:cBhvr>
                                        <p:cTn id="12" dur="500"/>
                                        <p:tgtEl>
                                          <p:spTgt spid="4306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3059">
                                            <p:txEl>
                                              <p:pRg st="0" end="0"/>
                                            </p:txEl>
                                          </p:spTgt>
                                        </p:tgtEl>
                                        <p:attrNameLst>
                                          <p:attrName>style.visibility</p:attrName>
                                        </p:attrNameLst>
                                      </p:cBhvr>
                                      <p:to>
                                        <p:strVal val="visible"/>
                                      </p:to>
                                    </p:set>
                                    <p:animEffect transition="in" filter="blinds(horizontal)">
                                      <p:cBhvr>
                                        <p:cTn id="17" dur="500"/>
                                        <p:tgtEl>
                                          <p:spTgt spid="4305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3061">
                                            <p:txEl>
                                              <p:pRg st="0" end="0"/>
                                            </p:txEl>
                                          </p:spTgt>
                                        </p:tgtEl>
                                        <p:attrNameLst>
                                          <p:attrName>style.visibility</p:attrName>
                                        </p:attrNameLst>
                                      </p:cBhvr>
                                      <p:to>
                                        <p:strVal val="visible"/>
                                      </p:to>
                                    </p:set>
                                    <p:animEffect transition="in" filter="blinds(horizontal)">
                                      <p:cBhvr>
                                        <p:cTn id="22" dur="500"/>
                                        <p:tgtEl>
                                          <p:spTgt spid="4306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3063">
                                            <p:txEl>
                                              <p:pRg st="0" end="0"/>
                                            </p:txEl>
                                          </p:spTgt>
                                        </p:tgtEl>
                                        <p:attrNameLst>
                                          <p:attrName>style.visibility</p:attrName>
                                        </p:attrNameLst>
                                      </p:cBhvr>
                                      <p:to>
                                        <p:strVal val="visible"/>
                                      </p:to>
                                    </p:set>
                                    <p:animEffect transition="in" filter="blinds(horizontal)">
                                      <p:cBhvr>
                                        <p:cTn id="27" dur="500"/>
                                        <p:tgtEl>
                                          <p:spTgt spid="4306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3062">
                                            <p:txEl>
                                              <p:charRg st="0" end="6"/>
                                            </p:txEl>
                                          </p:spTgt>
                                        </p:tgtEl>
                                        <p:attrNameLst>
                                          <p:attrName>style.visibility</p:attrName>
                                        </p:attrNameLst>
                                      </p:cBhvr>
                                      <p:to>
                                        <p:strVal val="visible"/>
                                      </p:to>
                                    </p:set>
                                    <p:animEffect transition="in" filter="blinds(horizontal)">
                                      <p:cBhvr>
                                        <p:cTn id="32" dur="500"/>
                                        <p:tgtEl>
                                          <p:spTgt spid="43062">
                                            <p:txEl>
                                              <p:charRg st="0"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3066">
                                            <p:txEl>
                                              <p:pRg st="0" end="0"/>
                                            </p:txEl>
                                          </p:spTgt>
                                        </p:tgtEl>
                                        <p:attrNameLst>
                                          <p:attrName>style.visibility</p:attrName>
                                        </p:attrNameLst>
                                      </p:cBhvr>
                                      <p:to>
                                        <p:strVal val="visible"/>
                                      </p:to>
                                    </p:set>
                                    <p:animEffect transition="in" filter="blinds(horizontal)">
                                      <p:cBhvr>
                                        <p:cTn id="37" dur="500"/>
                                        <p:tgtEl>
                                          <p:spTgt spid="4306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3067"/>
                                        </p:tgtEl>
                                        <p:attrNameLst>
                                          <p:attrName>style.visibility</p:attrName>
                                        </p:attrNameLst>
                                      </p:cBhvr>
                                      <p:to>
                                        <p:strVal val="visible"/>
                                      </p:to>
                                    </p:set>
                                    <p:animEffect transition="in" filter="blinds(horizontal)">
                                      <p:cBhvr>
                                        <p:cTn id="42" dur="500"/>
                                        <p:tgtEl>
                                          <p:spTgt spid="4306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3070">
                                            <p:txEl>
                                              <p:charRg st="0" end="35"/>
                                            </p:txEl>
                                          </p:spTgt>
                                        </p:tgtEl>
                                        <p:attrNameLst>
                                          <p:attrName>style.visibility</p:attrName>
                                        </p:attrNameLst>
                                      </p:cBhvr>
                                      <p:to>
                                        <p:strVal val="visible"/>
                                      </p:to>
                                    </p:set>
                                    <p:animEffect transition="in" filter="blinds(horizontal)">
                                      <p:cBhvr>
                                        <p:cTn id="47" dur="500"/>
                                        <p:tgtEl>
                                          <p:spTgt spid="43070">
                                            <p:txEl>
                                              <p:charRg st="0" end="3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43087">
                                            <p:txEl>
                                              <p:charRg st="0" end="11"/>
                                            </p:txEl>
                                          </p:spTgt>
                                        </p:tgtEl>
                                        <p:attrNameLst>
                                          <p:attrName>style.visibility</p:attrName>
                                        </p:attrNameLst>
                                      </p:cBhvr>
                                      <p:to>
                                        <p:strVal val="visible"/>
                                      </p:to>
                                    </p:set>
                                    <p:animEffect transition="in" filter="blinds(horizontal)">
                                      <p:cBhvr>
                                        <p:cTn id="52" dur="500"/>
                                        <p:tgtEl>
                                          <p:spTgt spid="43087">
                                            <p:txEl>
                                              <p:charRg st="0"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6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8920" y="147955"/>
            <a:ext cx="2761615" cy="674370"/>
          </a:xfrm>
        </p:spPr>
        <p:txBody>
          <a:bodyPr>
            <a:normAutofit fontScale="90000"/>
          </a:bodyPr>
          <a:lstStyle/>
          <a:p>
            <a:r>
              <a:rPr lang="zh-CN" altLang="en-US">
                <a:solidFill>
                  <a:srgbClr val="FF0000"/>
                </a:solidFill>
                <a:latin typeface="汉仪粗圆简" panose="02010609000101010101" charset="-122"/>
                <a:ea typeface="汉仪粗圆简" panose="02010609000101010101" charset="-122"/>
              </a:rPr>
              <a:t>启蒙运动</a:t>
            </a:r>
          </a:p>
        </p:txBody>
      </p:sp>
      <p:sp>
        <p:nvSpPr>
          <p:cNvPr id="3" name="内容占位符 2"/>
          <p:cNvSpPr>
            <a:spLocks noGrp="1"/>
          </p:cNvSpPr>
          <p:nvPr>
            <p:ph idx="1"/>
          </p:nvPr>
        </p:nvSpPr>
        <p:spPr>
          <a:xfrm>
            <a:off x="74295" y="915670"/>
            <a:ext cx="11941175" cy="5746750"/>
          </a:xfrm>
        </p:spPr>
        <p:txBody>
          <a:bodyPr>
            <a:normAutofit fontScale="87500" lnSpcReduction="10000"/>
          </a:bodyPr>
          <a:lstStyle/>
          <a:p>
            <a:pPr fontAlgn="auto">
              <a:lnSpc>
                <a:spcPct val="100000"/>
              </a:lnSpc>
            </a:pPr>
            <a:r>
              <a:rPr lang="en-US" altLang="zh-CN" b="1">
                <a:latin typeface="Times New Roman" panose="02020603050405020304" pitchFamily="18" charset="0"/>
                <a:ea typeface="汉仪粗圆简" panose="02010609000101010101" charset="-122"/>
                <a:cs typeface="Times New Roman" panose="02020603050405020304" pitchFamily="18" charset="0"/>
              </a:rPr>
              <a:t>1.</a:t>
            </a:r>
            <a:r>
              <a:rPr lang="zh-CN" altLang="en-US" b="1">
                <a:latin typeface="Times New Roman" panose="02020603050405020304" pitchFamily="18" charset="0"/>
                <a:ea typeface="汉仪粗圆简" panose="02010609000101010101" charset="-122"/>
                <a:cs typeface="Times New Roman" panose="02020603050405020304" pitchFamily="18" charset="0"/>
              </a:rPr>
              <a:t>时间：</a:t>
            </a:r>
            <a:r>
              <a:rPr lang="en-US" altLang="zh-CN" b="1">
                <a:latin typeface="Times New Roman" panose="02020603050405020304" pitchFamily="18" charset="0"/>
                <a:ea typeface="汉仪粗圆简" panose="02010609000101010101" charset="-122"/>
                <a:cs typeface="Times New Roman" panose="02020603050405020304" pitchFamily="18" charset="0"/>
              </a:rPr>
              <a:t>17—18</a:t>
            </a:r>
            <a:r>
              <a:rPr lang="zh-CN" altLang="en-US" b="1">
                <a:latin typeface="Times New Roman" panose="02020603050405020304" pitchFamily="18" charset="0"/>
                <a:ea typeface="汉仪粗圆简" panose="02010609000101010101" charset="-122"/>
                <a:cs typeface="Times New Roman" panose="02020603050405020304" pitchFamily="18" charset="0"/>
              </a:rPr>
              <a:t>世纪</a:t>
            </a:r>
          </a:p>
          <a:p>
            <a:pPr fontAlgn="auto">
              <a:lnSpc>
                <a:spcPct val="100000"/>
              </a:lnSpc>
            </a:pPr>
            <a:r>
              <a:rPr lang="en-US" altLang="zh-CN" b="1">
                <a:latin typeface="Times New Roman" panose="02020603050405020304" pitchFamily="18" charset="0"/>
                <a:ea typeface="汉仪粗圆简" panose="02010609000101010101" charset="-122"/>
                <a:cs typeface="Times New Roman" panose="02020603050405020304" pitchFamily="18" charset="0"/>
              </a:rPr>
              <a:t>2.</a:t>
            </a:r>
            <a:r>
              <a:rPr lang="zh-CN" altLang="en-US" b="1">
                <a:latin typeface="Times New Roman" panose="02020603050405020304" pitchFamily="18" charset="0"/>
                <a:ea typeface="汉仪粗圆简" panose="02010609000101010101" charset="-122"/>
                <a:cs typeface="Times New Roman" panose="02020603050405020304" pitchFamily="18" charset="0"/>
              </a:rPr>
              <a:t>过程：兴起于英国，繁盛于法国，蔓延到全世界</a:t>
            </a:r>
          </a:p>
          <a:p>
            <a:pPr fontAlgn="auto">
              <a:lnSpc>
                <a:spcPct val="100000"/>
              </a:lnSpc>
            </a:pPr>
            <a:r>
              <a:rPr lang="en-US" altLang="zh-CN" b="1">
                <a:solidFill>
                  <a:srgbClr val="FF0000"/>
                </a:solidFill>
                <a:latin typeface="Times New Roman" panose="02020603050405020304" pitchFamily="18" charset="0"/>
                <a:ea typeface="汉仪粗圆简" panose="02010609000101010101" charset="-122"/>
                <a:cs typeface="Times New Roman" panose="02020603050405020304" pitchFamily="18" charset="0"/>
              </a:rPr>
              <a:t>3.</a:t>
            </a:r>
            <a:r>
              <a:rPr lang="zh-CN" altLang="en-US" b="1">
                <a:solidFill>
                  <a:srgbClr val="FF0000"/>
                </a:solidFill>
                <a:latin typeface="Times New Roman" panose="02020603050405020304" pitchFamily="18" charset="0"/>
                <a:ea typeface="汉仪粗圆简" panose="02010609000101010101" charset="-122"/>
                <a:cs typeface="Times New Roman" panose="02020603050405020304" pitchFamily="18" charset="0"/>
              </a:rPr>
              <a:t>斗争对象：封建专制和教会神学</a:t>
            </a:r>
          </a:p>
          <a:p>
            <a:pPr fontAlgn="auto">
              <a:lnSpc>
                <a:spcPct val="100000"/>
              </a:lnSpc>
            </a:pPr>
            <a:r>
              <a:rPr lang="en-US" altLang="zh-CN" b="1">
                <a:solidFill>
                  <a:srgbClr val="FF0000"/>
                </a:solidFill>
                <a:latin typeface="Times New Roman" panose="02020603050405020304" pitchFamily="18" charset="0"/>
                <a:ea typeface="汉仪粗圆简" panose="02010609000101010101" charset="-122"/>
                <a:cs typeface="Times New Roman" panose="02020603050405020304" pitchFamily="18" charset="0"/>
              </a:rPr>
              <a:t>4.</a:t>
            </a:r>
            <a:r>
              <a:rPr lang="zh-CN" altLang="en-US" b="1">
                <a:solidFill>
                  <a:srgbClr val="FF0000"/>
                </a:solidFill>
                <a:latin typeface="Times New Roman" panose="02020603050405020304" pitchFamily="18" charset="0"/>
                <a:ea typeface="汉仪粗圆简" panose="02010609000101010101" charset="-122"/>
                <a:cs typeface="Times New Roman" panose="02020603050405020304" pitchFamily="18" charset="0"/>
              </a:rPr>
              <a:t>核心思想：理性主义</a:t>
            </a:r>
          </a:p>
          <a:p>
            <a:pPr fontAlgn="auto">
              <a:lnSpc>
                <a:spcPct val="100000"/>
              </a:lnSpc>
            </a:pPr>
            <a:r>
              <a:rPr lang="en-US" altLang="zh-CN" b="1">
                <a:latin typeface="Times New Roman" panose="02020603050405020304" pitchFamily="18" charset="0"/>
                <a:ea typeface="汉仪粗圆简" panose="02010609000101010101" charset="-122"/>
                <a:cs typeface="Times New Roman" panose="02020603050405020304" pitchFamily="18" charset="0"/>
              </a:rPr>
              <a:t>5.</a:t>
            </a:r>
            <a:r>
              <a:rPr lang="zh-CN" altLang="en-US" b="1">
                <a:solidFill>
                  <a:srgbClr val="1D41D5"/>
                </a:solidFill>
                <a:latin typeface="Times New Roman" panose="02020603050405020304" pitchFamily="18" charset="0"/>
                <a:ea typeface="汉仪粗圆简" panose="02010609000101010101" charset="-122"/>
                <a:cs typeface="Times New Roman" panose="02020603050405020304" pitchFamily="18" charset="0"/>
              </a:rPr>
              <a:t>代表人物及主要观点：</a:t>
            </a:r>
          </a:p>
          <a:p>
            <a:pPr fontAlgn="auto">
              <a:lnSpc>
                <a:spcPct val="100000"/>
              </a:lnSpc>
            </a:pPr>
            <a:r>
              <a:rPr lang="zh-CN" altLang="en-US" b="1">
                <a:solidFill>
                  <a:srgbClr val="1D41D5"/>
                </a:solidFill>
                <a:latin typeface="Times New Roman" panose="02020603050405020304" pitchFamily="18" charset="0"/>
                <a:ea typeface="汉仪粗圆简" panose="02010609000101010101" charset="-122"/>
                <a:cs typeface="Times New Roman" panose="02020603050405020304" pitchFamily="18" charset="0"/>
              </a:rPr>
              <a:t>伏尔泰：法国启蒙运动的开拓者和最著名的思想家之一，猛烈抨击封建专制制度和天主教会，欣赏英国的君主立宪制。</a:t>
            </a:r>
          </a:p>
          <a:p>
            <a:pPr fontAlgn="auto">
              <a:lnSpc>
                <a:spcPct val="100000"/>
              </a:lnSpc>
            </a:pPr>
            <a:r>
              <a:rPr lang="zh-CN" altLang="en-US" b="1">
                <a:solidFill>
                  <a:srgbClr val="1D41D5"/>
                </a:solidFill>
                <a:latin typeface="Times New Roman" panose="02020603050405020304" pitchFamily="18" charset="0"/>
                <a:ea typeface="汉仪粗圆简" panose="02010609000101010101" charset="-122"/>
                <a:cs typeface="Times New Roman" panose="02020603050405020304" pitchFamily="18" charset="0"/>
              </a:rPr>
              <a:t>孟德斯鸠：提出三权分立学说，这一学说奠定了资产阶级政权的理论基础。（美国是第一个实践三权分立学说的国家）</a:t>
            </a:r>
          </a:p>
          <a:p>
            <a:pPr fontAlgn="auto">
              <a:lnSpc>
                <a:spcPct val="100000"/>
              </a:lnSpc>
            </a:pPr>
            <a:r>
              <a:rPr lang="zh-CN" altLang="en-US" b="1">
                <a:solidFill>
                  <a:srgbClr val="1D41D5"/>
                </a:solidFill>
                <a:latin typeface="Times New Roman" panose="02020603050405020304" pitchFamily="18" charset="0"/>
                <a:ea typeface="汉仪粗圆简" panose="02010609000101010101" charset="-122"/>
                <a:cs typeface="Times New Roman" panose="02020603050405020304" pitchFamily="18" charset="0"/>
              </a:rPr>
              <a:t>卢梭：提出人民主权说和社会契约论</a:t>
            </a:r>
          </a:p>
          <a:p>
            <a:pPr fontAlgn="auto">
              <a:lnSpc>
                <a:spcPct val="100000"/>
              </a:lnSpc>
            </a:pPr>
            <a:r>
              <a:rPr lang="en-US" altLang="zh-CN" b="1">
                <a:solidFill>
                  <a:srgbClr val="C00000"/>
                </a:solidFill>
                <a:latin typeface="Times New Roman" panose="02020603050405020304" pitchFamily="18" charset="0"/>
                <a:ea typeface="汉仪粗圆简" panose="02010609000101010101" charset="-122"/>
                <a:cs typeface="Times New Roman" panose="02020603050405020304" pitchFamily="18" charset="0"/>
              </a:rPr>
              <a:t>6.</a:t>
            </a:r>
            <a:r>
              <a:rPr lang="zh-CN" altLang="en-US" b="1">
                <a:solidFill>
                  <a:srgbClr val="C00000"/>
                </a:solidFill>
                <a:latin typeface="Times New Roman" panose="02020603050405020304" pitchFamily="18" charset="0"/>
                <a:ea typeface="汉仪粗圆简" panose="02010609000101010101" charset="-122"/>
                <a:cs typeface="Times New Roman" panose="02020603050405020304" pitchFamily="18" charset="0"/>
              </a:rPr>
              <a:t>性质：（欧洲近代第二次）资产阶级性质的思想解放运动</a:t>
            </a:r>
          </a:p>
          <a:p>
            <a:pPr fontAlgn="auto">
              <a:lnSpc>
                <a:spcPct val="100000"/>
              </a:lnSpc>
            </a:pPr>
            <a:r>
              <a:rPr lang="en-US" altLang="zh-CN" b="1">
                <a:solidFill>
                  <a:srgbClr val="C00000"/>
                </a:solidFill>
                <a:latin typeface="Times New Roman" panose="02020603050405020304" pitchFamily="18" charset="0"/>
                <a:ea typeface="汉仪粗圆简" panose="02010609000101010101" charset="-122"/>
                <a:cs typeface="Times New Roman" panose="02020603050405020304" pitchFamily="18" charset="0"/>
              </a:rPr>
              <a:t>7.</a:t>
            </a:r>
            <a:r>
              <a:rPr lang="zh-CN" altLang="en-US" b="1">
                <a:solidFill>
                  <a:srgbClr val="C00000"/>
                </a:solidFill>
                <a:latin typeface="Times New Roman" panose="02020603050405020304" pitchFamily="18" charset="0"/>
                <a:ea typeface="汉仪粗圆简" panose="02010609000101010101" charset="-122"/>
                <a:cs typeface="Times New Roman" panose="02020603050405020304" pitchFamily="18" charset="0"/>
              </a:rPr>
              <a:t>意义：为美国独立战争和法国大革命的开展提供锐利思想武器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2720" y="831850"/>
            <a:ext cx="11807190" cy="2846070"/>
          </a:xfrm>
          <a:prstGeom prst="rect">
            <a:avLst/>
          </a:prstGeom>
        </p:spPr>
        <p:txBody>
          <a:bodyPr wrap="square">
            <a:spAutoFit/>
          </a:bodyPr>
          <a:lstStyle/>
          <a:p>
            <a:pPr algn="l" fontAlgn="auto">
              <a:lnSpc>
                <a:spcPts val="3580"/>
              </a:lnSpc>
              <a:spcBef>
                <a:spcPts val="0"/>
              </a:spcBef>
            </a:pPr>
            <a:r>
              <a:rPr kumimoji="1" lang="en-US" altLang="zh-CN" sz="2400" dirty="0" smtClean="0">
                <a:solidFill>
                  <a:schemeClr val="tx1"/>
                </a:solidFill>
                <a:effectLst>
                  <a:outerShdw blurRad="38100" dist="19050" dir="2700000" algn="tl" rotWithShape="0">
                    <a:schemeClr val="dk1">
                      <a:alpha val="40000"/>
                    </a:schemeClr>
                  </a:outerShdw>
                </a:effectLst>
                <a:latin typeface="黑体" panose="02010600030101010101" pitchFamily="49" charset="-122"/>
                <a:ea typeface="黑体" panose="02010600030101010101" pitchFamily="49" charset="-122"/>
              </a:rPr>
              <a:t>    </a:t>
            </a:r>
            <a:r>
              <a:rPr kumimoji="1" lang="en-US" altLang="zh-CN"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18</a:t>
            </a:r>
            <a:r>
              <a:rPr kumimoji="1" lang="zh-CN" altLang="en-US"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世纪法国的</a:t>
            </a:r>
            <a:r>
              <a:rPr kumimoji="1" lang="zh-CN" altLang="en-US" sz="2400" dirty="0" smtClean="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工场手工业</a:t>
            </a:r>
            <a:r>
              <a:rPr kumimoji="1" lang="zh-CN" altLang="en-US"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发展迅速，其中，采矿业、冶金业奢侈品工业和纺织业最为发达，</a:t>
            </a:r>
            <a:r>
              <a:rPr lang="zh-CN" altLang="en-US"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拥有几个在全欧洲首屈一指的</a:t>
            </a:r>
            <a:r>
              <a:rPr lang="zh-CN" altLang="en-US" sz="2400" dirty="0" smtClean="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大企业</a:t>
            </a:r>
            <a:r>
              <a:rPr lang="zh-CN" altLang="en-US"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a:t>
            </a:r>
            <a:r>
              <a:rPr kumimoji="1" lang="zh-CN" altLang="en-US"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位于法国勃艮第的克勒佐公司是当时欧洲最大的冶金企业之一，它有</a:t>
            </a:r>
            <a:r>
              <a:rPr kumimoji="1" lang="en-US" altLang="zh-CN"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4</a:t>
            </a:r>
            <a:r>
              <a:rPr kumimoji="1" lang="zh-CN" altLang="en-US"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座高炉、</a:t>
            </a:r>
            <a:r>
              <a:rPr kumimoji="1" lang="en-US" altLang="zh-CN"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2</a:t>
            </a:r>
            <a:r>
              <a:rPr kumimoji="1" lang="zh-CN" altLang="en-US"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个冶金工场，备有蒸汽机和汽锤等设备，还有自己的煤矿。</a:t>
            </a:r>
            <a:endParaRPr lang="zh-CN" altLang="en-US"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endParaRPr>
          </a:p>
          <a:p>
            <a:pPr algn="l" fontAlgn="auto">
              <a:lnSpc>
                <a:spcPts val="3580"/>
              </a:lnSpc>
              <a:spcBef>
                <a:spcPts val="0"/>
              </a:spcBef>
            </a:pPr>
            <a:r>
              <a:rPr lang="zh-CN" altLang="en-US"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    在</a:t>
            </a:r>
            <a:r>
              <a:rPr lang="zh-CN" altLang="en-US" sz="2400" dirty="0" smtClean="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工业发展</a:t>
            </a:r>
            <a:r>
              <a:rPr lang="zh-CN" altLang="en-US"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的基础上，</a:t>
            </a:r>
            <a:r>
              <a:rPr lang="zh-CN" altLang="en-US" sz="2400" dirty="0" smtClean="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对外贸易</a:t>
            </a:r>
            <a:r>
              <a:rPr lang="zh-CN" altLang="en-US"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也大幅度的增长，</a:t>
            </a:r>
            <a:r>
              <a:rPr lang="en-US" altLang="zh-CN"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1716—1789</a:t>
            </a:r>
            <a:r>
              <a:rPr lang="zh-CN" altLang="en-US"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年出口额从</a:t>
            </a:r>
            <a:r>
              <a:rPr lang="en-US" altLang="zh-CN"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8900</a:t>
            </a:r>
            <a:r>
              <a:rPr lang="zh-CN" altLang="en-US"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万锂增加到</a:t>
            </a:r>
            <a:r>
              <a:rPr lang="en-US" altLang="zh-CN"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2.26</a:t>
            </a:r>
            <a:r>
              <a:rPr lang="zh-CN" altLang="en-US" sz="2400"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ea typeface="汉仪中楷简" panose="02010604000101010101" charset="-122"/>
                <a:cs typeface="Times New Roman" panose="02020603050405020304" pitchFamily="18" charset="0"/>
              </a:rPr>
              <a:t>亿锂。</a:t>
            </a:r>
          </a:p>
        </p:txBody>
      </p:sp>
      <p:sp>
        <p:nvSpPr>
          <p:cNvPr id="3" name="矩形 2"/>
          <p:cNvSpPr/>
          <p:nvPr/>
        </p:nvSpPr>
        <p:spPr>
          <a:xfrm>
            <a:off x="172693" y="248580"/>
            <a:ext cx="7308850" cy="583565"/>
          </a:xfrm>
          <a:prstGeom prst="rect">
            <a:avLst/>
          </a:prstGeom>
        </p:spPr>
        <p:txBody>
          <a:bodyPr wrap="none">
            <a:spAutoFit/>
          </a:bodyPr>
          <a:lstStyle/>
          <a:p>
            <a:pPr>
              <a:spcBef>
                <a:spcPct val="50000"/>
              </a:spcBef>
            </a:pPr>
            <a:r>
              <a:rPr lang="zh-CN" altLang="en-US" sz="3200" b="1" dirty="0" smtClean="0">
                <a:solidFill>
                  <a:srgbClr val="0000FF"/>
                </a:solidFill>
                <a:latin typeface="汉仪粗圆简" panose="02010609000101010101" charset="-122"/>
                <a:ea typeface="汉仪粗圆简" panose="02010609000101010101" charset="-122"/>
                <a:cs typeface="汉仪粗圆简" panose="02010609000101010101" charset="-122"/>
              </a:rPr>
              <a:t>一、法国大革命爆发：历史背景（</a:t>
            </a:r>
            <a:r>
              <a:rPr lang="en-US" altLang="zh-CN" sz="3200" b="1" dirty="0" smtClean="0">
                <a:solidFill>
                  <a:srgbClr val="0000FF"/>
                </a:solidFill>
                <a:latin typeface="汉仪粗圆简" panose="02010609000101010101" charset="-122"/>
                <a:ea typeface="汉仪粗圆简" panose="02010609000101010101" charset="-122"/>
                <a:cs typeface="汉仪粗圆简" panose="02010609000101010101" charset="-122"/>
              </a:rPr>
              <a:t>1</a:t>
            </a:r>
            <a:r>
              <a:rPr lang="zh-CN" altLang="en-US" sz="3200" b="1" dirty="0" smtClean="0">
                <a:solidFill>
                  <a:srgbClr val="0000FF"/>
                </a:solidFill>
                <a:latin typeface="汉仪粗圆简" panose="02010609000101010101" charset="-122"/>
                <a:ea typeface="汉仪粗圆简" panose="02010609000101010101" charset="-122"/>
                <a:cs typeface="汉仪粗圆简" panose="02010609000101010101" charset="-122"/>
              </a:rPr>
              <a:t>）</a:t>
            </a:r>
            <a:r>
              <a:rPr lang="en-US" altLang="zh-CN" sz="3200" b="1" dirty="0" smtClean="0">
                <a:solidFill>
                  <a:srgbClr val="0000FF"/>
                </a:solidFill>
                <a:latin typeface="黑体" panose="02010600030101010101" pitchFamily="49" charset="-122"/>
                <a:ea typeface="黑体" panose="02010600030101010101" pitchFamily="49" charset="-122"/>
              </a:rPr>
              <a:t>  </a:t>
            </a:r>
            <a:endParaRPr lang="zh-CN" altLang="en-US" sz="3200" b="1" dirty="0">
              <a:solidFill>
                <a:srgbClr val="0000FF"/>
              </a:solidFill>
              <a:latin typeface="黑体" panose="02010600030101010101" pitchFamily="49" charset="-122"/>
              <a:ea typeface="黑体" panose="02010600030101010101" pitchFamily="49" charset="-122"/>
            </a:endParaRPr>
          </a:p>
        </p:txBody>
      </p:sp>
      <p:sp>
        <p:nvSpPr>
          <p:cNvPr id="4" name="矩形 3"/>
          <p:cNvSpPr/>
          <p:nvPr/>
        </p:nvSpPr>
        <p:spPr>
          <a:xfrm>
            <a:off x="3207041" y="4011277"/>
            <a:ext cx="5080635" cy="521970"/>
          </a:xfrm>
          <a:prstGeom prst="rect">
            <a:avLst/>
          </a:prstGeom>
        </p:spPr>
        <p:txBody>
          <a:bodyPr wrap="none">
            <a:spAutoFit/>
          </a:bodyPr>
          <a:lstStyle/>
          <a:p>
            <a:pPr indent="266700">
              <a:defRPr/>
            </a:pPr>
            <a:r>
              <a:rPr lang="zh-CN" altLang="en-US" sz="2800" b="1" dirty="0" smtClean="0">
                <a:solidFill>
                  <a:srgbClr val="FF0000"/>
                </a:solidFill>
                <a:latin typeface="汉仪粗圆简" panose="02010609000101010101" charset="-122"/>
                <a:ea typeface="汉仪粗圆简" panose="02010609000101010101" charset="-122"/>
                <a:sym typeface="宋体" panose="02010600030101010101" pitchFamily="2" charset="-122"/>
              </a:rPr>
              <a:t>法国资本主义经济的迅速发展</a:t>
            </a:r>
            <a:endParaRPr lang="zh-CN" altLang="en-US" sz="2800" b="1" dirty="0" smtClean="0">
              <a:solidFill>
                <a:srgbClr val="FF0000"/>
              </a:solidFill>
              <a:effectLst>
                <a:outerShdw blurRad="38100" dist="38100" dir="2700000" algn="tl">
                  <a:srgbClr val="FFFFFF"/>
                </a:outerShdw>
              </a:effectLst>
              <a:latin typeface="汉仪粗圆简" panose="02010609000101010101" charset="-122"/>
              <a:ea typeface="汉仪粗圆简" panose="02010609000101010101"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65100" y="953770"/>
            <a:ext cx="6240780" cy="3753485"/>
          </a:xfrm>
          <a:prstGeom prst="rect">
            <a:avLst/>
          </a:prstGeom>
          <a:noFill/>
          <a:ln w="9525">
            <a:noFill/>
            <a:miter lim="800000"/>
          </a:ln>
        </p:spPr>
        <p:txBody>
          <a:bodyPr wrap="square">
            <a:spAutoFit/>
          </a:bodyPr>
          <a:lstStyle/>
          <a:p>
            <a:pPr>
              <a:spcBef>
                <a:spcPct val="50000"/>
              </a:spcBef>
            </a:pPr>
            <a:r>
              <a:rPr kumimoji="1" lang="en-US" altLang="zh-CN" sz="2800" b="1" dirty="0">
                <a:latin typeface="Times New Roman" panose="02020603050405020304" pitchFamily="18" charset="0"/>
                <a:ea typeface="汉仪中楷简" panose="02010604000101010101" charset="-122"/>
                <a:cs typeface="Times New Roman" panose="02020603050405020304" pitchFamily="18" charset="0"/>
              </a:rPr>
              <a:t>1788</a:t>
            </a:r>
            <a:r>
              <a:rPr kumimoji="1" lang="zh-CN" altLang="en-US" sz="2800" b="1" dirty="0">
                <a:latin typeface="Times New Roman" panose="02020603050405020304" pitchFamily="18" charset="0"/>
                <a:ea typeface="汉仪中楷简" panose="02010604000101010101" charset="-122"/>
                <a:cs typeface="Times New Roman" panose="02020603050405020304" pitchFamily="18" charset="0"/>
              </a:rPr>
              <a:t>年</a:t>
            </a:r>
            <a:r>
              <a:rPr kumimoji="1" lang="en-US" altLang="zh-CN" sz="2800" b="1" dirty="0">
                <a:latin typeface="Times New Roman" panose="02020603050405020304" pitchFamily="18" charset="0"/>
                <a:ea typeface="汉仪中楷简" panose="02010604000101010101" charset="-122"/>
                <a:cs typeface="Times New Roman" panose="02020603050405020304" pitchFamily="18" charset="0"/>
              </a:rPr>
              <a:t>3</a:t>
            </a:r>
            <a:r>
              <a:rPr kumimoji="1" lang="zh-CN" altLang="en-US" sz="2800" b="1" dirty="0">
                <a:latin typeface="Times New Roman" panose="02020603050405020304" pitchFamily="18" charset="0"/>
                <a:ea typeface="汉仪中楷简" panose="02010604000101010101" charset="-122"/>
                <a:cs typeface="Times New Roman" panose="02020603050405020304" pitchFamily="18" charset="0"/>
              </a:rPr>
              <a:t>月的</a:t>
            </a:r>
            <a:r>
              <a:rPr kumimoji="1" lang="en-US" altLang="zh-CN" sz="2800" b="1" dirty="0">
                <a:latin typeface="Times New Roman" panose="02020603050405020304" pitchFamily="18" charset="0"/>
                <a:ea typeface="汉仪中楷简" panose="02010604000101010101" charset="-122"/>
                <a:cs typeface="Times New Roman" panose="02020603050405020304" pitchFamily="18" charset="0"/>
              </a:rPr>
              <a:t>《</a:t>
            </a:r>
            <a:r>
              <a:rPr kumimoji="1" lang="zh-CN" altLang="en-US" sz="2800" b="1" dirty="0">
                <a:latin typeface="Times New Roman" panose="02020603050405020304" pitchFamily="18" charset="0"/>
                <a:ea typeface="汉仪中楷简" panose="02010604000101010101" charset="-122"/>
                <a:cs typeface="Times New Roman" panose="02020603050405020304" pitchFamily="18" charset="0"/>
              </a:rPr>
              <a:t>财政预算报告</a:t>
            </a:r>
            <a:r>
              <a:rPr kumimoji="1" lang="en-US" altLang="zh-CN" sz="2800" b="1" dirty="0">
                <a:latin typeface="Times New Roman" panose="02020603050405020304" pitchFamily="18" charset="0"/>
                <a:ea typeface="汉仪中楷简" panose="02010604000101010101" charset="-122"/>
                <a:cs typeface="Times New Roman" panose="02020603050405020304" pitchFamily="18" charset="0"/>
              </a:rPr>
              <a:t>》</a:t>
            </a:r>
            <a:r>
              <a:rPr kumimoji="1" lang="zh-CN" altLang="en-US" sz="2800" b="1" dirty="0">
                <a:latin typeface="Times New Roman" panose="02020603050405020304" pitchFamily="18" charset="0"/>
                <a:ea typeface="汉仪中楷简" panose="02010604000101010101" charset="-122"/>
                <a:cs typeface="Times New Roman" panose="02020603050405020304" pitchFamily="18" charset="0"/>
              </a:rPr>
              <a:t>：  </a:t>
            </a:r>
            <a:endParaRPr kumimoji="1" lang="en-US" altLang="zh-CN" sz="2800" b="1" dirty="0" smtClean="0">
              <a:latin typeface="Times New Roman" panose="02020603050405020304" pitchFamily="18" charset="0"/>
              <a:ea typeface="汉仪中楷简" panose="02010604000101010101" charset="-122"/>
              <a:cs typeface="Times New Roman" panose="02020603050405020304" pitchFamily="18" charset="0"/>
            </a:endParaRPr>
          </a:p>
          <a:p>
            <a:pPr>
              <a:spcBef>
                <a:spcPct val="50000"/>
              </a:spcBef>
            </a:pPr>
            <a:r>
              <a:rPr kumimoji="1" lang="zh-CN" altLang="en-US" sz="2800" b="1" dirty="0" smtClean="0">
                <a:latin typeface="Times New Roman" panose="02020603050405020304" pitchFamily="18" charset="0"/>
                <a:ea typeface="汉仪中楷简" panose="02010604000101010101" charset="-122"/>
                <a:cs typeface="Times New Roman" panose="02020603050405020304" pitchFamily="18" charset="0"/>
              </a:rPr>
              <a:t>财政收入</a:t>
            </a:r>
            <a:r>
              <a:rPr kumimoji="1" lang="zh-CN" altLang="en-US" sz="2800" b="1" dirty="0">
                <a:latin typeface="Times New Roman" panose="02020603050405020304" pitchFamily="18" charset="0"/>
                <a:ea typeface="汉仪中楷简" panose="02010604000101010101" charset="-122"/>
                <a:cs typeface="Times New Roman" panose="02020603050405020304" pitchFamily="18" charset="0"/>
              </a:rPr>
              <a:t>为</a:t>
            </a:r>
            <a:r>
              <a:rPr kumimoji="1" lang="en-US" altLang="zh-CN" sz="2800" b="1" dirty="0">
                <a:latin typeface="Times New Roman" panose="02020603050405020304" pitchFamily="18" charset="0"/>
                <a:ea typeface="汉仪中楷简" panose="02010604000101010101" charset="-122"/>
                <a:cs typeface="Times New Roman" panose="02020603050405020304" pitchFamily="18" charset="0"/>
              </a:rPr>
              <a:t>5.03</a:t>
            </a:r>
            <a:r>
              <a:rPr kumimoji="1" lang="zh-CN" altLang="en-US" sz="2800" b="1" dirty="0">
                <a:latin typeface="Times New Roman" panose="02020603050405020304" pitchFamily="18" charset="0"/>
                <a:ea typeface="汉仪中楷简" panose="02010604000101010101" charset="-122"/>
                <a:cs typeface="Times New Roman" panose="02020603050405020304" pitchFamily="18" charset="0"/>
              </a:rPr>
              <a:t>亿锂</a:t>
            </a:r>
            <a:r>
              <a:rPr kumimoji="1" lang="zh-CN" altLang="en-US" sz="2800" b="1" dirty="0" smtClean="0">
                <a:latin typeface="Times New Roman" panose="02020603050405020304" pitchFamily="18" charset="0"/>
                <a:ea typeface="汉仪中楷简" panose="02010604000101010101" charset="-122"/>
                <a:cs typeface="Times New Roman" panose="02020603050405020304" pitchFamily="18" charset="0"/>
              </a:rPr>
              <a:t>，</a:t>
            </a:r>
            <a:endParaRPr kumimoji="1" lang="en-US" altLang="zh-CN" sz="2800" b="1" dirty="0" smtClean="0">
              <a:latin typeface="Times New Roman" panose="02020603050405020304" pitchFamily="18" charset="0"/>
              <a:ea typeface="汉仪中楷简" panose="02010604000101010101" charset="-122"/>
              <a:cs typeface="Times New Roman" panose="02020603050405020304" pitchFamily="18" charset="0"/>
            </a:endParaRPr>
          </a:p>
          <a:p>
            <a:pPr>
              <a:spcBef>
                <a:spcPct val="50000"/>
              </a:spcBef>
            </a:pPr>
            <a:r>
              <a:rPr kumimoji="1" lang="zh-CN" altLang="en-US" sz="2800" b="1" dirty="0" smtClean="0">
                <a:latin typeface="Times New Roman" panose="02020603050405020304" pitchFamily="18" charset="0"/>
                <a:ea typeface="汉仪中楷简" panose="02010604000101010101" charset="-122"/>
                <a:cs typeface="Times New Roman" panose="02020603050405020304" pitchFamily="18" charset="0"/>
              </a:rPr>
              <a:t>支出</a:t>
            </a:r>
            <a:r>
              <a:rPr kumimoji="1" lang="zh-CN" altLang="en-US" sz="2800" b="1" dirty="0">
                <a:latin typeface="Times New Roman" panose="02020603050405020304" pitchFamily="18" charset="0"/>
                <a:ea typeface="汉仪中楷简" panose="02010604000101010101" charset="-122"/>
                <a:cs typeface="Times New Roman" panose="02020603050405020304" pitchFamily="18" charset="0"/>
              </a:rPr>
              <a:t>为</a:t>
            </a:r>
            <a:r>
              <a:rPr kumimoji="1" lang="en-US" altLang="zh-CN" sz="2800" b="1" dirty="0">
                <a:latin typeface="Times New Roman" panose="02020603050405020304" pitchFamily="18" charset="0"/>
                <a:ea typeface="汉仪中楷简" panose="02010604000101010101" charset="-122"/>
                <a:cs typeface="Times New Roman" panose="02020603050405020304" pitchFamily="18" charset="0"/>
              </a:rPr>
              <a:t>6.29</a:t>
            </a:r>
            <a:r>
              <a:rPr kumimoji="1" lang="zh-CN" altLang="en-US" sz="2800" b="1" dirty="0">
                <a:latin typeface="Times New Roman" panose="02020603050405020304" pitchFamily="18" charset="0"/>
                <a:ea typeface="汉仪中楷简" panose="02010604000101010101" charset="-122"/>
                <a:cs typeface="Times New Roman" panose="02020603050405020304" pitchFamily="18" charset="0"/>
              </a:rPr>
              <a:t>亿锂，                             </a:t>
            </a:r>
            <a:endParaRPr kumimoji="1" lang="en-US" altLang="zh-CN" sz="2800" b="1" dirty="0" smtClean="0">
              <a:latin typeface="Times New Roman" panose="02020603050405020304" pitchFamily="18" charset="0"/>
              <a:ea typeface="汉仪中楷简" panose="02010604000101010101" charset="-122"/>
              <a:cs typeface="Times New Roman" panose="02020603050405020304" pitchFamily="18" charset="0"/>
            </a:endParaRPr>
          </a:p>
          <a:p>
            <a:pPr>
              <a:spcBef>
                <a:spcPct val="50000"/>
              </a:spcBef>
            </a:pPr>
            <a:r>
              <a:rPr kumimoji="1" lang="zh-CN" altLang="en-US" sz="2800" b="1" dirty="0" smtClean="0">
                <a:latin typeface="Times New Roman" panose="02020603050405020304" pitchFamily="18" charset="0"/>
                <a:ea typeface="汉仪中楷简" panose="02010604000101010101" charset="-122"/>
                <a:cs typeface="Times New Roman" panose="02020603050405020304" pitchFamily="18" charset="0"/>
              </a:rPr>
              <a:t>赤字</a:t>
            </a:r>
            <a:r>
              <a:rPr kumimoji="1" lang="zh-CN" altLang="en-US" sz="2800" b="1" dirty="0">
                <a:latin typeface="Times New Roman" panose="02020603050405020304" pitchFamily="18" charset="0"/>
                <a:ea typeface="汉仪中楷简" panose="02010604000101010101" charset="-122"/>
                <a:cs typeface="Times New Roman" panose="02020603050405020304" pitchFamily="18" charset="0"/>
              </a:rPr>
              <a:t>是</a:t>
            </a:r>
            <a:r>
              <a:rPr kumimoji="1" lang="en-US" altLang="zh-CN" sz="2800" b="1" dirty="0">
                <a:latin typeface="Times New Roman" panose="02020603050405020304" pitchFamily="18" charset="0"/>
                <a:ea typeface="汉仪中楷简" panose="02010604000101010101" charset="-122"/>
                <a:cs typeface="Times New Roman" panose="02020603050405020304" pitchFamily="18" charset="0"/>
              </a:rPr>
              <a:t>1.26</a:t>
            </a:r>
            <a:r>
              <a:rPr kumimoji="1" lang="zh-CN" altLang="en-US" sz="2800" b="1" dirty="0">
                <a:latin typeface="Times New Roman" panose="02020603050405020304" pitchFamily="18" charset="0"/>
                <a:ea typeface="汉仪中楷简" panose="02010604000101010101" charset="-122"/>
                <a:cs typeface="Times New Roman" panose="02020603050405020304" pitchFamily="18" charset="0"/>
              </a:rPr>
              <a:t>亿锂，                                                                    </a:t>
            </a:r>
            <a:endParaRPr kumimoji="1" lang="en-US" altLang="zh-CN" sz="2800" b="1" dirty="0" smtClean="0">
              <a:latin typeface="Times New Roman" panose="02020603050405020304" pitchFamily="18" charset="0"/>
              <a:ea typeface="汉仪中楷简" panose="02010604000101010101" charset="-122"/>
              <a:cs typeface="Times New Roman" panose="02020603050405020304" pitchFamily="18" charset="0"/>
            </a:endParaRPr>
          </a:p>
          <a:p>
            <a:pPr>
              <a:spcBef>
                <a:spcPct val="50000"/>
              </a:spcBef>
            </a:pPr>
            <a:r>
              <a:rPr kumimoji="1" lang="zh-CN" altLang="en-US" sz="2800" b="1" dirty="0" smtClean="0">
                <a:latin typeface="Times New Roman" panose="02020603050405020304" pitchFamily="18" charset="0"/>
                <a:ea typeface="汉仪中楷简" panose="02010604000101010101" charset="-122"/>
                <a:cs typeface="Times New Roman" panose="02020603050405020304" pitchFamily="18" charset="0"/>
              </a:rPr>
              <a:t>国债</a:t>
            </a:r>
            <a:r>
              <a:rPr kumimoji="1" lang="en-US" altLang="zh-CN" sz="2800" b="1" dirty="0">
                <a:latin typeface="Times New Roman" panose="02020603050405020304" pitchFamily="18" charset="0"/>
                <a:ea typeface="汉仪中楷简" panose="02010604000101010101" charset="-122"/>
                <a:cs typeface="Times New Roman" panose="02020603050405020304" pitchFamily="18" charset="0"/>
              </a:rPr>
              <a:t>45</a:t>
            </a:r>
            <a:r>
              <a:rPr kumimoji="1" lang="zh-CN" altLang="en-US" sz="2800" b="1" dirty="0">
                <a:latin typeface="Times New Roman" panose="02020603050405020304" pitchFamily="18" charset="0"/>
                <a:ea typeface="汉仪中楷简" panose="02010604000101010101" charset="-122"/>
                <a:cs typeface="Times New Roman" panose="02020603050405020304" pitchFamily="18" charset="0"/>
              </a:rPr>
              <a:t>亿锂，                                   </a:t>
            </a:r>
            <a:endParaRPr kumimoji="1" lang="en-US" altLang="zh-CN" sz="2800" b="1" dirty="0" smtClean="0">
              <a:latin typeface="Times New Roman" panose="02020603050405020304" pitchFamily="18" charset="0"/>
              <a:ea typeface="汉仪中楷简" panose="02010604000101010101" charset="-122"/>
              <a:cs typeface="Times New Roman" panose="02020603050405020304" pitchFamily="18" charset="0"/>
            </a:endParaRPr>
          </a:p>
          <a:p>
            <a:pPr>
              <a:spcBef>
                <a:spcPct val="50000"/>
              </a:spcBef>
            </a:pPr>
            <a:r>
              <a:rPr kumimoji="1" lang="zh-CN" altLang="en-US" sz="2800" b="1" dirty="0" smtClean="0">
                <a:latin typeface="Times New Roman" panose="02020603050405020304" pitchFamily="18" charset="0"/>
                <a:ea typeface="汉仪中楷简" panose="02010604000101010101" charset="-122"/>
                <a:cs typeface="Times New Roman" panose="02020603050405020304" pitchFamily="18" charset="0"/>
              </a:rPr>
              <a:t>应</a:t>
            </a:r>
            <a:r>
              <a:rPr kumimoji="1" lang="zh-CN" altLang="en-US" sz="2800" b="1" dirty="0">
                <a:latin typeface="Times New Roman" panose="02020603050405020304" pitchFamily="18" charset="0"/>
                <a:ea typeface="汉仪中楷简" panose="02010604000101010101" charset="-122"/>
                <a:cs typeface="Times New Roman" panose="02020603050405020304" pitchFamily="18" charset="0"/>
              </a:rPr>
              <a:t>偿付的国债利息为</a:t>
            </a:r>
            <a:r>
              <a:rPr kumimoji="1" lang="en-US" altLang="zh-CN" sz="2800" b="1" dirty="0">
                <a:latin typeface="Times New Roman" panose="02020603050405020304" pitchFamily="18" charset="0"/>
                <a:ea typeface="汉仪中楷简" panose="02010604000101010101" charset="-122"/>
                <a:cs typeface="Times New Roman" panose="02020603050405020304" pitchFamily="18" charset="0"/>
              </a:rPr>
              <a:t>3.18</a:t>
            </a:r>
            <a:r>
              <a:rPr kumimoji="1" lang="zh-CN" altLang="en-US" sz="2800" b="1" dirty="0">
                <a:latin typeface="Times New Roman" panose="02020603050405020304" pitchFamily="18" charset="0"/>
                <a:ea typeface="汉仪中楷简" panose="02010604000101010101" charset="-122"/>
                <a:cs typeface="Times New Roman" panose="02020603050405020304" pitchFamily="18" charset="0"/>
              </a:rPr>
              <a:t>亿锂。</a:t>
            </a:r>
          </a:p>
        </p:txBody>
      </p:sp>
      <p:sp>
        <p:nvSpPr>
          <p:cNvPr id="7" name="矩形 6"/>
          <p:cNvSpPr/>
          <p:nvPr/>
        </p:nvSpPr>
        <p:spPr>
          <a:xfrm>
            <a:off x="1309026" y="4918692"/>
            <a:ext cx="5080635" cy="521970"/>
          </a:xfrm>
          <a:prstGeom prst="rect">
            <a:avLst/>
          </a:prstGeom>
        </p:spPr>
        <p:txBody>
          <a:bodyPr wrap="none">
            <a:spAutoFit/>
          </a:bodyPr>
          <a:lstStyle/>
          <a:p>
            <a:pPr indent="266700">
              <a:defRPr/>
            </a:pPr>
            <a:r>
              <a:rPr lang="zh-CN" altLang="en-US" sz="2800" b="1" dirty="0" smtClean="0">
                <a:solidFill>
                  <a:srgbClr val="FF0000"/>
                </a:solidFill>
                <a:latin typeface="Times New Roman" panose="02020603050405020304" pitchFamily="18" charset="0"/>
                <a:ea typeface="汉仪粗圆简" panose="02010609000101010101" charset="-122"/>
                <a:sym typeface="宋体" panose="02010600030101010101" pitchFamily="2" charset="-122"/>
              </a:rPr>
              <a:t>波旁王朝面临严重的财政危机</a:t>
            </a:r>
            <a:endParaRPr lang="zh-CN" altLang="en-US" sz="2800" b="1" dirty="0" smtClean="0">
              <a:solidFill>
                <a:srgbClr val="FF0000"/>
              </a:solidFill>
              <a:effectLst>
                <a:outerShdw blurRad="38100" dist="38100" dir="2700000" algn="tl">
                  <a:srgbClr val="FFFFFF"/>
                </a:outerShdw>
              </a:effectLst>
              <a:latin typeface="Times New Roman" panose="02020603050405020304" pitchFamily="18" charset="0"/>
              <a:ea typeface="汉仪粗圆简" panose="02010609000101010101" charset="-122"/>
              <a:sym typeface="宋体" panose="02010600030101010101" pitchFamily="2" charset="-122"/>
            </a:endParaRPr>
          </a:p>
        </p:txBody>
      </p:sp>
      <p:sp>
        <p:nvSpPr>
          <p:cNvPr id="8" name="Text Box 3"/>
          <p:cNvSpPr txBox="1">
            <a:spLocks noChangeArrowheads="1"/>
          </p:cNvSpPr>
          <p:nvPr/>
        </p:nvSpPr>
        <p:spPr bwMode="auto">
          <a:xfrm>
            <a:off x="8924934" y="6300806"/>
            <a:ext cx="3024187" cy="460375"/>
          </a:xfrm>
          <a:prstGeom prst="rect">
            <a:avLst/>
          </a:prstGeom>
          <a:noFill/>
          <a:ln w="9525">
            <a:noFill/>
            <a:miter lim="800000"/>
          </a:ln>
        </p:spPr>
        <p:txBody>
          <a:bodyPr>
            <a:spAutoFit/>
          </a:bodyPr>
          <a:lstStyle/>
          <a:p>
            <a:pPr>
              <a:spcBef>
                <a:spcPct val="50000"/>
              </a:spcBef>
            </a:pPr>
            <a:r>
              <a:rPr lang="zh-CN" altLang="en-US" sz="2400" b="1" dirty="0" smtClean="0">
                <a:latin typeface="黑体" panose="02010600030101010101" pitchFamily="49" charset="-122"/>
                <a:ea typeface="黑体" panose="02010600030101010101" pitchFamily="49" charset="-122"/>
              </a:rPr>
              <a:t>      路易</a:t>
            </a:r>
            <a:r>
              <a:rPr lang="zh-CN" altLang="en-US" sz="2400" b="1" dirty="0">
                <a:latin typeface="黑体" panose="02010600030101010101" pitchFamily="49" charset="-122"/>
                <a:ea typeface="黑体" panose="02010600030101010101" pitchFamily="49" charset="-122"/>
              </a:rPr>
              <a:t>十六</a:t>
            </a:r>
          </a:p>
        </p:txBody>
      </p:sp>
      <p:pic>
        <p:nvPicPr>
          <p:cNvPr id="9" name="Picture 5" descr="20101114214224975"/>
          <p:cNvPicPr>
            <a:picLocks noChangeAspect="1" noChangeArrowheads="1"/>
          </p:cNvPicPr>
          <p:nvPr/>
        </p:nvPicPr>
        <p:blipFill>
          <a:blip r:embed="rId2" cstate="print"/>
          <a:srcRect/>
          <a:stretch>
            <a:fillRect/>
          </a:stretch>
        </p:blipFill>
        <p:spPr bwMode="auto">
          <a:xfrm>
            <a:off x="9011929" y="2046909"/>
            <a:ext cx="3097212" cy="4105275"/>
          </a:xfrm>
          <a:prstGeom prst="ellipse">
            <a:avLst/>
          </a:prstGeom>
          <a:noFill/>
          <a:ln w="9525">
            <a:noFill/>
            <a:miter lim="800000"/>
            <a:headEnd/>
            <a:tailEnd/>
          </a:ln>
        </p:spPr>
      </p:pic>
      <p:sp>
        <p:nvSpPr>
          <p:cNvPr id="10" name="矩形 9"/>
          <p:cNvSpPr/>
          <p:nvPr/>
        </p:nvSpPr>
        <p:spPr>
          <a:xfrm>
            <a:off x="288263" y="157140"/>
            <a:ext cx="3238500" cy="583565"/>
          </a:xfrm>
          <a:prstGeom prst="rect">
            <a:avLst/>
          </a:prstGeom>
        </p:spPr>
        <p:txBody>
          <a:bodyPr wrap="none">
            <a:spAutoFit/>
          </a:bodyPr>
          <a:lstStyle/>
          <a:p>
            <a:pPr>
              <a:spcBef>
                <a:spcPct val="50000"/>
              </a:spcBef>
            </a:pPr>
            <a:r>
              <a:rPr lang="zh-CN" altLang="en-US" sz="3200" b="1" dirty="0" smtClean="0">
                <a:solidFill>
                  <a:srgbClr val="0000FF"/>
                </a:solidFill>
                <a:latin typeface="Times New Roman" panose="02020603050405020304" pitchFamily="18" charset="0"/>
                <a:ea typeface="汉仪粗圆简" panose="02010609000101010101" charset="-122"/>
                <a:cs typeface="Times New Roman" panose="02020603050405020304" pitchFamily="18" charset="0"/>
              </a:rPr>
              <a:t>历史背景（</a:t>
            </a:r>
            <a:r>
              <a:rPr lang="en-US" altLang="zh-CN" sz="3200" b="1" dirty="0" smtClean="0">
                <a:solidFill>
                  <a:srgbClr val="0000FF"/>
                </a:solidFill>
                <a:latin typeface="Times New Roman" panose="02020603050405020304" pitchFamily="18" charset="0"/>
                <a:ea typeface="汉仪粗圆简" panose="02010609000101010101" charset="-122"/>
                <a:cs typeface="Times New Roman" panose="02020603050405020304" pitchFamily="18" charset="0"/>
              </a:rPr>
              <a:t>2</a:t>
            </a:r>
            <a:r>
              <a:rPr lang="zh-CN" altLang="en-US" sz="3200" b="1" dirty="0" smtClean="0">
                <a:solidFill>
                  <a:srgbClr val="0000FF"/>
                </a:solidFill>
                <a:latin typeface="Times New Roman" panose="02020603050405020304" pitchFamily="18" charset="0"/>
                <a:ea typeface="汉仪粗圆简" panose="02010609000101010101" charset="-122"/>
                <a:cs typeface="Times New Roman" panose="02020603050405020304" pitchFamily="18" charset="0"/>
              </a:rPr>
              <a:t>）</a:t>
            </a:r>
            <a:r>
              <a:rPr lang="en-US" altLang="zh-CN" sz="3200" b="1" dirty="0" smtClean="0">
                <a:solidFill>
                  <a:srgbClr val="0000FF"/>
                </a:solidFill>
                <a:latin typeface="黑体" panose="02010600030101010101" pitchFamily="49" charset="-122"/>
                <a:ea typeface="黑体" panose="02010600030101010101" pitchFamily="49" charset="-122"/>
              </a:rPr>
              <a:t>  </a:t>
            </a:r>
            <a:endParaRPr lang="zh-CN" altLang="en-US" sz="3200" b="1" dirty="0">
              <a:solidFill>
                <a:srgbClr val="0000FF"/>
              </a:solidFill>
              <a:latin typeface="黑体" panose="02010600030101010101" pitchFamily="49" charset="-122"/>
              <a:ea typeface="黑体" panose="02010600030101010101" pitchFamily="49" charset="-122"/>
            </a:endParaRPr>
          </a:p>
        </p:txBody>
      </p:sp>
      <p:pic>
        <p:nvPicPr>
          <p:cNvPr id="4" name="图片 3"/>
          <p:cNvPicPr>
            <a:picLocks noChangeAspect="1"/>
          </p:cNvPicPr>
          <p:nvPr/>
        </p:nvPicPr>
        <p:blipFill>
          <a:blip r:embed="rId3" cstate="print"/>
          <a:srcRect l="2913"/>
          <a:stretch>
            <a:fillRect/>
          </a:stretch>
        </p:blipFill>
        <p:spPr>
          <a:xfrm>
            <a:off x="6538595" y="156845"/>
            <a:ext cx="2857500" cy="3829050"/>
          </a:xfrm>
          <a:prstGeom prst="ellipse">
            <a:avLst/>
          </a:prstGeom>
        </p:spPr>
      </p:pic>
      <p:sp>
        <p:nvSpPr>
          <p:cNvPr id="2" name="文本框 1"/>
          <p:cNvSpPr txBox="1"/>
          <p:nvPr/>
        </p:nvSpPr>
        <p:spPr>
          <a:xfrm>
            <a:off x="7229475" y="4110355"/>
            <a:ext cx="897890" cy="521970"/>
          </a:xfrm>
          <a:prstGeom prst="rect">
            <a:avLst/>
          </a:prstGeom>
          <a:noFill/>
        </p:spPr>
        <p:txBody>
          <a:bodyPr wrap="none" rtlCol="0">
            <a:spAutoFit/>
          </a:bodyPr>
          <a:lstStyle/>
          <a:p>
            <a:pPr algn="l"/>
            <a:r>
              <a:rPr lang="zh-CN" altLang="en-US" sz="2800" b="1" dirty="0" smtClean="0">
                <a:latin typeface="黑体" panose="02010600030101010101" pitchFamily="49" charset="-122"/>
                <a:ea typeface="黑体" panose="02010600030101010101" pitchFamily="49" charset="-122"/>
                <a:sym typeface="+mn-ea"/>
              </a:rPr>
              <a:t>玛丽</a:t>
            </a:r>
            <a:endParaRPr kumimoji="1" lang="en-US" altLang="zh-CN" sz="2800" b="1" dirty="0" smtClean="0">
              <a:latin typeface="黑体" panose="02010600030101010101" pitchFamily="49" charset="-122"/>
              <a:ea typeface="黑体" panose="0201060003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5064125" y="1785926"/>
            <a:ext cx="5330825" cy="521970"/>
          </a:xfrm>
          <a:prstGeom prst="rect">
            <a:avLst/>
          </a:prstGeom>
          <a:noFill/>
          <a:ln w="9525">
            <a:noFill/>
            <a:miter lim="800000"/>
          </a:ln>
        </p:spPr>
        <p:txBody>
          <a:bodyPr>
            <a:spAutoFit/>
          </a:bodyPr>
          <a:lstStyle/>
          <a:p>
            <a:pPr>
              <a:spcBef>
                <a:spcPct val="50000"/>
              </a:spcBef>
            </a:pPr>
            <a:r>
              <a:rPr lang="zh-CN" altLang="en-US" sz="2800" b="1" dirty="0">
                <a:latin typeface="黑体" panose="02010600030101010101" pitchFamily="49" charset="-122"/>
                <a:ea typeface="黑体" panose="02010600030101010101" pitchFamily="49" charset="-122"/>
              </a:rPr>
              <a:t>第一等级：教士</a:t>
            </a:r>
          </a:p>
        </p:txBody>
      </p:sp>
      <p:sp>
        <p:nvSpPr>
          <p:cNvPr id="22531" name="Text Box 3"/>
          <p:cNvSpPr txBox="1">
            <a:spLocks noChangeArrowheads="1"/>
          </p:cNvSpPr>
          <p:nvPr/>
        </p:nvSpPr>
        <p:spPr bwMode="auto">
          <a:xfrm>
            <a:off x="5070475" y="2852726"/>
            <a:ext cx="5330825" cy="521970"/>
          </a:xfrm>
          <a:prstGeom prst="rect">
            <a:avLst/>
          </a:prstGeom>
          <a:noFill/>
          <a:ln w="9525">
            <a:noFill/>
            <a:miter lim="800000"/>
          </a:ln>
        </p:spPr>
        <p:txBody>
          <a:bodyPr>
            <a:spAutoFit/>
          </a:bodyPr>
          <a:lstStyle/>
          <a:p>
            <a:pPr>
              <a:spcBef>
                <a:spcPct val="50000"/>
              </a:spcBef>
            </a:pPr>
            <a:r>
              <a:rPr lang="zh-CN" altLang="en-US" sz="2800" b="1" dirty="0">
                <a:latin typeface="黑体" panose="02010600030101010101" pitchFamily="49" charset="-122"/>
                <a:ea typeface="黑体" panose="02010600030101010101" pitchFamily="49" charset="-122"/>
              </a:rPr>
              <a:t>第二等级：贵族</a:t>
            </a:r>
          </a:p>
        </p:txBody>
      </p:sp>
      <p:sp>
        <p:nvSpPr>
          <p:cNvPr id="22532" name="Text Box 4"/>
          <p:cNvSpPr txBox="1">
            <a:spLocks noChangeArrowheads="1"/>
          </p:cNvSpPr>
          <p:nvPr/>
        </p:nvSpPr>
        <p:spPr bwMode="auto">
          <a:xfrm>
            <a:off x="6143625" y="3849675"/>
            <a:ext cx="3651250" cy="1383665"/>
          </a:xfrm>
          <a:prstGeom prst="rect">
            <a:avLst/>
          </a:prstGeom>
          <a:noFill/>
          <a:ln w="9525">
            <a:noFill/>
            <a:miter lim="800000"/>
          </a:ln>
        </p:spPr>
        <p:txBody>
          <a:bodyPr>
            <a:spAutoFit/>
          </a:bodyPr>
          <a:lstStyle/>
          <a:p>
            <a:pPr>
              <a:spcBef>
                <a:spcPct val="100000"/>
              </a:spcBef>
            </a:pPr>
            <a:r>
              <a:rPr lang="zh-CN" altLang="en-US" sz="2800" b="1" dirty="0">
                <a:latin typeface="黑体" panose="02010600030101010101" pitchFamily="49" charset="-122"/>
                <a:ea typeface="黑体" panose="02010600030101010101" pitchFamily="49" charset="-122"/>
              </a:rPr>
              <a:t>资产阶级</a:t>
            </a:r>
          </a:p>
          <a:p>
            <a:pPr>
              <a:spcBef>
                <a:spcPct val="100000"/>
              </a:spcBef>
            </a:pPr>
            <a:r>
              <a:rPr lang="zh-CN" altLang="en-US" sz="2800" b="1" dirty="0">
                <a:latin typeface="黑体" panose="02010600030101010101" pitchFamily="49" charset="-122"/>
                <a:ea typeface="黑体" panose="02010600030101010101" pitchFamily="49" charset="-122"/>
              </a:rPr>
              <a:t>农民、手工业者</a:t>
            </a:r>
          </a:p>
        </p:txBody>
      </p:sp>
      <p:sp>
        <p:nvSpPr>
          <p:cNvPr id="22533" name="Text Box 5"/>
          <p:cNvSpPr txBox="1">
            <a:spLocks noChangeArrowheads="1"/>
          </p:cNvSpPr>
          <p:nvPr/>
        </p:nvSpPr>
        <p:spPr bwMode="auto">
          <a:xfrm>
            <a:off x="5336150" y="3055925"/>
            <a:ext cx="613410" cy="2879725"/>
          </a:xfrm>
          <a:prstGeom prst="rect">
            <a:avLst/>
          </a:prstGeom>
          <a:noFill/>
          <a:ln w="9525">
            <a:noFill/>
            <a:miter lim="800000"/>
          </a:ln>
        </p:spPr>
        <p:txBody>
          <a:bodyPr vert="eaVert">
            <a:spAutoFit/>
          </a:bodyPr>
          <a:lstStyle/>
          <a:p>
            <a:pPr algn="ctr">
              <a:spcBef>
                <a:spcPct val="50000"/>
              </a:spcBef>
            </a:pPr>
            <a:r>
              <a:rPr lang="zh-CN" altLang="en-US" sz="2800" b="1" dirty="0">
                <a:latin typeface="黑体" panose="02010600030101010101" pitchFamily="49" charset="-122"/>
                <a:ea typeface="黑体" panose="02010600030101010101" pitchFamily="49" charset="-122"/>
              </a:rPr>
              <a:t>第三等级</a:t>
            </a:r>
          </a:p>
        </p:txBody>
      </p:sp>
      <p:sp>
        <p:nvSpPr>
          <p:cNvPr id="22534" name="AutoShape 6"/>
          <p:cNvSpPr/>
          <p:nvPr/>
        </p:nvSpPr>
        <p:spPr bwMode="auto">
          <a:xfrm>
            <a:off x="6003925" y="4000504"/>
            <a:ext cx="142875" cy="1225550"/>
          </a:xfrm>
          <a:prstGeom prst="leftBrace">
            <a:avLst>
              <a:gd name="adj1" fmla="val 71481"/>
              <a:gd name="adj2" fmla="val 50000"/>
            </a:avLst>
          </a:prstGeom>
          <a:noFill/>
          <a:ln w="38100">
            <a:solidFill>
              <a:schemeClr val="tx1"/>
            </a:solidFill>
            <a:round/>
          </a:ln>
        </p:spPr>
        <p:txBody>
          <a:bodyPr wrap="none" anchor="ctr"/>
          <a:lstStyle/>
          <a:p>
            <a:endParaRPr lang="zh-CN" altLang="en-US"/>
          </a:p>
        </p:txBody>
      </p:sp>
      <p:grpSp>
        <p:nvGrpSpPr>
          <p:cNvPr id="2" name="Group 8"/>
          <p:cNvGrpSpPr/>
          <p:nvPr/>
        </p:nvGrpSpPr>
        <p:grpSpPr bwMode="auto">
          <a:xfrm>
            <a:off x="255590" y="1428736"/>
            <a:ext cx="4649789" cy="4214842"/>
            <a:chOff x="0" y="0"/>
            <a:chExt cx="3424" cy="3039"/>
          </a:xfrm>
        </p:grpSpPr>
        <p:sp>
          <p:nvSpPr>
            <p:cNvPr id="13327" name="AutoShape 9"/>
            <p:cNvSpPr>
              <a:spLocks noChangeArrowheads="1"/>
            </p:cNvSpPr>
            <p:nvPr/>
          </p:nvSpPr>
          <p:spPr bwMode="auto">
            <a:xfrm>
              <a:off x="0" y="0"/>
              <a:ext cx="3424" cy="3039"/>
            </a:xfrm>
            <a:prstGeom prst="triangle">
              <a:avLst>
                <a:gd name="adj" fmla="val 50000"/>
              </a:avLst>
            </a:prstGeom>
            <a:solidFill>
              <a:schemeClr val="accent1"/>
            </a:solidFill>
            <a:ln w="9525">
              <a:solidFill>
                <a:schemeClr val="tx1"/>
              </a:solidFill>
              <a:miter lim="800000"/>
            </a:ln>
          </p:spPr>
          <p:txBody>
            <a:bodyPr wrap="none" anchor="ctr"/>
            <a:lstStyle/>
            <a:p>
              <a:endParaRPr lang="zh-CN" altLang="en-US"/>
            </a:p>
          </p:txBody>
        </p:sp>
        <p:pic>
          <p:nvPicPr>
            <p:cNvPr id="13328" name="Picture 10" descr="未标题3"/>
            <p:cNvPicPr>
              <a:picLocks noChangeAspect="1" noChangeArrowheads="1"/>
            </p:cNvPicPr>
            <p:nvPr/>
          </p:nvPicPr>
          <p:blipFill>
            <a:blip r:embed="rId2" cstate="print"/>
            <a:srcRect/>
            <a:stretch>
              <a:fillRect/>
            </a:stretch>
          </p:blipFill>
          <p:spPr bwMode="auto">
            <a:xfrm>
              <a:off x="313" y="87"/>
              <a:ext cx="2862" cy="2952"/>
            </a:xfrm>
            <a:prstGeom prst="rect">
              <a:avLst/>
            </a:prstGeom>
            <a:noFill/>
            <a:ln w="9525">
              <a:noFill/>
              <a:miter lim="800000"/>
              <a:headEnd/>
              <a:tailEnd/>
            </a:ln>
          </p:spPr>
        </p:pic>
      </p:grpSp>
      <p:sp>
        <p:nvSpPr>
          <p:cNvPr id="22539" name="Line 11"/>
          <p:cNvSpPr>
            <a:spLocks noChangeShapeType="1"/>
          </p:cNvSpPr>
          <p:nvPr/>
        </p:nvSpPr>
        <p:spPr bwMode="auto">
          <a:xfrm>
            <a:off x="3165475" y="2020876"/>
            <a:ext cx="1828800" cy="0"/>
          </a:xfrm>
          <a:prstGeom prst="line">
            <a:avLst/>
          </a:prstGeom>
          <a:noFill/>
          <a:ln w="28575">
            <a:solidFill>
              <a:schemeClr val="tx1"/>
            </a:solidFill>
            <a:round/>
          </a:ln>
        </p:spPr>
        <p:txBody>
          <a:bodyPr/>
          <a:lstStyle/>
          <a:p>
            <a:endParaRPr lang="zh-CN" altLang="en-US"/>
          </a:p>
        </p:txBody>
      </p:sp>
      <p:sp>
        <p:nvSpPr>
          <p:cNvPr id="22540" name="Line 12"/>
          <p:cNvSpPr>
            <a:spLocks noChangeShapeType="1"/>
          </p:cNvSpPr>
          <p:nvPr/>
        </p:nvSpPr>
        <p:spPr bwMode="auto">
          <a:xfrm>
            <a:off x="3622675" y="3081326"/>
            <a:ext cx="1371600" cy="0"/>
          </a:xfrm>
          <a:prstGeom prst="line">
            <a:avLst/>
          </a:prstGeom>
          <a:noFill/>
          <a:ln w="28575">
            <a:solidFill>
              <a:schemeClr val="tx1"/>
            </a:solidFill>
            <a:round/>
          </a:ln>
        </p:spPr>
        <p:txBody>
          <a:bodyPr/>
          <a:lstStyle/>
          <a:p>
            <a:endParaRPr lang="zh-CN" altLang="en-US"/>
          </a:p>
        </p:txBody>
      </p:sp>
      <p:sp>
        <p:nvSpPr>
          <p:cNvPr id="22541" name="Line 13"/>
          <p:cNvSpPr>
            <a:spLocks noChangeShapeType="1"/>
          </p:cNvSpPr>
          <p:nvPr/>
        </p:nvSpPr>
        <p:spPr bwMode="auto">
          <a:xfrm>
            <a:off x="4619627" y="4556123"/>
            <a:ext cx="685800" cy="0"/>
          </a:xfrm>
          <a:prstGeom prst="line">
            <a:avLst/>
          </a:prstGeom>
          <a:noFill/>
          <a:ln w="28575">
            <a:solidFill>
              <a:schemeClr val="tx1"/>
            </a:solidFill>
            <a:round/>
          </a:ln>
        </p:spPr>
        <p:txBody>
          <a:bodyPr/>
          <a:lstStyle/>
          <a:p>
            <a:endParaRPr lang="zh-CN" altLang="en-US"/>
          </a:p>
        </p:txBody>
      </p:sp>
      <p:sp>
        <p:nvSpPr>
          <p:cNvPr id="18" name="矩形 17"/>
          <p:cNvSpPr/>
          <p:nvPr/>
        </p:nvSpPr>
        <p:spPr>
          <a:xfrm>
            <a:off x="2199931" y="6153132"/>
            <a:ext cx="5793105" cy="521970"/>
          </a:xfrm>
          <a:prstGeom prst="rect">
            <a:avLst/>
          </a:prstGeom>
        </p:spPr>
        <p:txBody>
          <a:bodyPr wrap="none">
            <a:spAutoFit/>
          </a:bodyPr>
          <a:lstStyle/>
          <a:p>
            <a:pPr indent="266700">
              <a:defRPr/>
            </a:pPr>
            <a:r>
              <a:rPr lang="zh-CN" altLang="en-US" sz="2800" b="1" dirty="0" smtClean="0">
                <a:solidFill>
                  <a:srgbClr val="FF0000"/>
                </a:solidFill>
                <a:latin typeface="汉仪粗圆简" panose="02010609000101010101" charset="-122"/>
                <a:ea typeface="汉仪粗圆简" panose="02010609000101010101" charset="-122"/>
                <a:sym typeface="宋体" panose="02010600030101010101" pitchFamily="2" charset="-122"/>
              </a:rPr>
              <a:t>法国封建等级制度森严，矛盾尖锐</a:t>
            </a:r>
            <a:endParaRPr lang="zh-CN" altLang="en-US" sz="2800" b="1" dirty="0" smtClean="0">
              <a:solidFill>
                <a:srgbClr val="FF0000"/>
              </a:solidFill>
              <a:effectLst>
                <a:outerShdw blurRad="38100" dist="38100" dir="2700000" algn="tl">
                  <a:srgbClr val="FFFFFF"/>
                </a:outerShdw>
              </a:effectLst>
              <a:latin typeface="汉仪粗圆简" panose="02010609000101010101" charset="-122"/>
              <a:ea typeface="汉仪粗圆简" panose="02010609000101010101" charset="-122"/>
              <a:sym typeface="宋体" panose="02010600030101010101" pitchFamily="2" charset="-122"/>
            </a:endParaRPr>
          </a:p>
        </p:txBody>
      </p:sp>
      <p:sp>
        <p:nvSpPr>
          <p:cNvPr id="19" name="矩形 18"/>
          <p:cNvSpPr/>
          <p:nvPr/>
        </p:nvSpPr>
        <p:spPr>
          <a:xfrm>
            <a:off x="472440" y="609600"/>
            <a:ext cx="10711815" cy="491490"/>
          </a:xfrm>
          <a:prstGeom prst="rect">
            <a:avLst/>
          </a:prstGeom>
        </p:spPr>
        <p:txBody>
          <a:bodyPr wrap="square">
            <a:spAutoFit/>
          </a:bodyPr>
          <a:lstStyle/>
          <a:p>
            <a:pPr>
              <a:lnSpc>
                <a:spcPct val="130000"/>
              </a:lnSpc>
              <a:spcBef>
                <a:spcPct val="50000"/>
              </a:spcBef>
            </a:pPr>
            <a:r>
              <a:rPr lang="zh-CN" altLang="en-US" sz="2000" b="1" dirty="0" smtClean="0">
                <a:solidFill>
                  <a:srgbClr val="FF0000"/>
                </a:solidFill>
                <a:latin typeface="Times New Roman" panose="02020603050405020304" pitchFamily="18" charset="0"/>
                <a:ea typeface="汉仪中楷简" panose="02010604000101010101" charset="-122"/>
                <a:cs typeface="Times New Roman" panose="02020603050405020304" pitchFamily="18" charset="0"/>
              </a:rPr>
              <a:t>旧法规宣称“僧侣以祷告为国王服务，贵族以宝剑为国王服务，第三等级以财产为国王服务”。</a:t>
            </a:r>
          </a:p>
        </p:txBody>
      </p:sp>
      <p:sp>
        <p:nvSpPr>
          <p:cNvPr id="16" name="矩形 15"/>
          <p:cNvSpPr/>
          <p:nvPr/>
        </p:nvSpPr>
        <p:spPr>
          <a:xfrm>
            <a:off x="216508" y="90465"/>
            <a:ext cx="3238500" cy="583565"/>
          </a:xfrm>
          <a:prstGeom prst="rect">
            <a:avLst/>
          </a:prstGeom>
        </p:spPr>
        <p:txBody>
          <a:bodyPr wrap="none">
            <a:spAutoFit/>
          </a:bodyPr>
          <a:lstStyle/>
          <a:p>
            <a:pPr>
              <a:spcBef>
                <a:spcPct val="50000"/>
              </a:spcBef>
            </a:pPr>
            <a:r>
              <a:rPr lang="zh-CN" altLang="en-US" sz="3200" b="1" dirty="0" smtClean="0">
                <a:solidFill>
                  <a:srgbClr val="0000FF"/>
                </a:solidFill>
                <a:latin typeface="Times New Roman" panose="02020603050405020304" pitchFamily="18" charset="0"/>
                <a:ea typeface="汉仪粗圆简" panose="02010609000101010101" charset="-122"/>
                <a:cs typeface="Times New Roman" panose="02020603050405020304" pitchFamily="18" charset="0"/>
              </a:rPr>
              <a:t>历史背景（</a:t>
            </a:r>
            <a:r>
              <a:rPr lang="en-US" altLang="zh-CN" sz="3200" b="1" dirty="0" smtClean="0">
                <a:solidFill>
                  <a:srgbClr val="0000FF"/>
                </a:solidFill>
                <a:latin typeface="Times New Roman" panose="02020603050405020304" pitchFamily="18" charset="0"/>
                <a:ea typeface="汉仪粗圆简" panose="02010609000101010101" charset="-122"/>
                <a:cs typeface="Times New Roman" panose="02020603050405020304" pitchFamily="18" charset="0"/>
              </a:rPr>
              <a:t>3</a:t>
            </a:r>
            <a:r>
              <a:rPr lang="zh-CN" altLang="en-US" sz="3200" b="1" dirty="0" smtClean="0">
                <a:solidFill>
                  <a:srgbClr val="0000FF"/>
                </a:solidFill>
                <a:latin typeface="Times New Roman" panose="02020603050405020304" pitchFamily="18" charset="0"/>
                <a:ea typeface="汉仪粗圆简" panose="02010609000101010101" charset="-122"/>
                <a:cs typeface="Times New Roman" panose="02020603050405020304" pitchFamily="18" charset="0"/>
              </a:rPr>
              <a:t>）</a:t>
            </a:r>
            <a:r>
              <a:rPr lang="en-US" altLang="zh-CN" sz="3200" b="1" dirty="0" smtClean="0">
                <a:solidFill>
                  <a:srgbClr val="0000FF"/>
                </a:solidFill>
                <a:latin typeface="黑体" panose="02010600030101010101" pitchFamily="49" charset="-122"/>
                <a:ea typeface="黑体" panose="02010600030101010101" pitchFamily="49" charset="-122"/>
              </a:rPr>
              <a:t>  </a:t>
            </a:r>
            <a:endParaRPr lang="zh-CN" altLang="en-US" sz="3200" b="1" dirty="0">
              <a:solidFill>
                <a:srgbClr val="0000FF"/>
              </a:solidFill>
              <a:latin typeface="黑体" panose="02010600030101010101" pitchFamily="49" charset="-122"/>
              <a:ea typeface="黑体" panose="02010600030101010101" pitchFamily="49" charset="-122"/>
            </a:endParaRPr>
          </a:p>
        </p:txBody>
      </p:sp>
      <p:grpSp>
        <p:nvGrpSpPr>
          <p:cNvPr id="16396" name="Group 27"/>
          <p:cNvGrpSpPr/>
          <p:nvPr/>
        </p:nvGrpSpPr>
        <p:grpSpPr>
          <a:xfrm>
            <a:off x="9192242" y="1388479"/>
            <a:ext cx="2875738" cy="3690424"/>
            <a:chOff x="982" y="108"/>
            <a:chExt cx="2242" cy="3299"/>
          </a:xfrm>
        </p:grpSpPr>
        <p:pic>
          <p:nvPicPr>
            <p:cNvPr id="16402" name="Picture 17" descr="等级制度"/>
            <p:cNvPicPr>
              <a:picLocks noChangeAspect="1"/>
            </p:cNvPicPr>
            <p:nvPr/>
          </p:nvPicPr>
          <p:blipFill>
            <a:blip r:embed="rId3" cstate="print"/>
            <a:stretch>
              <a:fillRect/>
            </a:stretch>
          </p:blipFill>
          <p:spPr>
            <a:xfrm>
              <a:off x="982" y="108"/>
              <a:ext cx="2242" cy="2832"/>
            </a:xfrm>
            <a:prstGeom prst="rect">
              <a:avLst/>
            </a:prstGeom>
            <a:noFill/>
            <a:ln w="9525">
              <a:noFill/>
            </a:ln>
          </p:spPr>
        </p:pic>
        <p:sp>
          <p:nvSpPr>
            <p:cNvPr id="16403" name="Text Box 18"/>
            <p:cNvSpPr txBox="1"/>
            <p:nvPr/>
          </p:nvSpPr>
          <p:spPr>
            <a:xfrm>
              <a:off x="982" y="2940"/>
              <a:ext cx="2242" cy="467"/>
            </a:xfrm>
            <a:prstGeom prst="rect">
              <a:avLst/>
            </a:prstGeom>
            <a:solidFill>
              <a:srgbClr val="FFFF99"/>
            </a:solidFill>
            <a:ln w="9525">
              <a:noFill/>
            </a:ln>
          </p:spPr>
          <p:txBody>
            <a:bodyPr wrap="square">
              <a:spAutoFit/>
            </a:bodyPr>
            <a:lstStyle/>
            <a:p>
              <a:pPr>
                <a:spcBef>
                  <a:spcPct val="50000"/>
                </a:spcBef>
                <a:buFont typeface="Wingdings 2" panose="05020102010507070707" pitchFamily="18" charset="2"/>
                <a:buNone/>
              </a:pPr>
              <a:r>
                <a:rPr lang="zh-CN" altLang="en-US" sz="2800" dirty="0">
                  <a:solidFill>
                    <a:srgbClr val="800000"/>
                  </a:solidFill>
                  <a:latin typeface="Times New Roman" panose="02020603050405020304" pitchFamily="18" charset="0"/>
                  <a:ea typeface="楷体_GB2312" panose="02010609030101010101" charset="-122"/>
                </a:rPr>
                <a:t>  </a:t>
              </a:r>
              <a:r>
                <a:rPr lang="zh-CN" altLang="en-US" sz="2000" dirty="0">
                  <a:solidFill>
                    <a:srgbClr val="800000"/>
                  </a:solidFill>
                  <a:latin typeface="Times New Roman" panose="02020603050405020304" pitchFamily="18" charset="0"/>
                  <a:ea typeface="楷体_GB2312" panose="02010609030101010101" charset="-122"/>
                </a:rPr>
                <a:t>深受压迫的法国农民</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9"/>
                                        </p:tgtEl>
                                        <p:attrNameLst>
                                          <p:attrName>style.visibility</p:attrName>
                                        </p:attrNameLst>
                                      </p:cBhvr>
                                      <p:to>
                                        <p:strVal val="visible"/>
                                      </p:to>
                                    </p:set>
                                    <p:animEffect transition="in" filter="blinds(horizontal)">
                                      <p:cBhvr>
                                        <p:cTn id="7" dur="500"/>
                                        <p:tgtEl>
                                          <p:spTgt spid="2253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blinds(horizontal)">
                                      <p:cBhvr>
                                        <p:cTn id="10" dur="500"/>
                                        <p:tgtEl>
                                          <p:spTgt spid="2253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2540"/>
                                        </p:tgtEl>
                                        <p:attrNameLst>
                                          <p:attrName>style.visibility</p:attrName>
                                        </p:attrNameLst>
                                      </p:cBhvr>
                                      <p:to>
                                        <p:strVal val="visible"/>
                                      </p:to>
                                    </p:set>
                                    <p:animEffect transition="in" filter="blinds(horizontal)">
                                      <p:cBhvr>
                                        <p:cTn id="15" dur="500"/>
                                        <p:tgtEl>
                                          <p:spTgt spid="2254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2531"/>
                                        </p:tgtEl>
                                        <p:attrNameLst>
                                          <p:attrName>style.visibility</p:attrName>
                                        </p:attrNameLst>
                                      </p:cBhvr>
                                      <p:to>
                                        <p:strVal val="visible"/>
                                      </p:to>
                                    </p:set>
                                    <p:animEffect transition="in" filter="blinds(horizontal)">
                                      <p:cBhvr>
                                        <p:cTn id="18" dur="500"/>
                                        <p:tgtEl>
                                          <p:spTgt spid="2253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2541"/>
                                        </p:tgtEl>
                                        <p:attrNameLst>
                                          <p:attrName>style.visibility</p:attrName>
                                        </p:attrNameLst>
                                      </p:cBhvr>
                                      <p:to>
                                        <p:strVal val="visible"/>
                                      </p:to>
                                    </p:set>
                                    <p:animEffect transition="in" filter="blinds(horizontal)">
                                      <p:cBhvr>
                                        <p:cTn id="23" dur="500"/>
                                        <p:tgtEl>
                                          <p:spTgt spid="2254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532"/>
                                        </p:tgtEl>
                                        <p:attrNameLst>
                                          <p:attrName>style.visibility</p:attrName>
                                        </p:attrNameLst>
                                      </p:cBhvr>
                                      <p:to>
                                        <p:strVal val="visible"/>
                                      </p:to>
                                    </p:set>
                                    <p:animEffect transition="in" filter="blinds(horizontal)">
                                      <p:cBhvr>
                                        <p:cTn id="26" dur="500"/>
                                        <p:tgtEl>
                                          <p:spTgt spid="225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2534"/>
                                        </p:tgtEl>
                                        <p:attrNameLst>
                                          <p:attrName>style.visibility</p:attrName>
                                        </p:attrNameLst>
                                      </p:cBhvr>
                                      <p:to>
                                        <p:strVal val="visible"/>
                                      </p:to>
                                    </p:set>
                                    <p:animEffect transition="in" filter="blinds(horizontal)">
                                      <p:cBhvr>
                                        <p:cTn id="29" dur="500"/>
                                        <p:tgtEl>
                                          <p:spTgt spid="2253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2533"/>
                                        </p:tgtEl>
                                        <p:attrNameLst>
                                          <p:attrName>style.visibility</p:attrName>
                                        </p:attrNameLst>
                                      </p:cBhvr>
                                      <p:to>
                                        <p:strVal val="visible"/>
                                      </p:to>
                                    </p:set>
                                    <p:animEffect transition="in" filter="blinds(horizontal)">
                                      <p:cBhvr>
                                        <p:cTn id="32" dur="500"/>
                                        <p:tgtEl>
                                          <p:spTgt spid="2253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396"/>
                                        </p:tgtEl>
                                        <p:attrNameLst>
                                          <p:attrName>style.visibility</p:attrName>
                                        </p:attrNameLst>
                                      </p:cBhvr>
                                      <p:to>
                                        <p:strVal val="visible"/>
                                      </p:to>
                                    </p:set>
                                    <p:anim calcmode="lin" valueType="num">
                                      <p:cBhvr additive="base">
                                        <p:cTn id="42" dur="500" fill="hold"/>
                                        <p:tgtEl>
                                          <p:spTgt spid="16396"/>
                                        </p:tgtEl>
                                        <p:attrNameLst>
                                          <p:attrName>ppt_x</p:attrName>
                                        </p:attrNameLst>
                                      </p:cBhvr>
                                      <p:tavLst>
                                        <p:tav tm="0">
                                          <p:val>
                                            <p:strVal val="#ppt_x"/>
                                          </p:val>
                                        </p:tav>
                                        <p:tav tm="100000">
                                          <p:val>
                                            <p:strVal val="#ppt_x"/>
                                          </p:val>
                                        </p:tav>
                                      </p:tavLst>
                                    </p:anim>
                                    <p:anim calcmode="lin" valueType="num">
                                      <p:cBhvr additive="base">
                                        <p:cTn id="43"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animEffect transition="in" filter="blinds(horizontal)">
                                      <p:cBhvr>
                                        <p:cTn id="48"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p:bldP spid="22532" grpId="0"/>
      <p:bldP spid="22533" grpId="0"/>
      <p:bldP spid="22534" grpId="0" bldLvl="0" animBg="1"/>
      <p:bldP spid="22539" grpId="0" bldLvl="0" animBg="1"/>
      <p:bldP spid="22540" grpId="0" bldLvl="0" animBg="1"/>
      <p:bldP spid="22541" grpId="0" bldLvl="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bwMode="auto">
          <a:xfrm>
            <a:off x="1518841" y="1511757"/>
            <a:ext cx="2176691" cy="930163"/>
            <a:chOff x="1986" y="574"/>
            <a:chExt cx="6351" cy="2154"/>
          </a:xfrm>
        </p:grpSpPr>
        <p:sp>
          <p:nvSpPr>
            <p:cNvPr id="6" name="Oval 3"/>
            <p:cNvSpPr>
              <a:spLocks noChangeArrowheads="1"/>
            </p:cNvSpPr>
            <p:nvPr/>
          </p:nvSpPr>
          <p:spPr bwMode="auto">
            <a:xfrm>
              <a:off x="1986" y="574"/>
              <a:ext cx="6351" cy="2154"/>
            </a:xfrm>
            <a:prstGeom prst="ellipse">
              <a:avLst/>
            </a:prstGeom>
          </p:spPr>
          <p:style>
            <a:lnRef idx="2">
              <a:schemeClr val="accent3"/>
            </a:lnRef>
            <a:fillRef idx="1001">
              <a:schemeClr val="lt2"/>
            </a:fillRef>
            <a:effectRef idx="0">
              <a:schemeClr val="accent3"/>
            </a:effectRef>
            <a:fontRef idx="minor">
              <a:schemeClr val="dk1"/>
            </a:fontRef>
          </p:style>
          <p:txBody>
            <a:bodyPr anchor="ctr"/>
            <a:lstStyle/>
            <a:p>
              <a:endParaRPr lang="zh-CN" altLang="en-US" sz="2000"/>
            </a:p>
          </p:txBody>
        </p:sp>
        <p:sp>
          <p:nvSpPr>
            <p:cNvPr id="7" name="Text Box 4"/>
            <p:cNvSpPr txBox="1">
              <a:spLocks noChangeArrowheads="1"/>
            </p:cNvSpPr>
            <p:nvPr/>
          </p:nvSpPr>
          <p:spPr bwMode="auto">
            <a:xfrm>
              <a:off x="2820" y="1163"/>
              <a:ext cx="5002" cy="923"/>
            </a:xfrm>
            <a:prstGeom prst="rect">
              <a:avLst/>
            </a:prstGeom>
          </p:spPr>
          <p:style>
            <a:lnRef idx="2">
              <a:schemeClr val="accent3"/>
            </a:lnRef>
            <a:fillRef idx="1001">
              <a:schemeClr val="lt2"/>
            </a:fillRef>
            <a:effectRef idx="0">
              <a:schemeClr val="accent3"/>
            </a:effectRef>
            <a:fontRef idx="minor">
              <a:schemeClr val="dk1"/>
            </a:fontRef>
          </p:style>
          <p:txBody>
            <a:bodyPr wrap="none">
              <a:spAutoFit/>
            </a:bodyPr>
            <a:lstStyle/>
            <a:p>
              <a:r>
                <a:rPr lang="zh-CN" altLang="en-US" sz="2000" b="1" dirty="0">
                  <a:latin typeface="黑体" panose="02010600030101010101" pitchFamily="49" charset="-122"/>
                  <a:ea typeface="黑体" panose="02010600030101010101" pitchFamily="49" charset="-122"/>
                </a:rPr>
                <a:t>封建地主阶级</a:t>
              </a:r>
            </a:p>
          </p:txBody>
        </p:sp>
      </p:grpSp>
      <p:grpSp>
        <p:nvGrpSpPr>
          <p:cNvPr id="8" name="Group 5"/>
          <p:cNvGrpSpPr/>
          <p:nvPr/>
        </p:nvGrpSpPr>
        <p:grpSpPr bwMode="auto">
          <a:xfrm>
            <a:off x="1266805" y="3486162"/>
            <a:ext cx="2786082" cy="1643050"/>
            <a:chOff x="0" y="0"/>
            <a:chExt cx="8958" cy="4877"/>
          </a:xfrm>
        </p:grpSpPr>
        <p:sp>
          <p:nvSpPr>
            <p:cNvPr id="9" name="Oval 6"/>
            <p:cNvSpPr>
              <a:spLocks noChangeArrowheads="1"/>
            </p:cNvSpPr>
            <p:nvPr/>
          </p:nvSpPr>
          <p:spPr bwMode="auto">
            <a:xfrm>
              <a:off x="0" y="0"/>
              <a:ext cx="8958" cy="4877"/>
            </a:xfrm>
            <a:prstGeom prst="ellipse">
              <a:avLst/>
            </a:prstGeom>
            <a:ln w="9525">
              <a:solidFill>
                <a:schemeClr val="tx1"/>
              </a:solidFill>
              <a:round/>
            </a:ln>
          </p:spPr>
          <p:style>
            <a:lnRef idx="0">
              <a:scrgbClr r="0" g="0" b="0"/>
            </a:lnRef>
            <a:fillRef idx="1001">
              <a:schemeClr val="lt2"/>
            </a:fillRef>
            <a:effectRef idx="0">
              <a:scrgbClr r="0" g="0" b="0"/>
            </a:effectRef>
            <a:fontRef idx="major"/>
          </p:style>
          <p:txBody>
            <a:bodyPr anchor="ctr"/>
            <a:lstStyle/>
            <a:p>
              <a:endParaRPr lang="zh-CN" altLang="en-US" sz="2000" b="1">
                <a:latin typeface="黑体" panose="02010600030101010101" pitchFamily="49" charset="-122"/>
                <a:ea typeface="黑体" panose="02010600030101010101" pitchFamily="49" charset="-122"/>
              </a:endParaRPr>
            </a:p>
          </p:txBody>
        </p:sp>
        <p:sp>
          <p:nvSpPr>
            <p:cNvPr id="10" name="Oval 7"/>
            <p:cNvSpPr>
              <a:spLocks noChangeArrowheads="1"/>
            </p:cNvSpPr>
            <p:nvPr/>
          </p:nvSpPr>
          <p:spPr bwMode="auto">
            <a:xfrm>
              <a:off x="1269" y="636"/>
              <a:ext cx="6247" cy="1696"/>
            </a:xfrm>
            <a:prstGeom prst="ellipse">
              <a:avLst/>
            </a:prstGeom>
            <a:ln w="9525">
              <a:solidFill>
                <a:schemeClr val="tx1"/>
              </a:solidFill>
              <a:round/>
            </a:ln>
          </p:spPr>
          <p:style>
            <a:lnRef idx="0">
              <a:scrgbClr r="0" g="0" b="0"/>
            </a:lnRef>
            <a:fillRef idx="1001">
              <a:schemeClr val="lt2"/>
            </a:fillRef>
            <a:effectRef idx="0">
              <a:scrgbClr r="0" g="0" b="0"/>
            </a:effectRef>
            <a:fontRef idx="major"/>
          </p:style>
          <p:txBody>
            <a:bodyPr anchor="ctr"/>
            <a:lstStyle/>
            <a:p>
              <a:endParaRPr lang="zh-CN" altLang="en-US" sz="2000"/>
            </a:p>
          </p:txBody>
        </p:sp>
        <p:sp>
          <p:nvSpPr>
            <p:cNvPr id="11" name="Text Box 8"/>
            <p:cNvSpPr txBox="1">
              <a:spLocks noChangeArrowheads="1"/>
            </p:cNvSpPr>
            <p:nvPr/>
          </p:nvSpPr>
          <p:spPr bwMode="auto">
            <a:xfrm>
              <a:off x="2230" y="933"/>
              <a:ext cx="4325" cy="1184"/>
            </a:xfrm>
            <a:prstGeom prst="rect">
              <a:avLst/>
            </a:prstGeom>
            <a:ln w="9525">
              <a:noFill/>
              <a:miter lim="800000"/>
            </a:ln>
          </p:spPr>
          <p:style>
            <a:lnRef idx="0">
              <a:scrgbClr r="0" g="0" b="0"/>
            </a:lnRef>
            <a:fillRef idx="1001">
              <a:schemeClr val="lt2"/>
            </a:fillRef>
            <a:effectRef idx="0">
              <a:scrgbClr r="0" g="0" b="0"/>
            </a:effectRef>
            <a:fontRef idx="major"/>
          </p:style>
          <p:txBody>
            <a:bodyPr wrap="square">
              <a:spAutoFit/>
            </a:bodyPr>
            <a:lstStyle/>
            <a:p>
              <a:r>
                <a:rPr lang="zh-CN" altLang="en-US" sz="2000" b="1" dirty="0">
                  <a:latin typeface="黑体" panose="02010600030101010101" pitchFamily="49" charset="-122"/>
                  <a:ea typeface="黑体" panose="02010600030101010101" pitchFamily="49" charset="-122"/>
                </a:rPr>
                <a:t>资产阶级</a:t>
              </a:r>
            </a:p>
          </p:txBody>
        </p:sp>
        <p:sp>
          <p:nvSpPr>
            <p:cNvPr id="12" name="Text Box 9"/>
            <p:cNvSpPr txBox="1">
              <a:spLocks noChangeArrowheads="1"/>
            </p:cNvSpPr>
            <p:nvPr/>
          </p:nvSpPr>
          <p:spPr bwMode="auto">
            <a:xfrm>
              <a:off x="793" y="2417"/>
              <a:ext cx="2230" cy="1184"/>
            </a:xfrm>
            <a:prstGeom prst="rect">
              <a:avLst/>
            </a:prstGeom>
            <a:ln w="9525">
              <a:noFill/>
              <a:miter lim="800000"/>
            </a:ln>
          </p:spPr>
          <p:style>
            <a:lnRef idx="0">
              <a:scrgbClr r="0" g="0" b="0"/>
            </a:lnRef>
            <a:fillRef idx="1001">
              <a:schemeClr val="lt2"/>
            </a:fillRef>
            <a:effectRef idx="0">
              <a:scrgbClr r="0" g="0" b="0"/>
            </a:effectRef>
            <a:fontRef idx="major"/>
          </p:style>
          <p:txBody>
            <a:bodyPr wrap="none">
              <a:spAutoFit/>
            </a:bodyPr>
            <a:lstStyle/>
            <a:p>
              <a:r>
                <a:rPr lang="zh-CN" altLang="en-US" sz="2000" b="1" dirty="0">
                  <a:latin typeface="黑体" panose="02010600030101010101" pitchFamily="49" charset="-122"/>
                  <a:ea typeface="黑体" panose="02010600030101010101" pitchFamily="49" charset="-122"/>
                </a:rPr>
                <a:t>工人</a:t>
              </a:r>
            </a:p>
          </p:txBody>
        </p:sp>
        <p:sp>
          <p:nvSpPr>
            <p:cNvPr id="13" name="Text Box 10"/>
            <p:cNvSpPr txBox="1">
              <a:spLocks noChangeArrowheads="1"/>
            </p:cNvSpPr>
            <p:nvPr/>
          </p:nvSpPr>
          <p:spPr bwMode="auto">
            <a:xfrm>
              <a:off x="4134" y="2417"/>
              <a:ext cx="4315" cy="1184"/>
            </a:xfrm>
            <a:prstGeom prst="rect">
              <a:avLst/>
            </a:prstGeom>
            <a:ln w="9525">
              <a:noFill/>
              <a:miter lim="800000"/>
            </a:ln>
          </p:spPr>
          <p:style>
            <a:lnRef idx="0">
              <a:scrgbClr r="0" g="0" b="0"/>
            </a:lnRef>
            <a:fillRef idx="1001">
              <a:schemeClr val="lt2"/>
            </a:fillRef>
            <a:effectRef idx="0">
              <a:scrgbClr r="0" g="0" b="0"/>
            </a:effectRef>
            <a:fontRef idx="major"/>
          </p:style>
          <p:txBody>
            <a:bodyPr wrap="square">
              <a:spAutoFit/>
            </a:bodyPr>
            <a:lstStyle/>
            <a:p>
              <a:r>
                <a:rPr lang="zh-CN" altLang="en-US" sz="2000" b="1" dirty="0">
                  <a:latin typeface="黑体" panose="02010600030101010101" pitchFamily="49" charset="-122"/>
                  <a:ea typeface="黑体" panose="02010600030101010101" pitchFamily="49" charset="-122"/>
                </a:rPr>
                <a:t>城市贫民</a:t>
              </a:r>
            </a:p>
          </p:txBody>
        </p:sp>
        <p:sp>
          <p:nvSpPr>
            <p:cNvPr id="14" name="Text Box 11"/>
            <p:cNvSpPr txBox="1">
              <a:spLocks noChangeArrowheads="1"/>
            </p:cNvSpPr>
            <p:nvPr/>
          </p:nvSpPr>
          <p:spPr bwMode="auto">
            <a:xfrm>
              <a:off x="3515" y="3514"/>
              <a:ext cx="2642" cy="1184"/>
            </a:xfrm>
            <a:prstGeom prst="rect">
              <a:avLst/>
            </a:prstGeom>
            <a:ln w="9525">
              <a:noFill/>
              <a:miter lim="800000"/>
            </a:ln>
          </p:spPr>
          <p:style>
            <a:lnRef idx="0">
              <a:scrgbClr r="0" g="0" b="0"/>
            </a:lnRef>
            <a:fillRef idx="1001">
              <a:schemeClr val="lt2"/>
            </a:fillRef>
            <a:effectRef idx="0">
              <a:scrgbClr r="0" g="0" b="0"/>
            </a:effectRef>
            <a:fontRef idx="major"/>
          </p:style>
          <p:txBody>
            <a:bodyPr wrap="none">
              <a:spAutoFit/>
            </a:bodyPr>
            <a:lstStyle/>
            <a:p>
              <a:r>
                <a:rPr lang="zh-CN" altLang="en-US" sz="2000" b="1">
                  <a:latin typeface="黑体" panose="02010600030101010101" pitchFamily="49" charset="-122"/>
                  <a:ea typeface="黑体" panose="02010600030101010101" pitchFamily="49" charset="-122"/>
                </a:rPr>
                <a:t>农民 </a:t>
              </a:r>
            </a:p>
          </p:txBody>
        </p:sp>
      </p:grpSp>
      <p:sp>
        <p:nvSpPr>
          <p:cNvPr id="15" name="Text Box 12"/>
          <p:cNvSpPr txBox="1">
            <a:spLocks noChangeArrowheads="1"/>
          </p:cNvSpPr>
          <p:nvPr/>
        </p:nvSpPr>
        <p:spPr bwMode="auto">
          <a:xfrm>
            <a:off x="1447489" y="2541937"/>
            <a:ext cx="415629" cy="706755"/>
          </a:xfrm>
          <a:prstGeom prst="rect">
            <a:avLst/>
          </a:prstGeom>
          <a:noFill/>
          <a:ln w="9525">
            <a:noFill/>
            <a:miter lim="800000"/>
          </a:ln>
        </p:spPr>
        <p:txBody>
          <a:bodyPr wrap="square">
            <a:spAutoFit/>
          </a:bodyPr>
          <a:lstStyle/>
          <a:p>
            <a:r>
              <a:rPr lang="zh-CN" altLang="en-US" sz="2000" b="1">
                <a:solidFill>
                  <a:srgbClr val="000099"/>
                </a:solidFill>
              </a:rPr>
              <a:t>压 </a:t>
            </a:r>
          </a:p>
          <a:p>
            <a:r>
              <a:rPr lang="zh-CN" altLang="en-US" sz="2000" b="1">
                <a:solidFill>
                  <a:srgbClr val="000099"/>
                </a:solidFill>
              </a:rPr>
              <a:t>迫</a:t>
            </a:r>
          </a:p>
        </p:txBody>
      </p:sp>
      <p:sp>
        <p:nvSpPr>
          <p:cNvPr id="16" name="Text Box 13"/>
          <p:cNvSpPr txBox="1">
            <a:spLocks noChangeArrowheads="1"/>
          </p:cNvSpPr>
          <p:nvPr/>
        </p:nvSpPr>
        <p:spPr bwMode="auto">
          <a:xfrm>
            <a:off x="3388628" y="2541937"/>
            <a:ext cx="347071" cy="706755"/>
          </a:xfrm>
          <a:prstGeom prst="rect">
            <a:avLst/>
          </a:prstGeom>
          <a:noFill/>
          <a:ln w="9525">
            <a:noFill/>
            <a:miter lim="800000"/>
          </a:ln>
        </p:spPr>
        <p:txBody>
          <a:bodyPr wrap="square">
            <a:spAutoFit/>
          </a:bodyPr>
          <a:lstStyle/>
          <a:p>
            <a:r>
              <a:rPr lang="zh-CN" altLang="en-US" sz="2000" b="1">
                <a:solidFill>
                  <a:srgbClr val="FF0000"/>
                </a:solidFill>
              </a:rPr>
              <a:t>反</a:t>
            </a:r>
          </a:p>
          <a:p>
            <a:r>
              <a:rPr lang="zh-CN" altLang="en-US" sz="2000" b="1">
                <a:solidFill>
                  <a:srgbClr val="FF0000"/>
                </a:solidFill>
              </a:rPr>
              <a:t>抗</a:t>
            </a:r>
            <a:endParaRPr lang="zh-CN" altLang="en-US" sz="2000"/>
          </a:p>
        </p:txBody>
      </p:sp>
      <p:sp>
        <p:nvSpPr>
          <p:cNvPr id="17" name="AutoShape 14"/>
          <p:cNvSpPr>
            <a:spLocks noChangeArrowheads="1"/>
          </p:cNvSpPr>
          <p:nvPr/>
        </p:nvSpPr>
        <p:spPr bwMode="auto">
          <a:xfrm rot="10800000">
            <a:off x="2074401" y="2503291"/>
            <a:ext cx="271658" cy="978722"/>
          </a:xfrm>
          <a:prstGeom prst="upArrow">
            <a:avLst>
              <a:gd name="adj1" fmla="val 50000"/>
              <a:gd name="adj2" fmla="val 71530"/>
            </a:avLst>
          </a:prstGeom>
          <a:solidFill>
            <a:schemeClr val="accent1"/>
          </a:solidFill>
          <a:ln w="9525">
            <a:solidFill>
              <a:schemeClr val="tx1"/>
            </a:solidFill>
            <a:miter lim="800000"/>
          </a:ln>
        </p:spPr>
        <p:txBody>
          <a:bodyPr vert="eaVert" wrap="none" anchor="ctr"/>
          <a:lstStyle/>
          <a:p>
            <a:endParaRPr lang="zh-CN" altLang="en-US" sz="2000"/>
          </a:p>
        </p:txBody>
      </p:sp>
      <p:sp>
        <p:nvSpPr>
          <p:cNvPr id="18" name="AutoShape 15"/>
          <p:cNvSpPr>
            <a:spLocks noChangeArrowheads="1"/>
          </p:cNvSpPr>
          <p:nvPr/>
        </p:nvSpPr>
        <p:spPr bwMode="auto">
          <a:xfrm>
            <a:off x="2868151" y="2503292"/>
            <a:ext cx="271658" cy="978722"/>
          </a:xfrm>
          <a:prstGeom prst="upArrow">
            <a:avLst>
              <a:gd name="adj1" fmla="val 50000"/>
              <a:gd name="adj2" fmla="val 71530"/>
            </a:avLst>
          </a:prstGeom>
          <a:solidFill>
            <a:schemeClr val="accent1"/>
          </a:solidFill>
          <a:ln w="9525">
            <a:solidFill>
              <a:schemeClr val="tx1"/>
            </a:solidFill>
            <a:miter lim="800000"/>
          </a:ln>
        </p:spPr>
        <p:txBody>
          <a:bodyPr vert="eaVert" wrap="none" anchor="ctr"/>
          <a:lstStyle/>
          <a:p>
            <a:endParaRPr lang="zh-CN" altLang="en-US" sz="2000"/>
          </a:p>
        </p:txBody>
      </p:sp>
      <p:sp>
        <p:nvSpPr>
          <p:cNvPr id="19" name="AutoShape 16"/>
          <p:cNvSpPr>
            <a:spLocks noChangeArrowheads="1"/>
          </p:cNvSpPr>
          <p:nvPr/>
        </p:nvSpPr>
        <p:spPr bwMode="auto">
          <a:xfrm>
            <a:off x="4227619" y="1956439"/>
            <a:ext cx="3373359" cy="2071702"/>
          </a:xfrm>
          <a:prstGeom prst="irregularSeal1">
            <a:avLst/>
          </a:prstGeom>
        </p:spPr>
        <p:style>
          <a:lnRef idx="0">
            <a:schemeClr val="accent2"/>
          </a:lnRef>
          <a:fillRef idx="3">
            <a:schemeClr val="accent2"/>
          </a:fillRef>
          <a:effectRef idx="3">
            <a:schemeClr val="accent2"/>
          </a:effectRef>
          <a:fontRef idx="minor">
            <a:schemeClr val="lt1"/>
          </a:fontRef>
        </p:style>
        <p:txBody>
          <a:bodyPr wrap="none" anchor="ctr"/>
          <a:lstStyle/>
          <a:p>
            <a:pPr algn="ctr"/>
            <a:r>
              <a:rPr lang="zh-CN" altLang="en-US" sz="3200" b="1" dirty="0">
                <a:latin typeface="Times New Roman" panose="02020603050405020304" pitchFamily="18" charset="0"/>
                <a:ea typeface="汉仪粗圆简" panose="02010609000101010101" charset="-122"/>
              </a:rPr>
              <a:t>矛盾激化</a:t>
            </a:r>
          </a:p>
        </p:txBody>
      </p:sp>
      <p:sp>
        <p:nvSpPr>
          <p:cNvPr id="23" name="矩形 22"/>
          <p:cNvSpPr/>
          <p:nvPr/>
        </p:nvSpPr>
        <p:spPr>
          <a:xfrm>
            <a:off x="897890" y="5590540"/>
            <a:ext cx="10256520" cy="521970"/>
          </a:xfrm>
          <a:prstGeom prst="rect">
            <a:avLst/>
          </a:prstGeom>
        </p:spPr>
        <p:txBody>
          <a:bodyPr wrap="square">
            <a:spAutoFit/>
          </a:bodyPr>
          <a:lstStyle/>
          <a:p>
            <a:pPr>
              <a:spcBef>
                <a:spcPct val="50000"/>
              </a:spcBef>
            </a:pPr>
            <a:r>
              <a:rPr lang="zh-CN" altLang="en-US" sz="2800" b="1" dirty="0" smtClean="0">
                <a:solidFill>
                  <a:srgbClr val="FF0000"/>
                </a:solidFill>
                <a:latin typeface="Times New Roman" panose="02020603050405020304" pitchFamily="18" charset="0"/>
                <a:ea typeface="汉仪粗圆简" panose="02010609000101010101" charset="-122"/>
              </a:rPr>
              <a:t>封建君主专制（波旁王朝）统治阻碍了法国资本主义的发展</a:t>
            </a:r>
          </a:p>
        </p:txBody>
      </p:sp>
      <p:sp>
        <p:nvSpPr>
          <p:cNvPr id="3" name="object 7"/>
          <p:cNvSpPr txBox="1"/>
          <p:nvPr/>
        </p:nvSpPr>
        <p:spPr>
          <a:xfrm>
            <a:off x="5715" y="91440"/>
            <a:ext cx="12180570" cy="935990"/>
          </a:xfrm>
          <a:prstGeom prst="rect">
            <a:avLst/>
          </a:prstGeom>
        </p:spPr>
        <p:txBody>
          <a:bodyPr vert="horz" wrap="square" lIns="0" tIns="12700" rIns="0" bIns="0" rtlCol="0">
            <a:spAutoFit/>
          </a:bodyPr>
          <a:lstStyle/>
          <a:p>
            <a:pPr marL="12700" marR="5080" algn="l">
              <a:lnSpc>
                <a:spcPct val="150000"/>
              </a:lnSpc>
              <a:spcBef>
                <a:spcPts val="100"/>
              </a:spcBef>
            </a:pPr>
            <a:r>
              <a:rPr lang="en-US" sz="2000" dirty="0">
                <a:latin typeface="汉仪中楷简" panose="02010604000101010101" charset="-122"/>
                <a:ea typeface="汉仪中楷简" panose="02010604000101010101" charset="-122"/>
                <a:cs typeface="汉仪中楷简" panose="02010604000101010101" charset="-122"/>
              </a:rPr>
              <a:t>    </a:t>
            </a:r>
            <a:r>
              <a:rPr sz="2000" b="1" dirty="0">
                <a:latin typeface="汉仪中楷简" panose="02010604000101010101" charset="-122"/>
                <a:ea typeface="汉仪中楷简" panose="02010604000101010101" charset="-122"/>
                <a:cs typeface="汉仪中楷简" panose="02010604000101010101" charset="-122"/>
              </a:rPr>
              <a:t>法国的资本主义工商业已有较</a:t>
            </a:r>
            <a:r>
              <a:rPr sz="2000" b="1" spc="-10" dirty="0">
                <a:latin typeface="汉仪中楷简" panose="02010604000101010101" charset="-122"/>
                <a:ea typeface="汉仪中楷简" panose="02010604000101010101" charset="-122"/>
                <a:cs typeface="汉仪中楷简" panose="02010604000101010101" charset="-122"/>
              </a:rPr>
              <a:t>大</a:t>
            </a:r>
            <a:r>
              <a:rPr sz="2000" b="1" dirty="0">
                <a:latin typeface="汉仪中楷简" panose="02010604000101010101" charset="-122"/>
                <a:ea typeface="汉仪中楷简" panose="02010604000101010101" charset="-122"/>
                <a:cs typeface="汉仪中楷简" panose="02010604000101010101" charset="-122"/>
              </a:rPr>
              <a:t>的发</a:t>
            </a:r>
            <a:r>
              <a:rPr sz="2000" b="1" spc="-10" dirty="0">
                <a:latin typeface="汉仪中楷简" panose="02010604000101010101" charset="-122"/>
                <a:ea typeface="汉仪中楷简" panose="02010604000101010101" charset="-122"/>
                <a:cs typeface="汉仪中楷简" panose="02010604000101010101" charset="-122"/>
              </a:rPr>
              <a:t>展</a:t>
            </a:r>
            <a:r>
              <a:rPr sz="2000" b="1" dirty="0">
                <a:latin typeface="汉仪中楷简" panose="02010604000101010101" charset="-122"/>
                <a:ea typeface="汉仪中楷简" panose="02010604000101010101" charset="-122"/>
                <a:cs typeface="汉仪中楷简" panose="02010604000101010101" charset="-122"/>
              </a:rPr>
              <a:t>，在</a:t>
            </a:r>
            <a:r>
              <a:rPr sz="2000" b="1" spc="-10" dirty="0">
                <a:latin typeface="汉仪中楷简" panose="02010604000101010101" charset="-122"/>
                <a:ea typeface="汉仪中楷简" panose="02010604000101010101" charset="-122"/>
                <a:cs typeface="汉仪中楷简" panose="02010604000101010101" charset="-122"/>
              </a:rPr>
              <a:t>欧</a:t>
            </a:r>
            <a:r>
              <a:rPr sz="2000" b="1" dirty="0">
                <a:latin typeface="汉仪中楷简" panose="02010604000101010101" charset="-122"/>
                <a:ea typeface="汉仪中楷简" panose="02010604000101010101" charset="-122"/>
                <a:cs typeface="汉仪中楷简" panose="02010604000101010101" charset="-122"/>
              </a:rPr>
              <a:t>洲大</a:t>
            </a:r>
            <a:r>
              <a:rPr sz="2000" b="1" spc="-10" dirty="0">
                <a:latin typeface="汉仪中楷简" panose="02010604000101010101" charset="-122"/>
                <a:ea typeface="汉仪中楷简" panose="02010604000101010101" charset="-122"/>
                <a:cs typeface="汉仪中楷简" panose="02010604000101010101" charset="-122"/>
              </a:rPr>
              <a:t>陆</a:t>
            </a:r>
            <a:r>
              <a:rPr sz="2000" b="1" dirty="0">
                <a:latin typeface="汉仪中楷简" panose="02010604000101010101" charset="-122"/>
                <a:ea typeface="汉仪中楷简" panose="02010604000101010101" charset="-122"/>
                <a:cs typeface="汉仪中楷简" panose="02010604000101010101" charset="-122"/>
              </a:rPr>
              <a:t>各国中处于领先水平。但</a:t>
            </a:r>
            <a:r>
              <a:rPr sz="2000" b="1" spc="-10" dirty="0">
                <a:latin typeface="汉仪中楷简" panose="02010604000101010101" charset="-122"/>
                <a:ea typeface="汉仪中楷简" panose="02010604000101010101" charset="-122"/>
                <a:cs typeface="汉仪中楷简" panose="02010604000101010101" charset="-122"/>
              </a:rPr>
              <a:t>是</a:t>
            </a:r>
            <a:r>
              <a:rPr sz="2000" b="1" spc="-5" dirty="0">
                <a:latin typeface="汉仪中楷简" panose="02010604000101010101" charset="-122"/>
                <a:ea typeface="汉仪中楷简" panose="02010604000101010101" charset="-122"/>
                <a:cs typeface="汉仪中楷简" panose="02010604000101010101" charset="-122"/>
              </a:rPr>
              <a:t>……</a:t>
            </a:r>
            <a:r>
              <a:rPr sz="2000" b="1" dirty="0">
                <a:latin typeface="汉仪中楷简" panose="02010604000101010101" charset="-122"/>
                <a:ea typeface="汉仪中楷简" panose="02010604000101010101" charset="-122"/>
                <a:cs typeface="汉仪中楷简" panose="02010604000101010101" charset="-122"/>
              </a:rPr>
              <a:t>全国</a:t>
            </a:r>
            <a:r>
              <a:rPr lang="zh-CN" sz="2000" b="1" dirty="0">
                <a:latin typeface="汉仪中楷简" panose="02010604000101010101" charset="-122"/>
                <a:ea typeface="汉仪中楷简" panose="02010604000101010101" charset="-122"/>
                <a:cs typeface="汉仪中楷简" panose="02010604000101010101" charset="-122"/>
              </a:rPr>
              <a:t>关卡</a:t>
            </a:r>
            <a:r>
              <a:rPr sz="2000" b="1" dirty="0">
                <a:latin typeface="汉仪中楷简" panose="02010604000101010101" charset="-122"/>
                <a:ea typeface="汉仪中楷简" panose="02010604000101010101" charset="-122"/>
                <a:cs typeface="汉仪中楷简" panose="02010604000101010101" charset="-122"/>
              </a:rPr>
              <a:t>林立</a:t>
            </a:r>
            <a:r>
              <a:rPr sz="2000" b="1" spc="-10" dirty="0">
                <a:latin typeface="汉仪中楷简" panose="02010604000101010101" charset="-122"/>
                <a:ea typeface="汉仪中楷简" panose="02010604000101010101" charset="-122"/>
                <a:cs typeface="汉仪中楷简" panose="02010604000101010101" charset="-122"/>
              </a:rPr>
              <a:t>，</a:t>
            </a:r>
            <a:r>
              <a:rPr sz="2000" b="1" dirty="0">
                <a:latin typeface="汉仪中楷简" panose="02010604000101010101" charset="-122"/>
                <a:ea typeface="汉仪中楷简" panose="02010604000101010101" charset="-122"/>
                <a:cs typeface="汉仪中楷简" panose="02010604000101010101" charset="-122"/>
              </a:rPr>
              <a:t>有些</a:t>
            </a:r>
            <a:r>
              <a:rPr sz="2000" b="1" spc="-10" dirty="0">
                <a:latin typeface="汉仪中楷简" panose="02010604000101010101" charset="-122"/>
                <a:ea typeface="汉仪中楷简" panose="02010604000101010101" charset="-122"/>
                <a:cs typeface="汉仪中楷简" panose="02010604000101010101" charset="-122"/>
              </a:rPr>
              <a:t>城</a:t>
            </a:r>
            <a:r>
              <a:rPr sz="2000" b="1" dirty="0">
                <a:latin typeface="汉仪中楷简" panose="02010604000101010101" charset="-122"/>
                <a:ea typeface="汉仪中楷简" panose="02010604000101010101" charset="-122"/>
                <a:cs typeface="汉仪中楷简" panose="02010604000101010101" charset="-122"/>
              </a:rPr>
              <a:t>市甚至还</a:t>
            </a:r>
            <a:r>
              <a:rPr sz="2000" b="1" spc="-10" dirty="0">
                <a:latin typeface="汉仪中楷简" panose="02010604000101010101" charset="-122"/>
                <a:ea typeface="汉仪中楷简" panose="02010604000101010101" charset="-122"/>
                <a:cs typeface="汉仪中楷简" panose="02010604000101010101" charset="-122"/>
              </a:rPr>
              <a:t>征</a:t>
            </a:r>
            <a:r>
              <a:rPr sz="2000" b="1" dirty="0">
                <a:latin typeface="汉仪中楷简" panose="02010604000101010101" charset="-122"/>
                <a:ea typeface="汉仪中楷简" panose="02010604000101010101" charset="-122"/>
                <a:cs typeface="汉仪中楷简" panose="02010604000101010101" charset="-122"/>
              </a:rPr>
              <a:t>收商</a:t>
            </a:r>
            <a:r>
              <a:rPr sz="2000" b="1" spc="-10" dirty="0">
                <a:latin typeface="汉仪中楷简" panose="02010604000101010101" charset="-122"/>
                <a:ea typeface="汉仪中楷简" panose="02010604000101010101" charset="-122"/>
                <a:cs typeface="汉仪中楷简" panose="02010604000101010101" charset="-122"/>
              </a:rPr>
              <a:t>品</a:t>
            </a:r>
            <a:r>
              <a:rPr sz="2000" b="1" dirty="0">
                <a:latin typeface="汉仪中楷简" panose="02010604000101010101" charset="-122"/>
                <a:ea typeface="汉仪中楷简" panose="02010604000101010101" charset="-122"/>
                <a:cs typeface="汉仪中楷简" panose="02010604000101010101" charset="-122"/>
              </a:rPr>
              <a:t>入市</a:t>
            </a:r>
            <a:r>
              <a:rPr sz="2000" b="1" spc="-10" dirty="0">
                <a:latin typeface="汉仪中楷简" panose="02010604000101010101" charset="-122"/>
                <a:ea typeface="汉仪中楷简" panose="02010604000101010101" charset="-122"/>
                <a:cs typeface="汉仪中楷简" panose="02010604000101010101" charset="-122"/>
              </a:rPr>
              <a:t>税</a:t>
            </a:r>
            <a:r>
              <a:rPr sz="2000" b="1" dirty="0">
                <a:latin typeface="汉仪中楷简" panose="02010604000101010101" charset="-122"/>
                <a:ea typeface="汉仪中楷简" panose="02010604000101010101" charset="-122"/>
                <a:cs typeface="汉仪中楷简" panose="02010604000101010101" charset="-122"/>
              </a:rPr>
              <a:t>，严</a:t>
            </a:r>
            <a:r>
              <a:rPr sz="2000" b="1" spc="-10" dirty="0">
                <a:latin typeface="汉仪中楷简" panose="02010604000101010101" charset="-122"/>
                <a:ea typeface="汉仪中楷简" panose="02010604000101010101" charset="-122"/>
                <a:cs typeface="汉仪中楷简" panose="02010604000101010101" charset="-122"/>
              </a:rPr>
              <a:t>重</a:t>
            </a:r>
            <a:r>
              <a:rPr sz="2000" b="1" dirty="0">
                <a:latin typeface="汉仪中楷简" panose="02010604000101010101" charset="-122"/>
                <a:ea typeface="汉仪中楷简" panose="02010604000101010101" charset="-122"/>
                <a:cs typeface="汉仪中楷简" panose="02010604000101010101" charset="-122"/>
              </a:rPr>
              <a:t>阻碍</a:t>
            </a:r>
            <a:r>
              <a:rPr sz="2000" b="1" spc="-10" dirty="0">
                <a:latin typeface="汉仪中楷简" panose="02010604000101010101" charset="-122"/>
                <a:ea typeface="汉仪中楷简" panose="02010604000101010101" charset="-122"/>
                <a:cs typeface="汉仪中楷简" panose="02010604000101010101" charset="-122"/>
              </a:rPr>
              <a:t>着</a:t>
            </a:r>
            <a:r>
              <a:rPr sz="2000" b="1" dirty="0">
                <a:latin typeface="汉仪中楷简" panose="02010604000101010101" charset="-122"/>
                <a:ea typeface="汉仪中楷简" panose="02010604000101010101" charset="-122"/>
                <a:cs typeface="汉仪中楷简" panose="02010604000101010101" charset="-122"/>
              </a:rPr>
              <a:t>国内</a:t>
            </a:r>
            <a:r>
              <a:rPr sz="2000" b="1" spc="-10" dirty="0">
                <a:latin typeface="汉仪中楷简" panose="02010604000101010101" charset="-122"/>
                <a:ea typeface="汉仪中楷简" panose="02010604000101010101" charset="-122"/>
                <a:cs typeface="汉仪中楷简" panose="02010604000101010101" charset="-122"/>
              </a:rPr>
              <a:t>贸</a:t>
            </a:r>
            <a:r>
              <a:rPr sz="2000" b="1" dirty="0">
                <a:latin typeface="汉仪中楷简" panose="02010604000101010101" charset="-122"/>
                <a:ea typeface="汉仪中楷简" panose="02010604000101010101" charset="-122"/>
                <a:cs typeface="汉仪中楷简" panose="02010604000101010101" charset="-122"/>
              </a:rPr>
              <a:t>易的</a:t>
            </a:r>
            <a:r>
              <a:rPr sz="2000" b="1" spc="-10" dirty="0">
                <a:latin typeface="汉仪中楷简" panose="02010604000101010101" charset="-122"/>
                <a:ea typeface="汉仪中楷简" panose="02010604000101010101" charset="-122"/>
                <a:cs typeface="汉仪中楷简" panose="02010604000101010101" charset="-122"/>
              </a:rPr>
              <a:t>发</a:t>
            </a:r>
            <a:r>
              <a:rPr sz="2000" b="1" dirty="0">
                <a:latin typeface="汉仪中楷简" panose="02010604000101010101" charset="-122"/>
                <a:ea typeface="汉仪中楷简" panose="02010604000101010101" charset="-122"/>
                <a:cs typeface="汉仪中楷简" panose="02010604000101010101" charset="-122"/>
              </a:rPr>
              <a:t>展。</a:t>
            </a:r>
            <a:r>
              <a:rPr sz="2000" b="1" spc="-10" dirty="0">
                <a:latin typeface="汉仪中楷简" panose="02010604000101010101" charset="-122"/>
                <a:ea typeface="汉仪中楷简" panose="02010604000101010101" charset="-122"/>
                <a:cs typeface="汉仪中楷简" panose="02010604000101010101" charset="-122"/>
              </a:rPr>
              <a:t>此</a:t>
            </a:r>
            <a:r>
              <a:rPr sz="2000" b="1" dirty="0">
                <a:latin typeface="汉仪中楷简" panose="02010604000101010101" charset="-122"/>
                <a:ea typeface="汉仪中楷简" panose="02010604000101010101" charset="-122"/>
                <a:cs typeface="汉仪中楷简" panose="02010604000101010101" charset="-122"/>
              </a:rPr>
              <a:t>外， 行会制度、贸易垄断制</a:t>
            </a:r>
            <a:r>
              <a:rPr sz="2000" b="1" spc="-10" dirty="0">
                <a:latin typeface="汉仪中楷简" panose="02010604000101010101" charset="-122"/>
                <a:ea typeface="汉仪中楷简" panose="02010604000101010101" charset="-122"/>
                <a:cs typeface="汉仪中楷简" panose="02010604000101010101" charset="-122"/>
              </a:rPr>
              <a:t>度</a:t>
            </a:r>
            <a:r>
              <a:rPr sz="2000" b="1" dirty="0">
                <a:latin typeface="汉仪中楷简" panose="02010604000101010101" charset="-122"/>
                <a:ea typeface="汉仪中楷简" panose="02010604000101010101" charset="-122"/>
                <a:cs typeface="汉仪中楷简" panose="02010604000101010101" charset="-122"/>
              </a:rPr>
              <a:t>仍很</a:t>
            </a:r>
            <a:r>
              <a:rPr sz="2000" b="1" spc="-10" dirty="0">
                <a:latin typeface="汉仪中楷简" panose="02010604000101010101" charset="-122"/>
                <a:ea typeface="汉仪中楷简" panose="02010604000101010101" charset="-122"/>
                <a:cs typeface="汉仪中楷简" panose="02010604000101010101" charset="-122"/>
              </a:rPr>
              <a:t>盛</a:t>
            </a:r>
            <a:r>
              <a:rPr sz="2000" b="1" dirty="0">
                <a:latin typeface="汉仪中楷简" panose="02010604000101010101" charset="-122"/>
                <a:ea typeface="汉仪中楷简" panose="02010604000101010101" charset="-122"/>
                <a:cs typeface="汉仪中楷简" panose="02010604000101010101" charset="-122"/>
              </a:rPr>
              <a:t>行。</a:t>
            </a:r>
          </a:p>
        </p:txBody>
      </p:sp>
      <p:sp>
        <p:nvSpPr>
          <p:cNvPr id="4" name="文本框 3"/>
          <p:cNvSpPr txBox="1"/>
          <p:nvPr/>
        </p:nvSpPr>
        <p:spPr>
          <a:xfrm>
            <a:off x="161925" y="5068570"/>
            <a:ext cx="1964055" cy="521970"/>
          </a:xfrm>
          <a:prstGeom prst="rect">
            <a:avLst/>
          </a:prstGeom>
          <a:noFill/>
        </p:spPr>
        <p:txBody>
          <a:bodyPr wrap="none" rtlCol="0">
            <a:spAutoFit/>
          </a:bodyPr>
          <a:lstStyle/>
          <a:p>
            <a:pPr algn="l"/>
            <a:r>
              <a:rPr lang="zh-CN" altLang="en-US" sz="2800" b="1" dirty="0" smtClean="0">
                <a:latin typeface="Times New Roman" panose="02020603050405020304" pitchFamily="18" charset="0"/>
                <a:ea typeface="汉仪粗圆简" panose="02010609000101010101" charset="-122"/>
                <a:sym typeface="+mn-ea"/>
              </a:rPr>
              <a:t>根本原因：</a:t>
            </a:r>
          </a:p>
        </p:txBody>
      </p:sp>
      <p:pic>
        <p:nvPicPr>
          <p:cNvPr id="12290" name="Picture 2" descr="12485159_2005071510502726458700"/>
          <p:cNvPicPr>
            <a:picLocks noChangeAspect="1" noChangeArrowheads="1"/>
          </p:cNvPicPr>
          <p:nvPr/>
        </p:nvPicPr>
        <p:blipFill>
          <a:blip r:embed="rId3" cstate="print"/>
          <a:srcRect/>
          <a:stretch>
            <a:fillRect/>
          </a:stretch>
        </p:blipFill>
        <p:spPr bwMode="auto">
          <a:xfrm>
            <a:off x="7706360" y="1956435"/>
            <a:ext cx="3721100" cy="2608580"/>
          </a:xfrm>
          <a:prstGeom prst="rect">
            <a:avLst/>
          </a:prstGeom>
          <a:noFill/>
          <a:ln w="9525">
            <a:noFill/>
            <a:miter lim="800000"/>
            <a:headEnd/>
            <a:tailEnd/>
          </a:ln>
        </p:spPr>
      </p:pic>
      <p:sp>
        <p:nvSpPr>
          <p:cNvPr id="2" name="文本框 1"/>
          <p:cNvSpPr txBox="1"/>
          <p:nvPr/>
        </p:nvSpPr>
        <p:spPr>
          <a:xfrm>
            <a:off x="323850" y="6224905"/>
            <a:ext cx="1251585" cy="521970"/>
          </a:xfrm>
          <a:prstGeom prst="rect">
            <a:avLst/>
          </a:prstGeom>
          <a:noFill/>
        </p:spPr>
        <p:txBody>
          <a:bodyPr wrap="none" rtlCol="0">
            <a:spAutoFit/>
          </a:bodyPr>
          <a:lstStyle/>
          <a:p>
            <a:pPr algn="l"/>
            <a:r>
              <a:rPr lang="zh-CN" altLang="en-US" sz="2800" b="1" dirty="0" smtClean="0">
                <a:latin typeface="Times New Roman" panose="02020603050405020304" pitchFamily="18" charset="0"/>
                <a:ea typeface="汉仪粗圆简" panose="02010609000101010101" charset="-122"/>
                <a:sym typeface="+mn-ea"/>
              </a:rPr>
              <a:t>导火线</a:t>
            </a:r>
          </a:p>
        </p:txBody>
      </p:sp>
      <p:sp>
        <p:nvSpPr>
          <p:cNvPr id="20" name="文本框 19"/>
          <p:cNvSpPr txBox="1"/>
          <p:nvPr/>
        </p:nvSpPr>
        <p:spPr>
          <a:xfrm>
            <a:off x="1804670" y="6112510"/>
            <a:ext cx="2320925" cy="645160"/>
          </a:xfrm>
          <a:prstGeom prst="rect">
            <a:avLst/>
          </a:prstGeom>
          <a:noFill/>
        </p:spPr>
        <p:txBody>
          <a:bodyPr wrap="none" rtlCol="0">
            <a:spAutoFit/>
          </a:bodyPr>
          <a:lstStyle/>
          <a:p>
            <a:pPr algn="l" fontAlgn="auto">
              <a:lnSpc>
                <a:spcPct val="150000"/>
              </a:lnSpc>
            </a:pPr>
            <a:r>
              <a:rPr lang="zh-CN" altLang="en-US" sz="2400" b="1" dirty="0" smtClean="0">
                <a:solidFill>
                  <a:srgbClr val="FF0000"/>
                </a:solidFill>
                <a:latin typeface="Times New Roman" panose="02020603050405020304" pitchFamily="18" charset="0"/>
                <a:ea typeface="汉仪粗圆简" panose="02010609000101010101" charset="-122"/>
                <a:sym typeface="+mn-ea"/>
              </a:rPr>
              <a:t>三级会议的召开</a:t>
            </a:r>
          </a:p>
        </p:txBody>
      </p:sp>
      <p:sp>
        <p:nvSpPr>
          <p:cNvPr id="21" name="文本框 20"/>
          <p:cNvSpPr txBox="1"/>
          <p:nvPr/>
        </p:nvSpPr>
        <p:spPr>
          <a:xfrm>
            <a:off x="6274435" y="4368165"/>
            <a:ext cx="5789930" cy="1014730"/>
          </a:xfrm>
          <a:prstGeom prst="rect">
            <a:avLst/>
          </a:prstGeom>
          <a:noFill/>
        </p:spPr>
        <p:txBody>
          <a:bodyPr wrap="square" rtlCol="0" anchor="t">
            <a:spAutoFit/>
          </a:bodyPr>
          <a:lstStyle/>
          <a:p>
            <a:pPr fontAlgn="auto">
              <a:lnSpc>
                <a:spcPct val="150000"/>
              </a:lnSpc>
            </a:pPr>
            <a:r>
              <a:rPr lang="zh-CN" altLang="en-US" sz="2000" dirty="0" smtClean="0">
                <a:effectLst>
                  <a:outerShdw blurRad="38100" dist="38100" dir="2700000" algn="tl">
                    <a:srgbClr val="000000">
                      <a:alpha val="43137"/>
                    </a:srgbClr>
                  </a:outerShdw>
                </a:effectLst>
                <a:latin typeface="汉仪中楷简" panose="02010604000101010101" charset="-122"/>
                <a:ea typeface="汉仪中楷简" panose="02010604000101010101" charset="-122"/>
                <a:cs typeface="汉仪中楷简" panose="02010604000101010101" charset="-122"/>
                <a:sym typeface="Arial" panose="020B0604020202020204" pitchFamily="34" charset="0"/>
              </a:rPr>
              <a:t>1789年5月</a:t>
            </a:r>
            <a:r>
              <a:rPr lang="zh-CN" altLang="en-US" sz="2000" dirty="0">
                <a:effectLst>
                  <a:outerShdw blurRad="38100" dist="38100" dir="2700000" algn="tl">
                    <a:srgbClr val="000000">
                      <a:alpha val="43137"/>
                    </a:srgbClr>
                  </a:outerShdw>
                </a:effectLst>
                <a:latin typeface="汉仪中楷简" panose="02010604000101010101" charset="-122"/>
                <a:ea typeface="汉仪中楷简" panose="02010604000101010101" charset="-122"/>
                <a:cs typeface="汉仪中楷简" panose="02010604000101010101" charset="-122"/>
                <a:sym typeface="Arial" panose="020B0604020202020204" pitchFamily="34" charset="0"/>
              </a:rPr>
              <a:t>，路易十六为了解决危机特别是解决征税问题而召开了中断达175年之久的三级会议。</a:t>
            </a:r>
            <a:endParaRPr lang="zh-CN" altLang="en-US" sz="2000">
              <a:latin typeface="汉仪中楷简" panose="02010604000101010101" charset="-122"/>
              <a:ea typeface="汉仪中楷简" panose="02010604000101010101" charset="-122"/>
              <a:cs typeface="汉仪中楷简" panose="02010604000101010101" charset="-122"/>
            </a:endParaRPr>
          </a:p>
        </p:txBody>
      </p:sp>
      <p:sp>
        <p:nvSpPr>
          <p:cNvPr id="22" name="文本框 21"/>
          <p:cNvSpPr txBox="1"/>
          <p:nvPr/>
        </p:nvSpPr>
        <p:spPr>
          <a:xfrm>
            <a:off x="4528820" y="6174105"/>
            <a:ext cx="1201420" cy="398780"/>
          </a:xfrm>
          <a:prstGeom prst="rect">
            <a:avLst/>
          </a:prstGeom>
          <a:noFill/>
        </p:spPr>
        <p:txBody>
          <a:bodyPr wrap="none" rtlCol="0">
            <a:spAutoFit/>
          </a:bodyPr>
          <a:lstStyle/>
          <a:p>
            <a:r>
              <a:rPr lang="zh-CN" altLang="en-US" sz="2000" b="1">
                <a:solidFill>
                  <a:schemeClr val="tx2"/>
                </a:solidFill>
                <a:latin typeface="汉仪粗圆简" panose="02010609000101010101" charset="-122"/>
                <a:ea typeface="汉仪粗圆简" panose="02010609000101010101" charset="-122"/>
              </a:rPr>
              <a:t>其他原因</a:t>
            </a:r>
          </a:p>
        </p:txBody>
      </p:sp>
      <p:sp>
        <p:nvSpPr>
          <p:cNvPr id="24" name="文本框 23"/>
          <p:cNvSpPr txBox="1"/>
          <p:nvPr/>
        </p:nvSpPr>
        <p:spPr>
          <a:xfrm>
            <a:off x="5862955" y="6112510"/>
            <a:ext cx="4458970" cy="460375"/>
          </a:xfrm>
          <a:prstGeom prst="rect">
            <a:avLst/>
          </a:prstGeom>
          <a:noFill/>
        </p:spPr>
        <p:txBody>
          <a:bodyPr wrap="none" rtlCol="0">
            <a:spAutoFit/>
          </a:bodyPr>
          <a:lstStyle/>
          <a:p>
            <a:r>
              <a:rPr lang="zh-CN" altLang="en-US" sz="2400" b="1">
                <a:solidFill>
                  <a:srgbClr val="FF0000"/>
                </a:solidFill>
                <a:latin typeface="汉仪粗圆简" panose="02010609000101010101" charset="-122"/>
                <a:ea typeface="汉仪粗圆简" panose="02010609000101010101" charset="-122"/>
              </a:rPr>
              <a:t>启蒙运动和美国独立战争的推动</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indefinite"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indefinite"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6" presetClass="entr" presetSubtype="0" fill="hold" grpId="0" nodeType="clickEffect">
                                  <p:stCondLst>
                                    <p:cond delay="0"/>
                                  </p:stCondLst>
                                  <p:iterate type="lt">
                                    <p:tmPct val="10000"/>
                                  </p:iterate>
                                  <p:childTnLst>
                                    <p:set>
                                      <p:cBhvr>
                                        <p:cTn id="40" dur="1" fill="hold">
                                          <p:stCondLst>
                                            <p:cond delay="0"/>
                                          </p:stCondLst>
                                        </p:cTn>
                                        <p:tgtEl>
                                          <p:spTgt spid="19"/>
                                        </p:tgtEl>
                                        <p:attrNameLst>
                                          <p:attrName>style.visibility</p:attrName>
                                        </p:attrNameLst>
                                      </p:cBhvr>
                                      <p:to>
                                        <p:strVal val="visible"/>
                                      </p:to>
                                    </p:set>
                                    <p:anim by="(-#ppt_w*2)" calcmode="lin" valueType="num">
                                      <p:cBhvr rctx="PPT">
                                        <p:cTn id="41" dur="500" autoRev="1" fill="hold">
                                          <p:stCondLst>
                                            <p:cond delay="0"/>
                                          </p:stCondLst>
                                        </p:cTn>
                                        <p:tgtEl>
                                          <p:spTgt spid="19"/>
                                        </p:tgtEl>
                                        <p:attrNameLst>
                                          <p:attrName>ppt_w</p:attrName>
                                        </p:attrNameLst>
                                      </p:cBhvr>
                                    </p:anim>
                                    <p:anim by="(#ppt_w*0.50)" calcmode="lin" valueType="num">
                                      <p:cBhvr>
                                        <p:cTn id="42" dur="500" decel="50000" autoRev="1" fill="hold">
                                          <p:stCondLst>
                                            <p:cond delay="0"/>
                                          </p:stCondLst>
                                        </p:cTn>
                                        <p:tgtEl>
                                          <p:spTgt spid="19"/>
                                        </p:tgtEl>
                                        <p:attrNameLst>
                                          <p:attrName>ppt_x</p:attrName>
                                        </p:attrNameLst>
                                      </p:cBhvr>
                                    </p:anim>
                                    <p:anim from="(-#ppt_h/2)" to="(#ppt_y)" calcmode="lin" valueType="num">
                                      <p:cBhvr>
                                        <p:cTn id="43" dur="1000" fill="hold">
                                          <p:stCondLst>
                                            <p:cond delay="0"/>
                                          </p:stCondLst>
                                        </p:cTn>
                                        <p:tgtEl>
                                          <p:spTgt spid="19"/>
                                        </p:tgtEl>
                                        <p:attrNameLst>
                                          <p:attrName>ppt_y</p:attrName>
                                        </p:attrNameLst>
                                      </p:cBhvr>
                                    </p:anim>
                                    <p:animRot by="21600000">
                                      <p:cBhvr>
                                        <p:cTn id="44" dur="1000" fill="hold">
                                          <p:stCondLst>
                                            <p:cond delay="0"/>
                                          </p:stCondLst>
                                        </p:cTn>
                                        <p:tgtEl>
                                          <p:spTgt spid="19"/>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linds(horizontal)">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2290"/>
                                        </p:tgtEl>
                                        <p:attrNameLst>
                                          <p:attrName>style.visibility</p:attrName>
                                        </p:attrNameLst>
                                      </p:cBhvr>
                                      <p:to>
                                        <p:strVal val="visible"/>
                                      </p:to>
                                    </p:set>
                                    <p:anim calcmode="lin" valueType="num">
                                      <p:cBhvr additive="base">
                                        <p:cTn id="54" dur="500" fill="hold"/>
                                        <p:tgtEl>
                                          <p:spTgt spid="12290"/>
                                        </p:tgtEl>
                                        <p:attrNameLst>
                                          <p:attrName>ppt_x</p:attrName>
                                        </p:attrNameLst>
                                      </p:cBhvr>
                                      <p:tavLst>
                                        <p:tav tm="0">
                                          <p:val>
                                            <p:strVal val="#ppt_x"/>
                                          </p:val>
                                        </p:tav>
                                        <p:tav tm="100000">
                                          <p:val>
                                            <p:strVal val="#ppt_x"/>
                                          </p:val>
                                        </p:tav>
                                      </p:tavLst>
                                    </p:anim>
                                    <p:anim calcmode="lin" valueType="num">
                                      <p:cBhvr additive="base">
                                        <p:cTn id="55"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fill="hold"/>
                                        <p:tgtEl>
                                          <p:spTgt spid="21"/>
                                        </p:tgtEl>
                                        <p:attrNameLst>
                                          <p:attrName>ppt_x</p:attrName>
                                        </p:attrNameLst>
                                      </p:cBhvr>
                                      <p:tavLst>
                                        <p:tav tm="0">
                                          <p:val>
                                            <p:strVal val="#ppt_x"/>
                                          </p:val>
                                        </p:tav>
                                        <p:tav tm="100000">
                                          <p:val>
                                            <p:strVal val="#ppt_x"/>
                                          </p:val>
                                        </p:tav>
                                      </p:tavLst>
                                    </p:anim>
                                    <p:anim calcmode="lin" valueType="num">
                                      <p:cBhvr additive="base">
                                        <p:cTn id="6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ppt_x"/>
                                          </p:val>
                                        </p:tav>
                                        <p:tav tm="100000">
                                          <p:val>
                                            <p:strVal val="#ppt_x"/>
                                          </p:val>
                                        </p:tav>
                                      </p:tavLst>
                                    </p:anim>
                                    <p:anim calcmode="lin" valueType="num">
                                      <p:cBhvr additive="base">
                                        <p:cTn id="7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additive="base">
                                        <p:cTn id="78" dur="500" fill="hold"/>
                                        <p:tgtEl>
                                          <p:spTgt spid="24"/>
                                        </p:tgtEl>
                                        <p:attrNameLst>
                                          <p:attrName>ppt_x</p:attrName>
                                        </p:attrNameLst>
                                      </p:cBhvr>
                                      <p:tavLst>
                                        <p:tav tm="0">
                                          <p:val>
                                            <p:strVal val="#ppt_x"/>
                                          </p:val>
                                        </p:tav>
                                        <p:tav tm="100000">
                                          <p:val>
                                            <p:strVal val="#ppt_x"/>
                                          </p:val>
                                        </p:tav>
                                      </p:tavLst>
                                    </p:anim>
                                    <p:anim calcmode="lin" valueType="num">
                                      <p:cBhvr additive="base">
                                        <p:cTn id="7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bldLvl="0" animBg="1"/>
      <p:bldP spid="18" grpId="0" bldLvl="0" animBg="1"/>
      <p:bldP spid="19" grpId="0" bldLvl="0" animBg="1"/>
      <p:bldP spid="23" grpId="0"/>
      <p:bldP spid="20" grpId="0"/>
      <p:bldP spid="21" grpId="0"/>
      <p:bldP spid="2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5" descr="01300000030421122196207155882"/>
          <p:cNvPicPr>
            <a:picLocks noChangeAspect="1"/>
          </p:cNvPicPr>
          <p:nvPr/>
        </p:nvPicPr>
        <p:blipFill>
          <a:blip r:embed="rId16" cstate="print"/>
          <a:stretch>
            <a:fillRect/>
          </a:stretch>
        </p:blipFill>
        <p:spPr>
          <a:xfrm>
            <a:off x="-9525" y="12700"/>
            <a:ext cx="3492500" cy="3960813"/>
          </a:xfrm>
          <a:prstGeom prst="rect">
            <a:avLst/>
          </a:prstGeom>
          <a:noFill/>
          <a:ln w="9525">
            <a:noFill/>
          </a:ln>
        </p:spPr>
      </p:pic>
      <p:cxnSp>
        <p:nvCxnSpPr>
          <p:cNvPr id="31" name="直接连接符 30"/>
          <p:cNvCxnSpPr/>
          <p:nvPr>
            <p:custDataLst>
              <p:tags r:id="rId1"/>
            </p:custDataLst>
          </p:nvPr>
        </p:nvCxnSpPr>
        <p:spPr>
          <a:xfrm>
            <a:off x="95250" y="4993640"/>
            <a:ext cx="723900" cy="1905"/>
          </a:xfrm>
          <a:prstGeom prst="line">
            <a:avLst/>
          </a:prstGeom>
          <a:ln w="25400">
            <a:solidFill>
              <a:srgbClr val="FC4653"/>
            </a:solidFill>
          </a:ln>
        </p:spPr>
        <p:style>
          <a:lnRef idx="1">
            <a:srgbClr val="FC4653"/>
          </a:lnRef>
          <a:fillRef idx="0">
            <a:srgbClr val="FC4653"/>
          </a:fillRef>
          <a:effectRef idx="0">
            <a:srgbClr val="FC4653"/>
          </a:effectRef>
          <a:fontRef idx="minor">
            <a:srgbClr val="242424"/>
          </a:fontRef>
        </p:style>
      </p:cxnSp>
      <p:sp>
        <p:nvSpPr>
          <p:cNvPr id="92" name="文本框 91"/>
          <p:cNvSpPr txBox="1"/>
          <p:nvPr>
            <p:custDataLst>
              <p:tags r:id="rId2"/>
            </p:custDataLst>
          </p:nvPr>
        </p:nvSpPr>
        <p:spPr>
          <a:xfrm>
            <a:off x="490855" y="4314190"/>
            <a:ext cx="2043430" cy="523240"/>
          </a:xfrm>
          <a:prstGeom prst="rect">
            <a:avLst/>
          </a:prstGeom>
          <a:noFill/>
        </p:spPr>
        <p:txBody>
          <a:bodyPr wrap="square" lIns="90000" tIns="46800" rIns="90000" bIns="46800" rtlCol="0"/>
          <a:lstStyle/>
          <a:p>
            <a:r>
              <a:rPr lang="en-US" altLang="zh-CN" sz="2400" b="1">
                <a:solidFill>
                  <a:srgbClr val="FC4653"/>
                </a:solidFill>
                <a:latin typeface="Arial" panose="020B0604020202020204" pitchFamily="34" charset="0"/>
                <a:cs typeface="Arial" panose="020B0604020202020204" pitchFamily="34" charset="0"/>
              </a:rPr>
              <a:t>1789.7.14</a:t>
            </a:r>
          </a:p>
        </p:txBody>
      </p:sp>
      <p:sp>
        <p:nvSpPr>
          <p:cNvPr id="108" name="文本框 5"/>
          <p:cNvSpPr txBox="1"/>
          <p:nvPr>
            <p:custDataLst>
              <p:tags r:id="rId3"/>
            </p:custDataLst>
          </p:nvPr>
        </p:nvSpPr>
        <p:spPr>
          <a:xfrm>
            <a:off x="221615" y="5208905"/>
            <a:ext cx="1932305" cy="787400"/>
          </a:xfrm>
          <a:prstGeom prst="rect">
            <a:avLst/>
          </a:prstGeom>
          <a:noFill/>
        </p:spPr>
        <p:txBody>
          <a:bodyPr wrap="square" lIns="90000" tIns="46800" rIns="90000" bIns="46800" rtlCol="0">
            <a:noAutofit/>
          </a:bodyPr>
          <a:lstStyle>
            <a:defPPr>
              <a:defRPr lang="zh-CN"/>
            </a:defPPr>
            <a:lvl1pPr marL="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9pPr>
          </a:lstStyle>
          <a:p>
            <a:pPr algn="ctr">
              <a:lnSpc>
                <a:spcPct val="150000"/>
              </a:lnSpc>
            </a:pPr>
            <a:r>
              <a:rPr lang="zh-CN" altLang="en-US" sz="2000" b="1">
                <a:solidFill>
                  <a:schemeClr val="tx1"/>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巴黎人民攻占巴士底监狱</a:t>
            </a:r>
          </a:p>
        </p:txBody>
      </p:sp>
      <p:cxnSp>
        <p:nvCxnSpPr>
          <p:cNvPr id="43" name="直接连接符 42"/>
          <p:cNvCxnSpPr/>
          <p:nvPr>
            <p:custDataLst>
              <p:tags r:id="rId4"/>
            </p:custDataLst>
          </p:nvPr>
        </p:nvCxnSpPr>
        <p:spPr>
          <a:xfrm>
            <a:off x="1724660" y="4993640"/>
            <a:ext cx="1558925" cy="1905"/>
          </a:xfrm>
          <a:prstGeom prst="line">
            <a:avLst/>
          </a:prstGeom>
          <a:ln w="25400">
            <a:solidFill>
              <a:srgbClr val="FC4653"/>
            </a:solidFill>
          </a:ln>
        </p:spPr>
        <p:style>
          <a:lnRef idx="1">
            <a:srgbClr val="FC4653"/>
          </a:lnRef>
          <a:fillRef idx="0">
            <a:srgbClr val="FC4653"/>
          </a:fillRef>
          <a:effectRef idx="0">
            <a:srgbClr val="FC4653"/>
          </a:effectRef>
          <a:fontRef idx="minor">
            <a:srgbClr val="242424"/>
          </a:fontRef>
        </p:style>
      </p:cxnSp>
      <p:sp>
        <p:nvSpPr>
          <p:cNvPr id="40" name="任意多边形: 形状 39"/>
          <p:cNvSpPr/>
          <p:nvPr>
            <p:custDataLst>
              <p:tags r:id="rId5"/>
            </p:custDataLst>
          </p:nvPr>
        </p:nvSpPr>
        <p:spPr>
          <a:xfrm>
            <a:off x="817245" y="4806950"/>
            <a:ext cx="907415" cy="401955"/>
          </a:xfrm>
          <a:custGeom>
            <a:avLst/>
            <a:gdLst>
              <a:gd name="connsiteX0" fmla="*/ 201552 w 887483"/>
              <a:gd name="connsiteY0" fmla="*/ 48802 h 278321"/>
              <a:gd name="connsiteX1" fmla="*/ 201552 w 887483"/>
              <a:gd name="connsiteY1" fmla="*/ 48804 h 278321"/>
              <a:gd name="connsiteX2" fmla="*/ 201551 w 887483"/>
              <a:gd name="connsiteY2" fmla="*/ 48803 h 278321"/>
              <a:gd name="connsiteX3" fmla="*/ 137659 w 887483"/>
              <a:gd name="connsiteY3" fmla="*/ 75268 h 278321"/>
              <a:gd name="connsiteX4" fmla="*/ 73766 w 887483"/>
              <a:gd name="connsiteY4" fmla="*/ 139161 h 278321"/>
              <a:gd name="connsiteX5" fmla="*/ 137658 w 887483"/>
              <a:gd name="connsiteY5" fmla="*/ 203053 h 278321"/>
              <a:gd name="connsiteX6" fmla="*/ 201551 w 887483"/>
              <a:gd name="connsiteY6" fmla="*/ 229518 h 278321"/>
              <a:gd name="connsiteX7" fmla="*/ 201552 w 887483"/>
              <a:gd name="connsiteY7" fmla="*/ 229518 h 278321"/>
              <a:gd name="connsiteX8" fmla="*/ 685915 w 887483"/>
              <a:gd name="connsiteY8" fmla="*/ 229519 h 278321"/>
              <a:gd name="connsiteX9" fmla="*/ 685916 w 887483"/>
              <a:gd name="connsiteY9" fmla="*/ 229519 h 278321"/>
              <a:gd name="connsiteX10" fmla="*/ 685917 w 887483"/>
              <a:gd name="connsiteY10" fmla="*/ 229519 h 278321"/>
              <a:gd name="connsiteX11" fmla="*/ 686103 w 887483"/>
              <a:gd name="connsiteY11" fmla="*/ 229518 h 278321"/>
              <a:gd name="connsiteX12" fmla="*/ 686103 w 887483"/>
              <a:gd name="connsiteY12" fmla="*/ 229483 h 278321"/>
              <a:gd name="connsiteX13" fmla="*/ 719918 w 887483"/>
              <a:gd name="connsiteY13" fmla="*/ 222902 h 278321"/>
              <a:gd name="connsiteX14" fmla="*/ 749808 w 887483"/>
              <a:gd name="connsiteY14" fmla="*/ 203053 h 278321"/>
              <a:gd name="connsiteX15" fmla="*/ 813701 w 887483"/>
              <a:gd name="connsiteY15" fmla="*/ 139161 h 278321"/>
              <a:gd name="connsiteX16" fmla="*/ 749809 w 887483"/>
              <a:gd name="connsiteY16" fmla="*/ 75269 h 278321"/>
              <a:gd name="connsiteX17" fmla="*/ 719918 w 887483"/>
              <a:gd name="connsiteY17" fmla="*/ 55419 h 278321"/>
              <a:gd name="connsiteX18" fmla="*/ 686103 w 887483"/>
              <a:gd name="connsiteY18" fmla="*/ 48840 h 278321"/>
              <a:gd name="connsiteX19" fmla="*/ 686103 w 887483"/>
              <a:gd name="connsiteY19" fmla="*/ 48802 h 278321"/>
              <a:gd name="connsiteX20" fmla="*/ 196803 w 887483"/>
              <a:gd name="connsiteY20" fmla="*/ 0 h 278321"/>
              <a:gd name="connsiteX21" fmla="*/ 397919 w 887483"/>
              <a:gd name="connsiteY21" fmla="*/ 0 h 278321"/>
              <a:gd name="connsiteX22" fmla="*/ 591859 w 887483"/>
              <a:gd name="connsiteY22" fmla="*/ 0 h 278321"/>
              <a:gd name="connsiteX23" fmla="*/ 690969 w 887483"/>
              <a:gd name="connsiteY23" fmla="*/ 0 h 278321"/>
              <a:gd name="connsiteX24" fmla="*/ 690969 w 887483"/>
              <a:gd name="connsiteY24" fmla="*/ 57 h 278321"/>
              <a:gd name="connsiteX25" fmla="*/ 743048 w 887483"/>
              <a:gd name="connsiteY25" fmla="*/ 10191 h 278321"/>
              <a:gd name="connsiteX26" fmla="*/ 789084 w 887483"/>
              <a:gd name="connsiteY26" fmla="*/ 40761 h 278321"/>
              <a:gd name="connsiteX27" fmla="*/ 887483 w 887483"/>
              <a:gd name="connsiteY27" fmla="*/ 139161 h 278321"/>
              <a:gd name="connsiteX28" fmla="*/ 789082 w 887483"/>
              <a:gd name="connsiteY28" fmla="*/ 237562 h 278321"/>
              <a:gd name="connsiteX29" fmla="*/ 743048 w 887483"/>
              <a:gd name="connsiteY29" fmla="*/ 268132 h 278321"/>
              <a:gd name="connsiteX30" fmla="*/ 690969 w 887483"/>
              <a:gd name="connsiteY30" fmla="*/ 278267 h 278321"/>
              <a:gd name="connsiteX31" fmla="*/ 690969 w 887483"/>
              <a:gd name="connsiteY31" fmla="*/ 278320 h 278321"/>
              <a:gd name="connsiteX32" fmla="*/ 690683 w 887483"/>
              <a:gd name="connsiteY32" fmla="*/ 278321 h 278321"/>
              <a:gd name="connsiteX33" fmla="*/ 690681 w 887483"/>
              <a:gd name="connsiteY33" fmla="*/ 278321 h 278321"/>
              <a:gd name="connsiteX34" fmla="*/ 690679 w 887483"/>
              <a:gd name="connsiteY34" fmla="*/ 278321 h 278321"/>
              <a:gd name="connsiteX35" fmla="*/ 591859 w 887483"/>
              <a:gd name="connsiteY35" fmla="*/ 278321 h 278321"/>
              <a:gd name="connsiteX36" fmla="*/ 397919 w 887483"/>
              <a:gd name="connsiteY36" fmla="*/ 278321 h 278321"/>
              <a:gd name="connsiteX37" fmla="*/ 196803 w 887483"/>
              <a:gd name="connsiteY37" fmla="*/ 278320 h 278321"/>
              <a:gd name="connsiteX38" fmla="*/ 196802 w 887483"/>
              <a:gd name="connsiteY38" fmla="*/ 278320 h 278321"/>
              <a:gd name="connsiteX39" fmla="*/ 98400 w 887483"/>
              <a:gd name="connsiteY39" fmla="*/ 237562 h 278321"/>
              <a:gd name="connsiteX40" fmla="*/ 0 w 887483"/>
              <a:gd name="connsiteY40" fmla="*/ 139161 h 278321"/>
              <a:gd name="connsiteX41" fmla="*/ 98401 w 887483"/>
              <a:gd name="connsiteY41" fmla="*/ 40760 h 278321"/>
              <a:gd name="connsiteX42" fmla="*/ 196802 w 887483"/>
              <a:gd name="connsiteY42" fmla="*/ 2 h 278321"/>
              <a:gd name="connsiteX43" fmla="*/ 196803 w 887483"/>
              <a:gd name="connsiteY43" fmla="*/ 2 h 27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7483" h="278321">
                <a:moveTo>
                  <a:pt x="201552" y="48802"/>
                </a:moveTo>
                <a:lnTo>
                  <a:pt x="201552" y="48804"/>
                </a:lnTo>
                <a:lnTo>
                  <a:pt x="201551" y="48803"/>
                </a:lnTo>
                <a:cubicBezTo>
                  <a:pt x="178427" y="48803"/>
                  <a:pt x="155302" y="57625"/>
                  <a:pt x="137659" y="75268"/>
                </a:cubicBezTo>
                <a:lnTo>
                  <a:pt x="73766" y="139161"/>
                </a:lnTo>
                <a:lnTo>
                  <a:pt x="137658" y="203053"/>
                </a:lnTo>
                <a:cubicBezTo>
                  <a:pt x="155302" y="220696"/>
                  <a:pt x="178426" y="229518"/>
                  <a:pt x="201551" y="229518"/>
                </a:cubicBezTo>
                <a:lnTo>
                  <a:pt x="201552" y="229518"/>
                </a:lnTo>
                <a:lnTo>
                  <a:pt x="685915" y="229519"/>
                </a:lnTo>
                <a:lnTo>
                  <a:pt x="685916" y="229519"/>
                </a:lnTo>
                <a:lnTo>
                  <a:pt x="685917" y="229519"/>
                </a:lnTo>
                <a:lnTo>
                  <a:pt x="686103" y="229518"/>
                </a:lnTo>
                <a:lnTo>
                  <a:pt x="686103" y="229483"/>
                </a:lnTo>
                <a:lnTo>
                  <a:pt x="719918" y="222902"/>
                </a:lnTo>
                <a:cubicBezTo>
                  <a:pt x="730795" y="218491"/>
                  <a:pt x="740987" y="211875"/>
                  <a:pt x="749808" y="203053"/>
                </a:cubicBezTo>
                <a:lnTo>
                  <a:pt x="813701" y="139161"/>
                </a:lnTo>
                <a:lnTo>
                  <a:pt x="749809" y="75269"/>
                </a:lnTo>
                <a:cubicBezTo>
                  <a:pt x="740987" y="66447"/>
                  <a:pt x="730795" y="59831"/>
                  <a:pt x="719918" y="55419"/>
                </a:cubicBezTo>
                <a:lnTo>
                  <a:pt x="686103" y="48840"/>
                </a:lnTo>
                <a:lnTo>
                  <a:pt x="686103" y="48802"/>
                </a:lnTo>
                <a:close/>
                <a:moveTo>
                  <a:pt x="196803" y="0"/>
                </a:moveTo>
                <a:lnTo>
                  <a:pt x="397919" y="0"/>
                </a:lnTo>
                <a:lnTo>
                  <a:pt x="591859" y="0"/>
                </a:lnTo>
                <a:lnTo>
                  <a:pt x="690969" y="0"/>
                </a:lnTo>
                <a:lnTo>
                  <a:pt x="690969" y="57"/>
                </a:lnTo>
                <a:lnTo>
                  <a:pt x="743048" y="10191"/>
                </a:lnTo>
                <a:cubicBezTo>
                  <a:pt x="759800" y="16985"/>
                  <a:pt x="775497" y="27175"/>
                  <a:pt x="789084" y="40761"/>
                </a:cubicBezTo>
                <a:lnTo>
                  <a:pt x="887483" y="139161"/>
                </a:lnTo>
                <a:lnTo>
                  <a:pt x="789082" y="237562"/>
                </a:lnTo>
                <a:cubicBezTo>
                  <a:pt x="775496" y="251148"/>
                  <a:pt x="759799" y="261339"/>
                  <a:pt x="743048" y="268132"/>
                </a:cubicBezTo>
                <a:lnTo>
                  <a:pt x="690969" y="278267"/>
                </a:lnTo>
                <a:lnTo>
                  <a:pt x="690969" y="278320"/>
                </a:lnTo>
                <a:lnTo>
                  <a:pt x="690683" y="278321"/>
                </a:lnTo>
                <a:lnTo>
                  <a:pt x="690681" y="278321"/>
                </a:lnTo>
                <a:lnTo>
                  <a:pt x="690679" y="278321"/>
                </a:lnTo>
                <a:lnTo>
                  <a:pt x="591859" y="278321"/>
                </a:lnTo>
                <a:lnTo>
                  <a:pt x="397919" y="278321"/>
                </a:lnTo>
                <a:lnTo>
                  <a:pt x="196803" y="278320"/>
                </a:lnTo>
                <a:lnTo>
                  <a:pt x="196802" y="278320"/>
                </a:lnTo>
                <a:cubicBezTo>
                  <a:pt x="161187" y="278320"/>
                  <a:pt x="125573" y="264733"/>
                  <a:pt x="98400" y="237562"/>
                </a:cubicBezTo>
                <a:lnTo>
                  <a:pt x="0" y="139161"/>
                </a:lnTo>
                <a:lnTo>
                  <a:pt x="98401" y="40760"/>
                </a:lnTo>
                <a:cubicBezTo>
                  <a:pt x="125574" y="13587"/>
                  <a:pt x="161189" y="2"/>
                  <a:pt x="196802" y="2"/>
                </a:cubicBezTo>
                <a:lnTo>
                  <a:pt x="196803" y="2"/>
                </a:lnTo>
                <a:close/>
              </a:path>
            </a:pathLst>
          </a:custGeom>
          <a:ln>
            <a:noFill/>
          </a:ln>
        </p:spPr>
        <p:style>
          <a:lnRef idx="2">
            <a:srgbClr val="FC4653">
              <a:shade val="50000"/>
            </a:srgbClr>
          </a:lnRef>
          <a:fillRef idx="1">
            <a:srgbClr val="FC4653"/>
          </a:fillRef>
          <a:effectRef idx="0">
            <a:srgbClr val="FC4653"/>
          </a:effectRef>
          <a:fontRef idx="minor">
            <a:srgbClr val="FFFFFF"/>
          </a:fontRef>
        </p:style>
        <p:txBody>
          <a:bodyPr wrap="square" rtlCol="0" anchor="ctr">
            <a:noAutofit/>
          </a:bodyPr>
          <a:lstStyle/>
          <a:p>
            <a:pPr algn="ctr"/>
            <a:r>
              <a:rPr lang="en-US" altLang="zh-CN" b="1">
                <a:solidFill>
                  <a:srgbClr val="E1448B"/>
                </a:solidFill>
                <a:latin typeface="Arial" panose="020B0604020202020204" pitchFamily="34" charset="0"/>
                <a:cs typeface="Arial" panose="020B0604020202020204" pitchFamily="34" charset="0"/>
                <a:sym typeface="+mn-ea"/>
              </a:rPr>
              <a:t>1</a:t>
            </a:r>
          </a:p>
        </p:txBody>
      </p:sp>
      <p:sp>
        <p:nvSpPr>
          <p:cNvPr id="21" name="文本框 20"/>
          <p:cNvSpPr txBox="1"/>
          <p:nvPr>
            <p:custDataLst>
              <p:tags r:id="rId6"/>
            </p:custDataLst>
          </p:nvPr>
        </p:nvSpPr>
        <p:spPr>
          <a:xfrm>
            <a:off x="3058160" y="4300855"/>
            <a:ext cx="1509395" cy="523240"/>
          </a:xfrm>
          <a:prstGeom prst="rect">
            <a:avLst/>
          </a:prstGeom>
          <a:noFill/>
        </p:spPr>
        <p:txBody>
          <a:bodyPr wrap="square" lIns="90000" tIns="46800" rIns="90000" bIns="46800" rtlCol="0"/>
          <a:lstStyle/>
          <a:p>
            <a:r>
              <a:rPr lang="en-US" altLang="zh-CN" sz="2400" b="1">
                <a:solidFill>
                  <a:srgbClr val="E1448B"/>
                </a:solidFill>
                <a:latin typeface="Arial" panose="020B0604020202020204" pitchFamily="34" charset="0"/>
                <a:cs typeface="Arial" panose="020B0604020202020204" pitchFamily="34" charset="0"/>
              </a:rPr>
              <a:t>1789.8</a:t>
            </a:r>
          </a:p>
        </p:txBody>
      </p:sp>
      <p:sp>
        <p:nvSpPr>
          <p:cNvPr id="22" name="文本框 5"/>
          <p:cNvSpPr txBox="1"/>
          <p:nvPr>
            <p:custDataLst>
              <p:tags r:id="rId7"/>
            </p:custDataLst>
          </p:nvPr>
        </p:nvSpPr>
        <p:spPr>
          <a:xfrm>
            <a:off x="2354580" y="5276850"/>
            <a:ext cx="2516505" cy="1425575"/>
          </a:xfrm>
          <a:prstGeom prst="rect">
            <a:avLst/>
          </a:prstGeom>
          <a:noFill/>
        </p:spPr>
        <p:txBody>
          <a:bodyPr wrap="square" lIns="90000" tIns="46800" rIns="90000" bIns="46800" rtlCol="0">
            <a:noAutofit/>
          </a:bodyPr>
          <a:lstStyle>
            <a:defPPr>
              <a:defRPr lang="zh-CN"/>
            </a:defPPr>
            <a:lvl1pPr marL="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242424"/>
                </a:solidFill>
                <a:latin typeface="Arial" panose="020B0604020202020204" pitchFamily="34" charset="0"/>
                <a:ea typeface="微软雅黑" panose="020B0503020204020204" charset="-122"/>
                <a:cs typeface="+mn-ea"/>
              </a:defRPr>
            </a:lvl9pPr>
          </a:lstStyle>
          <a:p>
            <a:pPr algn="ctr">
              <a:lnSpc>
                <a:spcPct val="150000"/>
              </a:lnSpc>
            </a:pP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制宪议会掌权，制定《</a:t>
            </a:r>
            <a:r>
              <a:rPr lang="zh-CN" altLang="en-US" sz="2000" b="1">
                <a:solidFill>
                  <a:schemeClr val="tx1"/>
                </a:solidFill>
                <a:latin typeface="微软雅黑" panose="020B0503020204020204" charset="-122"/>
                <a:cs typeface="微软雅黑" panose="020B0503020204020204" charset="-122"/>
                <a:sym typeface="微软雅黑" panose="020B0503020204020204" charset="-122"/>
              </a:rPr>
              <a:t>人权宣言</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p>
        </p:txBody>
      </p:sp>
      <p:cxnSp>
        <p:nvCxnSpPr>
          <p:cNvPr id="23" name="直接连接符 22"/>
          <p:cNvCxnSpPr/>
          <p:nvPr>
            <p:custDataLst>
              <p:tags r:id="rId8"/>
            </p:custDataLst>
          </p:nvPr>
        </p:nvCxnSpPr>
        <p:spPr>
          <a:xfrm>
            <a:off x="4163027" y="4993686"/>
            <a:ext cx="1702962" cy="0"/>
          </a:xfrm>
          <a:prstGeom prst="line">
            <a:avLst/>
          </a:prstGeom>
          <a:ln w="25400">
            <a:solidFill>
              <a:srgbClr val="E1448B"/>
            </a:solidFill>
          </a:ln>
        </p:spPr>
        <p:style>
          <a:lnRef idx="1">
            <a:srgbClr val="FC4653"/>
          </a:lnRef>
          <a:fillRef idx="0">
            <a:srgbClr val="FC4653"/>
          </a:fillRef>
          <a:effectRef idx="0">
            <a:srgbClr val="FC4653"/>
          </a:effectRef>
          <a:fontRef idx="minor">
            <a:srgbClr val="242424"/>
          </a:fontRef>
        </p:style>
      </p:cxnSp>
      <p:sp>
        <p:nvSpPr>
          <p:cNvPr id="24" name="任意多边形: 形状 23"/>
          <p:cNvSpPr/>
          <p:nvPr>
            <p:custDataLst>
              <p:tags r:id="rId9"/>
            </p:custDataLst>
          </p:nvPr>
        </p:nvSpPr>
        <p:spPr>
          <a:xfrm>
            <a:off x="3283585" y="4818380"/>
            <a:ext cx="887730" cy="352425"/>
          </a:xfrm>
          <a:custGeom>
            <a:avLst/>
            <a:gdLst>
              <a:gd name="connsiteX0" fmla="*/ 201552 w 887483"/>
              <a:gd name="connsiteY0" fmla="*/ 48802 h 278321"/>
              <a:gd name="connsiteX1" fmla="*/ 201552 w 887483"/>
              <a:gd name="connsiteY1" fmla="*/ 48804 h 278321"/>
              <a:gd name="connsiteX2" fmla="*/ 201551 w 887483"/>
              <a:gd name="connsiteY2" fmla="*/ 48803 h 278321"/>
              <a:gd name="connsiteX3" fmla="*/ 137659 w 887483"/>
              <a:gd name="connsiteY3" fmla="*/ 75268 h 278321"/>
              <a:gd name="connsiteX4" fmla="*/ 73766 w 887483"/>
              <a:gd name="connsiteY4" fmla="*/ 139161 h 278321"/>
              <a:gd name="connsiteX5" fmla="*/ 137658 w 887483"/>
              <a:gd name="connsiteY5" fmla="*/ 203053 h 278321"/>
              <a:gd name="connsiteX6" fmla="*/ 201551 w 887483"/>
              <a:gd name="connsiteY6" fmla="*/ 229518 h 278321"/>
              <a:gd name="connsiteX7" fmla="*/ 201552 w 887483"/>
              <a:gd name="connsiteY7" fmla="*/ 229518 h 278321"/>
              <a:gd name="connsiteX8" fmla="*/ 685915 w 887483"/>
              <a:gd name="connsiteY8" fmla="*/ 229519 h 278321"/>
              <a:gd name="connsiteX9" fmla="*/ 685916 w 887483"/>
              <a:gd name="connsiteY9" fmla="*/ 229519 h 278321"/>
              <a:gd name="connsiteX10" fmla="*/ 685917 w 887483"/>
              <a:gd name="connsiteY10" fmla="*/ 229519 h 278321"/>
              <a:gd name="connsiteX11" fmla="*/ 686103 w 887483"/>
              <a:gd name="connsiteY11" fmla="*/ 229518 h 278321"/>
              <a:gd name="connsiteX12" fmla="*/ 686103 w 887483"/>
              <a:gd name="connsiteY12" fmla="*/ 229483 h 278321"/>
              <a:gd name="connsiteX13" fmla="*/ 719918 w 887483"/>
              <a:gd name="connsiteY13" fmla="*/ 222902 h 278321"/>
              <a:gd name="connsiteX14" fmla="*/ 749808 w 887483"/>
              <a:gd name="connsiteY14" fmla="*/ 203053 h 278321"/>
              <a:gd name="connsiteX15" fmla="*/ 813701 w 887483"/>
              <a:gd name="connsiteY15" fmla="*/ 139161 h 278321"/>
              <a:gd name="connsiteX16" fmla="*/ 749809 w 887483"/>
              <a:gd name="connsiteY16" fmla="*/ 75269 h 278321"/>
              <a:gd name="connsiteX17" fmla="*/ 719918 w 887483"/>
              <a:gd name="connsiteY17" fmla="*/ 55419 h 278321"/>
              <a:gd name="connsiteX18" fmla="*/ 686103 w 887483"/>
              <a:gd name="connsiteY18" fmla="*/ 48840 h 278321"/>
              <a:gd name="connsiteX19" fmla="*/ 686103 w 887483"/>
              <a:gd name="connsiteY19" fmla="*/ 48802 h 278321"/>
              <a:gd name="connsiteX20" fmla="*/ 196803 w 887483"/>
              <a:gd name="connsiteY20" fmla="*/ 0 h 278321"/>
              <a:gd name="connsiteX21" fmla="*/ 397919 w 887483"/>
              <a:gd name="connsiteY21" fmla="*/ 0 h 278321"/>
              <a:gd name="connsiteX22" fmla="*/ 591859 w 887483"/>
              <a:gd name="connsiteY22" fmla="*/ 0 h 278321"/>
              <a:gd name="connsiteX23" fmla="*/ 690969 w 887483"/>
              <a:gd name="connsiteY23" fmla="*/ 0 h 278321"/>
              <a:gd name="connsiteX24" fmla="*/ 690969 w 887483"/>
              <a:gd name="connsiteY24" fmla="*/ 57 h 278321"/>
              <a:gd name="connsiteX25" fmla="*/ 743048 w 887483"/>
              <a:gd name="connsiteY25" fmla="*/ 10191 h 278321"/>
              <a:gd name="connsiteX26" fmla="*/ 789084 w 887483"/>
              <a:gd name="connsiteY26" fmla="*/ 40761 h 278321"/>
              <a:gd name="connsiteX27" fmla="*/ 887483 w 887483"/>
              <a:gd name="connsiteY27" fmla="*/ 139161 h 278321"/>
              <a:gd name="connsiteX28" fmla="*/ 789082 w 887483"/>
              <a:gd name="connsiteY28" fmla="*/ 237562 h 278321"/>
              <a:gd name="connsiteX29" fmla="*/ 743048 w 887483"/>
              <a:gd name="connsiteY29" fmla="*/ 268132 h 278321"/>
              <a:gd name="connsiteX30" fmla="*/ 690969 w 887483"/>
              <a:gd name="connsiteY30" fmla="*/ 278267 h 278321"/>
              <a:gd name="connsiteX31" fmla="*/ 690969 w 887483"/>
              <a:gd name="connsiteY31" fmla="*/ 278320 h 278321"/>
              <a:gd name="connsiteX32" fmla="*/ 690683 w 887483"/>
              <a:gd name="connsiteY32" fmla="*/ 278321 h 278321"/>
              <a:gd name="connsiteX33" fmla="*/ 690681 w 887483"/>
              <a:gd name="connsiteY33" fmla="*/ 278321 h 278321"/>
              <a:gd name="connsiteX34" fmla="*/ 690679 w 887483"/>
              <a:gd name="connsiteY34" fmla="*/ 278321 h 278321"/>
              <a:gd name="connsiteX35" fmla="*/ 591859 w 887483"/>
              <a:gd name="connsiteY35" fmla="*/ 278321 h 278321"/>
              <a:gd name="connsiteX36" fmla="*/ 397919 w 887483"/>
              <a:gd name="connsiteY36" fmla="*/ 278321 h 278321"/>
              <a:gd name="connsiteX37" fmla="*/ 196803 w 887483"/>
              <a:gd name="connsiteY37" fmla="*/ 278320 h 278321"/>
              <a:gd name="connsiteX38" fmla="*/ 196802 w 887483"/>
              <a:gd name="connsiteY38" fmla="*/ 278320 h 278321"/>
              <a:gd name="connsiteX39" fmla="*/ 98400 w 887483"/>
              <a:gd name="connsiteY39" fmla="*/ 237562 h 278321"/>
              <a:gd name="connsiteX40" fmla="*/ 0 w 887483"/>
              <a:gd name="connsiteY40" fmla="*/ 139161 h 278321"/>
              <a:gd name="connsiteX41" fmla="*/ 98401 w 887483"/>
              <a:gd name="connsiteY41" fmla="*/ 40760 h 278321"/>
              <a:gd name="connsiteX42" fmla="*/ 196802 w 887483"/>
              <a:gd name="connsiteY42" fmla="*/ 2 h 278321"/>
              <a:gd name="connsiteX43" fmla="*/ 196803 w 887483"/>
              <a:gd name="connsiteY43" fmla="*/ 2 h 27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7483" h="278321">
                <a:moveTo>
                  <a:pt x="201552" y="48802"/>
                </a:moveTo>
                <a:lnTo>
                  <a:pt x="201552" y="48804"/>
                </a:lnTo>
                <a:lnTo>
                  <a:pt x="201551" y="48803"/>
                </a:lnTo>
                <a:cubicBezTo>
                  <a:pt x="178427" y="48803"/>
                  <a:pt x="155302" y="57625"/>
                  <a:pt x="137659" y="75268"/>
                </a:cubicBezTo>
                <a:lnTo>
                  <a:pt x="73766" y="139161"/>
                </a:lnTo>
                <a:lnTo>
                  <a:pt x="137658" y="203053"/>
                </a:lnTo>
                <a:cubicBezTo>
                  <a:pt x="155302" y="220696"/>
                  <a:pt x="178426" y="229518"/>
                  <a:pt x="201551" y="229518"/>
                </a:cubicBezTo>
                <a:lnTo>
                  <a:pt x="201552" y="229518"/>
                </a:lnTo>
                <a:lnTo>
                  <a:pt x="685915" y="229519"/>
                </a:lnTo>
                <a:lnTo>
                  <a:pt x="685916" y="229519"/>
                </a:lnTo>
                <a:lnTo>
                  <a:pt x="685917" y="229519"/>
                </a:lnTo>
                <a:lnTo>
                  <a:pt x="686103" y="229518"/>
                </a:lnTo>
                <a:lnTo>
                  <a:pt x="686103" y="229483"/>
                </a:lnTo>
                <a:lnTo>
                  <a:pt x="719918" y="222902"/>
                </a:lnTo>
                <a:cubicBezTo>
                  <a:pt x="730795" y="218491"/>
                  <a:pt x="740987" y="211875"/>
                  <a:pt x="749808" y="203053"/>
                </a:cubicBezTo>
                <a:lnTo>
                  <a:pt x="813701" y="139161"/>
                </a:lnTo>
                <a:lnTo>
                  <a:pt x="749809" y="75269"/>
                </a:lnTo>
                <a:cubicBezTo>
                  <a:pt x="740987" y="66447"/>
                  <a:pt x="730795" y="59831"/>
                  <a:pt x="719918" y="55419"/>
                </a:cubicBezTo>
                <a:lnTo>
                  <a:pt x="686103" y="48840"/>
                </a:lnTo>
                <a:lnTo>
                  <a:pt x="686103" y="48802"/>
                </a:lnTo>
                <a:close/>
                <a:moveTo>
                  <a:pt x="196803" y="0"/>
                </a:moveTo>
                <a:lnTo>
                  <a:pt x="397919" y="0"/>
                </a:lnTo>
                <a:lnTo>
                  <a:pt x="591859" y="0"/>
                </a:lnTo>
                <a:lnTo>
                  <a:pt x="690969" y="0"/>
                </a:lnTo>
                <a:lnTo>
                  <a:pt x="690969" y="57"/>
                </a:lnTo>
                <a:lnTo>
                  <a:pt x="743048" y="10191"/>
                </a:lnTo>
                <a:cubicBezTo>
                  <a:pt x="759800" y="16985"/>
                  <a:pt x="775497" y="27175"/>
                  <a:pt x="789084" y="40761"/>
                </a:cubicBezTo>
                <a:lnTo>
                  <a:pt x="887483" y="139161"/>
                </a:lnTo>
                <a:lnTo>
                  <a:pt x="789082" y="237562"/>
                </a:lnTo>
                <a:cubicBezTo>
                  <a:pt x="775496" y="251148"/>
                  <a:pt x="759799" y="261339"/>
                  <a:pt x="743048" y="268132"/>
                </a:cubicBezTo>
                <a:lnTo>
                  <a:pt x="690969" y="278267"/>
                </a:lnTo>
                <a:lnTo>
                  <a:pt x="690969" y="278320"/>
                </a:lnTo>
                <a:lnTo>
                  <a:pt x="690683" y="278321"/>
                </a:lnTo>
                <a:lnTo>
                  <a:pt x="690681" y="278321"/>
                </a:lnTo>
                <a:lnTo>
                  <a:pt x="690679" y="278321"/>
                </a:lnTo>
                <a:lnTo>
                  <a:pt x="591859" y="278321"/>
                </a:lnTo>
                <a:lnTo>
                  <a:pt x="397919" y="278321"/>
                </a:lnTo>
                <a:lnTo>
                  <a:pt x="196803" y="278320"/>
                </a:lnTo>
                <a:lnTo>
                  <a:pt x="196802" y="278320"/>
                </a:lnTo>
                <a:cubicBezTo>
                  <a:pt x="161187" y="278320"/>
                  <a:pt x="125573" y="264733"/>
                  <a:pt x="98400" y="237562"/>
                </a:cubicBezTo>
                <a:lnTo>
                  <a:pt x="0" y="139161"/>
                </a:lnTo>
                <a:lnTo>
                  <a:pt x="98401" y="40760"/>
                </a:lnTo>
                <a:cubicBezTo>
                  <a:pt x="125574" y="13587"/>
                  <a:pt x="161189" y="2"/>
                  <a:pt x="196802" y="2"/>
                </a:cubicBezTo>
                <a:lnTo>
                  <a:pt x="196803" y="2"/>
                </a:lnTo>
                <a:close/>
              </a:path>
            </a:pathLst>
          </a:custGeom>
          <a:solidFill>
            <a:srgbClr val="E1448B"/>
          </a:solidFill>
          <a:ln>
            <a:noFill/>
          </a:ln>
        </p:spPr>
        <p:style>
          <a:lnRef idx="2">
            <a:srgbClr val="FC4653">
              <a:shade val="50000"/>
            </a:srgbClr>
          </a:lnRef>
          <a:fillRef idx="1">
            <a:srgbClr val="FC4653"/>
          </a:fillRef>
          <a:effectRef idx="0">
            <a:srgbClr val="FC4653"/>
          </a:effectRef>
          <a:fontRef idx="minor">
            <a:srgbClr val="FFFFFF"/>
          </a:fontRef>
        </p:style>
        <p:txBody>
          <a:bodyPr wrap="square" rtlCol="0" anchor="ctr">
            <a:noAutofit/>
          </a:bodyPr>
          <a:lstStyle/>
          <a:p>
            <a:pPr algn="ctr"/>
            <a:endParaRPr lang="zh-CN" altLang="en-US"/>
          </a:p>
        </p:txBody>
      </p:sp>
      <p:cxnSp>
        <p:nvCxnSpPr>
          <p:cNvPr id="32" name="直接连接符 31"/>
          <p:cNvCxnSpPr/>
          <p:nvPr>
            <p:custDataLst>
              <p:tags r:id="rId10"/>
            </p:custDataLst>
          </p:nvPr>
        </p:nvCxnSpPr>
        <p:spPr>
          <a:xfrm>
            <a:off x="6764604" y="4993686"/>
            <a:ext cx="1775513" cy="0"/>
          </a:xfrm>
          <a:prstGeom prst="line">
            <a:avLst/>
          </a:prstGeom>
          <a:ln w="25400">
            <a:solidFill>
              <a:srgbClr val="A84FAE"/>
            </a:solidFill>
          </a:ln>
        </p:spPr>
        <p:style>
          <a:lnRef idx="1">
            <a:srgbClr val="FC4653"/>
          </a:lnRef>
          <a:fillRef idx="0">
            <a:srgbClr val="FC4653"/>
          </a:fillRef>
          <a:effectRef idx="0">
            <a:srgbClr val="FC4653"/>
          </a:effectRef>
          <a:fontRef idx="minor">
            <a:srgbClr val="242424"/>
          </a:fontRef>
        </p:style>
      </p:cxnSp>
      <p:sp>
        <p:nvSpPr>
          <p:cNvPr id="33" name="任意多边形: 形状 32"/>
          <p:cNvSpPr/>
          <p:nvPr>
            <p:custDataLst>
              <p:tags r:id="rId11"/>
            </p:custDataLst>
          </p:nvPr>
        </p:nvSpPr>
        <p:spPr>
          <a:xfrm>
            <a:off x="5876925" y="4837430"/>
            <a:ext cx="887730" cy="351790"/>
          </a:xfrm>
          <a:custGeom>
            <a:avLst/>
            <a:gdLst>
              <a:gd name="connsiteX0" fmla="*/ 201552 w 887483"/>
              <a:gd name="connsiteY0" fmla="*/ 48802 h 278321"/>
              <a:gd name="connsiteX1" fmla="*/ 201552 w 887483"/>
              <a:gd name="connsiteY1" fmla="*/ 48804 h 278321"/>
              <a:gd name="connsiteX2" fmla="*/ 201551 w 887483"/>
              <a:gd name="connsiteY2" fmla="*/ 48803 h 278321"/>
              <a:gd name="connsiteX3" fmla="*/ 137659 w 887483"/>
              <a:gd name="connsiteY3" fmla="*/ 75268 h 278321"/>
              <a:gd name="connsiteX4" fmla="*/ 73766 w 887483"/>
              <a:gd name="connsiteY4" fmla="*/ 139161 h 278321"/>
              <a:gd name="connsiteX5" fmla="*/ 137658 w 887483"/>
              <a:gd name="connsiteY5" fmla="*/ 203053 h 278321"/>
              <a:gd name="connsiteX6" fmla="*/ 201551 w 887483"/>
              <a:gd name="connsiteY6" fmla="*/ 229518 h 278321"/>
              <a:gd name="connsiteX7" fmla="*/ 201552 w 887483"/>
              <a:gd name="connsiteY7" fmla="*/ 229518 h 278321"/>
              <a:gd name="connsiteX8" fmla="*/ 685915 w 887483"/>
              <a:gd name="connsiteY8" fmla="*/ 229519 h 278321"/>
              <a:gd name="connsiteX9" fmla="*/ 685916 w 887483"/>
              <a:gd name="connsiteY9" fmla="*/ 229519 h 278321"/>
              <a:gd name="connsiteX10" fmla="*/ 685917 w 887483"/>
              <a:gd name="connsiteY10" fmla="*/ 229519 h 278321"/>
              <a:gd name="connsiteX11" fmla="*/ 686103 w 887483"/>
              <a:gd name="connsiteY11" fmla="*/ 229518 h 278321"/>
              <a:gd name="connsiteX12" fmla="*/ 686103 w 887483"/>
              <a:gd name="connsiteY12" fmla="*/ 229483 h 278321"/>
              <a:gd name="connsiteX13" fmla="*/ 719918 w 887483"/>
              <a:gd name="connsiteY13" fmla="*/ 222902 h 278321"/>
              <a:gd name="connsiteX14" fmla="*/ 749808 w 887483"/>
              <a:gd name="connsiteY14" fmla="*/ 203053 h 278321"/>
              <a:gd name="connsiteX15" fmla="*/ 813701 w 887483"/>
              <a:gd name="connsiteY15" fmla="*/ 139161 h 278321"/>
              <a:gd name="connsiteX16" fmla="*/ 749809 w 887483"/>
              <a:gd name="connsiteY16" fmla="*/ 75269 h 278321"/>
              <a:gd name="connsiteX17" fmla="*/ 719918 w 887483"/>
              <a:gd name="connsiteY17" fmla="*/ 55419 h 278321"/>
              <a:gd name="connsiteX18" fmla="*/ 686103 w 887483"/>
              <a:gd name="connsiteY18" fmla="*/ 48840 h 278321"/>
              <a:gd name="connsiteX19" fmla="*/ 686103 w 887483"/>
              <a:gd name="connsiteY19" fmla="*/ 48802 h 278321"/>
              <a:gd name="connsiteX20" fmla="*/ 196803 w 887483"/>
              <a:gd name="connsiteY20" fmla="*/ 0 h 278321"/>
              <a:gd name="connsiteX21" fmla="*/ 397919 w 887483"/>
              <a:gd name="connsiteY21" fmla="*/ 0 h 278321"/>
              <a:gd name="connsiteX22" fmla="*/ 591859 w 887483"/>
              <a:gd name="connsiteY22" fmla="*/ 0 h 278321"/>
              <a:gd name="connsiteX23" fmla="*/ 690969 w 887483"/>
              <a:gd name="connsiteY23" fmla="*/ 0 h 278321"/>
              <a:gd name="connsiteX24" fmla="*/ 690969 w 887483"/>
              <a:gd name="connsiteY24" fmla="*/ 57 h 278321"/>
              <a:gd name="connsiteX25" fmla="*/ 743048 w 887483"/>
              <a:gd name="connsiteY25" fmla="*/ 10191 h 278321"/>
              <a:gd name="connsiteX26" fmla="*/ 789084 w 887483"/>
              <a:gd name="connsiteY26" fmla="*/ 40761 h 278321"/>
              <a:gd name="connsiteX27" fmla="*/ 887483 w 887483"/>
              <a:gd name="connsiteY27" fmla="*/ 139161 h 278321"/>
              <a:gd name="connsiteX28" fmla="*/ 789082 w 887483"/>
              <a:gd name="connsiteY28" fmla="*/ 237562 h 278321"/>
              <a:gd name="connsiteX29" fmla="*/ 743048 w 887483"/>
              <a:gd name="connsiteY29" fmla="*/ 268132 h 278321"/>
              <a:gd name="connsiteX30" fmla="*/ 690969 w 887483"/>
              <a:gd name="connsiteY30" fmla="*/ 278267 h 278321"/>
              <a:gd name="connsiteX31" fmla="*/ 690969 w 887483"/>
              <a:gd name="connsiteY31" fmla="*/ 278320 h 278321"/>
              <a:gd name="connsiteX32" fmla="*/ 690683 w 887483"/>
              <a:gd name="connsiteY32" fmla="*/ 278321 h 278321"/>
              <a:gd name="connsiteX33" fmla="*/ 690681 w 887483"/>
              <a:gd name="connsiteY33" fmla="*/ 278321 h 278321"/>
              <a:gd name="connsiteX34" fmla="*/ 690679 w 887483"/>
              <a:gd name="connsiteY34" fmla="*/ 278321 h 278321"/>
              <a:gd name="connsiteX35" fmla="*/ 591859 w 887483"/>
              <a:gd name="connsiteY35" fmla="*/ 278321 h 278321"/>
              <a:gd name="connsiteX36" fmla="*/ 397919 w 887483"/>
              <a:gd name="connsiteY36" fmla="*/ 278321 h 278321"/>
              <a:gd name="connsiteX37" fmla="*/ 196803 w 887483"/>
              <a:gd name="connsiteY37" fmla="*/ 278320 h 278321"/>
              <a:gd name="connsiteX38" fmla="*/ 196802 w 887483"/>
              <a:gd name="connsiteY38" fmla="*/ 278320 h 278321"/>
              <a:gd name="connsiteX39" fmla="*/ 98400 w 887483"/>
              <a:gd name="connsiteY39" fmla="*/ 237562 h 278321"/>
              <a:gd name="connsiteX40" fmla="*/ 0 w 887483"/>
              <a:gd name="connsiteY40" fmla="*/ 139161 h 278321"/>
              <a:gd name="connsiteX41" fmla="*/ 98401 w 887483"/>
              <a:gd name="connsiteY41" fmla="*/ 40760 h 278321"/>
              <a:gd name="connsiteX42" fmla="*/ 196802 w 887483"/>
              <a:gd name="connsiteY42" fmla="*/ 2 h 278321"/>
              <a:gd name="connsiteX43" fmla="*/ 196803 w 887483"/>
              <a:gd name="connsiteY43" fmla="*/ 2 h 27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7483" h="278321">
                <a:moveTo>
                  <a:pt x="201552" y="48802"/>
                </a:moveTo>
                <a:lnTo>
                  <a:pt x="201552" y="48804"/>
                </a:lnTo>
                <a:lnTo>
                  <a:pt x="201551" y="48803"/>
                </a:lnTo>
                <a:cubicBezTo>
                  <a:pt x="178427" y="48803"/>
                  <a:pt x="155302" y="57625"/>
                  <a:pt x="137659" y="75268"/>
                </a:cubicBezTo>
                <a:lnTo>
                  <a:pt x="73766" y="139161"/>
                </a:lnTo>
                <a:lnTo>
                  <a:pt x="137658" y="203053"/>
                </a:lnTo>
                <a:cubicBezTo>
                  <a:pt x="155302" y="220696"/>
                  <a:pt x="178426" y="229518"/>
                  <a:pt x="201551" y="229518"/>
                </a:cubicBezTo>
                <a:lnTo>
                  <a:pt x="201552" y="229518"/>
                </a:lnTo>
                <a:lnTo>
                  <a:pt x="685915" y="229519"/>
                </a:lnTo>
                <a:lnTo>
                  <a:pt x="685916" y="229519"/>
                </a:lnTo>
                <a:lnTo>
                  <a:pt x="685917" y="229519"/>
                </a:lnTo>
                <a:lnTo>
                  <a:pt x="686103" y="229518"/>
                </a:lnTo>
                <a:lnTo>
                  <a:pt x="686103" y="229483"/>
                </a:lnTo>
                <a:lnTo>
                  <a:pt x="719918" y="222902"/>
                </a:lnTo>
                <a:cubicBezTo>
                  <a:pt x="730795" y="218491"/>
                  <a:pt x="740987" y="211875"/>
                  <a:pt x="749808" y="203053"/>
                </a:cubicBezTo>
                <a:lnTo>
                  <a:pt x="813701" y="139161"/>
                </a:lnTo>
                <a:lnTo>
                  <a:pt x="749809" y="75269"/>
                </a:lnTo>
                <a:cubicBezTo>
                  <a:pt x="740987" y="66447"/>
                  <a:pt x="730795" y="59831"/>
                  <a:pt x="719918" y="55419"/>
                </a:cubicBezTo>
                <a:lnTo>
                  <a:pt x="686103" y="48840"/>
                </a:lnTo>
                <a:lnTo>
                  <a:pt x="686103" y="48802"/>
                </a:lnTo>
                <a:close/>
                <a:moveTo>
                  <a:pt x="196803" y="0"/>
                </a:moveTo>
                <a:lnTo>
                  <a:pt x="397919" y="0"/>
                </a:lnTo>
                <a:lnTo>
                  <a:pt x="591859" y="0"/>
                </a:lnTo>
                <a:lnTo>
                  <a:pt x="690969" y="0"/>
                </a:lnTo>
                <a:lnTo>
                  <a:pt x="690969" y="57"/>
                </a:lnTo>
                <a:lnTo>
                  <a:pt x="743048" y="10191"/>
                </a:lnTo>
                <a:cubicBezTo>
                  <a:pt x="759800" y="16985"/>
                  <a:pt x="775497" y="27175"/>
                  <a:pt x="789084" y="40761"/>
                </a:cubicBezTo>
                <a:lnTo>
                  <a:pt x="887483" y="139161"/>
                </a:lnTo>
                <a:lnTo>
                  <a:pt x="789082" y="237562"/>
                </a:lnTo>
                <a:cubicBezTo>
                  <a:pt x="775496" y="251148"/>
                  <a:pt x="759799" y="261339"/>
                  <a:pt x="743048" y="268132"/>
                </a:cubicBezTo>
                <a:lnTo>
                  <a:pt x="690969" y="278267"/>
                </a:lnTo>
                <a:lnTo>
                  <a:pt x="690969" y="278320"/>
                </a:lnTo>
                <a:lnTo>
                  <a:pt x="690683" y="278321"/>
                </a:lnTo>
                <a:lnTo>
                  <a:pt x="690681" y="278321"/>
                </a:lnTo>
                <a:lnTo>
                  <a:pt x="690679" y="278321"/>
                </a:lnTo>
                <a:lnTo>
                  <a:pt x="591859" y="278321"/>
                </a:lnTo>
                <a:lnTo>
                  <a:pt x="397919" y="278321"/>
                </a:lnTo>
                <a:lnTo>
                  <a:pt x="196803" y="278320"/>
                </a:lnTo>
                <a:lnTo>
                  <a:pt x="196802" y="278320"/>
                </a:lnTo>
                <a:cubicBezTo>
                  <a:pt x="161187" y="278320"/>
                  <a:pt x="125573" y="264733"/>
                  <a:pt x="98400" y="237562"/>
                </a:cubicBezTo>
                <a:lnTo>
                  <a:pt x="0" y="139161"/>
                </a:lnTo>
                <a:lnTo>
                  <a:pt x="98401" y="40760"/>
                </a:lnTo>
                <a:cubicBezTo>
                  <a:pt x="125574" y="13587"/>
                  <a:pt x="161189" y="2"/>
                  <a:pt x="196802" y="2"/>
                </a:cubicBezTo>
                <a:lnTo>
                  <a:pt x="196803" y="2"/>
                </a:lnTo>
                <a:close/>
              </a:path>
            </a:pathLst>
          </a:custGeom>
          <a:solidFill>
            <a:srgbClr val="A84FAE"/>
          </a:solidFill>
          <a:ln>
            <a:noFill/>
          </a:ln>
        </p:spPr>
        <p:style>
          <a:lnRef idx="2">
            <a:srgbClr val="FC4653">
              <a:shade val="50000"/>
            </a:srgbClr>
          </a:lnRef>
          <a:fillRef idx="1">
            <a:srgbClr val="FC4653"/>
          </a:fillRef>
          <a:effectRef idx="0">
            <a:srgbClr val="FC4653"/>
          </a:effectRef>
          <a:fontRef idx="minor">
            <a:srgbClr val="FFFFFF"/>
          </a:fontRef>
        </p:style>
        <p:txBody>
          <a:bodyPr wrap="square" rtlCol="0" anchor="ctr">
            <a:noAutofit/>
          </a:bodyPr>
          <a:lstStyle/>
          <a:p>
            <a:pPr algn="ctr"/>
            <a:r>
              <a:rPr lang="en-US" altLang="zh-CN" b="1">
                <a:solidFill>
                  <a:srgbClr val="E1448B"/>
                </a:solidFill>
                <a:latin typeface="Arial" panose="020B0604020202020204" pitchFamily="34" charset="0"/>
                <a:cs typeface="Arial" panose="020B0604020202020204" pitchFamily="34" charset="0"/>
                <a:sym typeface="+mn-ea"/>
              </a:rPr>
              <a:t>2</a:t>
            </a:r>
          </a:p>
        </p:txBody>
      </p:sp>
      <p:sp>
        <p:nvSpPr>
          <p:cNvPr id="29" name="任意多边形: 形状 28"/>
          <p:cNvSpPr/>
          <p:nvPr>
            <p:custDataLst>
              <p:tags r:id="rId12"/>
            </p:custDataLst>
          </p:nvPr>
        </p:nvSpPr>
        <p:spPr>
          <a:xfrm>
            <a:off x="8576310" y="4805680"/>
            <a:ext cx="887730" cy="364490"/>
          </a:xfrm>
          <a:custGeom>
            <a:avLst/>
            <a:gdLst>
              <a:gd name="connsiteX0" fmla="*/ 201552 w 887483"/>
              <a:gd name="connsiteY0" fmla="*/ 48802 h 278321"/>
              <a:gd name="connsiteX1" fmla="*/ 201552 w 887483"/>
              <a:gd name="connsiteY1" fmla="*/ 48804 h 278321"/>
              <a:gd name="connsiteX2" fmla="*/ 201551 w 887483"/>
              <a:gd name="connsiteY2" fmla="*/ 48803 h 278321"/>
              <a:gd name="connsiteX3" fmla="*/ 137659 w 887483"/>
              <a:gd name="connsiteY3" fmla="*/ 75268 h 278321"/>
              <a:gd name="connsiteX4" fmla="*/ 73766 w 887483"/>
              <a:gd name="connsiteY4" fmla="*/ 139161 h 278321"/>
              <a:gd name="connsiteX5" fmla="*/ 137658 w 887483"/>
              <a:gd name="connsiteY5" fmla="*/ 203053 h 278321"/>
              <a:gd name="connsiteX6" fmla="*/ 201551 w 887483"/>
              <a:gd name="connsiteY6" fmla="*/ 229518 h 278321"/>
              <a:gd name="connsiteX7" fmla="*/ 201552 w 887483"/>
              <a:gd name="connsiteY7" fmla="*/ 229518 h 278321"/>
              <a:gd name="connsiteX8" fmla="*/ 685915 w 887483"/>
              <a:gd name="connsiteY8" fmla="*/ 229519 h 278321"/>
              <a:gd name="connsiteX9" fmla="*/ 685916 w 887483"/>
              <a:gd name="connsiteY9" fmla="*/ 229519 h 278321"/>
              <a:gd name="connsiteX10" fmla="*/ 685917 w 887483"/>
              <a:gd name="connsiteY10" fmla="*/ 229519 h 278321"/>
              <a:gd name="connsiteX11" fmla="*/ 686103 w 887483"/>
              <a:gd name="connsiteY11" fmla="*/ 229518 h 278321"/>
              <a:gd name="connsiteX12" fmla="*/ 686103 w 887483"/>
              <a:gd name="connsiteY12" fmla="*/ 229483 h 278321"/>
              <a:gd name="connsiteX13" fmla="*/ 719918 w 887483"/>
              <a:gd name="connsiteY13" fmla="*/ 222902 h 278321"/>
              <a:gd name="connsiteX14" fmla="*/ 749808 w 887483"/>
              <a:gd name="connsiteY14" fmla="*/ 203053 h 278321"/>
              <a:gd name="connsiteX15" fmla="*/ 813701 w 887483"/>
              <a:gd name="connsiteY15" fmla="*/ 139161 h 278321"/>
              <a:gd name="connsiteX16" fmla="*/ 749809 w 887483"/>
              <a:gd name="connsiteY16" fmla="*/ 75269 h 278321"/>
              <a:gd name="connsiteX17" fmla="*/ 719918 w 887483"/>
              <a:gd name="connsiteY17" fmla="*/ 55419 h 278321"/>
              <a:gd name="connsiteX18" fmla="*/ 686103 w 887483"/>
              <a:gd name="connsiteY18" fmla="*/ 48840 h 278321"/>
              <a:gd name="connsiteX19" fmla="*/ 686103 w 887483"/>
              <a:gd name="connsiteY19" fmla="*/ 48802 h 278321"/>
              <a:gd name="connsiteX20" fmla="*/ 196803 w 887483"/>
              <a:gd name="connsiteY20" fmla="*/ 0 h 278321"/>
              <a:gd name="connsiteX21" fmla="*/ 397919 w 887483"/>
              <a:gd name="connsiteY21" fmla="*/ 0 h 278321"/>
              <a:gd name="connsiteX22" fmla="*/ 591859 w 887483"/>
              <a:gd name="connsiteY22" fmla="*/ 0 h 278321"/>
              <a:gd name="connsiteX23" fmla="*/ 690969 w 887483"/>
              <a:gd name="connsiteY23" fmla="*/ 0 h 278321"/>
              <a:gd name="connsiteX24" fmla="*/ 690969 w 887483"/>
              <a:gd name="connsiteY24" fmla="*/ 57 h 278321"/>
              <a:gd name="connsiteX25" fmla="*/ 743048 w 887483"/>
              <a:gd name="connsiteY25" fmla="*/ 10191 h 278321"/>
              <a:gd name="connsiteX26" fmla="*/ 789084 w 887483"/>
              <a:gd name="connsiteY26" fmla="*/ 40761 h 278321"/>
              <a:gd name="connsiteX27" fmla="*/ 887483 w 887483"/>
              <a:gd name="connsiteY27" fmla="*/ 139161 h 278321"/>
              <a:gd name="connsiteX28" fmla="*/ 789082 w 887483"/>
              <a:gd name="connsiteY28" fmla="*/ 237562 h 278321"/>
              <a:gd name="connsiteX29" fmla="*/ 743048 w 887483"/>
              <a:gd name="connsiteY29" fmla="*/ 268132 h 278321"/>
              <a:gd name="connsiteX30" fmla="*/ 690969 w 887483"/>
              <a:gd name="connsiteY30" fmla="*/ 278267 h 278321"/>
              <a:gd name="connsiteX31" fmla="*/ 690969 w 887483"/>
              <a:gd name="connsiteY31" fmla="*/ 278320 h 278321"/>
              <a:gd name="connsiteX32" fmla="*/ 690683 w 887483"/>
              <a:gd name="connsiteY32" fmla="*/ 278321 h 278321"/>
              <a:gd name="connsiteX33" fmla="*/ 690681 w 887483"/>
              <a:gd name="connsiteY33" fmla="*/ 278321 h 278321"/>
              <a:gd name="connsiteX34" fmla="*/ 690679 w 887483"/>
              <a:gd name="connsiteY34" fmla="*/ 278321 h 278321"/>
              <a:gd name="connsiteX35" fmla="*/ 591859 w 887483"/>
              <a:gd name="connsiteY35" fmla="*/ 278321 h 278321"/>
              <a:gd name="connsiteX36" fmla="*/ 397919 w 887483"/>
              <a:gd name="connsiteY36" fmla="*/ 278321 h 278321"/>
              <a:gd name="connsiteX37" fmla="*/ 196803 w 887483"/>
              <a:gd name="connsiteY37" fmla="*/ 278320 h 278321"/>
              <a:gd name="connsiteX38" fmla="*/ 196802 w 887483"/>
              <a:gd name="connsiteY38" fmla="*/ 278320 h 278321"/>
              <a:gd name="connsiteX39" fmla="*/ 98400 w 887483"/>
              <a:gd name="connsiteY39" fmla="*/ 237562 h 278321"/>
              <a:gd name="connsiteX40" fmla="*/ 0 w 887483"/>
              <a:gd name="connsiteY40" fmla="*/ 139161 h 278321"/>
              <a:gd name="connsiteX41" fmla="*/ 98401 w 887483"/>
              <a:gd name="connsiteY41" fmla="*/ 40760 h 278321"/>
              <a:gd name="connsiteX42" fmla="*/ 196802 w 887483"/>
              <a:gd name="connsiteY42" fmla="*/ 2 h 278321"/>
              <a:gd name="connsiteX43" fmla="*/ 196803 w 887483"/>
              <a:gd name="connsiteY43" fmla="*/ 2 h 27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7483" h="278321">
                <a:moveTo>
                  <a:pt x="201552" y="48802"/>
                </a:moveTo>
                <a:lnTo>
                  <a:pt x="201552" y="48804"/>
                </a:lnTo>
                <a:lnTo>
                  <a:pt x="201551" y="48803"/>
                </a:lnTo>
                <a:cubicBezTo>
                  <a:pt x="178427" y="48803"/>
                  <a:pt x="155302" y="57625"/>
                  <a:pt x="137659" y="75268"/>
                </a:cubicBezTo>
                <a:lnTo>
                  <a:pt x="73766" y="139161"/>
                </a:lnTo>
                <a:lnTo>
                  <a:pt x="137658" y="203053"/>
                </a:lnTo>
                <a:cubicBezTo>
                  <a:pt x="155302" y="220696"/>
                  <a:pt x="178426" y="229518"/>
                  <a:pt x="201551" y="229518"/>
                </a:cubicBezTo>
                <a:lnTo>
                  <a:pt x="201552" y="229518"/>
                </a:lnTo>
                <a:lnTo>
                  <a:pt x="685915" y="229519"/>
                </a:lnTo>
                <a:lnTo>
                  <a:pt x="685916" y="229519"/>
                </a:lnTo>
                <a:lnTo>
                  <a:pt x="685917" y="229519"/>
                </a:lnTo>
                <a:lnTo>
                  <a:pt x="686103" y="229518"/>
                </a:lnTo>
                <a:lnTo>
                  <a:pt x="686103" y="229483"/>
                </a:lnTo>
                <a:lnTo>
                  <a:pt x="719918" y="222902"/>
                </a:lnTo>
                <a:cubicBezTo>
                  <a:pt x="730795" y="218491"/>
                  <a:pt x="740987" y="211875"/>
                  <a:pt x="749808" y="203053"/>
                </a:cubicBezTo>
                <a:lnTo>
                  <a:pt x="813701" y="139161"/>
                </a:lnTo>
                <a:lnTo>
                  <a:pt x="749809" y="75269"/>
                </a:lnTo>
                <a:cubicBezTo>
                  <a:pt x="740987" y="66447"/>
                  <a:pt x="730795" y="59831"/>
                  <a:pt x="719918" y="55419"/>
                </a:cubicBezTo>
                <a:lnTo>
                  <a:pt x="686103" y="48840"/>
                </a:lnTo>
                <a:lnTo>
                  <a:pt x="686103" y="48802"/>
                </a:lnTo>
                <a:close/>
                <a:moveTo>
                  <a:pt x="196803" y="0"/>
                </a:moveTo>
                <a:lnTo>
                  <a:pt x="397919" y="0"/>
                </a:lnTo>
                <a:lnTo>
                  <a:pt x="591859" y="0"/>
                </a:lnTo>
                <a:lnTo>
                  <a:pt x="690969" y="0"/>
                </a:lnTo>
                <a:lnTo>
                  <a:pt x="690969" y="57"/>
                </a:lnTo>
                <a:lnTo>
                  <a:pt x="743048" y="10191"/>
                </a:lnTo>
                <a:cubicBezTo>
                  <a:pt x="759800" y="16985"/>
                  <a:pt x="775497" y="27175"/>
                  <a:pt x="789084" y="40761"/>
                </a:cubicBezTo>
                <a:lnTo>
                  <a:pt x="887483" y="139161"/>
                </a:lnTo>
                <a:lnTo>
                  <a:pt x="789082" y="237562"/>
                </a:lnTo>
                <a:cubicBezTo>
                  <a:pt x="775496" y="251148"/>
                  <a:pt x="759799" y="261339"/>
                  <a:pt x="743048" y="268132"/>
                </a:cubicBezTo>
                <a:lnTo>
                  <a:pt x="690969" y="278267"/>
                </a:lnTo>
                <a:lnTo>
                  <a:pt x="690969" y="278320"/>
                </a:lnTo>
                <a:lnTo>
                  <a:pt x="690683" y="278321"/>
                </a:lnTo>
                <a:lnTo>
                  <a:pt x="690681" y="278321"/>
                </a:lnTo>
                <a:lnTo>
                  <a:pt x="690679" y="278321"/>
                </a:lnTo>
                <a:lnTo>
                  <a:pt x="591859" y="278321"/>
                </a:lnTo>
                <a:lnTo>
                  <a:pt x="397919" y="278321"/>
                </a:lnTo>
                <a:lnTo>
                  <a:pt x="196803" y="278320"/>
                </a:lnTo>
                <a:lnTo>
                  <a:pt x="196802" y="278320"/>
                </a:lnTo>
                <a:cubicBezTo>
                  <a:pt x="161187" y="278320"/>
                  <a:pt x="125573" y="264733"/>
                  <a:pt x="98400" y="237562"/>
                </a:cubicBezTo>
                <a:lnTo>
                  <a:pt x="0" y="139161"/>
                </a:lnTo>
                <a:lnTo>
                  <a:pt x="98401" y="40760"/>
                </a:lnTo>
                <a:cubicBezTo>
                  <a:pt x="125574" y="13587"/>
                  <a:pt x="161189" y="2"/>
                  <a:pt x="196802" y="2"/>
                </a:cubicBezTo>
                <a:lnTo>
                  <a:pt x="196803" y="2"/>
                </a:lnTo>
                <a:close/>
              </a:path>
            </a:pathLst>
          </a:custGeom>
          <a:solidFill>
            <a:srgbClr val="7F4CBE"/>
          </a:solidFill>
          <a:ln>
            <a:noFill/>
          </a:ln>
        </p:spPr>
        <p:style>
          <a:lnRef idx="2">
            <a:srgbClr val="FC4653">
              <a:shade val="50000"/>
            </a:srgbClr>
          </a:lnRef>
          <a:fillRef idx="1">
            <a:srgbClr val="FC4653"/>
          </a:fillRef>
          <a:effectRef idx="0">
            <a:srgbClr val="FC4653"/>
          </a:effectRef>
          <a:fontRef idx="minor">
            <a:srgbClr val="FFFFFF"/>
          </a:fontRef>
        </p:style>
        <p:txBody>
          <a:bodyPr wrap="square" rtlCol="0" anchor="ctr">
            <a:noAutofit/>
          </a:bodyPr>
          <a:lstStyle/>
          <a:p>
            <a:pPr algn="ctr"/>
            <a:endParaRPr lang="en-US" altLang="zh-CN" b="1">
              <a:solidFill>
                <a:srgbClr val="E1448B"/>
              </a:solidFill>
              <a:latin typeface="Arial" panose="020B0604020202020204" pitchFamily="34" charset="0"/>
              <a:cs typeface="Arial" panose="020B0604020202020204" pitchFamily="34" charset="0"/>
            </a:endParaRPr>
          </a:p>
          <a:p>
            <a:pPr algn="ctr"/>
            <a:endParaRPr lang="en-US" altLang="zh-CN" b="1">
              <a:solidFill>
                <a:srgbClr val="E1448B"/>
              </a:solidFill>
              <a:latin typeface="Arial" panose="020B0604020202020204" pitchFamily="34" charset="0"/>
              <a:cs typeface="Arial" panose="020B0604020202020204" pitchFamily="34" charset="0"/>
            </a:endParaRPr>
          </a:p>
        </p:txBody>
      </p:sp>
      <p:cxnSp>
        <p:nvCxnSpPr>
          <p:cNvPr id="4" name="直接连接符 3"/>
          <p:cNvCxnSpPr/>
          <p:nvPr>
            <p:custDataLst>
              <p:tags r:id="rId13"/>
            </p:custDataLst>
          </p:nvPr>
        </p:nvCxnSpPr>
        <p:spPr>
          <a:xfrm>
            <a:off x="9463405" y="4993640"/>
            <a:ext cx="1528445" cy="11430"/>
          </a:xfrm>
          <a:prstGeom prst="line">
            <a:avLst/>
          </a:prstGeom>
          <a:ln w="25400">
            <a:solidFill>
              <a:srgbClr val="FC4653"/>
            </a:solidFill>
          </a:ln>
        </p:spPr>
        <p:style>
          <a:lnRef idx="1">
            <a:srgbClr val="FC4653"/>
          </a:lnRef>
          <a:fillRef idx="0">
            <a:srgbClr val="FC4653"/>
          </a:fillRef>
          <a:effectRef idx="0">
            <a:srgbClr val="FC4653"/>
          </a:effectRef>
          <a:fontRef idx="minor">
            <a:srgbClr val="242424"/>
          </a:fontRef>
        </p:style>
      </p:cxnSp>
      <p:sp>
        <p:nvSpPr>
          <p:cNvPr id="5" name="任意多边形: 形状 28"/>
          <p:cNvSpPr/>
          <p:nvPr>
            <p:custDataLst>
              <p:tags r:id="rId14"/>
            </p:custDataLst>
          </p:nvPr>
        </p:nvSpPr>
        <p:spPr>
          <a:xfrm>
            <a:off x="10986770" y="4806315"/>
            <a:ext cx="887730" cy="382270"/>
          </a:xfrm>
          <a:custGeom>
            <a:avLst/>
            <a:gdLst>
              <a:gd name="connsiteX0" fmla="*/ 201552 w 887483"/>
              <a:gd name="connsiteY0" fmla="*/ 48802 h 278321"/>
              <a:gd name="connsiteX1" fmla="*/ 201552 w 887483"/>
              <a:gd name="connsiteY1" fmla="*/ 48804 h 278321"/>
              <a:gd name="connsiteX2" fmla="*/ 201551 w 887483"/>
              <a:gd name="connsiteY2" fmla="*/ 48803 h 278321"/>
              <a:gd name="connsiteX3" fmla="*/ 137659 w 887483"/>
              <a:gd name="connsiteY3" fmla="*/ 75268 h 278321"/>
              <a:gd name="connsiteX4" fmla="*/ 73766 w 887483"/>
              <a:gd name="connsiteY4" fmla="*/ 139161 h 278321"/>
              <a:gd name="connsiteX5" fmla="*/ 137658 w 887483"/>
              <a:gd name="connsiteY5" fmla="*/ 203053 h 278321"/>
              <a:gd name="connsiteX6" fmla="*/ 201551 w 887483"/>
              <a:gd name="connsiteY6" fmla="*/ 229518 h 278321"/>
              <a:gd name="connsiteX7" fmla="*/ 201552 w 887483"/>
              <a:gd name="connsiteY7" fmla="*/ 229518 h 278321"/>
              <a:gd name="connsiteX8" fmla="*/ 685915 w 887483"/>
              <a:gd name="connsiteY8" fmla="*/ 229519 h 278321"/>
              <a:gd name="connsiteX9" fmla="*/ 685916 w 887483"/>
              <a:gd name="connsiteY9" fmla="*/ 229519 h 278321"/>
              <a:gd name="connsiteX10" fmla="*/ 685917 w 887483"/>
              <a:gd name="connsiteY10" fmla="*/ 229519 h 278321"/>
              <a:gd name="connsiteX11" fmla="*/ 686103 w 887483"/>
              <a:gd name="connsiteY11" fmla="*/ 229518 h 278321"/>
              <a:gd name="connsiteX12" fmla="*/ 686103 w 887483"/>
              <a:gd name="connsiteY12" fmla="*/ 229483 h 278321"/>
              <a:gd name="connsiteX13" fmla="*/ 719918 w 887483"/>
              <a:gd name="connsiteY13" fmla="*/ 222902 h 278321"/>
              <a:gd name="connsiteX14" fmla="*/ 749808 w 887483"/>
              <a:gd name="connsiteY14" fmla="*/ 203053 h 278321"/>
              <a:gd name="connsiteX15" fmla="*/ 813701 w 887483"/>
              <a:gd name="connsiteY15" fmla="*/ 139161 h 278321"/>
              <a:gd name="connsiteX16" fmla="*/ 749809 w 887483"/>
              <a:gd name="connsiteY16" fmla="*/ 75269 h 278321"/>
              <a:gd name="connsiteX17" fmla="*/ 719918 w 887483"/>
              <a:gd name="connsiteY17" fmla="*/ 55419 h 278321"/>
              <a:gd name="connsiteX18" fmla="*/ 686103 w 887483"/>
              <a:gd name="connsiteY18" fmla="*/ 48840 h 278321"/>
              <a:gd name="connsiteX19" fmla="*/ 686103 w 887483"/>
              <a:gd name="connsiteY19" fmla="*/ 48802 h 278321"/>
              <a:gd name="connsiteX20" fmla="*/ 196803 w 887483"/>
              <a:gd name="connsiteY20" fmla="*/ 0 h 278321"/>
              <a:gd name="connsiteX21" fmla="*/ 397919 w 887483"/>
              <a:gd name="connsiteY21" fmla="*/ 0 h 278321"/>
              <a:gd name="connsiteX22" fmla="*/ 591859 w 887483"/>
              <a:gd name="connsiteY22" fmla="*/ 0 h 278321"/>
              <a:gd name="connsiteX23" fmla="*/ 690969 w 887483"/>
              <a:gd name="connsiteY23" fmla="*/ 0 h 278321"/>
              <a:gd name="connsiteX24" fmla="*/ 690969 w 887483"/>
              <a:gd name="connsiteY24" fmla="*/ 57 h 278321"/>
              <a:gd name="connsiteX25" fmla="*/ 743048 w 887483"/>
              <a:gd name="connsiteY25" fmla="*/ 10191 h 278321"/>
              <a:gd name="connsiteX26" fmla="*/ 789084 w 887483"/>
              <a:gd name="connsiteY26" fmla="*/ 40761 h 278321"/>
              <a:gd name="connsiteX27" fmla="*/ 887483 w 887483"/>
              <a:gd name="connsiteY27" fmla="*/ 139161 h 278321"/>
              <a:gd name="connsiteX28" fmla="*/ 789082 w 887483"/>
              <a:gd name="connsiteY28" fmla="*/ 237562 h 278321"/>
              <a:gd name="connsiteX29" fmla="*/ 743048 w 887483"/>
              <a:gd name="connsiteY29" fmla="*/ 268132 h 278321"/>
              <a:gd name="connsiteX30" fmla="*/ 690969 w 887483"/>
              <a:gd name="connsiteY30" fmla="*/ 278267 h 278321"/>
              <a:gd name="connsiteX31" fmla="*/ 690969 w 887483"/>
              <a:gd name="connsiteY31" fmla="*/ 278320 h 278321"/>
              <a:gd name="connsiteX32" fmla="*/ 690683 w 887483"/>
              <a:gd name="connsiteY32" fmla="*/ 278321 h 278321"/>
              <a:gd name="connsiteX33" fmla="*/ 690681 w 887483"/>
              <a:gd name="connsiteY33" fmla="*/ 278321 h 278321"/>
              <a:gd name="connsiteX34" fmla="*/ 690679 w 887483"/>
              <a:gd name="connsiteY34" fmla="*/ 278321 h 278321"/>
              <a:gd name="connsiteX35" fmla="*/ 591859 w 887483"/>
              <a:gd name="connsiteY35" fmla="*/ 278321 h 278321"/>
              <a:gd name="connsiteX36" fmla="*/ 397919 w 887483"/>
              <a:gd name="connsiteY36" fmla="*/ 278321 h 278321"/>
              <a:gd name="connsiteX37" fmla="*/ 196803 w 887483"/>
              <a:gd name="connsiteY37" fmla="*/ 278320 h 278321"/>
              <a:gd name="connsiteX38" fmla="*/ 196802 w 887483"/>
              <a:gd name="connsiteY38" fmla="*/ 278320 h 278321"/>
              <a:gd name="connsiteX39" fmla="*/ 98400 w 887483"/>
              <a:gd name="connsiteY39" fmla="*/ 237562 h 278321"/>
              <a:gd name="connsiteX40" fmla="*/ 0 w 887483"/>
              <a:gd name="connsiteY40" fmla="*/ 139161 h 278321"/>
              <a:gd name="connsiteX41" fmla="*/ 98401 w 887483"/>
              <a:gd name="connsiteY41" fmla="*/ 40760 h 278321"/>
              <a:gd name="connsiteX42" fmla="*/ 196802 w 887483"/>
              <a:gd name="connsiteY42" fmla="*/ 2 h 278321"/>
              <a:gd name="connsiteX43" fmla="*/ 196803 w 887483"/>
              <a:gd name="connsiteY43" fmla="*/ 2 h 27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7483" h="278321">
                <a:moveTo>
                  <a:pt x="201552" y="48802"/>
                </a:moveTo>
                <a:lnTo>
                  <a:pt x="201552" y="48804"/>
                </a:lnTo>
                <a:lnTo>
                  <a:pt x="201551" y="48803"/>
                </a:lnTo>
                <a:cubicBezTo>
                  <a:pt x="178427" y="48803"/>
                  <a:pt x="155302" y="57625"/>
                  <a:pt x="137659" y="75268"/>
                </a:cubicBezTo>
                <a:lnTo>
                  <a:pt x="73766" y="139161"/>
                </a:lnTo>
                <a:lnTo>
                  <a:pt x="137658" y="203053"/>
                </a:lnTo>
                <a:cubicBezTo>
                  <a:pt x="155302" y="220696"/>
                  <a:pt x="178426" y="229518"/>
                  <a:pt x="201551" y="229518"/>
                </a:cubicBezTo>
                <a:lnTo>
                  <a:pt x="201552" y="229518"/>
                </a:lnTo>
                <a:lnTo>
                  <a:pt x="685915" y="229519"/>
                </a:lnTo>
                <a:lnTo>
                  <a:pt x="685916" y="229519"/>
                </a:lnTo>
                <a:lnTo>
                  <a:pt x="685917" y="229519"/>
                </a:lnTo>
                <a:lnTo>
                  <a:pt x="686103" y="229518"/>
                </a:lnTo>
                <a:lnTo>
                  <a:pt x="686103" y="229483"/>
                </a:lnTo>
                <a:lnTo>
                  <a:pt x="719918" y="222902"/>
                </a:lnTo>
                <a:cubicBezTo>
                  <a:pt x="730795" y="218491"/>
                  <a:pt x="740987" y="211875"/>
                  <a:pt x="749808" y="203053"/>
                </a:cubicBezTo>
                <a:lnTo>
                  <a:pt x="813701" y="139161"/>
                </a:lnTo>
                <a:lnTo>
                  <a:pt x="749809" y="75269"/>
                </a:lnTo>
                <a:cubicBezTo>
                  <a:pt x="740987" y="66447"/>
                  <a:pt x="730795" y="59831"/>
                  <a:pt x="719918" y="55419"/>
                </a:cubicBezTo>
                <a:lnTo>
                  <a:pt x="686103" y="48840"/>
                </a:lnTo>
                <a:lnTo>
                  <a:pt x="686103" y="48802"/>
                </a:lnTo>
                <a:close/>
                <a:moveTo>
                  <a:pt x="196803" y="0"/>
                </a:moveTo>
                <a:lnTo>
                  <a:pt x="397919" y="0"/>
                </a:lnTo>
                <a:lnTo>
                  <a:pt x="591859" y="0"/>
                </a:lnTo>
                <a:lnTo>
                  <a:pt x="690969" y="0"/>
                </a:lnTo>
                <a:lnTo>
                  <a:pt x="690969" y="57"/>
                </a:lnTo>
                <a:lnTo>
                  <a:pt x="743048" y="10191"/>
                </a:lnTo>
                <a:cubicBezTo>
                  <a:pt x="759800" y="16985"/>
                  <a:pt x="775497" y="27175"/>
                  <a:pt x="789084" y="40761"/>
                </a:cubicBezTo>
                <a:lnTo>
                  <a:pt x="887483" y="139161"/>
                </a:lnTo>
                <a:lnTo>
                  <a:pt x="789082" y="237562"/>
                </a:lnTo>
                <a:cubicBezTo>
                  <a:pt x="775496" y="251148"/>
                  <a:pt x="759799" y="261339"/>
                  <a:pt x="743048" y="268132"/>
                </a:cubicBezTo>
                <a:lnTo>
                  <a:pt x="690969" y="278267"/>
                </a:lnTo>
                <a:lnTo>
                  <a:pt x="690969" y="278320"/>
                </a:lnTo>
                <a:lnTo>
                  <a:pt x="690683" y="278321"/>
                </a:lnTo>
                <a:lnTo>
                  <a:pt x="690681" y="278321"/>
                </a:lnTo>
                <a:lnTo>
                  <a:pt x="690679" y="278321"/>
                </a:lnTo>
                <a:lnTo>
                  <a:pt x="591859" y="278321"/>
                </a:lnTo>
                <a:lnTo>
                  <a:pt x="397919" y="278321"/>
                </a:lnTo>
                <a:lnTo>
                  <a:pt x="196803" y="278320"/>
                </a:lnTo>
                <a:lnTo>
                  <a:pt x="196802" y="278320"/>
                </a:lnTo>
                <a:cubicBezTo>
                  <a:pt x="161187" y="278320"/>
                  <a:pt x="125573" y="264733"/>
                  <a:pt x="98400" y="237562"/>
                </a:cubicBezTo>
                <a:lnTo>
                  <a:pt x="0" y="139161"/>
                </a:lnTo>
                <a:lnTo>
                  <a:pt x="98401" y="40760"/>
                </a:lnTo>
                <a:cubicBezTo>
                  <a:pt x="125574" y="13587"/>
                  <a:pt x="161189" y="2"/>
                  <a:pt x="196802" y="2"/>
                </a:cubicBezTo>
                <a:lnTo>
                  <a:pt x="196803" y="2"/>
                </a:lnTo>
                <a:close/>
              </a:path>
            </a:pathLst>
          </a:custGeom>
          <a:solidFill>
            <a:srgbClr val="7F4CBE"/>
          </a:solidFill>
          <a:ln>
            <a:noFill/>
          </a:ln>
        </p:spPr>
        <p:style>
          <a:lnRef idx="2">
            <a:srgbClr val="FC4653">
              <a:shade val="50000"/>
            </a:srgbClr>
          </a:lnRef>
          <a:fillRef idx="1">
            <a:srgbClr val="FC4653"/>
          </a:fillRef>
          <a:effectRef idx="0">
            <a:srgbClr val="FC4653"/>
          </a:effectRef>
          <a:fontRef idx="minor">
            <a:srgbClr val="FFFFFF"/>
          </a:fontRef>
        </p:style>
        <p:txBody>
          <a:bodyPr wrap="square" rtlCol="0" anchor="ctr">
            <a:noAutofit/>
          </a:bodyPr>
          <a:lstStyle/>
          <a:p>
            <a:pPr algn="ctr"/>
            <a:endParaRPr lang="zh-CN" altLang="en-US"/>
          </a:p>
        </p:txBody>
      </p:sp>
      <p:sp>
        <p:nvSpPr>
          <p:cNvPr id="6" name="云形标注 5"/>
          <p:cNvSpPr/>
          <p:nvPr/>
        </p:nvSpPr>
        <p:spPr>
          <a:xfrm>
            <a:off x="110490" y="3358515"/>
            <a:ext cx="2153920" cy="92456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effectLst>
                  <a:outerShdw blurRad="38100" dist="38100" dir="2700000" algn="tl">
                    <a:srgbClr val="000000">
                      <a:alpha val="43137"/>
                    </a:srgbClr>
                  </a:outerShdw>
                </a:effectLst>
              </a:rPr>
              <a:t>国庆日</a:t>
            </a:r>
          </a:p>
        </p:txBody>
      </p:sp>
      <p:sp>
        <p:nvSpPr>
          <p:cNvPr id="7" name="云形标注 6"/>
          <p:cNvSpPr/>
          <p:nvPr/>
        </p:nvSpPr>
        <p:spPr>
          <a:xfrm>
            <a:off x="777240" y="3540760"/>
            <a:ext cx="2705735" cy="1000760"/>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rPr>
              <a:t>开始的标志</a:t>
            </a:r>
          </a:p>
        </p:txBody>
      </p:sp>
      <p:sp>
        <p:nvSpPr>
          <p:cNvPr id="10" name="文本框 9"/>
          <p:cNvSpPr txBox="1"/>
          <p:nvPr/>
        </p:nvSpPr>
        <p:spPr>
          <a:xfrm>
            <a:off x="8865235" y="4824095"/>
            <a:ext cx="309880" cy="368300"/>
          </a:xfrm>
          <a:prstGeom prst="rect">
            <a:avLst/>
          </a:prstGeom>
          <a:noFill/>
        </p:spPr>
        <p:txBody>
          <a:bodyPr wrap="none" rtlCol="0">
            <a:spAutoFit/>
          </a:bodyPr>
          <a:lstStyle/>
          <a:p>
            <a:pPr algn="l"/>
            <a:r>
              <a:rPr lang="en-US" altLang="zh-CN" b="1">
                <a:solidFill>
                  <a:srgbClr val="E1448B"/>
                </a:solidFill>
                <a:latin typeface="Arial" panose="020B0604020202020204" pitchFamily="34" charset="0"/>
                <a:cs typeface="Arial" panose="020B0604020202020204" pitchFamily="34" charset="0"/>
                <a:sym typeface="+mn-ea"/>
              </a:rPr>
              <a:t>3</a:t>
            </a:r>
            <a:endParaRPr lang="en-US" altLang="zh-CN" b="1">
              <a:solidFill>
                <a:srgbClr val="E1448B"/>
              </a:solidFill>
              <a:latin typeface="Arial" panose="020B0604020202020204" pitchFamily="34" charset="0"/>
              <a:cs typeface="Arial" panose="020B0604020202020204" pitchFamily="34" charset="0"/>
            </a:endParaRPr>
          </a:p>
        </p:txBody>
      </p:sp>
      <p:sp>
        <p:nvSpPr>
          <p:cNvPr id="2" name="文本框 1"/>
          <p:cNvSpPr txBox="1"/>
          <p:nvPr/>
        </p:nvSpPr>
        <p:spPr>
          <a:xfrm>
            <a:off x="221615" y="82550"/>
            <a:ext cx="3230880" cy="46037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zh-CN" altLang="en-US" sz="2400">
                <a:solidFill>
                  <a:srgbClr val="FF0000"/>
                </a:solidFill>
                <a:latin typeface="汉仪粗圆简" panose="02010609000101010101" charset="-122"/>
                <a:ea typeface="汉仪粗圆简" panose="02010609000101010101" charset="-122"/>
              </a:rPr>
              <a:t>二、法国大革命的过程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ppt_x"/>
                                          </p:val>
                                        </p:tav>
                                        <p:tav tm="100000">
                                          <p:val>
                                            <p:strVal val="#ppt_x"/>
                                          </p:val>
                                        </p:tav>
                                      </p:tavLst>
                                    </p:anim>
                                    <p:anim calcmode="lin" valueType="num">
                                      <p:cBhvr additive="base">
                                        <p:cTn id="8" dur="500" fill="hold"/>
                                        <p:tgtEl>
                                          <p:spTgt spid="9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8"/>
                                        </p:tgtEl>
                                        <p:attrNameLst>
                                          <p:attrName>style.visibility</p:attrName>
                                        </p:attrNameLst>
                                      </p:cBhvr>
                                      <p:to>
                                        <p:strVal val="visible"/>
                                      </p:to>
                                    </p:set>
                                    <p:anim calcmode="lin" valueType="num">
                                      <p:cBhvr additive="base">
                                        <p:cTn id="11" dur="500" fill="hold"/>
                                        <p:tgtEl>
                                          <p:spTgt spid="108"/>
                                        </p:tgtEl>
                                        <p:attrNameLst>
                                          <p:attrName>ppt_x</p:attrName>
                                        </p:attrNameLst>
                                      </p:cBhvr>
                                      <p:tavLst>
                                        <p:tav tm="0">
                                          <p:val>
                                            <p:strVal val="#ppt_x"/>
                                          </p:val>
                                        </p:tav>
                                        <p:tav tm="100000">
                                          <p:val>
                                            <p:strVal val="#ppt_x"/>
                                          </p:val>
                                        </p:tav>
                                      </p:tavLst>
                                    </p:anim>
                                    <p:anim calcmode="lin" valueType="num">
                                      <p:cBhvr additive="base">
                                        <p:cTn id="12"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219"/>
                                        </p:tgtEl>
                                        <p:attrNameLst>
                                          <p:attrName>style.visibility</p:attrName>
                                        </p:attrNameLst>
                                      </p:cBhvr>
                                      <p:to>
                                        <p:strVal val="visible"/>
                                      </p:to>
                                    </p:set>
                                    <p:anim calcmode="lin" valueType="num">
                                      <p:cBhvr additive="base">
                                        <p:cTn id="17" dur="500" fill="hold"/>
                                        <p:tgtEl>
                                          <p:spTgt spid="9219"/>
                                        </p:tgtEl>
                                        <p:attrNameLst>
                                          <p:attrName>ppt_x</p:attrName>
                                        </p:attrNameLst>
                                      </p:cBhvr>
                                      <p:tavLst>
                                        <p:tav tm="0">
                                          <p:val>
                                            <p:strVal val="#ppt_x"/>
                                          </p:val>
                                        </p:tav>
                                        <p:tav tm="100000">
                                          <p:val>
                                            <p:strVal val="#ppt_x"/>
                                          </p:val>
                                        </p:tav>
                                      </p:tavLst>
                                    </p:anim>
                                    <p:anim calcmode="lin" valueType="num">
                                      <p:cBhvr additive="base">
                                        <p:cTn id="1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9219"/>
                                        </p:tgtEl>
                                        <p:attrNameLst>
                                          <p:attrName>ppt_x</p:attrName>
                                        </p:attrNameLst>
                                      </p:cBhvr>
                                      <p:tavLst>
                                        <p:tav tm="0">
                                          <p:val>
                                            <p:strVal val="ppt_x"/>
                                          </p:val>
                                        </p:tav>
                                        <p:tav tm="100000">
                                          <p:val>
                                            <p:strVal val="ppt_x"/>
                                          </p:val>
                                        </p:tav>
                                      </p:tavLst>
                                    </p:anim>
                                    <p:anim calcmode="lin" valueType="num">
                                      <p:cBhvr additive="base">
                                        <p:cTn id="23" dur="500"/>
                                        <p:tgtEl>
                                          <p:spTgt spid="9219"/>
                                        </p:tgtEl>
                                        <p:attrNameLst>
                                          <p:attrName>ppt_y</p:attrName>
                                        </p:attrNameLst>
                                      </p:cBhvr>
                                      <p:tavLst>
                                        <p:tav tm="0">
                                          <p:val>
                                            <p:strVal val="ppt_y"/>
                                          </p:val>
                                        </p:tav>
                                        <p:tav tm="100000">
                                          <p:val>
                                            <p:strVal val="1+ppt_h/2"/>
                                          </p:val>
                                        </p:tav>
                                      </p:tavLst>
                                    </p:anim>
                                    <p:set>
                                      <p:cBhvr>
                                        <p:cTn id="24" dur="1" fill="hold">
                                          <p:stCondLst>
                                            <p:cond delay="499"/>
                                          </p:stCondLst>
                                        </p:cTn>
                                        <p:tgtEl>
                                          <p:spTgt spid="92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7"/>
                                        </p:tgtEl>
                                        <p:attrNameLst>
                                          <p:attrName>ppt_x</p:attrName>
                                        </p:attrNameLst>
                                      </p:cBhvr>
                                      <p:tavLst>
                                        <p:tav tm="0">
                                          <p:val>
                                            <p:strVal val="ppt_x"/>
                                          </p:val>
                                        </p:tav>
                                        <p:tav tm="100000">
                                          <p:val>
                                            <p:strVal val="ppt_x"/>
                                          </p:val>
                                        </p:tav>
                                      </p:tavLst>
                                    </p:anim>
                                    <p:anim calcmode="lin" valueType="num">
                                      <p:cBhvr additive="base">
                                        <p:cTn id="35" dur="500"/>
                                        <p:tgtEl>
                                          <p:spTgt spid="7"/>
                                        </p:tgtEl>
                                        <p:attrNameLst>
                                          <p:attrName>ppt_y</p:attrName>
                                        </p:attrNameLst>
                                      </p:cBhvr>
                                      <p:tavLst>
                                        <p:tav tm="0">
                                          <p:val>
                                            <p:strVal val="ppt_y"/>
                                          </p:val>
                                        </p:tav>
                                        <p:tav tm="100000">
                                          <p:val>
                                            <p:strVal val="1+ppt_h/2"/>
                                          </p:val>
                                        </p:tav>
                                      </p:tavLst>
                                    </p:anim>
                                    <p:set>
                                      <p:cBhvr>
                                        <p:cTn id="36" dur="1" fill="hold">
                                          <p:stCondLst>
                                            <p:cond delay="499"/>
                                          </p:stCondLst>
                                        </p:cTn>
                                        <p:tgtEl>
                                          <p:spTgt spid="7"/>
                                        </p:tgtEl>
                                        <p:attrNameLst>
                                          <p:attrName>style.visibility</p:attrName>
                                        </p:attrNameLst>
                                      </p:cBhvr>
                                      <p:to>
                                        <p:strVal val="hidden"/>
                                      </p:to>
                                    </p:set>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6"/>
                                        </p:tgtEl>
                                        <p:attrNameLst>
                                          <p:attrName>ppt_x</p:attrName>
                                        </p:attrNameLst>
                                      </p:cBhvr>
                                      <p:tavLst>
                                        <p:tav tm="0">
                                          <p:val>
                                            <p:strVal val="ppt_x"/>
                                          </p:val>
                                        </p:tav>
                                        <p:tav tm="100000">
                                          <p:val>
                                            <p:strVal val="ppt_x"/>
                                          </p:val>
                                        </p:tav>
                                      </p:tavLst>
                                    </p:anim>
                                    <p:anim calcmode="lin" valueType="num">
                                      <p:cBhvr additive="base">
                                        <p:cTn id="45" dur="500"/>
                                        <p:tgtEl>
                                          <p:spTgt spid="6"/>
                                        </p:tgtEl>
                                        <p:attrNameLst>
                                          <p:attrName>ppt_y</p:attrName>
                                        </p:attrNameLst>
                                      </p:cBhvr>
                                      <p:tavLst>
                                        <p:tav tm="0">
                                          <p:val>
                                            <p:strVal val="ppt_y"/>
                                          </p:val>
                                        </p:tav>
                                        <p:tav tm="100000">
                                          <p:val>
                                            <p:strVal val="1+ppt_h/2"/>
                                          </p:val>
                                        </p:tav>
                                      </p:tavLst>
                                    </p:anim>
                                    <p:set>
                                      <p:cBhvr>
                                        <p:cTn id="46" dur="1" fill="hold">
                                          <p:stCondLst>
                                            <p:cond delay="4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8" grpId="0"/>
      <p:bldP spid="21" grpId="0"/>
      <p:bldP spid="22" grpId="0"/>
      <p:bldP spid="6" grpId="0" animBg="1"/>
      <p:bldP spid="6" grpId="1" animBg="1"/>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p:nvPr/>
        </p:nvSpPr>
        <p:spPr>
          <a:xfrm>
            <a:off x="1742440" y="3108960"/>
            <a:ext cx="6501130" cy="1568450"/>
          </a:xfrm>
          <a:prstGeom prst="rect">
            <a:avLst/>
          </a:prstGeom>
          <a:noFill/>
          <a:ln w="9525">
            <a:noFill/>
          </a:ln>
        </p:spPr>
        <p:txBody>
          <a:bodyPr wrap="square">
            <a:spAutoFit/>
          </a:bodyPr>
          <a:lstStyle/>
          <a:p>
            <a:pPr algn="l">
              <a:spcBef>
                <a:spcPct val="50000"/>
              </a:spcBef>
            </a:pPr>
            <a:r>
              <a:rPr lang="zh-CN" altLang="en-US" sz="2400" b="1" dirty="0">
                <a:solidFill>
                  <a:srgbClr val="FF0000"/>
                </a:solidFill>
                <a:latin typeface="汉仪粗圆简" panose="02010609000101010101" charset="-122"/>
                <a:ea typeface="汉仪粗圆简" panose="02010609000101010101" charset="-122"/>
                <a:sym typeface="+mn-ea"/>
              </a:rPr>
              <a:t>①人生来自由，在权利上平等；</a:t>
            </a:r>
            <a:endParaRPr kumimoji="0" lang="zh-CN" altLang="en-US" sz="2400" b="1" dirty="0">
              <a:solidFill>
                <a:srgbClr val="FF0000"/>
              </a:solidFill>
              <a:latin typeface="汉仪粗圆简" panose="02010609000101010101" charset="-122"/>
              <a:ea typeface="汉仪粗圆简" panose="02010609000101010101" charset="-122"/>
            </a:endParaRPr>
          </a:p>
          <a:p>
            <a:pPr algn="l">
              <a:spcBef>
                <a:spcPct val="50000"/>
              </a:spcBef>
            </a:pPr>
            <a:r>
              <a:rPr lang="zh-CN" altLang="en-US" sz="2400" b="1" dirty="0">
                <a:solidFill>
                  <a:srgbClr val="FF0000"/>
                </a:solidFill>
                <a:latin typeface="汉仪粗圆简" panose="02010609000101010101" charset="-122"/>
                <a:ea typeface="汉仪粗圆简" panose="02010609000101010101" charset="-122"/>
                <a:sym typeface="+mn-ea"/>
              </a:rPr>
              <a:t>②法律是公共意志的表现，法律面前人人平等；</a:t>
            </a:r>
            <a:endParaRPr kumimoji="0" lang="zh-CN" altLang="en-US" sz="2400" b="1" dirty="0">
              <a:solidFill>
                <a:srgbClr val="FF0000"/>
              </a:solidFill>
              <a:latin typeface="汉仪粗圆简" panose="02010609000101010101" charset="-122"/>
              <a:ea typeface="汉仪粗圆简" panose="02010609000101010101" charset="-122"/>
            </a:endParaRPr>
          </a:p>
          <a:p>
            <a:pPr algn="l">
              <a:spcBef>
                <a:spcPct val="50000"/>
              </a:spcBef>
            </a:pPr>
            <a:r>
              <a:rPr lang="zh-CN" altLang="en-US" sz="2400" b="1" dirty="0">
                <a:solidFill>
                  <a:srgbClr val="FF0000"/>
                </a:solidFill>
                <a:latin typeface="汉仪粗圆简" panose="02010609000101010101" charset="-122"/>
                <a:ea typeface="汉仪粗圆简" panose="02010609000101010101" charset="-122"/>
                <a:sym typeface="+mn-ea"/>
              </a:rPr>
              <a:t>③私有财产神圣不可侵犯。</a:t>
            </a:r>
          </a:p>
        </p:txBody>
      </p:sp>
      <p:sp>
        <p:nvSpPr>
          <p:cNvPr id="10245" name="Text Box 7"/>
          <p:cNvSpPr txBox="1"/>
          <p:nvPr/>
        </p:nvSpPr>
        <p:spPr>
          <a:xfrm>
            <a:off x="245745" y="200025"/>
            <a:ext cx="4394835" cy="521970"/>
          </a:xfrm>
          <a:prstGeom prst="rect">
            <a:avLst/>
          </a:prstGeom>
          <a:noFill/>
          <a:ln w="9525">
            <a:noFill/>
            <a:miter/>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sz="2800" b="1" i="0" u="none" strike="noStrike" kern="1200" cap="none" spc="0" normalizeH="0" baseline="0" noProof="1" smtClean="0">
                <a:ln>
                  <a:noFill/>
                </a:ln>
                <a:solidFill>
                  <a:srgbClr val="0000CC"/>
                </a:solidFill>
                <a:effectLst/>
                <a:uLnTx/>
                <a:uFillTx/>
                <a:latin typeface="Times New Roman" panose="02020603050405020304" pitchFamily="18" charset="0"/>
                <a:ea typeface="汉仪粗圆简" panose="02010609000101010101" charset="-122"/>
                <a:cs typeface="宋体" panose="02010600030101010101" pitchFamily="2" charset="-122"/>
                <a:sym typeface="+mn-ea"/>
              </a:rPr>
              <a:t>三、《</a:t>
            </a:r>
            <a:r>
              <a:rPr kumimoji="0" lang="zh-CN" altLang="en-US" sz="2800" b="1" i="0" u="none" strike="noStrike" kern="1200" cap="none" spc="0" normalizeH="0" baseline="0" noProof="1" smtClean="0">
                <a:ln>
                  <a:noFill/>
                </a:ln>
                <a:solidFill>
                  <a:srgbClr val="0000CC"/>
                </a:solidFill>
                <a:effectLst/>
                <a:uLnTx/>
                <a:uFillTx/>
                <a:latin typeface="Times New Roman" panose="02020603050405020304" pitchFamily="18" charset="0"/>
                <a:ea typeface="汉仪粗圆简" panose="02010609000101010101" charset="-122"/>
                <a:cs typeface="宋体" panose="02010600030101010101" pitchFamily="2" charset="-122"/>
                <a:sym typeface="+mn-ea"/>
              </a:rPr>
              <a:t>人权宣言</a:t>
            </a:r>
            <a:r>
              <a:rPr kumimoji="0" lang="zh-CN" sz="2800" b="1" i="0" u="none" strike="noStrike" kern="1200" cap="none" spc="0" normalizeH="0" baseline="0" noProof="1" smtClean="0">
                <a:ln>
                  <a:noFill/>
                </a:ln>
                <a:solidFill>
                  <a:srgbClr val="0000CC"/>
                </a:solidFill>
                <a:effectLst/>
                <a:uLnTx/>
                <a:uFillTx/>
                <a:latin typeface="Times New Roman" panose="02020603050405020304" pitchFamily="18" charset="0"/>
                <a:ea typeface="汉仪粗圆简" panose="02010609000101010101" charset="-122"/>
                <a:cs typeface="宋体" panose="02010600030101010101" pitchFamily="2" charset="-122"/>
                <a:sym typeface="+mn-ea"/>
              </a:rPr>
              <a:t>》</a:t>
            </a:r>
            <a:endParaRPr kumimoji="0" lang="zh-CN" altLang="en-US" sz="2800" b="1" i="0" u="none" strike="noStrike" kern="1200" cap="none" spc="0" normalizeH="0" baseline="0" noProof="1" smtClean="0">
              <a:ln>
                <a:noFill/>
              </a:ln>
              <a:solidFill>
                <a:srgbClr val="0000CC"/>
              </a:solidFill>
              <a:effectLst/>
              <a:uLnTx/>
              <a:uFillTx/>
              <a:latin typeface="Times New Roman" panose="02020603050405020304" pitchFamily="18" charset="0"/>
              <a:ea typeface="汉仪粗圆简" panose="02010609000101010101" charset="-122"/>
              <a:cs typeface="宋体" panose="02010600030101010101" pitchFamily="2" charset="-122"/>
              <a:sym typeface="+mn-ea"/>
            </a:endParaRPr>
          </a:p>
        </p:txBody>
      </p:sp>
      <p:sp>
        <p:nvSpPr>
          <p:cNvPr id="2" name="文本框 1"/>
          <p:cNvSpPr txBox="1"/>
          <p:nvPr/>
        </p:nvSpPr>
        <p:spPr>
          <a:xfrm>
            <a:off x="483870" y="1259840"/>
            <a:ext cx="1402080" cy="4338320"/>
          </a:xfrm>
          <a:prstGeom prst="rect">
            <a:avLst/>
          </a:prstGeom>
          <a:noFill/>
        </p:spPr>
        <p:txBody>
          <a:bodyPr wrap="none" rtlCol="0">
            <a:spAutoFit/>
          </a:bodyPr>
          <a:lstStyle/>
          <a:p>
            <a:pPr marR="0" algn="l" defTabSz="914400">
              <a:spcBef>
                <a:spcPct val="50000"/>
              </a:spcBef>
              <a:buClrTx/>
              <a:buSzTx/>
              <a:buFont typeface="Arial" panose="020B0604020202020204" pitchFamily="34" charset="0"/>
              <a:buNone/>
              <a:defRPr/>
            </a:pPr>
            <a:r>
              <a:rPr lang="zh-CN" altLang="en-US" sz="2400">
                <a:solidFill>
                  <a:srgbClr val="FF0000"/>
                </a:solidFill>
                <a:latin typeface="汉仪粗圆简" panose="02010609000101010101" charset="-122"/>
                <a:ea typeface="汉仪粗圆简" panose="02010609000101010101" charset="-122"/>
                <a:cs typeface="+mn-ea"/>
                <a:sym typeface="+mn-ea"/>
              </a:rPr>
              <a:t>时间</a:t>
            </a:r>
            <a:endParaRPr kumimoji="0" lang="zh-CN" altLang="en-US" sz="2400" kern="1200" cap="none" spc="0" normalizeH="0" baseline="0" noProof="1">
              <a:solidFill>
                <a:srgbClr val="FF0000"/>
              </a:solidFill>
              <a:latin typeface="汉仪粗圆简" panose="02010609000101010101" charset="-122"/>
              <a:ea typeface="汉仪粗圆简" panose="02010609000101010101" charset="-122"/>
              <a:cs typeface="+mn-ea"/>
              <a:sym typeface="+mn-ea"/>
            </a:endParaRPr>
          </a:p>
          <a:p>
            <a:pPr marR="0" algn="l" defTabSz="914400">
              <a:spcBef>
                <a:spcPct val="50000"/>
              </a:spcBef>
              <a:buClrTx/>
              <a:buSzTx/>
              <a:buFont typeface="Arial" panose="020B0604020202020204" pitchFamily="34" charset="0"/>
              <a:buNone/>
              <a:defRPr/>
            </a:pPr>
            <a:endParaRPr lang="zh-CN" altLang="en-US" sz="2400">
              <a:solidFill>
                <a:srgbClr val="FF0000"/>
              </a:solidFill>
              <a:latin typeface="汉仪粗圆简" panose="02010609000101010101" charset="-122"/>
              <a:ea typeface="汉仪粗圆简" panose="02010609000101010101" charset="-122"/>
              <a:cs typeface="+mn-ea"/>
              <a:sym typeface="+mn-ea"/>
            </a:endParaRPr>
          </a:p>
          <a:p>
            <a:pPr marR="0" algn="l" defTabSz="914400">
              <a:spcBef>
                <a:spcPct val="50000"/>
              </a:spcBef>
              <a:buClrTx/>
              <a:buSzTx/>
              <a:buFont typeface="Arial" panose="020B0604020202020204" pitchFamily="34" charset="0"/>
              <a:buNone/>
              <a:defRPr/>
            </a:pPr>
            <a:r>
              <a:rPr lang="zh-CN" altLang="en-US" sz="2400">
                <a:solidFill>
                  <a:srgbClr val="FF0000"/>
                </a:solidFill>
                <a:latin typeface="汉仪粗圆简" panose="02010609000101010101" charset="-122"/>
                <a:ea typeface="汉仪粗圆简" panose="02010609000101010101" charset="-122"/>
                <a:cs typeface="+mn-ea"/>
                <a:sym typeface="+mn-ea"/>
              </a:rPr>
              <a:t>颁布机构</a:t>
            </a:r>
          </a:p>
          <a:p>
            <a:pPr marR="0" algn="l" defTabSz="914400">
              <a:spcBef>
                <a:spcPct val="50000"/>
              </a:spcBef>
              <a:buClrTx/>
              <a:buSzTx/>
              <a:buFont typeface="Arial" panose="020B0604020202020204" pitchFamily="34" charset="0"/>
              <a:buNone/>
              <a:defRPr/>
            </a:pPr>
            <a:endParaRPr kumimoji="0" lang="zh-CN" altLang="en-US" sz="2400" kern="1200" cap="none" spc="0" normalizeH="0" baseline="0" noProof="1">
              <a:solidFill>
                <a:srgbClr val="FF0000"/>
              </a:solidFill>
              <a:latin typeface="汉仪粗圆简" panose="02010609000101010101" charset="-122"/>
              <a:ea typeface="汉仪粗圆简" panose="02010609000101010101" charset="-122"/>
              <a:cs typeface="+mn-ea"/>
              <a:sym typeface="+mn-ea"/>
            </a:endParaRPr>
          </a:p>
          <a:p>
            <a:pPr marR="0" algn="l" defTabSz="914400">
              <a:spcBef>
                <a:spcPct val="50000"/>
              </a:spcBef>
              <a:buClrTx/>
              <a:buSzTx/>
              <a:buFont typeface="Arial" panose="020B0604020202020204" pitchFamily="34" charset="0"/>
              <a:buNone/>
              <a:defRPr/>
            </a:pPr>
            <a:r>
              <a:rPr lang="zh-CN" altLang="en-US" sz="2400">
                <a:solidFill>
                  <a:srgbClr val="FF0000"/>
                </a:solidFill>
                <a:latin typeface="汉仪粗圆简" panose="02010609000101010101" charset="-122"/>
                <a:ea typeface="汉仪粗圆简" panose="02010609000101010101" charset="-122"/>
                <a:cs typeface="+mn-ea"/>
                <a:sym typeface="+mn-ea"/>
              </a:rPr>
              <a:t>内容</a:t>
            </a:r>
          </a:p>
          <a:p>
            <a:pPr marR="0" algn="l" defTabSz="914400">
              <a:spcBef>
                <a:spcPct val="50000"/>
              </a:spcBef>
              <a:buClrTx/>
              <a:buSzTx/>
              <a:buFont typeface="Arial" panose="020B0604020202020204" pitchFamily="34" charset="0"/>
              <a:buNone/>
              <a:defRPr/>
            </a:pPr>
            <a:endParaRPr kumimoji="0" lang="zh-CN" altLang="en-US" sz="2400" kern="1200" cap="none" spc="0" normalizeH="0" baseline="0" noProof="1">
              <a:solidFill>
                <a:srgbClr val="FF0000"/>
              </a:solidFill>
              <a:latin typeface="汉仪粗圆简" panose="02010609000101010101" charset="-122"/>
              <a:ea typeface="汉仪粗圆简" panose="02010609000101010101" charset="-122"/>
              <a:cs typeface="+mn-ea"/>
              <a:sym typeface="+mn-ea"/>
            </a:endParaRPr>
          </a:p>
          <a:p>
            <a:pPr marR="0" algn="l" defTabSz="914400">
              <a:spcBef>
                <a:spcPct val="50000"/>
              </a:spcBef>
              <a:buClrTx/>
              <a:buSzTx/>
              <a:buFont typeface="Arial" panose="020B0604020202020204" pitchFamily="34" charset="0"/>
              <a:buNone/>
              <a:defRPr/>
            </a:pPr>
            <a:endParaRPr kumimoji="0" lang="zh-CN" altLang="en-US" sz="2400" kern="1200" cap="none" spc="0" normalizeH="0" baseline="0" noProof="1">
              <a:solidFill>
                <a:srgbClr val="FF0000"/>
              </a:solidFill>
              <a:latin typeface="汉仪粗圆简" panose="02010609000101010101" charset="-122"/>
              <a:ea typeface="汉仪粗圆简" panose="02010609000101010101" charset="-122"/>
              <a:cs typeface="+mn-ea"/>
              <a:sym typeface="+mn-ea"/>
            </a:endParaRPr>
          </a:p>
          <a:p>
            <a:pPr marR="0" algn="l" defTabSz="914400">
              <a:spcBef>
                <a:spcPct val="50000"/>
              </a:spcBef>
              <a:buClrTx/>
              <a:buSzTx/>
              <a:buFont typeface="Arial" panose="020B0604020202020204" pitchFamily="34" charset="0"/>
              <a:buNone/>
              <a:defRPr/>
            </a:pPr>
            <a:r>
              <a:rPr lang="zh-CN" altLang="en-US" sz="2400">
                <a:solidFill>
                  <a:srgbClr val="FF0000"/>
                </a:solidFill>
                <a:latin typeface="汉仪粗圆简" panose="02010609000101010101" charset="-122"/>
                <a:ea typeface="汉仪粗圆简" panose="02010609000101010101" charset="-122"/>
                <a:cs typeface="+mn-ea"/>
                <a:sym typeface="+mn-ea"/>
              </a:rPr>
              <a:t>性质</a:t>
            </a:r>
            <a:endParaRPr kumimoji="0" lang="zh-CN" altLang="en-US" sz="2400" b="1" kern="1200" cap="none" spc="0" normalizeH="0" baseline="0" noProof="1">
              <a:solidFill>
                <a:srgbClr val="FF0000"/>
              </a:solidFill>
              <a:latin typeface="汉仪粗圆简" panose="02010609000101010101" charset="-122"/>
              <a:ea typeface="汉仪粗圆简" panose="02010609000101010101" charset="-122"/>
              <a:cs typeface="+mn-ea"/>
              <a:sym typeface="+mn-ea"/>
            </a:endParaRPr>
          </a:p>
        </p:txBody>
      </p:sp>
      <p:sp>
        <p:nvSpPr>
          <p:cNvPr id="3" name="文本框 2"/>
          <p:cNvSpPr txBox="1"/>
          <p:nvPr/>
        </p:nvSpPr>
        <p:spPr>
          <a:xfrm>
            <a:off x="2508250" y="1259840"/>
            <a:ext cx="1402080" cy="460375"/>
          </a:xfrm>
          <a:prstGeom prst="rect">
            <a:avLst/>
          </a:prstGeom>
          <a:noFill/>
        </p:spPr>
        <p:txBody>
          <a:bodyPr wrap="none" rtlCol="0">
            <a:spAutoFit/>
          </a:bodyPr>
          <a:lstStyle/>
          <a:p>
            <a:pPr marR="0" algn="l" defTabSz="914400">
              <a:spcBef>
                <a:spcPct val="50000"/>
              </a:spcBef>
              <a:buClrTx/>
              <a:buSzTx/>
              <a:buFont typeface="Arial" panose="020B0604020202020204" pitchFamily="34" charset="0"/>
              <a:buNone/>
              <a:defRPr/>
            </a:pPr>
            <a:r>
              <a:rPr lang="en-US" altLang="zh-CN" sz="2400" b="1">
                <a:latin typeface="Times New Roman" panose="02020603050405020304" pitchFamily="18" charset="0"/>
                <a:ea typeface="汉仪粗圆简" panose="02010609000101010101" charset="-122"/>
                <a:cs typeface="Times New Roman" panose="02020603050405020304" pitchFamily="18" charset="0"/>
                <a:sym typeface="+mn-ea"/>
              </a:rPr>
              <a:t>1789.8.26</a:t>
            </a:r>
          </a:p>
        </p:txBody>
      </p:sp>
      <p:sp>
        <p:nvSpPr>
          <p:cNvPr id="4" name="文本框 3"/>
          <p:cNvSpPr txBox="1"/>
          <p:nvPr/>
        </p:nvSpPr>
        <p:spPr>
          <a:xfrm>
            <a:off x="2508250" y="2354580"/>
            <a:ext cx="1404620" cy="460375"/>
          </a:xfrm>
          <a:prstGeom prst="rect">
            <a:avLst/>
          </a:prstGeom>
          <a:noFill/>
        </p:spPr>
        <p:txBody>
          <a:bodyPr wrap="none" rtlCol="0">
            <a:spAutoFit/>
          </a:bodyPr>
          <a:lstStyle/>
          <a:p>
            <a:pPr algn="l"/>
            <a:r>
              <a:rPr lang="zh-CN" altLang="en-US" sz="2400" b="1">
                <a:latin typeface="Times New Roman" panose="02020603050405020304" pitchFamily="18" charset="0"/>
                <a:ea typeface="汉仪粗圆简" panose="02010609000101010101" charset="-122"/>
                <a:cs typeface="+mn-ea"/>
                <a:sym typeface="+mn-ea"/>
              </a:rPr>
              <a:t>制宪议会</a:t>
            </a:r>
          </a:p>
        </p:txBody>
      </p:sp>
      <p:pic>
        <p:nvPicPr>
          <p:cNvPr id="14339" name="图片 14338" descr="rqxy"/>
          <p:cNvPicPr>
            <a:picLocks noChangeAspect="1" noChangeArrowheads="1"/>
          </p:cNvPicPr>
          <p:nvPr/>
        </p:nvPicPr>
        <p:blipFill>
          <a:blip r:embed="rId2" cstate="print"/>
          <a:srcRect/>
          <a:stretch>
            <a:fillRect/>
          </a:stretch>
        </p:blipFill>
        <p:spPr bwMode="auto">
          <a:xfrm>
            <a:off x="8308793" y="199898"/>
            <a:ext cx="3404448" cy="4357196"/>
          </a:xfrm>
          <a:prstGeom prst="rect">
            <a:avLst/>
          </a:prstGeom>
          <a:noFill/>
          <a:ln w="9525">
            <a:noFill/>
            <a:miter lim="800000"/>
            <a:headEnd/>
            <a:tailEnd/>
          </a:ln>
        </p:spPr>
      </p:pic>
      <p:sp>
        <p:nvSpPr>
          <p:cNvPr id="5" name="文本框 4"/>
          <p:cNvSpPr txBox="1"/>
          <p:nvPr/>
        </p:nvSpPr>
        <p:spPr>
          <a:xfrm>
            <a:off x="1814830" y="5075555"/>
            <a:ext cx="9465310" cy="460375"/>
          </a:xfrm>
          <a:prstGeom prst="rect">
            <a:avLst/>
          </a:prstGeom>
          <a:noFill/>
        </p:spPr>
        <p:txBody>
          <a:bodyPr wrap="square" rtlCol="0" anchor="t">
            <a:spAutoFit/>
          </a:bodyPr>
          <a:lstStyle/>
          <a:p>
            <a:r>
              <a:rPr lang="zh-CN" altLang="en-US" sz="2400" b="1">
                <a:latin typeface="Times New Roman" panose="02020603050405020304" pitchFamily="18" charset="0"/>
                <a:ea typeface="汉仪粗圆简" panose="02010609000101010101" charset="-122"/>
                <a:cs typeface="+mn-ea"/>
                <a:sym typeface="+mn-ea"/>
              </a:rPr>
              <a:t>法国资产阶级反封建的革命纲领（即法国大革命的革命纲领）</a:t>
            </a:r>
          </a:p>
        </p:txBody>
      </p:sp>
      <p:sp>
        <p:nvSpPr>
          <p:cNvPr id="6" name="文本框 5"/>
          <p:cNvSpPr txBox="1"/>
          <p:nvPr/>
        </p:nvSpPr>
        <p:spPr>
          <a:xfrm>
            <a:off x="400050" y="5759450"/>
            <a:ext cx="11582400" cy="521970"/>
          </a:xfrm>
          <a:prstGeom prst="rect">
            <a:avLst/>
          </a:prstGeom>
          <a:noFill/>
        </p:spPr>
        <p:txBody>
          <a:bodyPr wrap="none" rtlCol="0">
            <a:spAutoFit/>
          </a:bodyPr>
          <a:lstStyle/>
          <a:p>
            <a:r>
              <a:rPr lang="zh-CN" altLang="en-US" sz="2800" b="1">
                <a:solidFill>
                  <a:srgbClr val="FF0000"/>
                </a:solidFill>
                <a:latin typeface="汉仪粗圆简" panose="02010609000101010101" charset="-122"/>
                <a:ea typeface="汉仪粗圆简" panose="02010609000101010101" charset="-122"/>
              </a:rPr>
              <a:t>请同学们课后思考三国资产阶级革命颁布哪些重要文件？这些文件异同？</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gtEl>
                                        <p:attrNameLst>
                                          <p:attrName>style.visibility</p:attrName>
                                        </p:attrNameLst>
                                      </p:cBhvr>
                                      <p:to>
                                        <p:strVal val="visible"/>
                                      </p:to>
                                    </p:set>
                                    <p:anim calcmode="lin" valueType="num">
                                      <p:cBhvr additive="base">
                                        <p:cTn id="19" dur="500" fill="hold"/>
                                        <p:tgtEl>
                                          <p:spTgt spid="10243"/>
                                        </p:tgtEl>
                                        <p:attrNameLst>
                                          <p:attrName>ppt_x</p:attrName>
                                        </p:attrNameLst>
                                      </p:cBhvr>
                                      <p:tavLst>
                                        <p:tav tm="0">
                                          <p:val>
                                            <p:strVal val="#ppt_x"/>
                                          </p:val>
                                        </p:tav>
                                        <p:tav tm="100000">
                                          <p:val>
                                            <p:strVal val="#ppt_x"/>
                                          </p:val>
                                        </p:tav>
                                      </p:tavLst>
                                    </p:anim>
                                    <p:anim calcmode="lin" valueType="num">
                                      <p:cBhvr additive="base">
                                        <p:cTn id="20"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3" grpId="0"/>
      <p:bldP spid="4"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ADJUSTLAYOUT_ID" val="31"/>
  <p:tag name="KSO_WM_UNIT_TIMELINE_IDINGROUP" val="1"/>
  <p:tag name="KSO_WM_UNIT_TIMELINE_EMPHASIS_ID" val="1"/>
  <p:tag name="KSO_WM_UNIT_HIGHLIGHT" val="0"/>
  <p:tag name="KSO_WM_UNIT_COMPATIBLE" val="0"/>
  <p:tag name="KSO_WM_DIAGRAM_GROUP_CODE" val="m1-1"/>
  <p:tag name="KSO_WM_UNIT_TYPE" val="m_h_i"/>
  <p:tag name="KSO_WM_UNIT_INDEX" val="1_1_3"/>
  <p:tag name="KSO_WM_UNIT_ID" val="diagram20191588_10*m_h_i*1_1_3"/>
  <p:tag name="KSO_WM_TEMPLATE_CATEGORY" val="diagram"/>
  <p:tag name="KSO_WM_TEMPLATE_INDEX" val="20191588"/>
  <p:tag name="KSO_WM_UNIT_LAYERLEVEL" val="1_1_1"/>
  <p:tag name="KSO_WM_TAG_VERSION" val="1.0"/>
  <p:tag name="KSO_WM_BEAUTIFY_FLAG" val="#wm#"/>
  <p:tag name="KSO_WM_UNIT_LINE_FORE_SCHEMECOLOR_INDEX" val="5"/>
  <p:tag name="KSO_WM_UNIT_LINE_FILL_TYPE" val="2"/>
</p:tagLst>
</file>

<file path=ppt/tags/tag10.xml><?xml version="1.0" encoding="utf-8"?>
<p:tagLst xmlns:a="http://schemas.openxmlformats.org/drawingml/2006/main" xmlns:r="http://schemas.openxmlformats.org/officeDocument/2006/relationships" xmlns:p="http://schemas.openxmlformats.org/presentationml/2006/main">
  <p:tag name="KSO_WM_UNIT_ADJUSTLAYOUT_ID" val="31"/>
  <p:tag name="KSO_WM_UNIT_TIMELINE_IDINGROUP" val="4"/>
  <p:tag name="KSO_WM_UNIT_TIMELINE_EMPHASIS_ID" val="4"/>
  <p:tag name="KSO_WM_UNIT_HIGHLIGHT" val="0"/>
  <p:tag name="KSO_WM_UNIT_COMPATIBLE" val="0"/>
  <p:tag name="KSO_WM_DIAGRAM_GROUP_CODE" val="m1-1"/>
  <p:tag name="KSO_WM_UNIT_TYPE" val="m_h_i"/>
  <p:tag name="KSO_WM_UNIT_INDEX" val="1_3_2"/>
  <p:tag name="KSO_WM_UNIT_ID" val="diagram20191588_10*m_h_i*1_3_2"/>
  <p:tag name="KSO_WM_TEMPLATE_CATEGORY" val="diagram"/>
  <p:tag name="KSO_WM_TEMPLATE_INDEX" val="20191588"/>
  <p:tag name="KSO_WM_UNIT_LAYERLEVEL" val="1_1_1"/>
  <p:tag name="KSO_WM_TAG_VERSION" val="1.0"/>
  <p:tag name="KSO_WM_BEAUTIFY_FLAG" val="#wm#"/>
  <p:tag name="KSO_WM_UNIT_LINE_FORE_SCHEMECOLOR_INDEX" val="7"/>
  <p:tag name="KSO_WM_UNIT_LINE_FILL_TYPE" val="2"/>
</p:tagLst>
</file>

<file path=ppt/tags/tag11.xml><?xml version="1.0" encoding="utf-8"?>
<p:tagLst xmlns:a="http://schemas.openxmlformats.org/drawingml/2006/main" xmlns:r="http://schemas.openxmlformats.org/officeDocument/2006/relationships" xmlns:p="http://schemas.openxmlformats.org/presentationml/2006/main">
  <p:tag name="KSO_WM_UNIT_ADJUSTLAYOUT_ID" val="47"/>
  <p:tag name="KSO_WM_UNIT_TIMELINE_IDINGROUP" val="5"/>
  <p:tag name="KSO_WM_UNIT_TIMELINE_EMPHASIS_ID" val="5"/>
  <p:tag name="KSO_WM_UNIT_HIGHLIGHT" val="0"/>
  <p:tag name="KSO_WM_UNIT_COMPATIBLE" val="0"/>
  <p:tag name="KSO_WM_DIAGRAM_GROUP_CODE" val="m1-1"/>
  <p:tag name="KSO_WM_UNIT_TYPE" val="m_h_i"/>
  <p:tag name="KSO_WM_UNIT_INDEX" val="1_3_1"/>
  <p:tag name="KSO_WM_UNIT_ID" val="diagram20191588_10*m_h_i*1_3_1"/>
  <p:tag name="KSO_WM_TEMPLATE_CATEGORY" val="diagram"/>
  <p:tag name="KSO_WM_TEMPLATE_INDEX" val="20191588"/>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ADJUSTLAYOUT_ID" val="47"/>
  <p:tag name="KSO_WM_UNIT_TIMELINE_IDINGROUP" val="5"/>
  <p:tag name="KSO_WM_UNIT_TIMELINE_EMPHASIS_ID" val="5"/>
  <p:tag name="KSO_WM_UNIT_HIGHLIGHT" val="0"/>
  <p:tag name="KSO_WM_UNIT_COMPATIBLE" val="0"/>
  <p:tag name="KSO_WM_DIAGRAM_GROUP_CODE" val="m1-1"/>
  <p:tag name="KSO_WM_UNIT_TYPE" val="m_h_i"/>
  <p:tag name="KSO_WM_UNIT_INDEX" val="1_4_1"/>
  <p:tag name="KSO_WM_UNIT_ID" val="diagram20191588_10*m_h_i*1_4_1"/>
  <p:tag name="KSO_WM_TEMPLATE_CATEGORY" val="diagram"/>
  <p:tag name="KSO_WM_TEMPLATE_INDEX" val="20191588"/>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ADJUSTLAYOUT_ID" val="31"/>
  <p:tag name="KSO_WM_UNIT_TIMELINE_IDINGROUP" val="1"/>
  <p:tag name="KSO_WM_UNIT_TIMELINE_EMPHASIS_ID" val="1"/>
  <p:tag name="KSO_WM_UNIT_HIGHLIGHT" val="0"/>
  <p:tag name="KSO_WM_UNIT_COMPATIBLE" val="0"/>
  <p:tag name="KSO_WM_DIAGRAM_GROUP_CODE" val="m1-1"/>
  <p:tag name="KSO_WM_UNIT_TYPE" val="m_h_i"/>
  <p:tag name="KSO_WM_UNIT_INDEX" val="1_1_3"/>
  <p:tag name="KSO_WM_UNIT_ID" val="diagram20191588_10*m_h_i*1_1_3"/>
  <p:tag name="KSO_WM_TEMPLATE_CATEGORY" val="diagram"/>
  <p:tag name="KSO_WM_TEMPLATE_INDEX" val="20191588"/>
  <p:tag name="KSO_WM_UNIT_LAYERLEVEL" val="1_1_1"/>
  <p:tag name="KSO_WM_TAG_VERSION" val="1.0"/>
  <p:tag name="KSO_WM_BEAUTIFY_FLAG" val="#wm#"/>
  <p:tag name="KSO_WM_UNIT_LINE_FORE_SCHEMECOLOR_INDEX" val="5"/>
  <p:tag name="KSO_WM_UNIT_LINE_FILL_TYPE" val="2"/>
</p:tagLst>
</file>

<file path=ppt/tags/tag14.xml><?xml version="1.0" encoding="utf-8"?>
<p:tagLst xmlns:a="http://schemas.openxmlformats.org/drawingml/2006/main" xmlns:r="http://schemas.openxmlformats.org/officeDocument/2006/relationships" xmlns:p="http://schemas.openxmlformats.org/presentationml/2006/main">
  <p:tag name="KSO_WM_UNIT_ADJUSTLAYOUT_ID" val="47"/>
  <p:tag name="KSO_WM_UNIT_TIMELINE_IDINGROUP" val="5"/>
  <p:tag name="KSO_WM_UNIT_TIMELINE_EMPHASIS_ID" val="5"/>
  <p:tag name="KSO_WM_UNIT_HIGHLIGHT" val="0"/>
  <p:tag name="KSO_WM_UNIT_COMPATIBLE" val="0"/>
  <p:tag name="KSO_WM_DIAGRAM_GROUP_CODE" val="m1-1"/>
  <p:tag name="KSO_WM_UNIT_TYPE" val="m_h_i"/>
  <p:tag name="KSO_WM_UNIT_INDEX" val="1_4_1"/>
  <p:tag name="KSO_WM_UNIT_ID" val="diagram20191588_10*m_h_i*1_4_1"/>
  <p:tag name="KSO_WM_TEMPLATE_CATEGORY" val="diagram"/>
  <p:tag name="KSO_WM_TEMPLATE_INDEX" val="20191588"/>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ADJUSTLAYOUT_ID" val="31"/>
  <p:tag name="KSO_WM_UNIT_TIMELINE_IDINGROUP" val="1"/>
  <p:tag name="KSO_WM_UNIT_TIMELINE_EMPHASIS_ID" val="1"/>
  <p:tag name="KSO_WM_UNIT_HIGHLIGHT" val="0"/>
  <p:tag name="KSO_WM_UNIT_COMPATIBLE" val="0"/>
  <p:tag name="KSO_WM_DIAGRAM_GROUP_CODE" val="m1-1"/>
  <p:tag name="KSO_WM_UNIT_TYPE" val="m_h_i"/>
  <p:tag name="KSO_WM_UNIT_INDEX" val="1_1_3"/>
  <p:tag name="KSO_WM_UNIT_ID" val="diagram20191588_10*m_h_i*1_1_3"/>
  <p:tag name="KSO_WM_TEMPLATE_CATEGORY" val="diagram"/>
  <p:tag name="KSO_WM_TEMPLATE_INDEX" val="20191588"/>
  <p:tag name="KSO_WM_UNIT_LAYERLEVEL" val="1_1_1"/>
  <p:tag name="KSO_WM_TAG_VERSION" val="1.0"/>
  <p:tag name="KSO_WM_BEAUTIFY_FLAG" val="#wm#"/>
  <p:tag name="KSO_WM_UNIT_LINE_FORE_SCHEMECOLOR_INDEX" val="5"/>
  <p:tag name="KSO_WM_UNIT_LINE_FILL_TYPE" val="2"/>
</p:tagLst>
</file>

<file path=ppt/tags/tag16.xml><?xml version="1.0" encoding="utf-8"?>
<p:tagLst xmlns:a="http://schemas.openxmlformats.org/drawingml/2006/main" xmlns:r="http://schemas.openxmlformats.org/officeDocument/2006/relationships" xmlns:p="http://schemas.openxmlformats.org/presentationml/2006/main">
  <p:tag name="KSO_WM_UNIT_ADJUSTLAYOUT_ID" val="92"/>
  <p:tag name="KSO_WM_UNIT_TIMELINE_IDINGROUP" val="2"/>
  <p:tag name="KSO_WM_UNIT_TIMELINE_EMPHASIS_ID" val="2"/>
  <p:tag name="KSO_WM_UNIT_ISCONTENTSTITLE" val="0"/>
  <p:tag name="KSO_WM_UNIT_VALUE" val="2"/>
  <p:tag name="KSO_WM_UNIT_HIGHLIGHT" val="0"/>
  <p:tag name="KSO_WM_UNIT_COMPATIBLE" val="0"/>
  <p:tag name="KSO_WM_DIAGRAM_GROUP_CODE" val="m1-1"/>
  <p:tag name="KSO_WM_UNIT_TYPE" val="m_h_a"/>
  <p:tag name="KSO_WM_UNIT_INDEX" val="1_1_1"/>
  <p:tag name="KSO_WM_UNIT_ID" val="diagram20191588_10*m_h_a*1_1_1"/>
  <p:tag name="KSO_WM_TEMPLATE_CATEGORY" val="diagram"/>
  <p:tag name="KSO_WM_TEMPLATE_INDEX" val="20191588"/>
  <p:tag name="KSO_WM_UNIT_LAYERLEVEL" val="1_1_1"/>
  <p:tag name="KSO_WM_TAG_VERSION" val="1.0"/>
  <p:tag name="KSO_WM_BEAUTIFY_FLAG" val="#wm#"/>
  <p:tag name="KSO_WM_UNIT_PRESET_TEXT" val="2016"/>
  <p:tag name="KSO_WM_UNIT_TEXT_FILL_FORE_SCHEMECOLOR_INDEX" val="5"/>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ADJUSTLAYOUT_ID" val="108"/>
  <p:tag name="KSO_WM_UNIT_TIMELINE_IDINGROUP" val="3"/>
  <p:tag name="KSO_WM_UNIT_TIMELINE_EMPHASIS_ID" val="3"/>
  <p:tag name="KSO_WM_UNIT_VALUE" val="20"/>
  <p:tag name="KSO_WM_UNIT_HIGHLIGHT" val="0"/>
  <p:tag name="KSO_WM_UNIT_COMPATIBLE" val="0"/>
  <p:tag name="KSO_WM_DIAGRAM_GROUP_CODE" val="m1-1"/>
  <p:tag name="KSO_WM_UNIT_TYPE" val="m_h_f"/>
  <p:tag name="KSO_WM_UNIT_INDEX" val="1_1_1"/>
  <p:tag name="KSO_WM_UNIT_ID" val="diagram20191588_10*m_h_f*1_1_1"/>
  <p:tag name="KSO_WM_TEMPLATE_CATEGORY" val="diagram"/>
  <p:tag name="KSO_WM_TEMPLATE_INDEX" val="20191588"/>
  <p:tag name="KSO_WM_UNIT_LAYERLEVEL" val="1_1_1"/>
  <p:tag name="KSO_WM_TAG_VERSION" val="1.0"/>
  <p:tag name="KSO_WM_BEAUTIFY_FLAG" val="#wm#"/>
  <p:tag name="KSO_WM_UNIT_PRESET_TEXT" val="简单地描述该时间点发生的一些事件"/>
  <p:tag name="KSO_WM_UNIT_TEXT_FILL_FORE_SCHEMECOLOR_INDEX" val="14"/>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ADJUSTLAYOUT_ID" val="31"/>
  <p:tag name="KSO_WM_UNIT_TIMELINE_IDINGROUP" val="4"/>
  <p:tag name="KSO_WM_UNIT_TIMELINE_EMPHASIS_ID" val="4"/>
  <p:tag name="KSO_WM_UNIT_HIGHLIGHT" val="0"/>
  <p:tag name="KSO_WM_UNIT_COMPATIBLE" val="0"/>
  <p:tag name="KSO_WM_DIAGRAM_GROUP_CODE" val="m1-1"/>
  <p:tag name="KSO_WM_UNIT_TYPE" val="m_h_i"/>
  <p:tag name="KSO_WM_UNIT_INDEX" val="1_1_2"/>
  <p:tag name="KSO_WM_UNIT_ID" val="diagram20191588_10*m_h_i*1_1_2"/>
  <p:tag name="KSO_WM_TEMPLATE_CATEGORY" val="diagram"/>
  <p:tag name="KSO_WM_TEMPLATE_INDEX" val="20191588"/>
  <p:tag name="KSO_WM_UNIT_LAYERLEVEL" val="1_1_1"/>
  <p:tag name="KSO_WM_TAG_VERSION" val="1.0"/>
  <p:tag name="KSO_WM_BEAUTIFY_FLAG" val="#wm#"/>
  <p:tag name="KSO_WM_UNIT_LINE_FORE_SCHEMECOLOR_INDEX" val="5"/>
  <p:tag name="KSO_WM_UNIT_LINE_FILL_TYPE" val="2"/>
</p:tagLst>
</file>

<file path=ppt/tags/tag19.xml><?xml version="1.0" encoding="utf-8"?>
<p:tagLst xmlns:a="http://schemas.openxmlformats.org/drawingml/2006/main" xmlns:r="http://schemas.openxmlformats.org/officeDocument/2006/relationships" xmlns:p="http://schemas.openxmlformats.org/presentationml/2006/main">
  <p:tag name="KSO_WM_UNIT_ADJUSTLAYOUT_ID" val="47"/>
  <p:tag name="KSO_WM_UNIT_TIMELINE_IDINGROUP" val="5"/>
  <p:tag name="KSO_WM_UNIT_TIMELINE_EMPHASIS_ID" val="5"/>
  <p:tag name="KSO_WM_UNIT_HIGHLIGHT" val="0"/>
  <p:tag name="KSO_WM_UNIT_COMPATIBLE" val="0"/>
  <p:tag name="KSO_WM_DIAGRAM_GROUP_CODE" val="m1-1"/>
  <p:tag name="KSO_WM_UNIT_TYPE" val="m_h_i"/>
  <p:tag name="KSO_WM_UNIT_INDEX" val="1_1_1"/>
  <p:tag name="KSO_WM_UNIT_ID" val="diagram20191588_10*m_h_i*1_1_1"/>
  <p:tag name="KSO_WM_TEMPLATE_CATEGORY" val="diagram"/>
  <p:tag name="KSO_WM_TEMPLATE_INDEX" val="2019158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ADJUSTLAYOUT_ID" val="92"/>
  <p:tag name="KSO_WM_UNIT_TIMELINE_IDINGROUP" val="2"/>
  <p:tag name="KSO_WM_UNIT_TIMELINE_EMPHASIS_ID" val="2"/>
  <p:tag name="KSO_WM_UNIT_ISCONTENTSTITLE" val="0"/>
  <p:tag name="KSO_WM_UNIT_VALUE" val="2"/>
  <p:tag name="KSO_WM_UNIT_HIGHLIGHT" val="0"/>
  <p:tag name="KSO_WM_UNIT_COMPATIBLE" val="0"/>
  <p:tag name="KSO_WM_DIAGRAM_GROUP_CODE" val="m1-1"/>
  <p:tag name="KSO_WM_UNIT_TYPE" val="m_h_a"/>
  <p:tag name="KSO_WM_UNIT_INDEX" val="1_1_1"/>
  <p:tag name="KSO_WM_UNIT_ID" val="diagram20191588_10*m_h_a*1_1_1"/>
  <p:tag name="KSO_WM_TEMPLATE_CATEGORY" val="diagram"/>
  <p:tag name="KSO_WM_TEMPLATE_INDEX" val="20191588"/>
  <p:tag name="KSO_WM_UNIT_LAYERLEVEL" val="1_1_1"/>
  <p:tag name="KSO_WM_TAG_VERSION" val="1.0"/>
  <p:tag name="KSO_WM_BEAUTIFY_FLAG" val="#wm#"/>
  <p:tag name="KSO_WM_UNIT_PRESET_TEXT" val="2016"/>
  <p:tag name="KSO_WM_UNIT_TEXT_FILL_FORE_SCHEMECOLOR_INDEX" val="5"/>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ADJUSTLAYOUT_ID" val="92"/>
  <p:tag name="KSO_WM_UNIT_TIMELINE_IDINGROUP" val="2"/>
  <p:tag name="KSO_WM_UNIT_TIMELINE_EMPHASIS_ID" val="2"/>
  <p:tag name="KSO_WM_UNIT_ISCONTENTSTITLE" val="0"/>
  <p:tag name="KSO_WM_UNIT_VALUE" val="2"/>
  <p:tag name="KSO_WM_UNIT_HIGHLIGHT" val="0"/>
  <p:tag name="KSO_WM_UNIT_COMPATIBLE" val="0"/>
  <p:tag name="KSO_WM_DIAGRAM_GROUP_CODE" val="m1-1"/>
  <p:tag name="KSO_WM_UNIT_TYPE" val="m_h_a"/>
  <p:tag name="KSO_WM_UNIT_INDEX" val="1_2_1"/>
  <p:tag name="KSO_WM_UNIT_ID" val="diagram20191588_10*m_h_a*1_2_1"/>
  <p:tag name="KSO_WM_TEMPLATE_CATEGORY" val="diagram"/>
  <p:tag name="KSO_WM_TEMPLATE_INDEX" val="20191588"/>
  <p:tag name="KSO_WM_UNIT_LAYERLEVEL" val="1_1_1"/>
  <p:tag name="KSO_WM_TAG_VERSION" val="1.0"/>
  <p:tag name="KSO_WM_BEAUTIFY_FLAG" val="#wm#"/>
  <p:tag name="KSO_WM_UNIT_PRESET_TEXT" val="2017"/>
  <p:tag name="KSO_WM_UNIT_TEXT_FILL_FORE_SCHEMECOLOR_INDEX" val="6"/>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ADJUSTLAYOUT_ID" val="108"/>
  <p:tag name="KSO_WM_UNIT_TIMELINE_IDINGROUP" val="3"/>
  <p:tag name="KSO_WM_UNIT_TIMELINE_EMPHASIS_ID" val="3"/>
  <p:tag name="KSO_WM_UNIT_VALUE" val="20"/>
  <p:tag name="KSO_WM_UNIT_HIGHLIGHT" val="0"/>
  <p:tag name="KSO_WM_UNIT_COMPATIBLE" val="0"/>
  <p:tag name="KSO_WM_DIAGRAM_GROUP_CODE" val="m1-1"/>
  <p:tag name="KSO_WM_UNIT_TYPE" val="m_h_f"/>
  <p:tag name="KSO_WM_UNIT_INDEX" val="1_2_1"/>
  <p:tag name="KSO_WM_UNIT_ID" val="diagram20191588_10*m_h_f*1_2_1"/>
  <p:tag name="KSO_WM_TEMPLATE_CATEGORY" val="diagram"/>
  <p:tag name="KSO_WM_TEMPLATE_INDEX" val="20191588"/>
  <p:tag name="KSO_WM_UNIT_LAYERLEVEL" val="1_1_1"/>
  <p:tag name="KSO_WM_TAG_VERSION" val="1.0"/>
  <p:tag name="KSO_WM_BEAUTIFY_FLAG" val="#wm#"/>
  <p:tag name="KSO_WM_UNIT_PRESET_TEXT" val="简单地描述该时间点发生的一些事件"/>
  <p:tag name="KSO_WM_UNIT_TEXT_FILL_FORE_SCHEMECOLOR_INDEX" val="14"/>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ADJUSTLAYOUT_ID" val="31"/>
  <p:tag name="KSO_WM_UNIT_TIMELINE_IDINGROUP" val="4"/>
  <p:tag name="KSO_WM_UNIT_TIMELINE_EMPHASIS_ID" val="4"/>
  <p:tag name="KSO_WM_UNIT_HIGHLIGHT" val="0"/>
  <p:tag name="KSO_WM_UNIT_COMPATIBLE" val="0"/>
  <p:tag name="KSO_WM_DIAGRAM_GROUP_CODE" val="m1-1"/>
  <p:tag name="KSO_WM_UNIT_TYPE" val="m_h_i"/>
  <p:tag name="KSO_WM_UNIT_INDEX" val="1_2_2"/>
  <p:tag name="KSO_WM_UNIT_ID" val="diagram20191588_10*m_h_i*1_2_2"/>
  <p:tag name="KSO_WM_TEMPLATE_CATEGORY" val="diagram"/>
  <p:tag name="KSO_WM_TEMPLATE_INDEX" val="20191588"/>
  <p:tag name="KSO_WM_UNIT_LAYERLEVEL" val="1_1_1"/>
  <p:tag name="KSO_WM_TAG_VERSION" val="1.0"/>
  <p:tag name="KSO_WM_BEAUTIFY_FLAG" val="#wm#"/>
  <p:tag name="KSO_WM_UNIT_LINE_FORE_SCHEMECOLOR_INDEX" val="6"/>
  <p:tag name="KSO_WM_UNIT_LINE_FILL_TYPE" val="2"/>
</p:tagLst>
</file>

<file path=ppt/tags/tag23.xml><?xml version="1.0" encoding="utf-8"?>
<p:tagLst xmlns:a="http://schemas.openxmlformats.org/drawingml/2006/main" xmlns:r="http://schemas.openxmlformats.org/officeDocument/2006/relationships" xmlns:p="http://schemas.openxmlformats.org/presentationml/2006/main">
  <p:tag name="KSO_WM_UNIT_ADJUSTLAYOUT_ID" val="47"/>
  <p:tag name="KSO_WM_UNIT_TIMELINE_IDINGROUP" val="5"/>
  <p:tag name="KSO_WM_UNIT_TIMELINE_EMPHASIS_ID" val="5"/>
  <p:tag name="KSO_WM_UNIT_HIGHLIGHT" val="0"/>
  <p:tag name="KSO_WM_UNIT_COMPATIBLE" val="0"/>
  <p:tag name="KSO_WM_DIAGRAM_GROUP_CODE" val="m1-1"/>
  <p:tag name="KSO_WM_UNIT_TYPE" val="m_h_i"/>
  <p:tag name="KSO_WM_UNIT_INDEX" val="1_2_1"/>
  <p:tag name="KSO_WM_UNIT_ID" val="diagram20191588_10*m_h_i*1_2_1"/>
  <p:tag name="KSO_WM_TEMPLATE_CATEGORY" val="diagram"/>
  <p:tag name="KSO_WM_TEMPLATE_INDEX" val="20191588"/>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ADJUSTLAYOUT_ID" val="92"/>
  <p:tag name="KSO_WM_UNIT_TIMELINE_IDINGROUP" val="2"/>
  <p:tag name="KSO_WM_UNIT_TIMELINE_EMPHASIS_ID" val="2"/>
  <p:tag name="KSO_WM_UNIT_ISCONTENTSTITLE" val="0"/>
  <p:tag name="KSO_WM_UNIT_VALUE" val="2"/>
  <p:tag name="KSO_WM_UNIT_HIGHLIGHT" val="0"/>
  <p:tag name="KSO_WM_UNIT_COMPATIBLE" val="0"/>
  <p:tag name="KSO_WM_DIAGRAM_GROUP_CODE" val="m1-1"/>
  <p:tag name="KSO_WM_UNIT_TYPE" val="m_h_a"/>
  <p:tag name="KSO_WM_UNIT_INDEX" val="1_3_1"/>
  <p:tag name="KSO_WM_UNIT_ID" val="diagram20191588_10*m_h_a*1_3_1"/>
  <p:tag name="KSO_WM_TEMPLATE_CATEGORY" val="diagram"/>
  <p:tag name="KSO_WM_TEMPLATE_INDEX" val="20191588"/>
  <p:tag name="KSO_WM_UNIT_LAYERLEVEL" val="1_1_1"/>
  <p:tag name="KSO_WM_TAG_VERSION" val="1.0"/>
  <p:tag name="KSO_WM_BEAUTIFY_FLAG" val="#wm#"/>
  <p:tag name="KSO_WM_UNIT_PRESET_TEXT" val="2018"/>
  <p:tag name="KSO_WM_UNIT_TEXT_FILL_FORE_SCHEMECOLOR_INDEX" val="7"/>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ADJUSTLAYOUT_ID" val="108"/>
  <p:tag name="KSO_WM_UNIT_TIMELINE_IDINGROUP" val="3"/>
  <p:tag name="KSO_WM_UNIT_TIMELINE_EMPHASIS_ID" val="3"/>
  <p:tag name="KSO_WM_UNIT_VALUE" val="20"/>
  <p:tag name="KSO_WM_UNIT_HIGHLIGHT" val="0"/>
  <p:tag name="KSO_WM_UNIT_COMPATIBLE" val="0"/>
  <p:tag name="KSO_WM_DIAGRAM_GROUP_CODE" val="m1-1"/>
  <p:tag name="KSO_WM_UNIT_TYPE" val="m_h_f"/>
  <p:tag name="KSO_WM_UNIT_INDEX" val="1_3_1"/>
  <p:tag name="KSO_WM_UNIT_ID" val="diagram20191588_10*m_h_f*1_3_1"/>
  <p:tag name="KSO_WM_TEMPLATE_CATEGORY" val="diagram"/>
  <p:tag name="KSO_WM_TEMPLATE_INDEX" val="20191588"/>
  <p:tag name="KSO_WM_UNIT_LAYERLEVEL" val="1_1_1"/>
  <p:tag name="KSO_WM_TAG_VERSION" val="1.0"/>
  <p:tag name="KSO_WM_BEAUTIFY_FLAG" val="#wm#"/>
  <p:tag name="KSO_WM_UNIT_PRESET_TEXT" val="简单地描述该时间点发生的一些事件"/>
  <p:tag name="KSO_WM_UNIT_TEXT_FILL_FORE_SCHEMECOLOR_INDEX" val="14"/>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ADJUSTLAYOUT_ID" val="31"/>
  <p:tag name="KSO_WM_UNIT_TIMELINE_IDINGROUP" val="4"/>
  <p:tag name="KSO_WM_UNIT_TIMELINE_EMPHASIS_ID" val="4"/>
  <p:tag name="KSO_WM_UNIT_HIGHLIGHT" val="0"/>
  <p:tag name="KSO_WM_UNIT_COMPATIBLE" val="0"/>
  <p:tag name="KSO_WM_DIAGRAM_GROUP_CODE" val="m1-1"/>
  <p:tag name="KSO_WM_UNIT_TYPE" val="m_h_i"/>
  <p:tag name="KSO_WM_UNIT_INDEX" val="1_3_2"/>
  <p:tag name="KSO_WM_UNIT_ID" val="diagram20191588_10*m_h_i*1_3_2"/>
  <p:tag name="KSO_WM_TEMPLATE_CATEGORY" val="diagram"/>
  <p:tag name="KSO_WM_TEMPLATE_INDEX" val="20191588"/>
  <p:tag name="KSO_WM_UNIT_LAYERLEVEL" val="1_1_1"/>
  <p:tag name="KSO_WM_TAG_VERSION" val="1.0"/>
  <p:tag name="KSO_WM_BEAUTIFY_FLAG" val="#wm#"/>
  <p:tag name="KSO_WM_UNIT_LINE_FORE_SCHEMECOLOR_INDEX" val="7"/>
  <p:tag name="KSO_WM_UNIT_LINE_FILL_TYPE" val="2"/>
</p:tagLst>
</file>

<file path=ppt/tags/tag27.xml><?xml version="1.0" encoding="utf-8"?>
<p:tagLst xmlns:a="http://schemas.openxmlformats.org/drawingml/2006/main" xmlns:r="http://schemas.openxmlformats.org/officeDocument/2006/relationships" xmlns:p="http://schemas.openxmlformats.org/presentationml/2006/main">
  <p:tag name="KSO_WM_UNIT_ADJUSTLAYOUT_ID" val="47"/>
  <p:tag name="KSO_WM_UNIT_TIMELINE_IDINGROUP" val="5"/>
  <p:tag name="KSO_WM_UNIT_TIMELINE_EMPHASIS_ID" val="5"/>
  <p:tag name="KSO_WM_UNIT_HIGHLIGHT" val="0"/>
  <p:tag name="KSO_WM_UNIT_COMPATIBLE" val="0"/>
  <p:tag name="KSO_WM_DIAGRAM_GROUP_CODE" val="m1-1"/>
  <p:tag name="KSO_WM_UNIT_TYPE" val="m_h_i"/>
  <p:tag name="KSO_WM_UNIT_INDEX" val="1_3_1"/>
  <p:tag name="KSO_WM_UNIT_ID" val="diagram20191588_10*m_h_i*1_3_1"/>
  <p:tag name="KSO_WM_TEMPLATE_CATEGORY" val="diagram"/>
  <p:tag name="KSO_WM_TEMPLATE_INDEX" val="20191588"/>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ADJUSTLAYOUT_ID" val="92"/>
  <p:tag name="KSO_WM_UNIT_TIMELINE_IDINGROUP" val="2"/>
  <p:tag name="KSO_WM_UNIT_TIMELINE_EMPHASIS_ID" val="2"/>
  <p:tag name="KSO_WM_UNIT_ISCONTENTSTITLE" val="0"/>
  <p:tag name="KSO_WM_UNIT_VALUE" val="2"/>
  <p:tag name="KSO_WM_UNIT_HIGHLIGHT" val="0"/>
  <p:tag name="KSO_WM_UNIT_COMPATIBLE" val="0"/>
  <p:tag name="KSO_WM_DIAGRAM_GROUP_CODE" val="m1-1"/>
  <p:tag name="KSO_WM_UNIT_TYPE" val="m_h_a"/>
  <p:tag name="KSO_WM_UNIT_INDEX" val="1_4_1"/>
  <p:tag name="KSO_WM_UNIT_ID" val="diagram20191588_10*m_h_a*1_4_1"/>
  <p:tag name="KSO_WM_TEMPLATE_CATEGORY" val="diagram"/>
  <p:tag name="KSO_WM_TEMPLATE_INDEX" val="20191588"/>
  <p:tag name="KSO_WM_UNIT_LAYERLEVEL" val="1_1_1"/>
  <p:tag name="KSO_WM_TAG_VERSION" val="1.0"/>
  <p:tag name="KSO_WM_BEAUTIFY_FLAG" val="#wm#"/>
  <p:tag name="KSO_WM_UNIT_PRESET_TEXT" val="2019"/>
  <p:tag name="KSO_WM_UNIT_TEXT_FILL_FORE_SCHEMECOLOR_INDEX" val="8"/>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UNIT_ADJUSTLAYOUT_ID" val="108"/>
  <p:tag name="KSO_WM_UNIT_TIMELINE_IDINGROUP" val="3"/>
  <p:tag name="KSO_WM_UNIT_TIMELINE_EMPHASIS_ID" val="3"/>
  <p:tag name="KSO_WM_UNIT_VALUE" val="20"/>
  <p:tag name="KSO_WM_UNIT_HIGHLIGHT" val="0"/>
  <p:tag name="KSO_WM_UNIT_COMPATIBLE" val="0"/>
  <p:tag name="KSO_WM_DIAGRAM_GROUP_CODE" val="m1-1"/>
  <p:tag name="KSO_WM_UNIT_TYPE" val="m_h_f"/>
  <p:tag name="KSO_WM_UNIT_INDEX" val="1_4_1"/>
  <p:tag name="KSO_WM_UNIT_ID" val="diagram20191588_10*m_h_f*1_4_1"/>
  <p:tag name="KSO_WM_TEMPLATE_CATEGORY" val="diagram"/>
  <p:tag name="KSO_WM_TEMPLATE_INDEX" val="20191588"/>
  <p:tag name="KSO_WM_UNIT_LAYERLEVEL" val="1_1_1"/>
  <p:tag name="KSO_WM_TAG_VERSION" val="1.0"/>
  <p:tag name="KSO_WM_BEAUTIFY_FLAG" val="#wm#"/>
  <p:tag name="KSO_WM_UNIT_PRESET_TEXT" val="简单地描述该时间点发生的一些事件"/>
  <p:tag name="KSO_WM_UNIT_TEXT_FILL_FORE_SCHEMECOLOR_INDEX" val="14"/>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ADJUSTLAYOUT_ID" val="108"/>
  <p:tag name="KSO_WM_UNIT_TIMELINE_IDINGROUP" val="3"/>
  <p:tag name="KSO_WM_UNIT_TIMELINE_EMPHASIS_ID" val="3"/>
  <p:tag name="KSO_WM_UNIT_VALUE" val="20"/>
  <p:tag name="KSO_WM_UNIT_HIGHLIGHT" val="0"/>
  <p:tag name="KSO_WM_UNIT_COMPATIBLE" val="0"/>
  <p:tag name="KSO_WM_DIAGRAM_GROUP_CODE" val="m1-1"/>
  <p:tag name="KSO_WM_UNIT_TYPE" val="m_h_f"/>
  <p:tag name="KSO_WM_UNIT_INDEX" val="1_1_1"/>
  <p:tag name="KSO_WM_UNIT_ID" val="diagram20191588_10*m_h_f*1_1_1"/>
  <p:tag name="KSO_WM_TEMPLATE_CATEGORY" val="diagram"/>
  <p:tag name="KSO_WM_TEMPLATE_INDEX" val="20191588"/>
  <p:tag name="KSO_WM_UNIT_LAYERLEVEL" val="1_1_1"/>
  <p:tag name="KSO_WM_TAG_VERSION" val="1.0"/>
  <p:tag name="KSO_WM_BEAUTIFY_FLAG" val="#wm#"/>
  <p:tag name="KSO_WM_UNIT_PRESET_TEXT" val="简单地描述该时间点发生的一些事件"/>
  <p:tag name="KSO_WM_UNIT_TEXT_FILL_FORE_SCHEMECOLOR_INDEX" val="14"/>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UNIT_ADJUSTLAYOUT_ID" val="47"/>
  <p:tag name="KSO_WM_UNIT_TIMELINE_IDINGROUP" val="5"/>
  <p:tag name="KSO_WM_UNIT_TIMELINE_EMPHASIS_ID" val="5"/>
  <p:tag name="KSO_WM_UNIT_HIGHLIGHT" val="0"/>
  <p:tag name="KSO_WM_UNIT_COMPATIBLE" val="0"/>
  <p:tag name="KSO_WM_DIAGRAM_GROUP_CODE" val="m1-1"/>
  <p:tag name="KSO_WM_UNIT_TYPE" val="m_h_i"/>
  <p:tag name="KSO_WM_UNIT_INDEX" val="1_4_1"/>
  <p:tag name="KSO_WM_UNIT_ID" val="diagram20191588_10*m_h_i*1_4_1"/>
  <p:tag name="KSO_WM_TEMPLATE_CATEGORY" val="diagram"/>
  <p:tag name="KSO_WM_TEMPLATE_INDEX" val="20191588"/>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ADJUSTLAYOUT_ID" val="31"/>
  <p:tag name="KSO_WM_UNIT_TIMELINE_IDINGROUP" val="1"/>
  <p:tag name="KSO_WM_UNIT_TIMELINE_EMPHASIS_ID" val="1"/>
  <p:tag name="KSO_WM_UNIT_HIGHLIGHT" val="0"/>
  <p:tag name="KSO_WM_UNIT_COMPATIBLE" val="0"/>
  <p:tag name="KSO_WM_DIAGRAM_GROUP_CODE" val="m1-1"/>
  <p:tag name="KSO_WM_UNIT_TYPE" val="m_h_i"/>
  <p:tag name="KSO_WM_UNIT_INDEX" val="1_1_3"/>
  <p:tag name="KSO_WM_UNIT_ID" val="diagram20191588_10*m_h_i*1_1_3"/>
  <p:tag name="KSO_WM_TEMPLATE_CATEGORY" val="diagram"/>
  <p:tag name="KSO_WM_TEMPLATE_INDEX" val="20191588"/>
  <p:tag name="KSO_WM_UNIT_LAYERLEVEL" val="1_1_1"/>
  <p:tag name="KSO_WM_TAG_VERSION" val="1.0"/>
  <p:tag name="KSO_WM_BEAUTIFY_FLAG" val="#wm#"/>
  <p:tag name="KSO_WM_UNIT_LINE_FORE_SCHEMECOLOR_INDEX" val="5"/>
  <p:tag name="KSO_WM_UNIT_LINE_FILL_TYPE" val="2"/>
</p:tagLst>
</file>

<file path=ppt/tags/tag32.xml><?xml version="1.0" encoding="utf-8"?>
<p:tagLst xmlns:a="http://schemas.openxmlformats.org/drawingml/2006/main" xmlns:r="http://schemas.openxmlformats.org/officeDocument/2006/relationships" xmlns:p="http://schemas.openxmlformats.org/presentationml/2006/main">
  <p:tag name="KSO_WM_UNIT_ADJUSTLAYOUT_ID" val="47"/>
  <p:tag name="KSO_WM_UNIT_TIMELINE_IDINGROUP" val="5"/>
  <p:tag name="KSO_WM_UNIT_TIMELINE_EMPHASIS_ID" val="5"/>
  <p:tag name="KSO_WM_UNIT_HIGHLIGHT" val="0"/>
  <p:tag name="KSO_WM_UNIT_COMPATIBLE" val="0"/>
  <p:tag name="KSO_WM_DIAGRAM_GROUP_CODE" val="m1-1"/>
  <p:tag name="KSO_WM_UNIT_TYPE" val="m_h_i"/>
  <p:tag name="KSO_WM_UNIT_INDEX" val="1_4_1"/>
  <p:tag name="KSO_WM_UNIT_ID" val="diagram20191588_10*m_h_i*1_4_1"/>
  <p:tag name="KSO_WM_TEMPLATE_CATEGORY" val="diagram"/>
  <p:tag name="KSO_WM_TEMPLATE_INDEX" val="20191588"/>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ADJUSTLAYOUT_ID" val="31"/>
  <p:tag name="KSO_WM_UNIT_TIMELINE_IDINGROUP" val="4"/>
  <p:tag name="KSO_WM_UNIT_TIMELINE_EMPHASIS_ID" val="4"/>
  <p:tag name="KSO_WM_UNIT_HIGHLIGHT" val="0"/>
  <p:tag name="KSO_WM_UNIT_COMPATIBLE" val="0"/>
  <p:tag name="KSO_WM_DIAGRAM_GROUP_CODE" val="m1-1"/>
  <p:tag name="KSO_WM_UNIT_TYPE" val="m_h_i"/>
  <p:tag name="KSO_WM_UNIT_INDEX" val="1_1_2"/>
  <p:tag name="KSO_WM_UNIT_ID" val="diagram20191588_10*m_h_i*1_1_2"/>
  <p:tag name="KSO_WM_TEMPLATE_CATEGORY" val="diagram"/>
  <p:tag name="KSO_WM_TEMPLATE_INDEX" val="20191588"/>
  <p:tag name="KSO_WM_UNIT_LAYERLEVEL" val="1_1_1"/>
  <p:tag name="KSO_WM_TAG_VERSION" val="1.0"/>
  <p:tag name="KSO_WM_BEAUTIFY_FLAG" val="#wm#"/>
  <p:tag name="KSO_WM_UNIT_LINE_FORE_SCHEMECOLOR_INDEX" val="5"/>
  <p:tag name="KSO_WM_UNIT_LINE_FILL_TYPE" val="2"/>
</p:tagLst>
</file>

<file path=ppt/tags/tag5.xml><?xml version="1.0" encoding="utf-8"?>
<p:tagLst xmlns:a="http://schemas.openxmlformats.org/drawingml/2006/main" xmlns:r="http://schemas.openxmlformats.org/officeDocument/2006/relationships" xmlns:p="http://schemas.openxmlformats.org/presentationml/2006/main">
  <p:tag name="KSO_WM_UNIT_ADJUSTLAYOUT_ID" val="47"/>
  <p:tag name="KSO_WM_UNIT_TIMELINE_IDINGROUP" val="5"/>
  <p:tag name="KSO_WM_UNIT_TIMELINE_EMPHASIS_ID" val="5"/>
  <p:tag name="KSO_WM_UNIT_HIGHLIGHT" val="0"/>
  <p:tag name="KSO_WM_UNIT_COMPATIBLE" val="0"/>
  <p:tag name="KSO_WM_DIAGRAM_GROUP_CODE" val="m1-1"/>
  <p:tag name="KSO_WM_UNIT_TYPE" val="m_h_i"/>
  <p:tag name="KSO_WM_UNIT_INDEX" val="1_1_1"/>
  <p:tag name="KSO_WM_UNIT_ID" val="diagram20191588_10*m_h_i*1_1_1"/>
  <p:tag name="KSO_WM_TEMPLATE_CATEGORY" val="diagram"/>
  <p:tag name="KSO_WM_TEMPLATE_INDEX" val="2019158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ADJUSTLAYOUT_ID" val="92"/>
  <p:tag name="KSO_WM_UNIT_TIMELINE_IDINGROUP" val="2"/>
  <p:tag name="KSO_WM_UNIT_TIMELINE_EMPHASIS_ID" val="2"/>
  <p:tag name="KSO_WM_UNIT_ISCONTENTSTITLE" val="0"/>
  <p:tag name="KSO_WM_UNIT_VALUE" val="2"/>
  <p:tag name="KSO_WM_UNIT_HIGHLIGHT" val="0"/>
  <p:tag name="KSO_WM_UNIT_COMPATIBLE" val="0"/>
  <p:tag name="KSO_WM_DIAGRAM_GROUP_CODE" val="m1-1"/>
  <p:tag name="KSO_WM_UNIT_TYPE" val="m_h_a"/>
  <p:tag name="KSO_WM_UNIT_INDEX" val="1_2_1"/>
  <p:tag name="KSO_WM_UNIT_ID" val="diagram20191588_10*m_h_a*1_2_1"/>
  <p:tag name="KSO_WM_TEMPLATE_CATEGORY" val="diagram"/>
  <p:tag name="KSO_WM_TEMPLATE_INDEX" val="20191588"/>
  <p:tag name="KSO_WM_UNIT_LAYERLEVEL" val="1_1_1"/>
  <p:tag name="KSO_WM_TAG_VERSION" val="1.0"/>
  <p:tag name="KSO_WM_BEAUTIFY_FLAG" val="#wm#"/>
  <p:tag name="KSO_WM_UNIT_PRESET_TEXT" val="2017"/>
  <p:tag name="KSO_WM_UNIT_TEXT_FILL_FORE_SCHEMECOLOR_INDEX" val="6"/>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ADJUSTLAYOUT_ID" val="108"/>
  <p:tag name="KSO_WM_UNIT_TIMELINE_IDINGROUP" val="3"/>
  <p:tag name="KSO_WM_UNIT_TIMELINE_EMPHASIS_ID" val="3"/>
  <p:tag name="KSO_WM_UNIT_VALUE" val="20"/>
  <p:tag name="KSO_WM_UNIT_HIGHLIGHT" val="0"/>
  <p:tag name="KSO_WM_UNIT_COMPATIBLE" val="0"/>
  <p:tag name="KSO_WM_DIAGRAM_GROUP_CODE" val="m1-1"/>
  <p:tag name="KSO_WM_UNIT_TYPE" val="m_h_f"/>
  <p:tag name="KSO_WM_UNIT_INDEX" val="1_2_1"/>
  <p:tag name="KSO_WM_UNIT_ID" val="diagram20191588_10*m_h_f*1_2_1"/>
  <p:tag name="KSO_WM_TEMPLATE_CATEGORY" val="diagram"/>
  <p:tag name="KSO_WM_TEMPLATE_INDEX" val="20191588"/>
  <p:tag name="KSO_WM_UNIT_LAYERLEVEL" val="1_1_1"/>
  <p:tag name="KSO_WM_TAG_VERSION" val="1.0"/>
  <p:tag name="KSO_WM_BEAUTIFY_FLAG" val="#wm#"/>
  <p:tag name="KSO_WM_UNIT_PRESET_TEXT" val="简单地描述该时间点发生的一些事件"/>
  <p:tag name="KSO_WM_UNIT_TEXT_FILL_FORE_SCHEMECOLOR_INDEX" val="14"/>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ADJUSTLAYOUT_ID" val="31"/>
  <p:tag name="KSO_WM_UNIT_TIMELINE_IDINGROUP" val="4"/>
  <p:tag name="KSO_WM_UNIT_TIMELINE_EMPHASIS_ID" val="4"/>
  <p:tag name="KSO_WM_UNIT_HIGHLIGHT" val="0"/>
  <p:tag name="KSO_WM_UNIT_COMPATIBLE" val="0"/>
  <p:tag name="KSO_WM_DIAGRAM_GROUP_CODE" val="m1-1"/>
  <p:tag name="KSO_WM_UNIT_TYPE" val="m_h_i"/>
  <p:tag name="KSO_WM_UNIT_INDEX" val="1_2_2"/>
  <p:tag name="KSO_WM_UNIT_ID" val="diagram20191588_10*m_h_i*1_2_2"/>
  <p:tag name="KSO_WM_TEMPLATE_CATEGORY" val="diagram"/>
  <p:tag name="KSO_WM_TEMPLATE_INDEX" val="20191588"/>
  <p:tag name="KSO_WM_UNIT_LAYERLEVEL" val="1_1_1"/>
  <p:tag name="KSO_WM_TAG_VERSION" val="1.0"/>
  <p:tag name="KSO_WM_BEAUTIFY_FLAG" val="#wm#"/>
  <p:tag name="KSO_WM_UNIT_LINE_FORE_SCHEMECOLOR_INDEX" val="6"/>
  <p:tag name="KSO_WM_UNIT_LINE_FILL_TYPE" val="2"/>
</p:tagLst>
</file>

<file path=ppt/tags/tag9.xml><?xml version="1.0" encoding="utf-8"?>
<p:tagLst xmlns:a="http://schemas.openxmlformats.org/drawingml/2006/main" xmlns:r="http://schemas.openxmlformats.org/officeDocument/2006/relationships" xmlns:p="http://schemas.openxmlformats.org/presentationml/2006/main">
  <p:tag name="KSO_WM_UNIT_ADJUSTLAYOUT_ID" val="47"/>
  <p:tag name="KSO_WM_UNIT_TIMELINE_IDINGROUP" val="5"/>
  <p:tag name="KSO_WM_UNIT_TIMELINE_EMPHASIS_ID" val="5"/>
  <p:tag name="KSO_WM_UNIT_HIGHLIGHT" val="0"/>
  <p:tag name="KSO_WM_UNIT_COMPATIBLE" val="0"/>
  <p:tag name="KSO_WM_DIAGRAM_GROUP_CODE" val="m1-1"/>
  <p:tag name="KSO_WM_UNIT_TYPE" val="m_h_i"/>
  <p:tag name="KSO_WM_UNIT_INDEX" val="1_2_1"/>
  <p:tag name="KSO_WM_UNIT_ID" val="diagram20191588_10*m_h_i*1_2_1"/>
  <p:tag name="KSO_WM_TEMPLATE_CATEGORY" val="diagram"/>
  <p:tag name="KSO_WM_TEMPLATE_INDEX" val="20191588"/>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1695</Words>
  <Application>Microsoft Office PowerPoint</Application>
  <PresentationFormat>自定义</PresentationFormat>
  <Paragraphs>214</Paragraphs>
  <Slides>29</Slides>
  <Notes>1</Notes>
  <HiddenSlides>0</HiddenSlides>
  <MMClips>0</MMClips>
  <ScaleCrop>false</ScaleCrop>
  <HeadingPairs>
    <vt:vector size="4" baseType="variant">
      <vt:variant>
        <vt:lpstr>主题</vt:lpstr>
      </vt:variant>
      <vt:variant>
        <vt:i4>1</vt:i4>
      </vt:variant>
      <vt:variant>
        <vt:lpstr>幻灯片标题</vt:lpstr>
      </vt:variant>
      <vt:variant>
        <vt:i4>29</vt:i4>
      </vt:variant>
    </vt:vector>
  </HeadingPairs>
  <TitlesOfParts>
    <vt:vector size="30" baseType="lpstr">
      <vt:lpstr>Office 主题</vt:lpstr>
      <vt:lpstr>幻灯片 1</vt:lpstr>
      <vt:lpstr>幻灯片 2</vt:lpstr>
      <vt:lpstr>启蒙运动</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如何评价拿破仑？</vt:lpstr>
      <vt:lpstr>幻灯片 28</vt:lpstr>
      <vt:lpstr>幻灯片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
  <cp:lastModifiedBy>bnczoo1</cp:lastModifiedBy>
  <cp:revision>22</cp:revision>
  <dcterms:created xsi:type="dcterms:W3CDTF">2018-09-28T10:21:00Z</dcterms:created>
  <dcterms:modified xsi:type="dcterms:W3CDTF">2018-11-25T13:54:26Z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2052-10.1.0.7671</vt:lpwstr>
  </property>
</Properties>
</file>