
<file path=[Content_Types].xml><?xml version="1.0" encoding="utf-8"?>
<Types xmlns="http://schemas.openxmlformats.org/package/2006/content-types">
  <Default Extension="jpeg" ContentType="image/jpeg"/>
  <Default Extension="vml" ContentType="application/vnd.openxmlformats-officedocument.vmlDrawing"/>
  <Default Extension="bin" ContentType="application/vnd.openxmlformats-officedocument.oleObject"/>
  <Default Extension="png" ContentType="image/png"/>
  <Default Extension="gif" ContentType="image/gi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9" r:id="rId4"/>
    <p:sldId id="289" r:id="rId5"/>
    <p:sldId id="283" r:id="rId6"/>
    <p:sldId id="284" r:id="rId7"/>
    <p:sldId id="263" r:id="rId8"/>
    <p:sldId id="359" r:id="rId9"/>
    <p:sldId id="388" r:id="rId10"/>
    <p:sldId id="264" r:id="rId11"/>
    <p:sldId id="267" r:id="rId12"/>
    <p:sldId id="339" r:id="rId13"/>
    <p:sldId id="269" r:id="rId14"/>
    <p:sldId id="384" r:id="rId15"/>
    <p:sldId id="383" r:id="rId16"/>
    <p:sldId id="274" r:id="rId17"/>
    <p:sldId id="275" r:id="rId18"/>
    <p:sldId id="279" r:id="rId19"/>
    <p:sldId id="385" r:id="rId20"/>
    <p:sldId id="281" r:id="rId21"/>
    <p:sldId id="282" r:id="rId2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121B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9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日期占位符 3"/>
          <p:cNvSpPr>
            <a:spLocks noGrp="1"/>
          </p:cNvSpPr>
          <p:nvPr>
            <p:ph type="dt" sz="half" idx="10"/>
          </p:nvPr>
        </p:nvSpPr>
        <p:spPr/>
        <p:txBody>
          <a:bodyPr/>
          <a:lstStyle>
            <a:lvl1pPr>
              <a:defRPr/>
            </a:lvl1pPr>
          </a:lstStyle>
          <a:p>
            <a:fld id="{82F288E0-7875-42C4-84C8-98DBBD3BF4D2}" type="datetimeFigureOut">
              <a:rPr lang="zh-CN" altLang="en-US"/>
            </a:fld>
            <a:endParaRPr lang="zh-CN" altLang="en-US"/>
          </a:p>
        </p:txBody>
      </p:sp>
      <p:sp>
        <p:nvSpPr>
          <p:cNvPr id="4" name="页脚占位符 4"/>
          <p:cNvSpPr>
            <a:spLocks noGrp="1"/>
          </p:cNvSpPr>
          <p:nvPr>
            <p:ph type="ftr" sz="quarter" idx="11"/>
          </p:nvPr>
        </p:nvSpPr>
        <p:spPr/>
        <p:txBody>
          <a:bodyPr/>
          <a:lstStyle>
            <a:lvl1pPr>
              <a:defRPr/>
            </a:lvl1pPr>
          </a:lstStyle>
          <a:p>
            <a:endParaRPr lang="zh-CN" altLang="en-US"/>
          </a:p>
        </p:txBody>
      </p:sp>
      <p:sp>
        <p:nvSpPr>
          <p:cNvPr id="5" name="灯片编号占位符 5"/>
          <p:cNvSpPr>
            <a:spLocks noGrp="1"/>
          </p:cNvSpPr>
          <p:nvPr>
            <p:ph type="sldNum" sz="quarter" idx="12"/>
          </p:nvPr>
        </p:nvSpPr>
        <p:spPr/>
        <p:txBody>
          <a:bodyPr/>
          <a:lstStyle>
            <a:lvl1pPr>
              <a:defRPr/>
            </a:lvl1pPr>
          </a:lstStyle>
          <a:p>
            <a:fld id="{EDA50F82-D071-4C69-884D-09D32C68FE77}" type="slidenum">
              <a:rPr lang="zh-CN" altLang="en-US"/>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7.jpe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8.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9.GI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slide" Target="slide9.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0.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6" Type="http://schemas.openxmlformats.org/officeDocument/2006/relationships/vmlDrawing" Target="../drawings/vmlDrawing1.vml"/><Relationship Id="rId5" Type="http://schemas.openxmlformats.org/officeDocument/2006/relationships/slideLayout" Target="../slideLayouts/slideLayout7.xml"/><Relationship Id="rId4" Type="http://schemas.openxmlformats.org/officeDocument/2006/relationships/image" Target="../media/image5.jpeg"/><Relationship Id="rId3" Type="http://schemas.openxmlformats.org/officeDocument/2006/relationships/image" Target="../media/image4.png"/><Relationship Id="rId2" Type="http://schemas.openxmlformats.org/officeDocument/2006/relationships/oleObject" Target="../embeddings/oleObject1.bin"/><Relationship Id="rId1" Type="http://schemas.openxmlformats.org/officeDocument/2006/relationships/image" Target="../media/image3.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Text Box 4"/>
          <p:cNvSpPr txBox="1"/>
          <p:nvPr/>
        </p:nvSpPr>
        <p:spPr>
          <a:xfrm>
            <a:off x="1946275" y="1627188"/>
            <a:ext cx="8424863" cy="1555750"/>
          </a:xfrm>
          <a:prstGeom prst="rect">
            <a:avLst/>
          </a:prstGeom>
          <a:noFill/>
          <a:ln w="9525">
            <a:noFill/>
          </a:ln>
        </p:spPr>
        <p:txBody>
          <a:bodyPr anchor="t">
            <a:spAutoFit/>
          </a:bodyPr>
          <a:p>
            <a:pPr algn="ctr">
              <a:lnSpc>
                <a:spcPct val="70000"/>
              </a:lnSpc>
            </a:pPr>
            <a:r>
              <a:rPr lang="zh-CN" altLang="en-US" sz="3200" b="1" dirty="0">
                <a:solidFill>
                  <a:srgbClr val="070707"/>
                </a:solidFill>
                <a:latin typeface="黑体" panose="02010609060101010101" pitchFamily="49" charset="-122"/>
                <a:ea typeface="黑体" panose="02010609060101010101" pitchFamily="49" charset="-122"/>
              </a:rPr>
              <a:t>第六单元</a:t>
            </a:r>
            <a:r>
              <a:rPr lang="zh-CN" altLang="en-US" sz="4800" b="1" dirty="0">
                <a:solidFill>
                  <a:srgbClr val="070707"/>
                </a:solidFill>
                <a:latin typeface="黑体" panose="02010609060101010101" pitchFamily="49" charset="-122"/>
                <a:ea typeface="黑体" panose="02010609060101010101" pitchFamily="49" charset="-122"/>
              </a:rPr>
              <a:t> </a:t>
            </a:r>
            <a:endParaRPr lang="zh-CN" altLang="en-US" sz="4800" b="1" dirty="0">
              <a:solidFill>
                <a:srgbClr val="070707"/>
              </a:solidFill>
              <a:latin typeface="黑体" panose="02010609060101010101" pitchFamily="49" charset="-122"/>
              <a:ea typeface="黑体" panose="02010609060101010101" pitchFamily="49" charset="-122"/>
            </a:endParaRPr>
          </a:p>
          <a:p>
            <a:pPr algn="ctr">
              <a:lnSpc>
                <a:spcPct val="70000"/>
              </a:lnSpc>
            </a:pPr>
            <a:endParaRPr lang="zh-CN" altLang="en-US" sz="4800" b="1" dirty="0">
              <a:solidFill>
                <a:srgbClr val="070707"/>
              </a:solidFill>
              <a:latin typeface="黑体" panose="02010609060101010101" pitchFamily="49" charset="-122"/>
              <a:ea typeface="黑体" panose="02010609060101010101" pitchFamily="49" charset="-122"/>
            </a:endParaRPr>
          </a:p>
          <a:p>
            <a:pPr algn="ctr">
              <a:lnSpc>
                <a:spcPct val="70000"/>
              </a:lnSpc>
            </a:pPr>
            <a:r>
              <a:rPr lang="zh-CN" altLang="en-US" sz="4000" b="1" dirty="0">
                <a:solidFill>
                  <a:srgbClr val="070707"/>
                </a:solidFill>
                <a:latin typeface="黑体" panose="02010609060101010101" pitchFamily="49" charset="-122"/>
                <a:ea typeface="黑体" panose="02010609060101010101" pitchFamily="49" charset="-122"/>
              </a:rPr>
              <a:t>中华民族的抗日战争</a:t>
            </a:r>
            <a:endParaRPr lang="zh-CN" altLang="en-US" sz="4000" b="1" dirty="0">
              <a:solidFill>
                <a:srgbClr val="070707"/>
              </a:solidFill>
              <a:latin typeface="黑体" panose="02010609060101010101" pitchFamily="49" charset="-122"/>
              <a:ea typeface="黑体" panose="02010609060101010101" pitchFamily="49" charset="-122"/>
            </a:endParaRPr>
          </a:p>
        </p:txBody>
      </p:sp>
      <p:sp>
        <p:nvSpPr>
          <p:cNvPr id="2051" name="Rectangle 5"/>
          <p:cNvSpPr/>
          <p:nvPr/>
        </p:nvSpPr>
        <p:spPr>
          <a:xfrm>
            <a:off x="1524000" y="3877628"/>
            <a:ext cx="9131300" cy="829945"/>
          </a:xfrm>
          <a:prstGeom prst="rect">
            <a:avLst/>
          </a:prstGeom>
          <a:noFill/>
          <a:ln w="9525">
            <a:noFill/>
          </a:ln>
        </p:spPr>
        <p:txBody>
          <a:bodyPr anchor="ctr">
            <a:spAutoFit/>
          </a:bodyPr>
          <a:p>
            <a:pPr algn="ctr"/>
            <a:r>
              <a:rPr lang="zh-CN" altLang="en-US" sz="4800" b="1" dirty="0">
                <a:solidFill>
                  <a:srgbClr val="FF0000"/>
                </a:solidFill>
                <a:latin typeface="黑体" panose="02010609060101010101" pitchFamily="49" charset="-122"/>
                <a:ea typeface="黑体" panose="02010609060101010101" pitchFamily="49" charset="-122"/>
              </a:rPr>
              <a:t>第</a:t>
            </a:r>
            <a:r>
              <a:rPr lang="en-US" altLang="zh-CN" sz="4800" b="1" dirty="0">
                <a:solidFill>
                  <a:srgbClr val="FF0000"/>
                </a:solidFill>
                <a:latin typeface="黑体" panose="02010609060101010101" pitchFamily="49" charset="-122"/>
                <a:ea typeface="黑体" panose="02010609060101010101" pitchFamily="49" charset="-122"/>
              </a:rPr>
              <a:t>22</a:t>
            </a:r>
            <a:r>
              <a:rPr lang="zh-CN" altLang="en-US" sz="4800" b="1" dirty="0">
                <a:solidFill>
                  <a:srgbClr val="FF0000"/>
                </a:solidFill>
                <a:latin typeface="黑体" panose="02010609060101010101" pitchFamily="49" charset="-122"/>
                <a:ea typeface="黑体" panose="02010609060101010101" pitchFamily="49" charset="-122"/>
              </a:rPr>
              <a:t>课  抗日战争的胜利</a:t>
            </a:r>
            <a:endParaRPr lang="en-US" altLang="zh-CN" sz="4800" b="1" dirty="0">
              <a:solidFill>
                <a:srgbClr val="FF0000"/>
              </a:solidFill>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文本框 12292"/>
          <p:cNvSpPr txBox="1">
            <a:spLocks noChangeArrowheads="1"/>
          </p:cNvSpPr>
          <p:nvPr/>
        </p:nvSpPr>
        <p:spPr bwMode="auto">
          <a:xfrm>
            <a:off x="11113" y="1643050"/>
            <a:ext cx="912733" cy="4154170"/>
          </a:xfrm>
          <a:prstGeom prst="rect">
            <a:avLst/>
          </a:prstGeom>
          <a:noFill/>
          <a:ln w="9525">
            <a:noFill/>
            <a:miter lim="800000"/>
          </a:ln>
        </p:spPr>
        <p:txBody>
          <a:bodyPr>
            <a:spAutoFit/>
          </a:bodyPr>
          <a:lstStyle/>
          <a:p>
            <a:pPr>
              <a:spcBef>
                <a:spcPct val="50000"/>
              </a:spcBef>
              <a:buFont typeface="Arial" panose="020B0604020202020204" pitchFamily="34" charset="0"/>
              <a:buNone/>
            </a:pPr>
            <a:r>
              <a:rPr lang="zh-CN" altLang="en-US" sz="4800" b="1" noProof="1" smtClean="0">
                <a:ln w="25400">
                  <a:solidFill>
                    <a:srgbClr val="861E1D">
                      <a:alpha val="94000"/>
                    </a:srgbClr>
                  </a:solidFill>
                  <a:prstDash val="solid"/>
                </a:ln>
                <a:solidFill>
                  <a:srgbClr val="FF0000"/>
                </a:solidFill>
                <a:effectLst/>
                <a:latin typeface="隶书" panose="02010509060101010101" pitchFamily="49" charset="-122"/>
                <a:ea typeface="隶书" panose="02010509060101010101" pitchFamily="49" charset="-122"/>
              </a:rPr>
              <a:t>政</a:t>
            </a:r>
            <a:endParaRPr lang="zh-CN" altLang="en-US" sz="4800" b="1" noProof="1" smtClean="0">
              <a:ln w="25400">
                <a:solidFill>
                  <a:srgbClr val="861E1D">
                    <a:alpha val="94000"/>
                  </a:srgbClr>
                </a:solidFill>
                <a:prstDash val="solid"/>
              </a:ln>
              <a:solidFill>
                <a:srgbClr val="FF0000"/>
              </a:solidFill>
              <a:effectLst/>
              <a:latin typeface="隶书" panose="02010509060101010101" pitchFamily="49" charset="-122"/>
              <a:ea typeface="隶书" panose="02010509060101010101" pitchFamily="49" charset="-122"/>
            </a:endParaRPr>
          </a:p>
          <a:p>
            <a:pPr>
              <a:spcBef>
                <a:spcPct val="50000"/>
              </a:spcBef>
              <a:buFont typeface="Arial" panose="020B0604020202020204" pitchFamily="34" charset="0"/>
              <a:buNone/>
            </a:pPr>
            <a:r>
              <a:rPr lang="zh-CN" altLang="en-US" sz="4800" b="1" noProof="1" smtClean="0">
                <a:ln w="25400">
                  <a:solidFill>
                    <a:srgbClr val="861E1D">
                      <a:alpha val="94000"/>
                    </a:srgbClr>
                  </a:solidFill>
                  <a:prstDash val="solid"/>
                </a:ln>
                <a:solidFill>
                  <a:srgbClr val="FF0000"/>
                </a:solidFill>
                <a:effectLst/>
                <a:latin typeface="隶书" panose="02010509060101010101" pitchFamily="49" charset="-122"/>
                <a:ea typeface="隶书" panose="02010509060101010101" pitchFamily="49" charset="-122"/>
              </a:rPr>
              <a:t>治</a:t>
            </a:r>
            <a:endParaRPr lang="zh-CN" altLang="en-US" sz="4800" b="1" noProof="1" smtClean="0">
              <a:ln w="25400">
                <a:solidFill>
                  <a:srgbClr val="861E1D">
                    <a:alpha val="94000"/>
                  </a:srgbClr>
                </a:solidFill>
                <a:prstDash val="solid"/>
              </a:ln>
              <a:solidFill>
                <a:srgbClr val="FF0000"/>
              </a:solidFill>
              <a:effectLst/>
              <a:latin typeface="隶书" panose="02010509060101010101" pitchFamily="49" charset="-122"/>
              <a:ea typeface="隶书" panose="02010509060101010101" pitchFamily="49" charset="-122"/>
            </a:endParaRPr>
          </a:p>
          <a:p>
            <a:pPr>
              <a:spcBef>
                <a:spcPct val="50000"/>
              </a:spcBef>
              <a:buFont typeface="Arial" panose="020B0604020202020204" pitchFamily="34" charset="0"/>
              <a:buNone/>
            </a:pPr>
            <a:r>
              <a:rPr lang="zh-CN" altLang="en-US" sz="4800" b="1" noProof="1" smtClean="0">
                <a:ln w="25400">
                  <a:solidFill>
                    <a:srgbClr val="861E1D">
                      <a:alpha val="94000"/>
                    </a:srgbClr>
                  </a:solidFill>
                  <a:prstDash val="solid"/>
                </a:ln>
                <a:solidFill>
                  <a:srgbClr val="FF0000"/>
                </a:solidFill>
                <a:effectLst/>
                <a:latin typeface="隶书" panose="02010509060101010101" pitchFamily="49" charset="-122"/>
                <a:ea typeface="隶书" panose="02010509060101010101" pitchFamily="49" charset="-122"/>
              </a:rPr>
              <a:t>路</a:t>
            </a:r>
            <a:endParaRPr lang="zh-CN" altLang="en-US" sz="4800" b="1" noProof="1" smtClean="0">
              <a:ln w="25400">
                <a:solidFill>
                  <a:srgbClr val="861E1D">
                    <a:alpha val="94000"/>
                  </a:srgbClr>
                </a:solidFill>
                <a:prstDash val="solid"/>
              </a:ln>
              <a:solidFill>
                <a:srgbClr val="FF0000"/>
              </a:solidFill>
              <a:effectLst/>
              <a:latin typeface="隶书" panose="02010509060101010101" pitchFamily="49" charset="-122"/>
              <a:ea typeface="隶书" panose="02010509060101010101" pitchFamily="49" charset="-122"/>
            </a:endParaRPr>
          </a:p>
          <a:p>
            <a:pPr>
              <a:spcBef>
                <a:spcPct val="50000"/>
              </a:spcBef>
              <a:buFont typeface="Arial" panose="020B0604020202020204" pitchFamily="34" charset="0"/>
              <a:buNone/>
            </a:pPr>
            <a:r>
              <a:rPr lang="zh-CN" altLang="en-US" sz="4800" b="1" noProof="1" smtClean="0">
                <a:ln w="25400">
                  <a:solidFill>
                    <a:srgbClr val="861E1D">
                      <a:alpha val="94000"/>
                    </a:srgbClr>
                  </a:solidFill>
                  <a:prstDash val="solid"/>
                </a:ln>
                <a:solidFill>
                  <a:srgbClr val="FF0000"/>
                </a:solidFill>
                <a:effectLst/>
                <a:latin typeface="隶书" panose="02010509060101010101" pitchFamily="49" charset="-122"/>
                <a:ea typeface="隶书" panose="02010509060101010101" pitchFamily="49" charset="-122"/>
              </a:rPr>
              <a:t>线</a:t>
            </a:r>
            <a:endParaRPr lang="zh-CN" altLang="en-US" sz="4800" b="1" noProof="1">
              <a:ln w="25400">
                <a:solidFill>
                  <a:srgbClr val="861E1D">
                    <a:alpha val="94000"/>
                  </a:srgbClr>
                </a:solidFill>
                <a:prstDash val="solid"/>
              </a:ln>
              <a:solidFill>
                <a:srgbClr val="FF0000"/>
              </a:solidFill>
              <a:effectLst/>
              <a:latin typeface="隶书" panose="02010509060101010101" pitchFamily="49" charset="-122"/>
              <a:ea typeface="隶书" panose="02010509060101010101" pitchFamily="49" charset="-122"/>
            </a:endParaRPr>
          </a:p>
        </p:txBody>
      </p:sp>
      <p:sp>
        <p:nvSpPr>
          <p:cNvPr id="12294" name="文本框 12293"/>
          <p:cNvSpPr txBox="1">
            <a:spLocks noChangeArrowheads="1"/>
          </p:cNvSpPr>
          <p:nvPr/>
        </p:nvSpPr>
        <p:spPr bwMode="auto">
          <a:xfrm>
            <a:off x="9037030" y="1219200"/>
            <a:ext cx="2108583" cy="583565"/>
          </a:xfrm>
          <a:prstGeom prst="rect">
            <a:avLst/>
          </a:prstGeom>
          <a:noFill/>
          <a:ln w="9525">
            <a:noFill/>
            <a:miter lim="800000"/>
          </a:ln>
        </p:spPr>
        <p:txBody>
          <a:bodyPr>
            <a:spAutoFit/>
          </a:bodyPr>
          <a:lstStyle/>
          <a:p>
            <a:pPr algn="ctr">
              <a:spcBef>
                <a:spcPct val="50000"/>
              </a:spcBef>
              <a:buFont typeface="Arial" panose="020B0604020202020204" pitchFamily="34" charset="0"/>
              <a:buNone/>
            </a:pPr>
            <a:r>
              <a:rPr lang="zh-CN" altLang="en-US" sz="3200" b="1">
                <a:solidFill>
                  <a:srgbClr val="000099"/>
                </a:solidFill>
                <a:latin typeface="黑体" panose="02010609060101010101" pitchFamily="49" charset="-122"/>
                <a:ea typeface="黑体" panose="02010609060101010101" pitchFamily="49" charset="-122"/>
              </a:rPr>
              <a:t>意义：</a:t>
            </a:r>
            <a:endParaRPr lang="zh-CN" altLang="en-US" sz="3200" b="1">
              <a:solidFill>
                <a:srgbClr val="000099"/>
              </a:solidFill>
              <a:latin typeface="黑体" panose="02010609060101010101" pitchFamily="49" charset="-122"/>
              <a:ea typeface="黑体" panose="02010609060101010101" pitchFamily="49" charset="-122"/>
            </a:endParaRPr>
          </a:p>
        </p:txBody>
      </p:sp>
      <p:sp>
        <p:nvSpPr>
          <p:cNvPr id="17415" name="矩形 12294"/>
          <p:cNvSpPr>
            <a:spLocks noChangeArrowheads="1"/>
          </p:cNvSpPr>
          <p:nvPr/>
        </p:nvSpPr>
        <p:spPr bwMode="auto">
          <a:xfrm>
            <a:off x="5487512" y="2112169"/>
            <a:ext cx="2129711" cy="1568450"/>
          </a:xfrm>
          <a:prstGeom prst="rect">
            <a:avLst/>
          </a:prstGeom>
          <a:noFill/>
          <a:ln w="9525">
            <a:noFill/>
            <a:miter lim="800000"/>
          </a:ln>
        </p:spPr>
        <p:txBody>
          <a:bodyPr anchor="ctr">
            <a:spAutoFit/>
          </a:bodyPr>
          <a:lstStyle/>
          <a:p>
            <a:pPr>
              <a:buFont typeface="Arial" panose="020B0604020202020204" pitchFamily="34" charset="0"/>
              <a:buNone/>
            </a:pPr>
            <a:r>
              <a:rPr lang="zh-CN" altLang="en-US" sz="3200" b="1" dirty="0">
                <a:solidFill>
                  <a:srgbClr val="000000"/>
                </a:solidFill>
                <a:latin typeface="华文中宋" panose="02010600040101010101" pitchFamily="2" charset="-122"/>
                <a:ea typeface="黑体" panose="02010609060101010101" pitchFamily="49" charset="-122"/>
              </a:rPr>
              <a:t>如何</a:t>
            </a:r>
            <a:r>
              <a:rPr lang="zh-CN" altLang="en-US" sz="3200" b="1" dirty="0">
                <a:solidFill>
                  <a:srgbClr val="FF0000"/>
                </a:solidFill>
                <a:latin typeface="华文中宋" panose="02010600040101010101" pitchFamily="2" charset="-122"/>
                <a:ea typeface="黑体" panose="02010609060101010101" pitchFamily="49" charset="-122"/>
              </a:rPr>
              <a:t>夺取抗战的胜利</a:t>
            </a:r>
            <a:endParaRPr lang="zh-CN" altLang="en-US" sz="3200" b="1" dirty="0">
              <a:solidFill>
                <a:srgbClr val="FF0000"/>
              </a:solidFill>
              <a:latin typeface="华文中宋" panose="02010600040101010101" pitchFamily="2" charset="-122"/>
              <a:ea typeface="黑体" panose="02010609060101010101" pitchFamily="49" charset="-122"/>
            </a:endParaRPr>
          </a:p>
        </p:txBody>
      </p:sp>
      <p:sp>
        <p:nvSpPr>
          <p:cNvPr id="17416" name="矩形 12295"/>
          <p:cNvSpPr>
            <a:spLocks noChangeArrowheads="1"/>
          </p:cNvSpPr>
          <p:nvPr/>
        </p:nvSpPr>
        <p:spPr bwMode="auto">
          <a:xfrm>
            <a:off x="1025260" y="1538893"/>
            <a:ext cx="3796717" cy="2553335"/>
          </a:xfrm>
          <a:prstGeom prst="rect">
            <a:avLst/>
          </a:prstGeom>
          <a:noFill/>
          <a:ln w="38100">
            <a:solidFill>
              <a:srgbClr val="000000"/>
            </a:solidFill>
            <a:miter lim="800000"/>
          </a:ln>
        </p:spPr>
        <p:txBody>
          <a:bodyPr anchor="ctr">
            <a:spAutoFit/>
          </a:bodyPr>
          <a:lstStyle/>
          <a:p>
            <a:pPr>
              <a:buFont typeface="Arial" panose="020B0604020202020204" pitchFamily="34" charset="0"/>
              <a:buNone/>
            </a:pPr>
            <a:r>
              <a:rPr lang="zh-CN" altLang="en-US" sz="3200" b="1" dirty="0">
                <a:solidFill>
                  <a:srgbClr val="0000FF"/>
                </a:solidFill>
                <a:latin typeface="华文隶书" panose="02010800040101010101" pitchFamily="2" charset="-122"/>
                <a:ea typeface="华文隶书" panose="02010800040101010101" pitchFamily="2" charset="-122"/>
              </a:rPr>
              <a:t>放手发动群众</a:t>
            </a:r>
            <a:r>
              <a:rPr lang="en-US" altLang="zh-CN" sz="3200" b="1" dirty="0">
                <a:solidFill>
                  <a:srgbClr val="0000FF"/>
                </a:solidFill>
                <a:latin typeface="华文隶书" panose="02010800040101010101" pitchFamily="2" charset="-122"/>
                <a:ea typeface="华文隶书" panose="02010800040101010101" pitchFamily="2" charset="-122"/>
              </a:rPr>
              <a:t>,</a:t>
            </a:r>
            <a:r>
              <a:rPr lang="zh-CN" altLang="en-US" sz="3200" b="1" dirty="0">
                <a:solidFill>
                  <a:srgbClr val="0000FF"/>
                </a:solidFill>
                <a:latin typeface="华文隶书" panose="02010800040101010101" pitchFamily="2" charset="-122"/>
                <a:ea typeface="华文隶书" panose="02010800040101010101" pitchFamily="2" charset="-122"/>
              </a:rPr>
              <a:t>壮大人民力量</a:t>
            </a:r>
            <a:r>
              <a:rPr lang="en-US" altLang="zh-CN" sz="3200" b="1" dirty="0">
                <a:solidFill>
                  <a:srgbClr val="0000FF"/>
                </a:solidFill>
                <a:latin typeface="华文隶书" panose="02010800040101010101" pitchFamily="2" charset="-122"/>
                <a:ea typeface="华文隶书" panose="02010800040101010101" pitchFamily="2" charset="-122"/>
              </a:rPr>
              <a:t>,</a:t>
            </a:r>
            <a:r>
              <a:rPr lang="zh-CN" altLang="en-US" sz="3200" b="1" dirty="0">
                <a:solidFill>
                  <a:srgbClr val="0000FF"/>
                </a:solidFill>
                <a:latin typeface="华文隶书" panose="02010800040101010101" pitchFamily="2" charset="-122"/>
                <a:ea typeface="华文隶书" panose="02010800040101010101" pitchFamily="2" charset="-122"/>
              </a:rPr>
              <a:t>在中国共产党领导下</a:t>
            </a:r>
            <a:r>
              <a:rPr lang="en-US" altLang="zh-CN" sz="3200" b="1" dirty="0">
                <a:solidFill>
                  <a:srgbClr val="0000FF"/>
                </a:solidFill>
                <a:latin typeface="华文隶书" panose="02010800040101010101" pitchFamily="2" charset="-122"/>
                <a:ea typeface="华文隶书" panose="02010800040101010101" pitchFamily="2" charset="-122"/>
              </a:rPr>
              <a:t>,</a:t>
            </a:r>
            <a:r>
              <a:rPr lang="zh-CN" altLang="en-US" sz="3200" b="1" dirty="0">
                <a:solidFill>
                  <a:srgbClr val="FF0000"/>
                </a:solidFill>
                <a:latin typeface="华文隶书" panose="02010800040101010101" pitchFamily="2" charset="-122"/>
                <a:ea typeface="华文隶书" panose="02010800040101010101" pitchFamily="2" charset="-122"/>
              </a:rPr>
              <a:t>打败日本侵略者</a:t>
            </a:r>
            <a:r>
              <a:rPr lang="en-US" altLang="zh-CN" sz="3200" b="1" dirty="0">
                <a:solidFill>
                  <a:srgbClr val="0000FF"/>
                </a:solidFill>
                <a:latin typeface="华文隶书" panose="02010800040101010101" pitchFamily="2" charset="-122"/>
                <a:ea typeface="华文隶书" panose="02010800040101010101" pitchFamily="2" charset="-122"/>
              </a:rPr>
              <a:t>,</a:t>
            </a:r>
            <a:r>
              <a:rPr lang="zh-CN" altLang="en-US" sz="3200" b="1" dirty="0">
                <a:solidFill>
                  <a:srgbClr val="0000FF"/>
                </a:solidFill>
                <a:latin typeface="华文隶书" panose="02010800040101010101" pitchFamily="2" charset="-122"/>
                <a:ea typeface="华文隶书" panose="02010800040101010101" pitchFamily="2" charset="-122"/>
              </a:rPr>
              <a:t>解放全国人民</a:t>
            </a:r>
            <a:r>
              <a:rPr lang="en-US" altLang="zh-CN" sz="3200" b="1" dirty="0">
                <a:solidFill>
                  <a:srgbClr val="0000FF"/>
                </a:solidFill>
                <a:latin typeface="华文隶书" panose="02010800040101010101" pitchFamily="2" charset="-122"/>
                <a:ea typeface="华文隶书" panose="02010800040101010101" pitchFamily="2" charset="-122"/>
              </a:rPr>
              <a:t>,</a:t>
            </a:r>
            <a:endParaRPr lang="en-US" altLang="zh-CN" sz="3200" b="1" dirty="0">
              <a:solidFill>
                <a:srgbClr val="0000FF"/>
              </a:solidFill>
              <a:latin typeface="华文隶书" panose="02010800040101010101" pitchFamily="2" charset="-122"/>
              <a:ea typeface="华文隶书" panose="02010800040101010101" pitchFamily="2" charset="-122"/>
            </a:endParaRPr>
          </a:p>
        </p:txBody>
      </p:sp>
      <p:sp>
        <p:nvSpPr>
          <p:cNvPr id="17417" name="矩形 12296"/>
          <p:cNvSpPr>
            <a:spLocks noChangeArrowheads="1"/>
          </p:cNvSpPr>
          <p:nvPr/>
        </p:nvSpPr>
        <p:spPr bwMode="auto">
          <a:xfrm>
            <a:off x="8143312" y="1974058"/>
            <a:ext cx="3834746" cy="1568450"/>
          </a:xfrm>
          <a:prstGeom prst="rect">
            <a:avLst/>
          </a:prstGeom>
          <a:solidFill>
            <a:schemeClr val="tx2">
              <a:lumMod val="20000"/>
              <a:lumOff val="80000"/>
            </a:schemeClr>
          </a:solidFill>
          <a:ln w="38100">
            <a:solidFill>
              <a:schemeClr val="accent1"/>
            </a:solidFill>
            <a:miter lim="800000"/>
          </a:ln>
        </p:spPr>
        <p:txBody>
          <a:bodyPr anchor="ctr">
            <a:spAutoFit/>
          </a:bodyPr>
          <a:lstStyle/>
          <a:p>
            <a:pPr>
              <a:buFont typeface="Arial" panose="020B0604020202020204" pitchFamily="34" charset="0"/>
              <a:buNone/>
            </a:pPr>
            <a:r>
              <a:rPr lang="zh-CN" altLang="en-US" sz="3200" b="1" dirty="0">
                <a:solidFill>
                  <a:srgbClr val="FF0000"/>
                </a:solidFill>
                <a:latin typeface="黑体" panose="02010609060101010101" pitchFamily="49" charset="-122"/>
                <a:ea typeface="黑体" panose="02010609060101010101" pitchFamily="49" charset="-122"/>
              </a:rPr>
              <a:t>为争取抗日战争的最后胜利准备了条件</a:t>
            </a:r>
            <a:endParaRPr lang="zh-CN" altLang="en-US" sz="3200" b="1" dirty="0">
              <a:solidFill>
                <a:srgbClr val="FF0000"/>
              </a:solidFill>
              <a:latin typeface="黑体" panose="02010609060101010101" pitchFamily="49" charset="-122"/>
              <a:ea typeface="黑体" panose="02010609060101010101" pitchFamily="49" charset="-122"/>
            </a:endParaRPr>
          </a:p>
        </p:txBody>
      </p:sp>
      <p:sp>
        <p:nvSpPr>
          <p:cNvPr id="17418" name="矩形 12297"/>
          <p:cNvSpPr>
            <a:spLocks noChangeArrowheads="1"/>
          </p:cNvSpPr>
          <p:nvPr/>
        </p:nvSpPr>
        <p:spPr bwMode="auto">
          <a:xfrm>
            <a:off x="5588926" y="4572001"/>
            <a:ext cx="2129711" cy="1568450"/>
          </a:xfrm>
          <a:prstGeom prst="rect">
            <a:avLst/>
          </a:prstGeom>
          <a:noFill/>
          <a:ln w="9525">
            <a:noFill/>
            <a:miter lim="800000"/>
          </a:ln>
        </p:spPr>
        <p:txBody>
          <a:bodyPr>
            <a:spAutoFit/>
          </a:bodyPr>
          <a:lstStyle/>
          <a:p>
            <a:pPr>
              <a:buFont typeface="Arial" panose="020B0604020202020204" pitchFamily="34" charset="0"/>
              <a:buNone/>
            </a:pPr>
            <a:r>
              <a:rPr lang="zh-CN" altLang="en-US" sz="3200" b="1">
                <a:solidFill>
                  <a:srgbClr val="000000"/>
                </a:solidFill>
                <a:ea typeface="黑体" panose="02010609060101010101" pitchFamily="49" charset="-122"/>
              </a:rPr>
              <a:t>胜利后将走什么道路</a:t>
            </a:r>
            <a:endParaRPr lang="zh-CN" altLang="en-US" sz="3200" b="1">
              <a:solidFill>
                <a:srgbClr val="000000"/>
              </a:solidFill>
              <a:ea typeface="黑体" panose="02010609060101010101" pitchFamily="49" charset="-122"/>
            </a:endParaRPr>
          </a:p>
        </p:txBody>
      </p:sp>
      <p:sp>
        <p:nvSpPr>
          <p:cNvPr id="17419" name="矩形 12298"/>
          <p:cNvSpPr>
            <a:spLocks noChangeArrowheads="1"/>
          </p:cNvSpPr>
          <p:nvPr/>
        </p:nvSpPr>
        <p:spPr bwMode="auto">
          <a:xfrm>
            <a:off x="1025260" y="4876800"/>
            <a:ext cx="3752347" cy="1076325"/>
          </a:xfrm>
          <a:prstGeom prst="rect">
            <a:avLst/>
          </a:prstGeom>
          <a:noFill/>
          <a:ln w="38100">
            <a:solidFill>
              <a:srgbClr val="000000"/>
            </a:solidFill>
            <a:miter lim="800000"/>
          </a:ln>
        </p:spPr>
        <p:txBody>
          <a:bodyPr>
            <a:spAutoFit/>
          </a:bodyPr>
          <a:lstStyle/>
          <a:p>
            <a:pPr>
              <a:buFont typeface="Arial" panose="020B0604020202020204" pitchFamily="34" charset="0"/>
              <a:buNone/>
            </a:pPr>
            <a:r>
              <a:rPr lang="zh-CN" altLang="en-US" sz="3200" b="1" dirty="0">
                <a:solidFill>
                  <a:srgbClr val="0000FF"/>
                </a:solidFill>
                <a:latin typeface="华文隶书" panose="02010800040101010101" pitchFamily="2" charset="-122"/>
                <a:ea typeface="华文隶书" panose="02010800040101010101" pitchFamily="2" charset="-122"/>
              </a:rPr>
              <a:t>建立一个新民主主义的中国。</a:t>
            </a:r>
            <a:endParaRPr lang="zh-CN" altLang="en-US" sz="3200" b="1" dirty="0">
              <a:solidFill>
                <a:srgbClr val="0000FF"/>
              </a:solidFill>
              <a:latin typeface="华文隶书" panose="02010800040101010101" pitchFamily="2" charset="-122"/>
              <a:ea typeface="华文隶书" panose="02010800040101010101" pitchFamily="2" charset="-122"/>
            </a:endParaRPr>
          </a:p>
        </p:txBody>
      </p:sp>
      <p:sp>
        <p:nvSpPr>
          <p:cNvPr id="17420" name="下箭头 12299"/>
          <p:cNvSpPr>
            <a:spLocks noChangeArrowheads="1"/>
          </p:cNvSpPr>
          <p:nvPr/>
        </p:nvSpPr>
        <p:spPr bwMode="auto">
          <a:xfrm rot="16200000">
            <a:off x="5058219" y="2595558"/>
            <a:ext cx="431800" cy="574684"/>
          </a:xfrm>
          <a:prstGeom prst="downArrow">
            <a:avLst>
              <a:gd name="adj1" fmla="val 50000"/>
              <a:gd name="adj2" fmla="val 25000"/>
            </a:avLst>
          </a:prstGeom>
          <a:solidFill>
            <a:srgbClr val="0033CC"/>
          </a:solidFill>
          <a:ln w="9525">
            <a:solidFill>
              <a:schemeClr val="tx1"/>
            </a:solidFill>
            <a:miter lim="800000"/>
          </a:ln>
        </p:spPr>
        <p:txBody>
          <a:bodyPr vert="eaVert"/>
          <a:lstStyle/>
          <a:p>
            <a:pPr>
              <a:buFont typeface="Arial" panose="020B0604020202020204" pitchFamily="34" charset="0"/>
              <a:buNone/>
            </a:pPr>
            <a:endParaRPr lang="zh-CN" altLang="zh-CN"/>
          </a:p>
        </p:txBody>
      </p:sp>
      <p:sp>
        <p:nvSpPr>
          <p:cNvPr id="17421" name="下箭头 12300"/>
          <p:cNvSpPr>
            <a:spLocks noChangeArrowheads="1"/>
          </p:cNvSpPr>
          <p:nvPr/>
        </p:nvSpPr>
        <p:spPr bwMode="auto">
          <a:xfrm rot="16200000">
            <a:off x="4952996" y="4929194"/>
            <a:ext cx="431800" cy="574684"/>
          </a:xfrm>
          <a:prstGeom prst="downArrow">
            <a:avLst>
              <a:gd name="adj1" fmla="val 50000"/>
              <a:gd name="adj2" fmla="val 25000"/>
            </a:avLst>
          </a:prstGeom>
          <a:solidFill>
            <a:srgbClr val="0033CC"/>
          </a:solidFill>
          <a:ln w="9525">
            <a:solidFill>
              <a:schemeClr val="tx1"/>
            </a:solidFill>
            <a:miter lim="800000"/>
          </a:ln>
        </p:spPr>
        <p:txBody>
          <a:bodyPr vert="eaVert"/>
          <a:lstStyle/>
          <a:p>
            <a:pPr>
              <a:buFont typeface="Arial" panose="020B0604020202020204" pitchFamily="34" charset="0"/>
              <a:buNone/>
            </a:pPr>
            <a:endParaRPr lang="zh-CN" altLang="zh-CN"/>
          </a:p>
        </p:txBody>
      </p:sp>
      <p:sp>
        <p:nvSpPr>
          <p:cNvPr id="17423" name="矩形 12296"/>
          <p:cNvSpPr>
            <a:spLocks noChangeArrowheads="1"/>
          </p:cNvSpPr>
          <p:nvPr/>
        </p:nvSpPr>
        <p:spPr bwMode="auto">
          <a:xfrm>
            <a:off x="8225711" y="4344006"/>
            <a:ext cx="3853762" cy="1568450"/>
          </a:xfrm>
          <a:prstGeom prst="rect">
            <a:avLst/>
          </a:prstGeom>
          <a:solidFill>
            <a:schemeClr val="tx2">
              <a:lumMod val="20000"/>
              <a:lumOff val="80000"/>
            </a:schemeClr>
          </a:solidFill>
          <a:ln w="38100">
            <a:solidFill>
              <a:schemeClr val="accent1"/>
            </a:solidFill>
            <a:miter lim="800000"/>
          </a:ln>
        </p:spPr>
        <p:txBody>
          <a:bodyPr anchor="ctr">
            <a:spAutoFit/>
          </a:bodyPr>
          <a:lstStyle/>
          <a:p>
            <a:pPr>
              <a:buFont typeface="Arial" panose="020B0604020202020204" pitchFamily="34" charset="0"/>
              <a:buNone/>
            </a:pPr>
            <a:r>
              <a:rPr lang="zh-CN" altLang="en-US" sz="3200" b="1">
                <a:solidFill>
                  <a:srgbClr val="000000"/>
                </a:solidFill>
                <a:latin typeface="黑体" panose="02010609060101010101" pitchFamily="49" charset="-122"/>
                <a:ea typeface="黑体" panose="02010609060101010101" pitchFamily="49" charset="-122"/>
              </a:rPr>
              <a:t>为中国共产党和中国人民指明了战后的奋斗方向</a:t>
            </a:r>
            <a:endParaRPr lang="zh-CN" altLang="en-US" sz="3200" b="1">
              <a:solidFill>
                <a:srgbClr val="000000"/>
              </a:solidFill>
              <a:latin typeface="黑体" panose="02010609060101010101" pitchFamily="49" charset="-122"/>
              <a:ea typeface="黑体" panose="02010609060101010101" pitchFamily="49" charset="-122"/>
            </a:endParaRPr>
          </a:p>
        </p:txBody>
      </p:sp>
      <p:sp>
        <p:nvSpPr>
          <p:cNvPr id="17424" name="下箭头 12299"/>
          <p:cNvSpPr>
            <a:spLocks noChangeArrowheads="1"/>
          </p:cNvSpPr>
          <p:nvPr/>
        </p:nvSpPr>
        <p:spPr bwMode="auto">
          <a:xfrm rot="16200000">
            <a:off x="7485835" y="2595558"/>
            <a:ext cx="431800" cy="574684"/>
          </a:xfrm>
          <a:prstGeom prst="downArrow">
            <a:avLst>
              <a:gd name="adj1" fmla="val 50000"/>
              <a:gd name="adj2" fmla="val 25000"/>
            </a:avLst>
          </a:prstGeom>
          <a:solidFill>
            <a:srgbClr val="0033CC"/>
          </a:solidFill>
          <a:ln w="9525">
            <a:solidFill>
              <a:schemeClr val="tx1"/>
            </a:solidFill>
            <a:miter lim="800000"/>
          </a:ln>
        </p:spPr>
        <p:txBody>
          <a:bodyPr vert="eaVert"/>
          <a:lstStyle/>
          <a:p>
            <a:pPr>
              <a:buFont typeface="Arial" panose="020B0604020202020204" pitchFamily="34" charset="0"/>
              <a:buNone/>
            </a:pPr>
            <a:endParaRPr lang="zh-CN" altLang="zh-CN"/>
          </a:p>
        </p:txBody>
      </p:sp>
      <p:sp>
        <p:nvSpPr>
          <p:cNvPr id="17425" name="下箭头 12300"/>
          <p:cNvSpPr>
            <a:spLocks noChangeArrowheads="1"/>
          </p:cNvSpPr>
          <p:nvPr/>
        </p:nvSpPr>
        <p:spPr bwMode="auto">
          <a:xfrm rot="16200000">
            <a:off x="7524764" y="4857756"/>
            <a:ext cx="431800" cy="574684"/>
          </a:xfrm>
          <a:prstGeom prst="downArrow">
            <a:avLst>
              <a:gd name="adj1" fmla="val 50000"/>
              <a:gd name="adj2" fmla="val 25000"/>
            </a:avLst>
          </a:prstGeom>
          <a:solidFill>
            <a:srgbClr val="0033CC"/>
          </a:solidFill>
          <a:ln w="9525">
            <a:solidFill>
              <a:schemeClr val="tx1"/>
            </a:solidFill>
            <a:miter lim="800000"/>
          </a:ln>
        </p:spPr>
        <p:txBody>
          <a:bodyPr vert="eaVert"/>
          <a:lstStyle/>
          <a:p>
            <a:pPr>
              <a:buFont typeface="Arial" panose="020B0604020202020204" pitchFamily="34" charset="0"/>
              <a:buNone/>
            </a:pPr>
            <a:endParaRPr lang="zh-CN" altLang="zh-CN"/>
          </a:p>
        </p:txBody>
      </p:sp>
      <p:sp>
        <p:nvSpPr>
          <p:cNvPr id="15" name="TextBox 14"/>
          <p:cNvSpPr txBox="1"/>
          <p:nvPr/>
        </p:nvSpPr>
        <p:spPr>
          <a:xfrm>
            <a:off x="2185154" y="20366"/>
            <a:ext cx="8241866" cy="1198880"/>
          </a:xfrm>
          <a:prstGeom prst="rect">
            <a:avLst/>
          </a:prstGeom>
          <a:noFill/>
        </p:spPr>
        <p:txBody>
          <a:bodyPr wrap="square" rtlCol="0">
            <a:spAutoFit/>
          </a:bodyPr>
          <a:lstStyle/>
          <a:p>
            <a:pPr>
              <a:lnSpc>
                <a:spcPct val="150000"/>
              </a:lnSpc>
            </a:pPr>
            <a:r>
              <a:rPr lang="zh-CN" altLang="en-US" sz="4800" b="1" noProof="1" smtClean="0">
                <a:ln w="25400">
                  <a:solidFill>
                    <a:srgbClr val="861E1D">
                      <a:alpha val="94000"/>
                    </a:srgbClr>
                  </a:solidFill>
                  <a:prstDash val="solid"/>
                </a:ln>
                <a:solidFill>
                  <a:srgbClr val="FF0000"/>
                </a:solidFill>
                <a:effectLst/>
                <a:latin typeface="隶书" panose="02010509060101010101" pitchFamily="49" charset="-122"/>
                <a:ea typeface="隶书" panose="02010509060101010101" pitchFamily="49" charset="-122"/>
              </a:rPr>
              <a:t>中国七大</a:t>
            </a:r>
            <a:r>
              <a:rPr lang="en-US" altLang="zh-CN" sz="4800" b="1" noProof="1" smtClean="0">
                <a:ln w="25400">
                  <a:solidFill>
                    <a:srgbClr val="861E1D">
                      <a:alpha val="94000"/>
                    </a:srgbClr>
                  </a:solidFill>
                  <a:prstDash val="solid"/>
                </a:ln>
                <a:solidFill>
                  <a:srgbClr val="FF0000"/>
                </a:solidFill>
                <a:effectLst/>
                <a:latin typeface="隶书" panose="02010509060101010101" pitchFamily="49" charset="-122"/>
                <a:ea typeface="隶书" panose="02010509060101010101" pitchFamily="49" charset="-122"/>
              </a:rPr>
              <a:t>——</a:t>
            </a:r>
            <a:r>
              <a:rPr lang="zh-CN" altLang="en-US" sz="4800" b="1" noProof="1" smtClean="0">
                <a:ln w="25400">
                  <a:solidFill>
                    <a:srgbClr val="861E1D">
                      <a:alpha val="94000"/>
                    </a:srgbClr>
                  </a:solidFill>
                  <a:prstDash val="solid"/>
                </a:ln>
                <a:solidFill>
                  <a:srgbClr val="FF0000"/>
                </a:solidFill>
                <a:effectLst/>
                <a:latin typeface="隶书" panose="02010509060101010101" pitchFamily="49" charset="-122"/>
                <a:ea typeface="隶书" panose="02010509060101010101" pitchFamily="49" charset="-122"/>
              </a:rPr>
              <a:t>灯塔指引</a:t>
            </a:r>
            <a:endParaRPr lang="zh-CN" altLang="en-US" sz="4800" b="1" noProof="1" smtClean="0">
              <a:ln w="25400">
                <a:solidFill>
                  <a:srgbClr val="861E1D">
                    <a:alpha val="94000"/>
                  </a:srgbClr>
                </a:solidFill>
                <a:prstDash val="solid"/>
              </a:ln>
              <a:solidFill>
                <a:srgbClr val="FF0000"/>
              </a:solidFill>
              <a:effectLst/>
              <a:latin typeface="隶书" panose="02010509060101010101" pitchFamily="49" charset="-122"/>
              <a:ea typeface="隶书" panose="020105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420"/>
                                        </p:tgtEl>
                                        <p:attrNameLst>
                                          <p:attrName>style.visibility</p:attrName>
                                        </p:attrNameLst>
                                      </p:cBhvr>
                                      <p:to>
                                        <p:strVal val="visible"/>
                                      </p:to>
                                    </p:set>
                                    <p:anim calcmode="lin" valueType="num">
                                      <p:cBhvr additive="base">
                                        <p:cTn id="7" dur="500" fill="hold"/>
                                        <p:tgtEl>
                                          <p:spTgt spid="17420"/>
                                        </p:tgtEl>
                                        <p:attrNameLst>
                                          <p:attrName>ppt_x</p:attrName>
                                        </p:attrNameLst>
                                      </p:cBhvr>
                                      <p:tavLst>
                                        <p:tav tm="0">
                                          <p:val>
                                            <p:strVal val="#ppt_x"/>
                                          </p:val>
                                        </p:tav>
                                        <p:tav tm="100000">
                                          <p:val>
                                            <p:strVal val="#ppt_x"/>
                                          </p:val>
                                        </p:tav>
                                      </p:tavLst>
                                    </p:anim>
                                    <p:anim calcmode="lin" valueType="num">
                                      <p:cBhvr additive="base">
                                        <p:cTn id="8" dur="500" fill="hold"/>
                                        <p:tgtEl>
                                          <p:spTgt spid="17420"/>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7415"/>
                                        </p:tgtEl>
                                        <p:attrNameLst>
                                          <p:attrName>style.visibility</p:attrName>
                                        </p:attrNameLst>
                                      </p:cBhvr>
                                      <p:to>
                                        <p:strVal val="visible"/>
                                      </p:to>
                                    </p:set>
                                    <p:anim calcmode="lin" valueType="num">
                                      <p:cBhvr additive="base">
                                        <p:cTn id="11" dur="500" fill="hold"/>
                                        <p:tgtEl>
                                          <p:spTgt spid="17415"/>
                                        </p:tgtEl>
                                        <p:attrNameLst>
                                          <p:attrName>ppt_x</p:attrName>
                                        </p:attrNameLst>
                                      </p:cBhvr>
                                      <p:tavLst>
                                        <p:tav tm="0">
                                          <p:val>
                                            <p:strVal val="#ppt_x"/>
                                          </p:val>
                                        </p:tav>
                                        <p:tav tm="100000">
                                          <p:val>
                                            <p:strVal val="#ppt_x"/>
                                          </p:val>
                                        </p:tav>
                                      </p:tavLst>
                                    </p:anim>
                                    <p:anim calcmode="lin" valueType="num">
                                      <p:cBhvr additive="base">
                                        <p:cTn id="12" dur="500" fill="hold"/>
                                        <p:tgtEl>
                                          <p:spTgt spid="1741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7424"/>
                                        </p:tgtEl>
                                        <p:attrNameLst>
                                          <p:attrName>style.visibility</p:attrName>
                                        </p:attrNameLst>
                                      </p:cBhvr>
                                      <p:to>
                                        <p:strVal val="visible"/>
                                      </p:to>
                                    </p:set>
                                    <p:anim calcmode="lin" valueType="num">
                                      <p:cBhvr additive="base">
                                        <p:cTn id="17" dur="500" fill="hold"/>
                                        <p:tgtEl>
                                          <p:spTgt spid="17424"/>
                                        </p:tgtEl>
                                        <p:attrNameLst>
                                          <p:attrName>ppt_x</p:attrName>
                                        </p:attrNameLst>
                                      </p:cBhvr>
                                      <p:tavLst>
                                        <p:tav tm="0">
                                          <p:val>
                                            <p:strVal val="#ppt_x"/>
                                          </p:val>
                                        </p:tav>
                                        <p:tav tm="100000">
                                          <p:val>
                                            <p:strVal val="#ppt_x"/>
                                          </p:val>
                                        </p:tav>
                                      </p:tavLst>
                                    </p:anim>
                                    <p:anim calcmode="lin" valueType="num">
                                      <p:cBhvr additive="base">
                                        <p:cTn id="18" dur="500" fill="hold"/>
                                        <p:tgtEl>
                                          <p:spTgt spid="17424"/>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7417"/>
                                        </p:tgtEl>
                                        <p:attrNameLst>
                                          <p:attrName>style.visibility</p:attrName>
                                        </p:attrNameLst>
                                      </p:cBhvr>
                                      <p:to>
                                        <p:strVal val="visible"/>
                                      </p:to>
                                    </p:set>
                                    <p:anim calcmode="lin" valueType="num">
                                      <p:cBhvr additive="base">
                                        <p:cTn id="21" dur="500" fill="hold"/>
                                        <p:tgtEl>
                                          <p:spTgt spid="17417"/>
                                        </p:tgtEl>
                                        <p:attrNameLst>
                                          <p:attrName>ppt_x</p:attrName>
                                        </p:attrNameLst>
                                      </p:cBhvr>
                                      <p:tavLst>
                                        <p:tav tm="0">
                                          <p:val>
                                            <p:strVal val="#ppt_x"/>
                                          </p:val>
                                        </p:tav>
                                        <p:tav tm="100000">
                                          <p:val>
                                            <p:strVal val="#ppt_x"/>
                                          </p:val>
                                        </p:tav>
                                      </p:tavLst>
                                    </p:anim>
                                    <p:anim calcmode="lin" valueType="num">
                                      <p:cBhvr additive="base">
                                        <p:cTn id="22" dur="500" fill="hold"/>
                                        <p:tgtEl>
                                          <p:spTgt spid="17417"/>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7421"/>
                                        </p:tgtEl>
                                        <p:attrNameLst>
                                          <p:attrName>style.visibility</p:attrName>
                                        </p:attrNameLst>
                                      </p:cBhvr>
                                      <p:to>
                                        <p:strVal val="visible"/>
                                      </p:to>
                                    </p:set>
                                    <p:anim calcmode="lin" valueType="num">
                                      <p:cBhvr additive="base">
                                        <p:cTn id="27" dur="500" fill="hold"/>
                                        <p:tgtEl>
                                          <p:spTgt spid="17421"/>
                                        </p:tgtEl>
                                        <p:attrNameLst>
                                          <p:attrName>ppt_x</p:attrName>
                                        </p:attrNameLst>
                                      </p:cBhvr>
                                      <p:tavLst>
                                        <p:tav tm="0">
                                          <p:val>
                                            <p:strVal val="#ppt_x"/>
                                          </p:val>
                                        </p:tav>
                                        <p:tav tm="100000">
                                          <p:val>
                                            <p:strVal val="#ppt_x"/>
                                          </p:val>
                                        </p:tav>
                                      </p:tavLst>
                                    </p:anim>
                                    <p:anim calcmode="lin" valueType="num">
                                      <p:cBhvr additive="base">
                                        <p:cTn id="28" dur="500" fill="hold"/>
                                        <p:tgtEl>
                                          <p:spTgt spid="17421"/>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7418"/>
                                        </p:tgtEl>
                                        <p:attrNameLst>
                                          <p:attrName>style.visibility</p:attrName>
                                        </p:attrNameLst>
                                      </p:cBhvr>
                                      <p:to>
                                        <p:strVal val="visible"/>
                                      </p:to>
                                    </p:set>
                                    <p:anim calcmode="lin" valueType="num">
                                      <p:cBhvr additive="base">
                                        <p:cTn id="31" dur="500" fill="hold"/>
                                        <p:tgtEl>
                                          <p:spTgt spid="17418"/>
                                        </p:tgtEl>
                                        <p:attrNameLst>
                                          <p:attrName>ppt_x</p:attrName>
                                        </p:attrNameLst>
                                      </p:cBhvr>
                                      <p:tavLst>
                                        <p:tav tm="0">
                                          <p:val>
                                            <p:strVal val="#ppt_x"/>
                                          </p:val>
                                        </p:tav>
                                        <p:tav tm="100000">
                                          <p:val>
                                            <p:strVal val="#ppt_x"/>
                                          </p:val>
                                        </p:tav>
                                      </p:tavLst>
                                    </p:anim>
                                    <p:anim calcmode="lin" valueType="num">
                                      <p:cBhvr additive="base">
                                        <p:cTn id="32" dur="500" fill="hold"/>
                                        <p:tgtEl>
                                          <p:spTgt spid="1741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7425"/>
                                        </p:tgtEl>
                                        <p:attrNameLst>
                                          <p:attrName>style.visibility</p:attrName>
                                        </p:attrNameLst>
                                      </p:cBhvr>
                                      <p:to>
                                        <p:strVal val="visible"/>
                                      </p:to>
                                    </p:set>
                                    <p:anim calcmode="lin" valueType="num">
                                      <p:cBhvr additive="base">
                                        <p:cTn id="37" dur="500" fill="hold"/>
                                        <p:tgtEl>
                                          <p:spTgt spid="17425"/>
                                        </p:tgtEl>
                                        <p:attrNameLst>
                                          <p:attrName>ppt_x</p:attrName>
                                        </p:attrNameLst>
                                      </p:cBhvr>
                                      <p:tavLst>
                                        <p:tav tm="0">
                                          <p:val>
                                            <p:strVal val="#ppt_x"/>
                                          </p:val>
                                        </p:tav>
                                        <p:tav tm="100000">
                                          <p:val>
                                            <p:strVal val="#ppt_x"/>
                                          </p:val>
                                        </p:tav>
                                      </p:tavLst>
                                    </p:anim>
                                    <p:anim calcmode="lin" valueType="num">
                                      <p:cBhvr additive="base">
                                        <p:cTn id="38" dur="500" fill="hold"/>
                                        <p:tgtEl>
                                          <p:spTgt spid="17425"/>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17423"/>
                                        </p:tgtEl>
                                        <p:attrNameLst>
                                          <p:attrName>style.visibility</p:attrName>
                                        </p:attrNameLst>
                                      </p:cBhvr>
                                      <p:to>
                                        <p:strVal val="visible"/>
                                      </p:to>
                                    </p:set>
                                    <p:anim calcmode="lin" valueType="num">
                                      <p:cBhvr additive="base">
                                        <p:cTn id="41" dur="500" fill="hold"/>
                                        <p:tgtEl>
                                          <p:spTgt spid="17423"/>
                                        </p:tgtEl>
                                        <p:attrNameLst>
                                          <p:attrName>ppt_x</p:attrName>
                                        </p:attrNameLst>
                                      </p:cBhvr>
                                      <p:tavLst>
                                        <p:tav tm="0">
                                          <p:val>
                                            <p:strVal val="#ppt_x"/>
                                          </p:val>
                                        </p:tav>
                                        <p:tav tm="100000">
                                          <p:val>
                                            <p:strVal val="#ppt_x"/>
                                          </p:val>
                                        </p:tav>
                                      </p:tavLst>
                                    </p:anim>
                                    <p:anim calcmode="lin" valueType="num">
                                      <p:cBhvr additive="base">
                                        <p:cTn id="42" dur="500" fill="hold"/>
                                        <p:tgtEl>
                                          <p:spTgt spid="174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20" grpId="0" animBg="1"/>
      <p:bldP spid="17415" grpId="0"/>
      <p:bldP spid="17424" grpId="0" animBg="1"/>
      <p:bldP spid="17417" grpId="0" animBg="1"/>
      <p:bldP spid="17421" grpId="0" animBg="1"/>
      <p:bldP spid="17418" grpId="0"/>
      <p:bldP spid="17425" grpId="0" animBg="1"/>
      <p:bldP spid="1742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05740" y="973455"/>
            <a:ext cx="11780520" cy="3617595"/>
          </a:xfrm>
          <a:prstGeom prst="rect">
            <a:avLst/>
          </a:prstGeom>
          <a:noFill/>
        </p:spPr>
        <p:txBody>
          <a:bodyPr wrap="square" rtlCol="0">
            <a:spAutoFit/>
          </a:bodyPr>
          <a:p>
            <a:pPr algn="l" fontAlgn="auto">
              <a:lnSpc>
                <a:spcPts val="5500"/>
              </a:lnSpc>
            </a:pPr>
            <a:r>
              <a:rPr lang="en-US" altLang="zh-CN" sz="4000" b="1" dirty="0" smtClean="0">
                <a:solidFill>
                  <a:schemeClr val="tx1"/>
                </a:solidFill>
                <a:latin typeface="黑体" panose="02010609060101010101" pitchFamily="49" charset="-122"/>
                <a:ea typeface="黑体" panose="02010609060101010101" pitchFamily="49" charset="-122"/>
                <a:cs typeface="黑体" panose="02010609060101010101" pitchFamily="49" charset="-122"/>
                <a:sym typeface="+mn-ea"/>
              </a:rPr>
              <a:t>   </a:t>
            </a:r>
            <a:r>
              <a:rPr lang="zh-CN" altLang="en-US" sz="4000" b="1" dirty="0" smtClean="0">
                <a:solidFill>
                  <a:schemeClr val="tx1"/>
                </a:solidFill>
                <a:latin typeface="黑体" panose="02010609060101010101" pitchFamily="49" charset="-122"/>
                <a:ea typeface="黑体" panose="02010609060101010101" pitchFamily="49" charset="-122"/>
                <a:cs typeface="黑体" panose="02010609060101010101" pitchFamily="49" charset="-122"/>
                <a:sym typeface="+mn-ea"/>
              </a:rPr>
              <a:t>中共七大是一次团结的大会，它使全党在毛泽东思想的旗帜下形成了空前的团结和统一。</a:t>
            </a:r>
            <a:r>
              <a:rPr lang="zh-CN" altLang="en-US" sz="4000" b="1" dirty="0" smtClean="0">
                <a:latin typeface="黑体" panose="02010609060101010101" pitchFamily="49" charset="-122"/>
                <a:ea typeface="黑体" panose="02010609060101010101" pitchFamily="49" charset="-122"/>
                <a:cs typeface="黑体" panose="02010609060101010101" pitchFamily="49" charset="-122"/>
                <a:sym typeface="+mn-ea"/>
              </a:rPr>
              <a:t>中共七大是一次胜利的大会，</a:t>
            </a:r>
            <a:r>
              <a:rPr lang="zh-CN" altLang="en-US" sz="4000" b="1" dirty="0">
                <a:solidFill>
                  <a:srgbClr val="FF0000"/>
                </a:solidFill>
                <a:latin typeface="黑体" panose="02010609060101010101" pitchFamily="49" charset="-122"/>
                <a:ea typeface="黑体" panose="02010609060101010101" pitchFamily="49" charset="-122"/>
                <a:sym typeface="+mn-ea"/>
              </a:rPr>
              <a:t>为争取抗日战争的最后胜利准备了条件，</a:t>
            </a:r>
            <a:r>
              <a:rPr lang="zh-CN" altLang="en-US" sz="4000" b="1">
                <a:solidFill>
                  <a:srgbClr val="000000"/>
                </a:solidFill>
                <a:latin typeface="黑体" panose="02010609060101010101" pitchFamily="49" charset="-122"/>
                <a:ea typeface="黑体" panose="02010609060101010101" pitchFamily="49" charset="-122"/>
                <a:sym typeface="+mn-ea"/>
              </a:rPr>
              <a:t>为中国共产党和中国人民指明了战后的奋斗方向。</a:t>
            </a:r>
            <a:endParaRPr lang="zh-CN" altLang="en-US" sz="4000" b="1" dirty="0" smtClean="0">
              <a:solidFill>
                <a:schemeClr val="tx1"/>
              </a:solidFill>
              <a:latin typeface="黑体" panose="02010609060101010101" pitchFamily="49" charset="-122"/>
              <a:ea typeface="黑体" panose="02010609060101010101" pitchFamily="49" charset="-122"/>
              <a:cs typeface="黑体" panose="02010609060101010101" pitchFamily="49" charset="-122"/>
              <a:sym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p:cNvSpPr txBox="1"/>
          <p:nvPr/>
        </p:nvSpPr>
        <p:spPr>
          <a:xfrm>
            <a:off x="152389" y="101262"/>
            <a:ext cx="8158194" cy="706755"/>
          </a:xfrm>
          <a:prstGeom prst="rect">
            <a:avLst/>
          </a:prstGeom>
          <a:noFill/>
        </p:spPr>
        <p:txBody>
          <a:bodyPr wrap="square" rtlCol="0">
            <a:spAutoFit/>
          </a:bodyPr>
          <a:lstStyle/>
          <a:p>
            <a:r>
              <a:rPr lang="zh-CN" altLang="en-US" sz="3600" b="1" dirty="0" smtClean="0">
                <a:latin typeface="华文彩云" panose="02010800040101010101" pitchFamily="2" charset="-122"/>
                <a:ea typeface="华文彩云" panose="02010800040101010101" pitchFamily="2" charset="-122"/>
              </a:rPr>
              <a:t>  </a:t>
            </a:r>
            <a:r>
              <a:rPr lang="zh-CN" altLang="en-US" sz="4000" b="1" dirty="0" smtClean="0">
                <a:latin typeface="黑体" panose="02010609060101010101" pitchFamily="49" charset="-122"/>
                <a:ea typeface="黑体" panose="02010609060101010101" pitchFamily="49" charset="-122"/>
              </a:rPr>
              <a:t>三、战略反攻和日本投降</a:t>
            </a:r>
            <a:endParaRPr lang="zh-CN" altLang="en-US" sz="4000" b="1" dirty="0" smtClean="0">
              <a:latin typeface="黑体" panose="02010609060101010101" pitchFamily="49" charset="-122"/>
              <a:ea typeface="黑体" panose="02010609060101010101" pitchFamily="49" charset="-122"/>
            </a:endParaRPr>
          </a:p>
        </p:txBody>
      </p:sp>
      <p:sp>
        <p:nvSpPr>
          <p:cNvPr id="20" name="Text Box 5"/>
          <p:cNvSpPr txBox="1">
            <a:spLocks noChangeArrowheads="1"/>
          </p:cNvSpPr>
          <p:nvPr/>
        </p:nvSpPr>
        <p:spPr bwMode="auto">
          <a:xfrm>
            <a:off x="309245" y="1050925"/>
            <a:ext cx="11829415" cy="706755"/>
          </a:xfrm>
          <a:prstGeom prst="rect">
            <a:avLst/>
          </a:prstGeom>
          <a:noFill/>
          <a:ln w="9525">
            <a:noFill/>
            <a:miter lim="800000"/>
          </a:ln>
        </p:spPr>
        <p:txBody>
          <a:bodyPr wrap="square">
            <a:spAutoFit/>
          </a:bodyPr>
          <a:lstStyle/>
          <a:p>
            <a:pPr>
              <a:spcBef>
                <a:spcPct val="50000"/>
              </a:spcBef>
            </a:pPr>
            <a:r>
              <a:rPr lang="en-US" altLang="zh-CN" sz="4000" b="1" dirty="0">
                <a:latin typeface="黑体" panose="02010609060101010101" pitchFamily="49" charset="-122"/>
                <a:ea typeface="黑体" panose="02010609060101010101" pitchFamily="49" charset="-122"/>
              </a:rPr>
              <a:t>1</a:t>
            </a:r>
            <a:r>
              <a:rPr lang="zh-CN" altLang="en-US" sz="4000" b="1" dirty="0">
                <a:latin typeface="黑体" panose="02010609060101010101" pitchFamily="49" charset="-122"/>
                <a:ea typeface="黑体" panose="02010609060101010101" pitchFamily="49" charset="-122"/>
              </a:rPr>
              <a:t>、根据课本内容，归纳日本逐渐走向失败的过程？</a:t>
            </a:r>
            <a:endParaRPr lang="zh-CN" altLang="en-US" sz="4000" b="1" dirty="0">
              <a:latin typeface="黑体" panose="02010609060101010101" pitchFamily="49" charset="-122"/>
              <a:ea typeface="黑体" panose="02010609060101010101" pitchFamily="49" charset="-122"/>
            </a:endParaRPr>
          </a:p>
        </p:txBody>
      </p:sp>
      <p:sp>
        <p:nvSpPr>
          <p:cNvPr id="100" name="文本框 99"/>
          <p:cNvSpPr txBox="1"/>
          <p:nvPr/>
        </p:nvSpPr>
        <p:spPr>
          <a:xfrm>
            <a:off x="152400" y="1873250"/>
            <a:ext cx="12141835" cy="3584575"/>
          </a:xfrm>
          <a:prstGeom prst="rect">
            <a:avLst/>
          </a:prstGeom>
          <a:noFill/>
          <a:ln w="9525">
            <a:noFill/>
          </a:ln>
        </p:spPr>
        <p:txBody>
          <a:bodyPr wrap="square">
            <a:spAutoFit/>
          </a:bodyPr>
          <a:p>
            <a:pPr indent="0" fontAlgn="auto">
              <a:lnSpc>
                <a:spcPts val="4540"/>
              </a:lnSpc>
            </a:pPr>
            <a:r>
              <a:rPr lang="zh-CN" sz="3200" b="1">
                <a:latin typeface="黑体" panose="02010609060101010101" pitchFamily="49" charset="-122"/>
                <a:ea typeface="黑体" panose="02010609060101010101" pitchFamily="49" charset="-122"/>
                <a:cs typeface="黑体" panose="02010609060101010101" pitchFamily="49" charset="-122"/>
              </a:rPr>
              <a:t>①日本在太平洋战场上节节败退，陷入困境。</a:t>
            </a:r>
            <a:endParaRPr lang="zh-CN" sz="3200" b="1">
              <a:latin typeface="黑体" panose="02010609060101010101" pitchFamily="49" charset="-122"/>
              <a:ea typeface="黑体" panose="02010609060101010101" pitchFamily="49" charset="-122"/>
              <a:cs typeface="黑体" panose="02010609060101010101" pitchFamily="49" charset="-122"/>
            </a:endParaRPr>
          </a:p>
          <a:p>
            <a:pPr indent="0" fontAlgn="auto">
              <a:lnSpc>
                <a:spcPts val="4540"/>
              </a:lnSpc>
            </a:pPr>
            <a:r>
              <a:rPr lang="zh-CN" sz="3200" b="1">
                <a:latin typeface="黑体" panose="02010609060101010101" pitchFamily="49" charset="-122"/>
                <a:ea typeface="黑体" panose="02010609060101010101" pitchFamily="49" charset="-122"/>
                <a:cs typeface="黑体" panose="02010609060101010101" pitchFamily="49" charset="-122"/>
              </a:rPr>
              <a:t>②中国共产党领导的敌后战场率先发起局部反攻，取得一系列胜利。</a:t>
            </a:r>
            <a:endParaRPr lang="zh-CN" sz="3200" b="1">
              <a:latin typeface="黑体" panose="02010609060101010101" pitchFamily="49" charset="-122"/>
              <a:ea typeface="黑体" panose="02010609060101010101" pitchFamily="49" charset="-122"/>
              <a:cs typeface="黑体" panose="02010609060101010101" pitchFamily="49" charset="-122"/>
            </a:endParaRPr>
          </a:p>
          <a:p>
            <a:pPr indent="0" fontAlgn="auto">
              <a:lnSpc>
                <a:spcPts val="4540"/>
              </a:lnSpc>
            </a:pPr>
            <a:r>
              <a:rPr lang="zh-CN" sz="3200" b="1">
                <a:latin typeface="黑体" panose="02010609060101010101" pitchFamily="49" charset="-122"/>
                <a:ea typeface="黑体" panose="02010609060101010101" pitchFamily="49" charset="-122"/>
                <a:cs typeface="黑体" panose="02010609060101010101" pitchFamily="49" charset="-122"/>
              </a:rPr>
              <a:t>③</a:t>
            </a:r>
            <a:r>
              <a:rPr lang="en-US" sz="3200" b="1">
                <a:latin typeface="黑体" panose="02010609060101010101" pitchFamily="49" charset="-122"/>
                <a:ea typeface="黑体" panose="02010609060101010101" pitchFamily="49" charset="-122"/>
                <a:cs typeface="黑体" panose="02010609060101010101" pitchFamily="49" charset="-122"/>
              </a:rPr>
              <a:t>1945</a:t>
            </a:r>
            <a:r>
              <a:rPr lang="zh-CN" sz="3200" b="1">
                <a:latin typeface="黑体" panose="02010609060101010101" pitchFamily="49" charset="-122"/>
                <a:ea typeface="黑体" panose="02010609060101010101" pitchFamily="49" charset="-122"/>
                <a:cs typeface="黑体" panose="02010609060101010101" pitchFamily="49" charset="-122"/>
              </a:rPr>
              <a:t>年</a:t>
            </a:r>
            <a:r>
              <a:rPr lang="en-US" sz="3200" b="1">
                <a:latin typeface="黑体" panose="02010609060101010101" pitchFamily="49" charset="-122"/>
                <a:ea typeface="黑体" panose="02010609060101010101" pitchFamily="49" charset="-122"/>
                <a:cs typeface="黑体" panose="02010609060101010101" pitchFamily="49" charset="-122"/>
              </a:rPr>
              <a:t>8</a:t>
            </a:r>
            <a:r>
              <a:rPr lang="zh-CN" sz="3200" b="1">
                <a:latin typeface="黑体" panose="02010609060101010101" pitchFamily="49" charset="-122"/>
                <a:ea typeface="黑体" panose="02010609060101010101" pitchFamily="49" charset="-122"/>
                <a:cs typeface="黑体" panose="02010609060101010101" pitchFamily="49" charset="-122"/>
              </a:rPr>
              <a:t>月，美国向</a:t>
            </a:r>
            <a:r>
              <a:rPr lang="zh-CN" sz="3200" b="1">
                <a:solidFill>
                  <a:srgbClr val="FF0000"/>
                </a:solidFill>
                <a:latin typeface="黑体" panose="02010609060101010101" pitchFamily="49" charset="-122"/>
                <a:ea typeface="黑体" panose="02010609060101010101" pitchFamily="49" charset="-122"/>
                <a:cs typeface="黑体" panose="02010609060101010101" pitchFamily="49" charset="-122"/>
              </a:rPr>
              <a:t>日本广岛、长崎</a:t>
            </a:r>
            <a:r>
              <a:rPr lang="zh-CN" sz="3200" b="1">
                <a:latin typeface="黑体" panose="02010609060101010101" pitchFamily="49" charset="-122"/>
                <a:ea typeface="黑体" panose="02010609060101010101" pitchFamily="49" charset="-122"/>
                <a:cs typeface="黑体" panose="02010609060101010101" pitchFamily="49" charset="-122"/>
              </a:rPr>
              <a:t>各投掷一颗原子弹。</a:t>
            </a:r>
            <a:endParaRPr lang="zh-CN" sz="3200" b="1">
              <a:latin typeface="黑体" panose="02010609060101010101" pitchFamily="49" charset="-122"/>
              <a:ea typeface="黑体" panose="02010609060101010101" pitchFamily="49" charset="-122"/>
              <a:cs typeface="黑体" panose="02010609060101010101" pitchFamily="49" charset="-122"/>
            </a:endParaRPr>
          </a:p>
          <a:p>
            <a:pPr indent="0" fontAlgn="auto">
              <a:lnSpc>
                <a:spcPts val="4540"/>
              </a:lnSpc>
            </a:pPr>
            <a:r>
              <a:rPr lang="zh-CN" sz="3200" b="1">
                <a:latin typeface="黑体" panose="02010609060101010101" pitchFamily="49" charset="-122"/>
                <a:ea typeface="黑体" panose="02010609060101010101" pitchFamily="49" charset="-122"/>
                <a:cs typeface="黑体" panose="02010609060101010101" pitchFamily="49" charset="-122"/>
              </a:rPr>
              <a:t>④</a:t>
            </a:r>
            <a:r>
              <a:rPr lang="en-US" sz="3200" b="1">
                <a:latin typeface="黑体" panose="02010609060101010101" pitchFamily="49" charset="-122"/>
                <a:ea typeface="黑体" panose="02010609060101010101" pitchFamily="49" charset="-122"/>
                <a:cs typeface="黑体" panose="02010609060101010101" pitchFamily="49" charset="-122"/>
              </a:rPr>
              <a:t>1945</a:t>
            </a:r>
            <a:r>
              <a:rPr lang="zh-CN" sz="3200" b="1">
                <a:latin typeface="黑体" panose="02010609060101010101" pitchFamily="49" charset="-122"/>
                <a:ea typeface="黑体" panose="02010609060101010101" pitchFamily="49" charset="-122"/>
                <a:cs typeface="黑体" panose="02010609060101010101" pitchFamily="49" charset="-122"/>
              </a:rPr>
              <a:t>年</a:t>
            </a:r>
            <a:r>
              <a:rPr lang="en-US" sz="3200" b="1">
                <a:latin typeface="黑体" panose="02010609060101010101" pitchFamily="49" charset="-122"/>
                <a:ea typeface="黑体" panose="02010609060101010101" pitchFamily="49" charset="-122"/>
                <a:cs typeface="黑体" panose="02010609060101010101" pitchFamily="49" charset="-122"/>
              </a:rPr>
              <a:t>8</a:t>
            </a:r>
            <a:r>
              <a:rPr lang="zh-CN" sz="3200" b="1">
                <a:latin typeface="黑体" panose="02010609060101010101" pitchFamily="49" charset="-122"/>
                <a:ea typeface="黑体" panose="02010609060101010101" pitchFamily="49" charset="-122"/>
                <a:cs typeface="黑体" panose="02010609060101010101" pitchFamily="49" charset="-122"/>
              </a:rPr>
              <a:t>月，苏联向日本宣战并出兵中国东北；中国抗日战争进入大反攻。</a:t>
            </a:r>
            <a:endParaRPr lang="zh-CN" sz="3200" b="1">
              <a:latin typeface="黑体" panose="02010609060101010101" pitchFamily="49" charset="-122"/>
              <a:ea typeface="黑体" panose="02010609060101010101" pitchFamily="49" charset="-122"/>
              <a:cs typeface="黑体" panose="02010609060101010101" pitchFamily="49" charset="-122"/>
            </a:endParaRPr>
          </a:p>
          <a:p>
            <a:pPr indent="0" fontAlgn="auto">
              <a:lnSpc>
                <a:spcPts val="4540"/>
              </a:lnSpc>
            </a:pPr>
            <a:r>
              <a:rPr lang="zh-CN" sz="3200" b="1">
                <a:latin typeface="黑体" panose="02010609060101010101" pitchFamily="49" charset="-122"/>
                <a:ea typeface="黑体" panose="02010609060101010101" pitchFamily="49" charset="-122"/>
                <a:cs typeface="黑体" panose="02010609060101010101" pitchFamily="49" charset="-122"/>
              </a:rPr>
              <a:t>⑤</a:t>
            </a:r>
            <a:r>
              <a:rPr lang="en-US" sz="3200" b="1">
                <a:solidFill>
                  <a:srgbClr val="FF0000"/>
                </a:solidFill>
                <a:latin typeface="黑体" panose="02010609060101010101" pitchFamily="49" charset="-122"/>
                <a:ea typeface="黑体" panose="02010609060101010101" pitchFamily="49" charset="-122"/>
                <a:cs typeface="黑体" panose="02010609060101010101" pitchFamily="49" charset="-122"/>
              </a:rPr>
              <a:t>1945</a:t>
            </a:r>
            <a:r>
              <a:rPr lang="zh-CN" sz="3200" b="1">
                <a:solidFill>
                  <a:srgbClr val="FF0000"/>
                </a:solidFill>
                <a:latin typeface="黑体" panose="02010609060101010101" pitchFamily="49" charset="-122"/>
                <a:ea typeface="黑体" panose="02010609060101010101" pitchFamily="49" charset="-122"/>
                <a:cs typeface="黑体" panose="02010609060101010101" pitchFamily="49" charset="-122"/>
              </a:rPr>
              <a:t>年</a:t>
            </a:r>
            <a:r>
              <a:rPr lang="en-US" sz="3200" b="1">
                <a:solidFill>
                  <a:srgbClr val="FF0000"/>
                </a:solidFill>
                <a:latin typeface="黑体" panose="02010609060101010101" pitchFamily="49" charset="-122"/>
                <a:ea typeface="黑体" panose="02010609060101010101" pitchFamily="49" charset="-122"/>
                <a:cs typeface="黑体" panose="02010609060101010101" pitchFamily="49" charset="-122"/>
              </a:rPr>
              <a:t>8</a:t>
            </a:r>
            <a:r>
              <a:rPr lang="zh-CN" sz="3200" b="1">
                <a:solidFill>
                  <a:srgbClr val="FF0000"/>
                </a:solidFill>
                <a:latin typeface="黑体" panose="02010609060101010101" pitchFamily="49" charset="-122"/>
                <a:ea typeface="黑体" panose="02010609060101010101" pitchFamily="49" charset="-122"/>
                <a:cs typeface="黑体" panose="02010609060101010101" pitchFamily="49" charset="-122"/>
              </a:rPr>
              <a:t>月</a:t>
            </a:r>
            <a:r>
              <a:rPr lang="en-US" sz="3200" b="1">
                <a:solidFill>
                  <a:srgbClr val="FF0000"/>
                </a:solidFill>
                <a:latin typeface="黑体" panose="02010609060101010101" pitchFamily="49" charset="-122"/>
                <a:ea typeface="黑体" panose="02010609060101010101" pitchFamily="49" charset="-122"/>
                <a:cs typeface="黑体" panose="02010609060101010101" pitchFamily="49" charset="-122"/>
              </a:rPr>
              <a:t>15</a:t>
            </a:r>
            <a:r>
              <a:rPr lang="zh-CN" sz="3200" b="1">
                <a:solidFill>
                  <a:srgbClr val="FF0000"/>
                </a:solidFill>
                <a:latin typeface="黑体" panose="02010609060101010101" pitchFamily="49" charset="-122"/>
                <a:ea typeface="黑体" panose="02010609060101010101" pitchFamily="49" charset="-122"/>
                <a:cs typeface="黑体" panose="02010609060101010101" pitchFamily="49" charset="-122"/>
              </a:rPr>
              <a:t>日，日本宣布无条件投降，台湾回归祖国的怀抱。</a:t>
            </a:r>
            <a:endParaRPr lang="zh-CN" altLang="en-US" sz="3200" b="1">
              <a:solidFill>
                <a:srgbClr val="FF0000"/>
              </a:solidFill>
              <a:latin typeface="黑体" panose="02010609060101010101" pitchFamily="49" charset="-122"/>
              <a:ea typeface="黑体" panose="02010609060101010101" pitchFamily="49" charset="-122"/>
              <a:cs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0"/>
                                        </p:tgtEl>
                                        <p:attrNameLst>
                                          <p:attrName>style.visibility</p:attrName>
                                        </p:attrNameLst>
                                      </p:cBhvr>
                                      <p:to>
                                        <p:strVal val="visible"/>
                                      </p:to>
                                    </p:set>
                                    <p:anim calcmode="lin" valueType="num">
                                      <p:cBhvr additive="base">
                                        <p:cTn id="7" dur="500" fill="hold"/>
                                        <p:tgtEl>
                                          <p:spTgt spid="100"/>
                                        </p:tgtEl>
                                        <p:attrNameLst>
                                          <p:attrName>ppt_x</p:attrName>
                                        </p:attrNameLst>
                                      </p:cBhvr>
                                      <p:tavLst>
                                        <p:tav tm="0">
                                          <p:val>
                                            <p:strVal val="#ppt_x"/>
                                          </p:val>
                                        </p:tav>
                                        <p:tav tm="100000">
                                          <p:val>
                                            <p:strVal val="#ppt_x"/>
                                          </p:val>
                                        </p:tav>
                                      </p:tavLst>
                                    </p:anim>
                                    <p:anim calcmode="lin" valueType="num">
                                      <p:cBhvr additive="base">
                                        <p:cTn id="8" dur="500" fill="hold"/>
                                        <p:tgtEl>
                                          <p:spTgt spid="10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6" name="Picture 4" descr="0fc62fd8ccfa331a32fa1ca4"/>
          <p:cNvPicPr>
            <a:picLocks noChangeAspect="1" noChangeArrowheads="1"/>
          </p:cNvPicPr>
          <p:nvPr/>
        </p:nvPicPr>
        <p:blipFill>
          <a:blip r:embed="rId1" cstate="print"/>
          <a:srcRect/>
          <a:stretch>
            <a:fillRect/>
          </a:stretch>
        </p:blipFill>
        <p:spPr bwMode="auto">
          <a:xfrm>
            <a:off x="313055" y="154940"/>
            <a:ext cx="11600815" cy="6580505"/>
          </a:xfrm>
          <a:prstGeom prst="rect">
            <a:avLst/>
          </a:prstGeom>
          <a:noFill/>
          <a:ln w="38100">
            <a:solidFill>
              <a:srgbClr val="FF0000"/>
            </a:solidFill>
            <a:miter lim="800000"/>
            <a:headEnd/>
            <a:tailEnd/>
          </a:ln>
        </p:spPr>
      </p:pic>
      <p:sp>
        <p:nvSpPr>
          <p:cNvPr id="7" name="TextBox 6"/>
          <p:cNvSpPr txBox="1"/>
          <p:nvPr/>
        </p:nvSpPr>
        <p:spPr>
          <a:xfrm>
            <a:off x="313055" y="3776345"/>
            <a:ext cx="11600815" cy="829945"/>
          </a:xfrm>
          <a:prstGeom prst="rect">
            <a:avLst/>
          </a:prstGeom>
          <a:solidFill>
            <a:schemeClr val="bg1"/>
          </a:solidFill>
        </p:spPr>
        <p:txBody>
          <a:bodyPr wrap="square" rtlCol="0">
            <a:spAutoFit/>
          </a:bodyPr>
          <a:p>
            <a:pPr>
              <a:lnSpc>
                <a:spcPct val="150000"/>
              </a:lnSpc>
            </a:pPr>
            <a:r>
              <a:rPr lang="zh-CN" altLang="zh-CN" sz="3200" b="1" dirty="0" smtClean="0">
                <a:solidFill>
                  <a:srgbClr val="FF0000"/>
                </a:solidFill>
                <a:latin typeface="黑体" panose="02010609060101010101" pitchFamily="49" charset="-122"/>
                <a:ea typeface="黑体" panose="02010609060101010101" pitchFamily="49" charset="-122"/>
                <a:cs typeface="黑体" panose="02010609060101010101" pitchFamily="49" charset="-122"/>
              </a:rPr>
              <a:t>1945</a:t>
            </a:r>
            <a:r>
              <a:rPr lang="zh-CN" altLang="en-US" sz="3200" b="1" dirty="0" smtClean="0">
                <a:solidFill>
                  <a:srgbClr val="FF0000"/>
                </a:solidFill>
                <a:latin typeface="黑体" panose="02010609060101010101" pitchFamily="49" charset="-122"/>
                <a:ea typeface="黑体" panose="02010609060101010101" pitchFamily="49" charset="-122"/>
                <a:cs typeface="黑体" panose="02010609060101010101" pitchFamily="49" charset="-122"/>
              </a:rPr>
              <a:t>年</a:t>
            </a:r>
            <a:r>
              <a:rPr lang="zh-CN" altLang="zh-CN" sz="3200" b="1" dirty="0" smtClean="0">
                <a:solidFill>
                  <a:srgbClr val="FF0000"/>
                </a:solidFill>
                <a:latin typeface="黑体" panose="02010609060101010101" pitchFamily="49" charset="-122"/>
                <a:ea typeface="黑体" panose="02010609060101010101" pitchFamily="49" charset="-122"/>
                <a:cs typeface="黑体" panose="02010609060101010101" pitchFamily="49" charset="-122"/>
              </a:rPr>
              <a:t>10</a:t>
            </a:r>
            <a:r>
              <a:rPr lang="zh-CN" altLang="en-US" sz="3200" b="1" dirty="0" smtClean="0">
                <a:solidFill>
                  <a:srgbClr val="FF0000"/>
                </a:solidFill>
                <a:latin typeface="黑体" panose="02010609060101010101" pitchFamily="49" charset="-122"/>
                <a:ea typeface="黑体" panose="02010609060101010101" pitchFamily="49" charset="-122"/>
                <a:cs typeface="黑体" panose="02010609060101010101" pitchFamily="49" charset="-122"/>
              </a:rPr>
              <a:t>月</a:t>
            </a:r>
            <a:r>
              <a:rPr lang="zh-CN" altLang="zh-CN" sz="3200" b="1" dirty="0" smtClean="0">
                <a:solidFill>
                  <a:srgbClr val="FF0000"/>
                </a:solidFill>
                <a:latin typeface="黑体" panose="02010609060101010101" pitchFamily="49" charset="-122"/>
                <a:ea typeface="黑体" panose="02010609060101010101" pitchFamily="49" charset="-122"/>
                <a:cs typeface="黑体" panose="02010609060101010101" pitchFamily="49" charset="-122"/>
              </a:rPr>
              <a:t>25</a:t>
            </a:r>
            <a:r>
              <a:rPr lang="zh-CN" altLang="en-US" sz="3200" b="1" dirty="0" smtClean="0">
                <a:solidFill>
                  <a:srgbClr val="FF0000"/>
                </a:solidFill>
                <a:latin typeface="黑体" panose="02010609060101010101" pitchFamily="49" charset="-122"/>
                <a:ea typeface="黑体" panose="02010609060101010101" pitchFamily="49" charset="-122"/>
                <a:cs typeface="黑体" panose="02010609060101010101" pitchFamily="49" charset="-122"/>
              </a:rPr>
              <a:t>日，在台湾省举行受降仪式。台湾回到祖国怀抱。</a:t>
            </a:r>
            <a:endParaRPr lang="zh-CN" altLang="en-US" sz="3200" b="1" dirty="0" smtClean="0">
              <a:solidFill>
                <a:srgbClr val="FF0000"/>
              </a:solidFill>
              <a:latin typeface="黑体" panose="02010609060101010101" pitchFamily="49" charset="-122"/>
              <a:ea typeface="黑体" panose="02010609060101010101" pitchFamily="49" charset="-122"/>
              <a:cs typeface="黑体" panose="02010609060101010101" pitchFamily="49" charset="-122"/>
            </a:endParaRPr>
          </a:p>
        </p:txBody>
      </p:sp>
      <p:sp>
        <p:nvSpPr>
          <p:cNvPr id="2" name="文本框 1"/>
          <p:cNvSpPr txBox="1"/>
          <p:nvPr/>
        </p:nvSpPr>
        <p:spPr>
          <a:xfrm>
            <a:off x="2750185" y="5151755"/>
            <a:ext cx="7999095" cy="645160"/>
          </a:xfrm>
          <a:prstGeom prst="rect">
            <a:avLst/>
          </a:prstGeom>
          <a:solidFill>
            <a:schemeClr val="bg1"/>
          </a:solidFill>
        </p:spPr>
        <p:txBody>
          <a:bodyPr wrap="none" rtlCol="0">
            <a:spAutoFit/>
          </a:bodyPr>
          <a:p>
            <a:pPr algn="l"/>
            <a:r>
              <a:rPr lang="zh-CN" sz="3600" b="1">
                <a:solidFill>
                  <a:srgbClr val="1121BF"/>
                </a:solidFill>
                <a:latin typeface="黑体" panose="02010609060101010101" pitchFamily="49" charset="-122"/>
                <a:ea typeface="黑体" panose="02010609060101010101" pitchFamily="49" charset="-122"/>
                <a:cs typeface="黑体" panose="02010609060101010101" pitchFamily="49" charset="-122"/>
                <a:sym typeface="+mn-ea"/>
              </a:rPr>
              <a:t>日本统治台湾</a:t>
            </a:r>
            <a:r>
              <a:rPr lang="en-US" altLang="zh-CN" sz="3600" b="1">
                <a:solidFill>
                  <a:srgbClr val="1121BF"/>
                </a:solidFill>
                <a:latin typeface="黑体" panose="02010609060101010101" pitchFamily="49" charset="-122"/>
                <a:ea typeface="黑体" panose="02010609060101010101" pitchFamily="49" charset="-122"/>
                <a:cs typeface="黑体" panose="02010609060101010101" pitchFamily="49" charset="-122"/>
                <a:sym typeface="+mn-ea"/>
              </a:rPr>
              <a:t>50</a:t>
            </a:r>
            <a:r>
              <a:rPr lang="zh-CN" altLang="en-US" sz="3600" b="1">
                <a:solidFill>
                  <a:srgbClr val="1121BF"/>
                </a:solidFill>
                <a:latin typeface="黑体" panose="02010609060101010101" pitchFamily="49" charset="-122"/>
                <a:ea typeface="黑体" panose="02010609060101010101" pitchFamily="49" charset="-122"/>
                <a:cs typeface="黑体" panose="02010609060101010101" pitchFamily="49" charset="-122"/>
                <a:sym typeface="+mn-ea"/>
              </a:rPr>
              <a:t>年（</a:t>
            </a:r>
            <a:r>
              <a:rPr lang="en-US" altLang="zh-CN" sz="3600" b="1">
                <a:solidFill>
                  <a:srgbClr val="1121BF"/>
                </a:solidFill>
                <a:latin typeface="黑体" panose="02010609060101010101" pitchFamily="49" charset="-122"/>
                <a:ea typeface="黑体" panose="02010609060101010101" pitchFamily="49" charset="-122"/>
                <a:cs typeface="黑体" panose="02010609060101010101" pitchFamily="49" charset="-122"/>
                <a:sym typeface="+mn-ea"/>
              </a:rPr>
              <a:t>1895</a:t>
            </a:r>
            <a:r>
              <a:rPr lang="zh-CN" altLang="en-US" sz="3600" b="1">
                <a:solidFill>
                  <a:srgbClr val="1121BF"/>
                </a:solidFill>
                <a:latin typeface="黑体" panose="02010609060101010101" pitchFamily="49" charset="-122"/>
                <a:ea typeface="黑体" panose="02010609060101010101" pitchFamily="49" charset="-122"/>
                <a:cs typeface="黑体" panose="02010609060101010101" pitchFamily="49" charset="-122"/>
                <a:sym typeface="+mn-ea"/>
              </a:rPr>
              <a:t>年</a:t>
            </a:r>
            <a:r>
              <a:rPr lang="en-US" altLang="zh-CN" sz="3600" b="1">
                <a:solidFill>
                  <a:srgbClr val="1121BF"/>
                </a:solidFill>
                <a:latin typeface="黑体" panose="02010609060101010101" pitchFamily="49" charset="-122"/>
                <a:ea typeface="黑体" panose="02010609060101010101" pitchFamily="49" charset="-122"/>
                <a:cs typeface="黑体" panose="02010609060101010101" pitchFamily="49" charset="-122"/>
                <a:sym typeface="+mn-ea"/>
              </a:rPr>
              <a:t>--1945</a:t>
            </a:r>
            <a:r>
              <a:rPr lang="zh-CN" altLang="en-US" sz="3600" b="1">
                <a:solidFill>
                  <a:srgbClr val="1121BF"/>
                </a:solidFill>
                <a:latin typeface="黑体" panose="02010609060101010101" pitchFamily="49" charset="-122"/>
                <a:ea typeface="黑体" panose="02010609060101010101" pitchFamily="49" charset="-122"/>
                <a:cs typeface="黑体" panose="02010609060101010101" pitchFamily="49" charset="-122"/>
                <a:sym typeface="+mn-ea"/>
              </a:rPr>
              <a:t>年）</a:t>
            </a:r>
            <a:endParaRPr lang="zh-CN" altLang="en-US" sz="3600" b="1">
              <a:solidFill>
                <a:srgbClr val="1121BF"/>
              </a:solidFill>
              <a:latin typeface="黑体" panose="02010609060101010101" pitchFamily="49" charset="-122"/>
              <a:ea typeface="黑体" panose="02010609060101010101" pitchFamily="49" charset="-122"/>
              <a:cs typeface="黑体" panose="02010609060101010101" pitchFamily="49"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4" name="文本框 4"/>
          <p:cNvSpPr txBox="1">
            <a:spLocks noChangeArrowheads="1"/>
          </p:cNvSpPr>
          <p:nvPr/>
        </p:nvSpPr>
        <p:spPr bwMode="auto">
          <a:xfrm>
            <a:off x="470495" y="378155"/>
            <a:ext cx="7538085" cy="645160"/>
          </a:xfrm>
          <a:prstGeom prst="rect">
            <a:avLst/>
          </a:prstGeom>
          <a:noFill/>
          <a:ln w="9525">
            <a:noFill/>
            <a:miter lim="800000"/>
          </a:ln>
        </p:spPr>
        <p:txBody>
          <a:bodyPr wrap="none">
            <a:spAutoFit/>
          </a:bodyPr>
          <a:p>
            <a:pPr>
              <a:buFont typeface="Arial" panose="020B0604020202020204" pitchFamily="34" charset="0"/>
              <a:buNone/>
            </a:pPr>
            <a:r>
              <a:rPr lang="en-US" altLang="zh-CN" sz="3600" b="1" dirty="0" smtClean="0">
                <a:solidFill>
                  <a:srgbClr val="0000FF"/>
                </a:solidFill>
                <a:latin typeface="黑体" panose="02010609060101010101" pitchFamily="49" charset="-122"/>
                <a:ea typeface="黑体" panose="02010609060101010101" pitchFamily="49" charset="-122"/>
              </a:rPr>
              <a:t>1945.8.15 </a:t>
            </a:r>
            <a:r>
              <a:rPr lang="zh-CN" altLang="en-US" sz="3600" b="1" dirty="0" smtClean="0">
                <a:solidFill>
                  <a:srgbClr val="0000FF"/>
                </a:solidFill>
                <a:latin typeface="黑体" panose="02010609060101010101" pitchFamily="49" charset="-122"/>
                <a:ea typeface="黑体" panose="02010609060101010101" pitchFamily="49" charset="-122"/>
              </a:rPr>
              <a:t>日</a:t>
            </a:r>
            <a:r>
              <a:rPr lang="zh-CN" altLang="en-US" sz="3600" b="1" dirty="0">
                <a:solidFill>
                  <a:srgbClr val="0000FF"/>
                </a:solidFill>
                <a:latin typeface="黑体" panose="02010609060101010101" pitchFamily="49" charset="-122"/>
                <a:ea typeface="黑体" panose="02010609060101010101" pitchFamily="49" charset="-122"/>
              </a:rPr>
              <a:t>本天皇宣布无条件投降</a:t>
            </a:r>
            <a:endParaRPr lang="zh-CN" altLang="en-US" sz="3600" b="1" dirty="0">
              <a:solidFill>
                <a:srgbClr val="0000FF"/>
              </a:solidFill>
              <a:latin typeface="黑体" panose="02010609060101010101" pitchFamily="49" charset="-122"/>
              <a:ea typeface="黑体" panose="02010609060101010101" pitchFamily="49" charset="-122"/>
            </a:endParaRPr>
          </a:p>
        </p:txBody>
      </p:sp>
      <p:pic>
        <p:nvPicPr>
          <p:cNvPr id="25602" name="图片 2"/>
          <p:cNvPicPr>
            <a:picLocks noChangeAspect="1" noChangeArrowheads="1"/>
          </p:cNvPicPr>
          <p:nvPr/>
        </p:nvPicPr>
        <p:blipFill>
          <a:blip r:embed="rId1" cstate="print"/>
          <a:srcRect/>
          <a:stretch>
            <a:fillRect/>
          </a:stretch>
        </p:blipFill>
        <p:spPr bwMode="auto">
          <a:xfrm>
            <a:off x="9255125" y="29845"/>
            <a:ext cx="2923540" cy="3665855"/>
          </a:xfrm>
          <a:prstGeom prst="rect">
            <a:avLst/>
          </a:prstGeom>
          <a:noFill/>
          <a:ln w="9525">
            <a:noFill/>
            <a:miter lim="800000"/>
            <a:headEnd/>
            <a:tailEnd/>
          </a:ln>
        </p:spPr>
      </p:pic>
      <p:sp>
        <p:nvSpPr>
          <p:cNvPr id="29699" name="Rectangle 6"/>
          <p:cNvSpPr>
            <a:spLocks noChangeArrowheads="1"/>
          </p:cNvSpPr>
          <p:nvPr/>
        </p:nvSpPr>
        <p:spPr bwMode="auto">
          <a:xfrm>
            <a:off x="236220" y="1579245"/>
            <a:ext cx="9018905" cy="1306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fontAlgn="auto">
              <a:lnSpc>
                <a:spcPts val="4740"/>
              </a:lnSpc>
              <a:spcBef>
                <a:spcPct val="0"/>
              </a:spcBef>
              <a:buFontTx/>
              <a:buNone/>
              <a:defRPr/>
            </a:pPr>
            <a:r>
              <a:rPr kumimoji="1" lang="en-US" altLang="zh-CN" b="1" dirty="0" smtClean="0">
                <a:solidFill>
                  <a:srgbClr val="FF0000"/>
                </a:solidFill>
                <a:effectLst/>
                <a:latin typeface="黑体" panose="02010609060101010101" pitchFamily="49" charset="-122"/>
                <a:ea typeface="黑体" panose="02010609060101010101" pitchFamily="49" charset="-122"/>
                <a:cs typeface="黑体" panose="02010609060101010101" pitchFamily="49" charset="-122"/>
              </a:rPr>
              <a:t>1945</a:t>
            </a:r>
            <a:r>
              <a:rPr kumimoji="1" lang="zh-CN" altLang="en-US" b="1" dirty="0" smtClean="0">
                <a:solidFill>
                  <a:srgbClr val="FF0000"/>
                </a:solidFill>
                <a:effectLst/>
                <a:latin typeface="黑体" panose="02010609060101010101" pitchFamily="49" charset="-122"/>
                <a:ea typeface="黑体" panose="02010609060101010101" pitchFamily="49" charset="-122"/>
                <a:cs typeface="黑体" panose="02010609060101010101" pitchFamily="49" charset="-122"/>
              </a:rPr>
              <a:t>年</a:t>
            </a:r>
            <a:r>
              <a:rPr kumimoji="1" lang="en-US" altLang="zh-CN" b="1" dirty="0" smtClean="0">
                <a:solidFill>
                  <a:srgbClr val="FF0000"/>
                </a:solidFill>
                <a:effectLst/>
                <a:latin typeface="黑体" panose="02010609060101010101" pitchFamily="49" charset="-122"/>
                <a:ea typeface="黑体" panose="02010609060101010101" pitchFamily="49" charset="-122"/>
                <a:cs typeface="黑体" panose="02010609060101010101" pitchFamily="49" charset="-122"/>
              </a:rPr>
              <a:t>9</a:t>
            </a:r>
            <a:r>
              <a:rPr kumimoji="1" lang="zh-CN" altLang="en-US" b="1" dirty="0" smtClean="0">
                <a:solidFill>
                  <a:srgbClr val="FF0000"/>
                </a:solidFill>
                <a:effectLst/>
                <a:latin typeface="黑体" panose="02010609060101010101" pitchFamily="49" charset="-122"/>
                <a:ea typeface="黑体" panose="02010609060101010101" pitchFamily="49" charset="-122"/>
                <a:cs typeface="黑体" panose="02010609060101010101" pitchFamily="49" charset="-122"/>
              </a:rPr>
              <a:t>月</a:t>
            </a:r>
            <a:r>
              <a:rPr kumimoji="1" lang="en-US" altLang="zh-CN" b="1" dirty="0" smtClean="0">
                <a:solidFill>
                  <a:srgbClr val="FF0000"/>
                </a:solidFill>
                <a:effectLst/>
                <a:latin typeface="黑体" panose="02010609060101010101" pitchFamily="49" charset="-122"/>
                <a:ea typeface="黑体" panose="02010609060101010101" pitchFamily="49" charset="-122"/>
                <a:cs typeface="黑体" panose="02010609060101010101" pitchFamily="49" charset="-122"/>
              </a:rPr>
              <a:t>2</a:t>
            </a:r>
            <a:r>
              <a:rPr kumimoji="1" lang="zh-CN" altLang="en-US" b="1" dirty="0" smtClean="0">
                <a:solidFill>
                  <a:srgbClr val="FF0000"/>
                </a:solidFill>
                <a:effectLst/>
                <a:latin typeface="黑体" panose="02010609060101010101" pitchFamily="49" charset="-122"/>
                <a:ea typeface="黑体" panose="02010609060101010101" pitchFamily="49" charset="-122"/>
                <a:cs typeface="黑体" panose="02010609060101010101" pitchFamily="49" charset="-122"/>
              </a:rPr>
              <a:t>日，日本向盟国投降签字仪式在东京湾美国战舰“密苏里”号举行。</a:t>
            </a:r>
            <a:endParaRPr kumimoji="1" lang="zh-CN" altLang="en-US" b="1" dirty="0" smtClean="0">
              <a:solidFill>
                <a:srgbClr val="FF0000"/>
              </a:solidFill>
              <a:effectLst/>
              <a:latin typeface="黑体" panose="02010609060101010101" pitchFamily="49" charset="-122"/>
              <a:ea typeface="黑体" panose="02010609060101010101" pitchFamily="49" charset="-122"/>
              <a:cs typeface="黑体" panose="02010609060101010101" pitchFamily="49" charset="-122"/>
            </a:endParaRPr>
          </a:p>
        </p:txBody>
      </p:sp>
      <p:sp>
        <p:nvSpPr>
          <p:cNvPr id="6" name="Rectangle 6"/>
          <p:cNvSpPr>
            <a:spLocks noChangeArrowheads="1"/>
          </p:cNvSpPr>
          <p:nvPr/>
        </p:nvSpPr>
        <p:spPr bwMode="auto">
          <a:xfrm>
            <a:off x="582295" y="3441700"/>
            <a:ext cx="7314565" cy="6680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fontAlgn="auto">
              <a:lnSpc>
                <a:spcPts val="4500"/>
              </a:lnSpc>
              <a:spcBef>
                <a:spcPct val="0"/>
              </a:spcBef>
              <a:buFontTx/>
              <a:buNone/>
              <a:defRPr/>
            </a:pPr>
            <a:r>
              <a:rPr kumimoji="1" lang="en-US" sz="4000" b="1" dirty="0" smtClean="0">
                <a:solidFill>
                  <a:srgbClr val="1121BF"/>
                </a:solidFill>
                <a:effectLst/>
                <a:latin typeface="黑体" panose="02010609060101010101" pitchFamily="49" charset="-122"/>
                <a:ea typeface="黑体" panose="02010609060101010101" pitchFamily="49" charset="-122"/>
                <a:cs typeface="黑体" panose="02010609060101010101" pitchFamily="49" charset="-122"/>
              </a:rPr>
              <a:t>9</a:t>
            </a:r>
            <a:r>
              <a:rPr kumimoji="1" lang="zh-CN" altLang="en-US" sz="4000" b="1" dirty="0" smtClean="0">
                <a:solidFill>
                  <a:srgbClr val="1121BF"/>
                </a:solidFill>
                <a:effectLst/>
                <a:latin typeface="黑体" panose="02010609060101010101" pitchFamily="49" charset="-122"/>
                <a:ea typeface="黑体" panose="02010609060101010101" pitchFamily="49" charset="-122"/>
                <a:cs typeface="黑体" panose="02010609060101010101" pitchFamily="49" charset="-122"/>
              </a:rPr>
              <a:t>月</a:t>
            </a:r>
            <a:r>
              <a:rPr kumimoji="1" lang="en-US" altLang="zh-CN" sz="4000" b="1" dirty="0" smtClean="0">
                <a:solidFill>
                  <a:srgbClr val="1121BF"/>
                </a:solidFill>
                <a:effectLst/>
                <a:latin typeface="黑体" panose="02010609060101010101" pitchFamily="49" charset="-122"/>
                <a:ea typeface="黑体" panose="02010609060101010101" pitchFamily="49" charset="-122"/>
                <a:cs typeface="黑体" panose="02010609060101010101" pitchFamily="49" charset="-122"/>
              </a:rPr>
              <a:t>3</a:t>
            </a:r>
            <a:r>
              <a:rPr kumimoji="1" lang="zh-CN" altLang="en-US" sz="4000" b="1" dirty="0" smtClean="0">
                <a:solidFill>
                  <a:srgbClr val="1121BF"/>
                </a:solidFill>
                <a:effectLst/>
                <a:latin typeface="黑体" panose="02010609060101010101" pitchFamily="49" charset="-122"/>
                <a:ea typeface="黑体" panose="02010609060101010101" pitchFamily="49" charset="-122"/>
                <a:cs typeface="黑体" panose="02010609060101010101" pitchFamily="49" charset="-122"/>
              </a:rPr>
              <a:t>日为抗日战争胜利纪念日</a:t>
            </a:r>
            <a:endParaRPr kumimoji="1" lang="zh-CN" altLang="en-US" sz="4000" b="1" dirty="0" smtClean="0">
              <a:solidFill>
                <a:srgbClr val="1121BF"/>
              </a:solidFill>
              <a:effectLst/>
              <a:latin typeface="黑体" panose="02010609060101010101" pitchFamily="49" charset="-122"/>
              <a:ea typeface="黑体" panose="02010609060101010101" pitchFamily="49" charset="-122"/>
              <a:cs typeface="黑体" panose="02010609060101010101" pitchFamily="49" charset="-122"/>
            </a:endParaRPr>
          </a:p>
        </p:txBody>
      </p:sp>
      <p:sp>
        <p:nvSpPr>
          <p:cNvPr id="2" name="Rectangle 6"/>
          <p:cNvSpPr>
            <a:spLocks noChangeArrowheads="1"/>
          </p:cNvSpPr>
          <p:nvPr/>
        </p:nvSpPr>
        <p:spPr bwMode="auto">
          <a:xfrm>
            <a:off x="470535" y="4594225"/>
            <a:ext cx="11708130" cy="13220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fontAlgn="auto">
              <a:lnSpc>
                <a:spcPts val="4800"/>
              </a:lnSpc>
              <a:spcBef>
                <a:spcPct val="0"/>
              </a:spcBef>
              <a:buFontTx/>
              <a:buNone/>
              <a:defRPr/>
            </a:pPr>
            <a:r>
              <a:rPr kumimoji="1" lang="zh-CN" altLang="en-US" sz="4000" b="1" dirty="0" smtClean="0">
                <a:solidFill>
                  <a:srgbClr val="FF0000"/>
                </a:solidFill>
                <a:effectLst/>
                <a:latin typeface="黑体" panose="02010609060101010101" pitchFamily="49" charset="-122"/>
                <a:ea typeface="黑体" panose="02010609060101010101" pitchFamily="49" charset="-122"/>
                <a:cs typeface="黑体" panose="02010609060101010101" pitchFamily="49" charset="-122"/>
              </a:rPr>
              <a:t>抗日精神：</a:t>
            </a:r>
            <a:endParaRPr kumimoji="1" lang="zh-CN" altLang="en-US" sz="4000" b="1" dirty="0" smtClean="0">
              <a:solidFill>
                <a:srgbClr val="FF0000"/>
              </a:solidFill>
              <a:effectLst/>
              <a:latin typeface="黑体" panose="02010609060101010101" pitchFamily="49" charset="-122"/>
              <a:ea typeface="黑体" panose="02010609060101010101" pitchFamily="49" charset="-122"/>
              <a:cs typeface="黑体" panose="02010609060101010101" pitchFamily="49" charset="-122"/>
            </a:endParaRPr>
          </a:p>
          <a:p>
            <a:pPr fontAlgn="auto">
              <a:lnSpc>
                <a:spcPts val="4800"/>
              </a:lnSpc>
              <a:spcBef>
                <a:spcPct val="0"/>
              </a:spcBef>
              <a:buFontTx/>
              <a:buNone/>
              <a:defRPr/>
            </a:pPr>
            <a:r>
              <a:rPr kumimoji="1" lang="zh-CN" altLang="en-US" sz="4000" b="1" dirty="0" smtClean="0">
                <a:solidFill>
                  <a:srgbClr val="FF0000"/>
                </a:solidFill>
                <a:effectLst/>
                <a:latin typeface="黑体" panose="02010609060101010101" pitchFamily="49" charset="-122"/>
                <a:ea typeface="黑体" panose="02010609060101010101" pitchFamily="49" charset="-122"/>
                <a:cs typeface="黑体" panose="02010609060101010101" pitchFamily="49" charset="-122"/>
              </a:rPr>
              <a:t>爱国主义精神、革命英雄主义精神、民族团结精神</a:t>
            </a:r>
            <a:endParaRPr kumimoji="1" lang="zh-CN" altLang="en-US" sz="4000" b="1" dirty="0" smtClean="0">
              <a:solidFill>
                <a:srgbClr val="FF0000"/>
              </a:solidFill>
              <a:effectLst/>
              <a:latin typeface="黑体" panose="02010609060101010101" pitchFamily="49" charset="-122"/>
              <a:ea typeface="黑体" panose="02010609060101010101" pitchFamily="49" charset="-122"/>
              <a:cs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9699"/>
                                        </p:tgtEl>
                                        <p:attrNameLst>
                                          <p:attrName>style.visibility</p:attrName>
                                        </p:attrNameLst>
                                      </p:cBhvr>
                                      <p:to>
                                        <p:strVal val="visible"/>
                                      </p:to>
                                    </p:set>
                                    <p:animEffect transition="in" filter="checkerboard(across)">
                                      <p:cBhvr>
                                        <p:cTn id="7" dur="500"/>
                                        <p:tgtEl>
                                          <p:spTgt spid="29699"/>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heckerboard(across)">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checkerboard(across)">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ldLvl="0" animBg="1"/>
      <p:bldP spid="6" grpId="0" bldLvl="0" animBg="1"/>
      <p:bldP spid="2" grpId="0" bldLvl="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3" name="Rectangle 3"/>
          <p:cNvSpPr>
            <a:spLocks noGrp="1" noChangeArrowheads="1"/>
          </p:cNvSpPr>
          <p:nvPr>
            <p:ph type="body" idx="1"/>
          </p:nvPr>
        </p:nvSpPr>
        <p:spPr>
          <a:xfrm>
            <a:off x="838200" y="1825625"/>
            <a:ext cx="1488440" cy="4351655"/>
          </a:xfrm>
        </p:spPr>
        <p:txBody>
          <a:bodyPr/>
          <a:lstStyle/>
          <a:p>
            <a:endParaRPr lang="en-US" altLang="zh-CN" sz="2600" b="1">
              <a:solidFill>
                <a:schemeClr val="accent2"/>
              </a:solidFill>
            </a:endParaRPr>
          </a:p>
          <a:p>
            <a:endParaRPr lang="en-US" altLang="zh-CN"/>
          </a:p>
        </p:txBody>
      </p:sp>
      <p:sp>
        <p:nvSpPr>
          <p:cNvPr id="168966" name="Text Box 6"/>
          <p:cNvSpPr txBox="1">
            <a:spLocks noChangeArrowheads="1"/>
          </p:cNvSpPr>
          <p:nvPr/>
        </p:nvSpPr>
        <p:spPr bwMode="auto">
          <a:xfrm>
            <a:off x="921734" y="5589589"/>
            <a:ext cx="7665268" cy="706755"/>
          </a:xfrm>
          <a:prstGeom prst="rect">
            <a:avLst/>
          </a:prstGeom>
          <a:noFill/>
          <a:ln w="9525" algn="ctr">
            <a:noFill/>
            <a:miter lim="800000"/>
          </a:ln>
          <a:effectLst/>
        </p:spPr>
        <p:txBody>
          <a:bodyPr>
            <a:spAutoFit/>
          </a:bodyPr>
          <a:lstStyle/>
          <a:p>
            <a:pPr>
              <a:spcBef>
                <a:spcPct val="50000"/>
              </a:spcBef>
            </a:pPr>
            <a:endParaRPr lang="zh-CN" altLang="zh-CN" sz="4000">
              <a:solidFill>
                <a:srgbClr val="FF0000"/>
              </a:solidFill>
              <a:latin typeface="Arial" panose="020B0604020202020204" pitchFamily="34" charset="0"/>
            </a:endParaRPr>
          </a:p>
        </p:txBody>
      </p:sp>
      <p:sp>
        <p:nvSpPr>
          <p:cNvPr id="168965" name="Text Box 5"/>
          <p:cNvSpPr txBox="1">
            <a:spLocks noChangeArrowheads="1"/>
          </p:cNvSpPr>
          <p:nvPr/>
        </p:nvSpPr>
        <p:spPr bwMode="auto">
          <a:xfrm>
            <a:off x="276225" y="78105"/>
            <a:ext cx="12134215" cy="2522855"/>
          </a:xfrm>
          <a:prstGeom prst="rect">
            <a:avLst/>
          </a:prstGeom>
          <a:noFill/>
          <a:ln w="9525" algn="ctr">
            <a:noFill/>
            <a:miter lim="800000"/>
          </a:ln>
          <a:effectLst/>
        </p:spPr>
        <p:txBody>
          <a:bodyPr wrap="square">
            <a:spAutoFit/>
          </a:bodyPr>
          <a:lstStyle/>
          <a:p>
            <a:pPr fontAlgn="auto">
              <a:lnSpc>
                <a:spcPts val="4740"/>
              </a:lnSpc>
              <a:spcBef>
                <a:spcPts val="0"/>
              </a:spcBef>
            </a:pPr>
            <a:r>
              <a:rPr lang="zh-CN" altLang="en-US" sz="3600" b="1" dirty="0">
                <a:solidFill>
                  <a:srgbClr val="CC0000"/>
                </a:solidFill>
                <a:latin typeface="黑体" panose="02010609060101010101" pitchFamily="49" charset="-122"/>
                <a:ea typeface="黑体" panose="02010609060101010101" pitchFamily="49" charset="-122"/>
              </a:rPr>
              <a:t>谜语趣闻：</a:t>
            </a:r>
            <a:endParaRPr lang="zh-CN" altLang="en-US" sz="3200" b="1" dirty="0">
              <a:solidFill>
                <a:srgbClr val="CC0000"/>
              </a:solidFill>
              <a:latin typeface="黑体" panose="02010609060101010101" pitchFamily="49" charset="-122"/>
              <a:ea typeface="黑体" panose="02010609060101010101" pitchFamily="49" charset="-122"/>
            </a:endParaRPr>
          </a:p>
          <a:p>
            <a:pPr fontAlgn="auto">
              <a:lnSpc>
                <a:spcPts val="4740"/>
              </a:lnSpc>
              <a:spcBef>
                <a:spcPts val="0"/>
              </a:spcBef>
            </a:pPr>
            <a:r>
              <a:rPr lang="en-US" altLang="zh-CN" sz="3200" b="1" dirty="0">
                <a:solidFill>
                  <a:srgbClr val="000000"/>
                </a:solidFill>
                <a:latin typeface="黑体" panose="02010609060101010101" pitchFamily="49" charset="-122"/>
                <a:ea typeface="黑体" panose="02010609060101010101" pitchFamily="49" charset="-122"/>
              </a:rPr>
              <a:t>1945</a:t>
            </a:r>
            <a:r>
              <a:rPr lang="zh-CN" altLang="en-US" sz="3200" b="1" dirty="0">
                <a:solidFill>
                  <a:srgbClr val="000000"/>
                </a:solidFill>
                <a:latin typeface="黑体" panose="02010609060101010101" pitchFamily="49" charset="-122"/>
                <a:ea typeface="黑体" panose="02010609060101010101" pitchFamily="49" charset="-122"/>
              </a:rPr>
              <a:t>年抗战胜利后，沉浸在抗战胜利喜庆氛围中的重庆，某大报副刊刊出一则谜语，谜面是</a:t>
            </a:r>
            <a:r>
              <a:rPr lang="zh-CN" altLang="en-US" sz="3200" b="1" dirty="0">
                <a:solidFill>
                  <a:srgbClr val="0000FA"/>
                </a:solidFill>
                <a:latin typeface="黑体" panose="02010609060101010101" pitchFamily="49" charset="-122"/>
                <a:ea typeface="黑体" panose="02010609060101010101" pitchFamily="49" charset="-122"/>
              </a:rPr>
              <a:t>日本投降</a:t>
            </a:r>
            <a:r>
              <a:rPr lang="zh-CN" altLang="en-US" sz="3200" b="1" dirty="0">
                <a:latin typeface="黑体" panose="02010609060101010101" pitchFamily="49" charset="-122"/>
                <a:ea typeface="黑体" panose="02010609060101010101" pitchFamily="49" charset="-122"/>
              </a:rPr>
              <a:t>，</a:t>
            </a:r>
            <a:r>
              <a:rPr lang="zh-CN" altLang="en-US" sz="3200" b="1" dirty="0">
                <a:solidFill>
                  <a:srgbClr val="000000"/>
                </a:solidFill>
                <a:latin typeface="黑体" panose="02010609060101010101" pitchFamily="49" charset="-122"/>
                <a:ea typeface="黑体" panose="02010609060101010101" pitchFamily="49" charset="-122"/>
              </a:rPr>
              <a:t>谜底是打一</a:t>
            </a:r>
            <a:r>
              <a:rPr lang="zh-CN" altLang="en-US" sz="3200" b="1" dirty="0">
                <a:solidFill>
                  <a:srgbClr val="0000FA"/>
                </a:solidFill>
                <a:latin typeface="黑体" panose="02010609060101010101" pitchFamily="49" charset="-122"/>
                <a:ea typeface="黑体" panose="02010609060101010101" pitchFamily="49" charset="-122"/>
              </a:rPr>
              <a:t>中国古代名人</a:t>
            </a:r>
            <a:r>
              <a:rPr lang="zh-CN" altLang="en-US" sz="3200" b="1" dirty="0">
                <a:solidFill>
                  <a:srgbClr val="000000"/>
                </a:solidFill>
                <a:latin typeface="黑体" panose="02010609060101010101" pitchFamily="49" charset="-122"/>
                <a:ea typeface="黑体" panose="02010609060101010101" pitchFamily="49" charset="-122"/>
              </a:rPr>
              <a:t>。结果出现几个谜底：</a:t>
            </a:r>
            <a:r>
              <a:rPr lang="zh-CN" altLang="en-US" sz="3200" b="1" dirty="0">
                <a:solidFill>
                  <a:srgbClr val="0000CC"/>
                </a:solidFill>
                <a:latin typeface="黑体" panose="02010609060101010101" pitchFamily="49" charset="-122"/>
                <a:ea typeface="黑体" panose="02010609060101010101" pitchFamily="49" charset="-122"/>
                <a:sym typeface="+mn-ea"/>
              </a:rPr>
              <a:t>屈原、苏武、蒋干、毛遂、共工</a:t>
            </a:r>
            <a:r>
              <a:rPr lang="zh-CN" altLang="en-US" sz="3200" b="1" dirty="0">
                <a:latin typeface="黑体" panose="02010609060101010101" pitchFamily="49" charset="-122"/>
                <a:ea typeface="黑体" panose="02010609060101010101" pitchFamily="49" charset="-122"/>
                <a:sym typeface="+mn-ea"/>
              </a:rPr>
              <a:t>。</a:t>
            </a:r>
            <a:r>
              <a:rPr lang="zh-CN" altLang="en-US" sz="3200" b="1" dirty="0">
                <a:solidFill>
                  <a:srgbClr val="0000CC"/>
                </a:solidFill>
                <a:latin typeface="黑体" panose="02010609060101010101" pitchFamily="49" charset="-122"/>
                <a:ea typeface="黑体" panose="02010609060101010101" pitchFamily="49" charset="-122"/>
              </a:rPr>
              <a:t>    </a:t>
            </a:r>
            <a:endParaRPr lang="zh-CN" altLang="en-US" sz="3200" b="1" dirty="0">
              <a:latin typeface="黑体" panose="02010609060101010101" pitchFamily="49" charset="-122"/>
              <a:ea typeface="黑体" panose="02010609060101010101" pitchFamily="49" charset="-122"/>
            </a:endParaRPr>
          </a:p>
        </p:txBody>
      </p:sp>
      <p:sp>
        <p:nvSpPr>
          <p:cNvPr id="7" name="Text Box 7"/>
          <p:cNvSpPr txBox="1">
            <a:spLocks noChangeArrowheads="1"/>
          </p:cNvSpPr>
          <p:nvPr/>
        </p:nvSpPr>
        <p:spPr bwMode="auto">
          <a:xfrm>
            <a:off x="78105" y="2790190"/>
            <a:ext cx="2248535" cy="3538220"/>
          </a:xfrm>
          <a:prstGeom prst="rect">
            <a:avLst/>
          </a:prstGeom>
          <a:noFill/>
          <a:ln w="9525" algn="ctr">
            <a:noFill/>
            <a:miter lim="800000"/>
          </a:ln>
          <a:effectLst/>
          <a:extLst>
            <a:ext uri="{909E8E84-426E-40DD-AFC4-6F175D3DCCD1}">
              <a14:hiddenFill xmlns:a14="http://schemas.microsoft.com/office/drawing/2010/main">
                <a:solidFill>
                  <a:srgbClr val="0000CC"/>
                </a:solidFill>
              </a14:hiddenFill>
            </a:ext>
          </a:extLst>
        </p:spPr>
        <p:txBody>
          <a:bodyPr wrap="square">
            <a:spAutoFit/>
          </a:bodyPr>
          <a:lstStyle/>
          <a:p>
            <a:pPr>
              <a:spcBef>
                <a:spcPct val="50000"/>
              </a:spcBef>
            </a:pPr>
            <a:r>
              <a:rPr lang="zh-CN" altLang="en-US" sz="3200" b="1" dirty="0">
                <a:solidFill>
                  <a:schemeClr val="tx1"/>
                </a:solidFill>
                <a:latin typeface="黑体" panose="02010609060101010101" pitchFamily="49" charset="-122"/>
                <a:ea typeface="黑体" panose="02010609060101010101" pitchFamily="49" charset="-122"/>
                <a:cs typeface="黑体" panose="02010609060101010101" pitchFamily="49" charset="-122"/>
              </a:rPr>
              <a:t>“屈原”：</a:t>
            </a:r>
            <a:endParaRPr lang="zh-CN" altLang="en-US" sz="3200" b="1" dirty="0">
              <a:solidFill>
                <a:schemeClr val="tx1"/>
              </a:solidFill>
              <a:latin typeface="黑体" panose="02010609060101010101" pitchFamily="49" charset="-122"/>
              <a:ea typeface="黑体" panose="02010609060101010101" pitchFamily="49" charset="-122"/>
              <a:cs typeface="黑体" panose="02010609060101010101" pitchFamily="49" charset="-122"/>
            </a:endParaRPr>
          </a:p>
          <a:p>
            <a:pPr>
              <a:spcBef>
                <a:spcPct val="50000"/>
              </a:spcBef>
            </a:pPr>
            <a:r>
              <a:rPr lang="zh-CN" altLang="en-US" sz="3200" b="1" dirty="0">
                <a:solidFill>
                  <a:schemeClr val="tx1"/>
                </a:solidFill>
                <a:latin typeface="黑体" panose="02010609060101010101" pitchFamily="49" charset="-122"/>
                <a:ea typeface="黑体" panose="02010609060101010101" pitchFamily="49" charset="-122"/>
                <a:cs typeface="黑体" panose="02010609060101010101" pitchFamily="49" charset="-122"/>
              </a:rPr>
              <a:t>“苏武”：</a:t>
            </a:r>
            <a:endParaRPr lang="zh-CN" altLang="en-US" sz="3200" b="1" dirty="0">
              <a:solidFill>
                <a:schemeClr val="tx1"/>
              </a:solidFill>
              <a:latin typeface="黑体" panose="02010609060101010101" pitchFamily="49" charset="-122"/>
              <a:ea typeface="黑体" panose="02010609060101010101" pitchFamily="49" charset="-122"/>
              <a:cs typeface="黑体" panose="02010609060101010101" pitchFamily="49" charset="-122"/>
            </a:endParaRPr>
          </a:p>
          <a:p>
            <a:pPr>
              <a:spcBef>
                <a:spcPct val="50000"/>
              </a:spcBef>
            </a:pPr>
            <a:r>
              <a:rPr lang="zh-CN" altLang="en-US" sz="3200" b="1" dirty="0" smtClean="0">
                <a:solidFill>
                  <a:schemeClr val="tx1"/>
                </a:solidFill>
                <a:latin typeface="黑体" panose="02010609060101010101" pitchFamily="49" charset="-122"/>
                <a:ea typeface="黑体" panose="02010609060101010101" pitchFamily="49" charset="-122"/>
                <a:cs typeface="黑体" panose="02010609060101010101" pitchFamily="49" charset="-122"/>
              </a:rPr>
              <a:t>“蒋干”：</a:t>
            </a:r>
            <a:endParaRPr lang="zh-CN" altLang="en-US" sz="3200" b="1" dirty="0">
              <a:solidFill>
                <a:schemeClr val="tx1"/>
              </a:solidFill>
              <a:latin typeface="黑体" panose="02010609060101010101" pitchFamily="49" charset="-122"/>
              <a:ea typeface="黑体" panose="02010609060101010101" pitchFamily="49" charset="-122"/>
              <a:cs typeface="黑体" panose="02010609060101010101" pitchFamily="49" charset="-122"/>
            </a:endParaRPr>
          </a:p>
          <a:p>
            <a:pPr>
              <a:spcBef>
                <a:spcPct val="50000"/>
              </a:spcBef>
            </a:pPr>
            <a:r>
              <a:rPr lang="en-US" altLang="zh-CN" sz="3200" b="1" dirty="0" smtClean="0">
                <a:solidFill>
                  <a:schemeClr val="tx1"/>
                </a:solidFill>
                <a:latin typeface="黑体" panose="02010609060101010101" pitchFamily="49" charset="-122"/>
                <a:ea typeface="黑体" panose="02010609060101010101" pitchFamily="49" charset="-122"/>
                <a:cs typeface="黑体" panose="02010609060101010101" pitchFamily="49" charset="-122"/>
              </a:rPr>
              <a:t>“</a:t>
            </a:r>
            <a:r>
              <a:rPr lang="zh-CN" altLang="zh-CN" sz="3200" b="1" dirty="0" smtClean="0">
                <a:solidFill>
                  <a:schemeClr val="tx1"/>
                </a:solidFill>
                <a:latin typeface="黑体" panose="02010609060101010101" pitchFamily="49" charset="-122"/>
                <a:ea typeface="黑体" panose="02010609060101010101" pitchFamily="49" charset="-122"/>
                <a:cs typeface="黑体" panose="02010609060101010101" pitchFamily="49" charset="-122"/>
              </a:rPr>
              <a:t>毛遂</a:t>
            </a:r>
            <a:r>
              <a:rPr lang="en-US" altLang="zh-CN" sz="3200" b="1" dirty="0" smtClean="0">
                <a:solidFill>
                  <a:schemeClr val="tx1"/>
                </a:solidFill>
                <a:latin typeface="黑体" panose="02010609060101010101" pitchFamily="49" charset="-122"/>
                <a:ea typeface="黑体" panose="02010609060101010101" pitchFamily="49" charset="-122"/>
                <a:cs typeface="黑体" panose="02010609060101010101" pitchFamily="49" charset="-122"/>
              </a:rPr>
              <a:t>“</a:t>
            </a:r>
            <a:endParaRPr lang="zh-CN" altLang="en-US" sz="3200" b="1" dirty="0" smtClean="0">
              <a:solidFill>
                <a:schemeClr val="tx1"/>
              </a:solidFill>
              <a:latin typeface="黑体" panose="02010609060101010101" pitchFamily="49" charset="-122"/>
              <a:ea typeface="黑体" panose="02010609060101010101" pitchFamily="49" charset="-122"/>
              <a:cs typeface="黑体" panose="02010609060101010101" pitchFamily="49" charset="-122"/>
            </a:endParaRPr>
          </a:p>
          <a:p>
            <a:pPr>
              <a:spcBef>
                <a:spcPct val="50000"/>
              </a:spcBef>
            </a:pPr>
            <a:r>
              <a:rPr lang="zh-CN" altLang="en-US" sz="3200" b="1" dirty="0" smtClean="0">
                <a:solidFill>
                  <a:schemeClr val="tx1"/>
                </a:solidFill>
                <a:latin typeface="黑体" panose="02010609060101010101" pitchFamily="49" charset="-122"/>
                <a:ea typeface="黑体" panose="02010609060101010101" pitchFamily="49" charset="-122"/>
                <a:cs typeface="黑体" panose="02010609060101010101" pitchFamily="49" charset="-122"/>
              </a:rPr>
              <a:t>“共工”：</a:t>
            </a:r>
            <a:endParaRPr lang="zh-CN" altLang="en-US" sz="3200" b="1" dirty="0" smtClean="0">
              <a:solidFill>
                <a:schemeClr val="tx1"/>
              </a:solidFill>
              <a:latin typeface="黑体" panose="02010609060101010101" pitchFamily="49" charset="-122"/>
              <a:ea typeface="黑体" panose="02010609060101010101" pitchFamily="49" charset="-122"/>
              <a:cs typeface="黑体" panose="02010609060101010101" pitchFamily="49" charset="-122"/>
            </a:endParaRPr>
          </a:p>
        </p:txBody>
      </p:sp>
      <p:sp>
        <p:nvSpPr>
          <p:cNvPr id="2" name="文本框 1"/>
          <p:cNvSpPr txBox="1"/>
          <p:nvPr/>
        </p:nvSpPr>
        <p:spPr>
          <a:xfrm>
            <a:off x="1931035" y="6235065"/>
            <a:ext cx="7934325" cy="583565"/>
          </a:xfrm>
          <a:prstGeom prst="rect">
            <a:avLst/>
          </a:prstGeom>
          <a:solidFill>
            <a:srgbClr val="FFFF00"/>
          </a:solidFill>
        </p:spPr>
        <p:txBody>
          <a:bodyPr wrap="square" rtlCol="0">
            <a:spAutoFit/>
          </a:bodyPr>
          <a:p>
            <a:pPr algn="l">
              <a:spcBef>
                <a:spcPct val="50000"/>
              </a:spcBef>
            </a:pPr>
            <a:r>
              <a:rPr lang="zh-CN" altLang="en-US" sz="3200" b="1" dirty="0">
                <a:solidFill>
                  <a:schemeClr val="tx1"/>
                </a:solidFill>
                <a:latin typeface="黑体" panose="02010609060101010101" pitchFamily="49" charset="-122"/>
                <a:ea typeface="黑体" panose="02010609060101010101" pitchFamily="49" charset="-122"/>
                <a:sym typeface="+mn-ea"/>
              </a:rPr>
              <a:t>你赞同哪一个谜底？你还有更好的谜底吗？</a:t>
            </a:r>
            <a:endParaRPr lang="zh-CN" altLang="en-US" sz="3200" b="1" dirty="0">
              <a:solidFill>
                <a:schemeClr val="tx1"/>
              </a:solidFill>
              <a:latin typeface="黑体" panose="02010609060101010101" pitchFamily="49" charset="-122"/>
              <a:ea typeface="黑体" panose="02010609060101010101" pitchFamily="49" charset="-122"/>
              <a:sym typeface="+mn-ea"/>
            </a:endParaRPr>
          </a:p>
        </p:txBody>
      </p:sp>
      <p:sp>
        <p:nvSpPr>
          <p:cNvPr id="3" name="文本框 2"/>
          <p:cNvSpPr txBox="1"/>
          <p:nvPr/>
        </p:nvSpPr>
        <p:spPr>
          <a:xfrm>
            <a:off x="2065020" y="2790190"/>
            <a:ext cx="7395845" cy="583565"/>
          </a:xfrm>
          <a:prstGeom prst="rect">
            <a:avLst/>
          </a:prstGeom>
          <a:noFill/>
        </p:spPr>
        <p:txBody>
          <a:bodyPr wrap="square" rtlCol="0" anchor="t">
            <a:spAutoFit/>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lang="zh-CN" altLang="en-US" sz="3200" b="1" noProof="0">
                <a:ln>
                  <a:noFill/>
                </a:ln>
                <a:effectLst/>
                <a:uLnTx/>
                <a:uFillTx/>
                <a:latin typeface="黑体" panose="02010609060101010101" pitchFamily="49" charset="-122"/>
                <a:ea typeface="黑体" panose="02010609060101010101" pitchFamily="49" charset="-122"/>
                <a:sym typeface="+mn-ea"/>
              </a:rPr>
              <a:t>日本屈服服于美国投下的两颗原子弹</a:t>
            </a:r>
            <a:endParaRPr lang="zh-CN" altLang="en-US"/>
          </a:p>
        </p:txBody>
      </p:sp>
      <p:sp>
        <p:nvSpPr>
          <p:cNvPr id="4" name="文本框 3"/>
          <p:cNvSpPr txBox="1"/>
          <p:nvPr/>
        </p:nvSpPr>
        <p:spPr>
          <a:xfrm>
            <a:off x="2326640" y="4161790"/>
            <a:ext cx="6872605" cy="583565"/>
          </a:xfrm>
          <a:prstGeom prst="rect">
            <a:avLst/>
          </a:prstGeom>
          <a:noFill/>
        </p:spPr>
        <p:txBody>
          <a:bodyPr wrap="square" rtlCol="0" anchor="t">
            <a:spAutoFit/>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lang="zh-CN" altLang="en-US" sz="3200" b="1" noProof="0">
                <a:ln>
                  <a:noFill/>
                </a:ln>
                <a:effectLst/>
                <a:uLnTx/>
                <a:uFillTx/>
                <a:latin typeface="黑体" panose="02010609060101010101" pitchFamily="49" charset="-122"/>
                <a:ea typeface="黑体" panose="02010609060101010101" pitchFamily="49" charset="-122"/>
                <a:cs typeface="黑体" panose="02010609060101010101" pitchFamily="49" charset="-122"/>
                <a:sym typeface="+mn-ea"/>
              </a:rPr>
              <a:t>蒋介石政府正面战场组织抗战的结果                               </a:t>
            </a:r>
            <a:endParaRPr lang="zh-CN" altLang="en-US" sz="3200" b="1">
              <a:latin typeface="黑体" panose="02010609060101010101" pitchFamily="49" charset="-122"/>
              <a:ea typeface="黑体" panose="02010609060101010101" pitchFamily="49" charset="-122"/>
              <a:cs typeface="黑体" panose="02010609060101010101" pitchFamily="49" charset="-122"/>
            </a:endParaRPr>
          </a:p>
        </p:txBody>
      </p:sp>
      <p:sp>
        <p:nvSpPr>
          <p:cNvPr id="9" name="文本框 8"/>
          <p:cNvSpPr txBox="1"/>
          <p:nvPr/>
        </p:nvSpPr>
        <p:spPr>
          <a:xfrm>
            <a:off x="2515870" y="3578225"/>
            <a:ext cx="8289290" cy="583565"/>
          </a:xfrm>
          <a:prstGeom prst="rect">
            <a:avLst/>
          </a:prstGeom>
          <a:noFill/>
        </p:spPr>
        <p:txBody>
          <a:bodyPr wrap="none" rtlCol="0" anchor="t">
            <a:spAutoFit/>
          </a:bodyPr>
          <a:p>
            <a:r>
              <a:rPr lang="zh-CN" altLang="en-US" sz="3200" b="1" noProof="0">
                <a:ln>
                  <a:noFill/>
                </a:ln>
                <a:effectLst/>
                <a:uLnTx/>
                <a:uFillTx/>
                <a:latin typeface="黑体" panose="02010609060101010101" pitchFamily="49" charset="-122"/>
                <a:ea typeface="黑体" panose="02010609060101010101" pitchFamily="49" charset="-122"/>
                <a:cs typeface="黑体" panose="02010609060101010101" pitchFamily="49" charset="-122"/>
                <a:sym typeface="+mn-ea"/>
              </a:rPr>
              <a:t>苏联红军出兵东北，一举击溃日本关东军  </a:t>
            </a:r>
            <a:r>
              <a:rPr lang="zh-CN" altLang="en-US" b="1" noProof="0">
                <a:ln>
                  <a:noFill/>
                </a:ln>
                <a:effectLst/>
                <a:uLnTx/>
                <a:uFillTx/>
                <a:latin typeface="黑体" panose="02010609060101010101" pitchFamily="49" charset="-122"/>
                <a:ea typeface="黑体" panose="02010609060101010101" pitchFamily="49" charset="-122"/>
                <a:cs typeface="黑体" panose="02010609060101010101" pitchFamily="49" charset="-122"/>
                <a:sym typeface="+mn-ea"/>
              </a:rPr>
              <a:t>   </a:t>
            </a:r>
            <a:endParaRPr lang="zh-CN" altLang="en-US"/>
          </a:p>
        </p:txBody>
      </p:sp>
      <p:sp>
        <p:nvSpPr>
          <p:cNvPr id="10" name="文本框 9"/>
          <p:cNvSpPr txBox="1"/>
          <p:nvPr/>
        </p:nvSpPr>
        <p:spPr>
          <a:xfrm>
            <a:off x="2326640" y="4876165"/>
            <a:ext cx="8329930" cy="583565"/>
          </a:xfrm>
          <a:prstGeom prst="rect">
            <a:avLst/>
          </a:prstGeom>
          <a:noFill/>
        </p:spPr>
        <p:txBody>
          <a:bodyPr wrap="square" rtlCol="0" anchor="t">
            <a:spAutoFit/>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lang="zh-CN" altLang="en-US" sz="3200" b="1" noProof="0">
                <a:ln>
                  <a:noFill/>
                </a:ln>
                <a:effectLst/>
                <a:uLnTx/>
                <a:uFillTx/>
                <a:latin typeface="黑体" panose="02010609060101010101" pitchFamily="49" charset="-122"/>
                <a:ea typeface="黑体" panose="02010609060101010101" pitchFamily="49" charset="-122"/>
                <a:cs typeface="黑体" panose="02010609060101010101" pitchFamily="49" charset="-122"/>
                <a:sym typeface="+mn-ea"/>
              </a:rPr>
              <a:t>毛泽东领导的抗日武装坚持敌后抗战的结果。</a:t>
            </a:r>
            <a:endParaRPr lang="zh-CN" altLang="en-US" sz="3200" b="1" noProof="0">
              <a:ln>
                <a:noFill/>
              </a:ln>
              <a:effectLst/>
              <a:uLnTx/>
              <a:uFillTx/>
              <a:latin typeface="黑体" panose="02010609060101010101" pitchFamily="49" charset="-122"/>
              <a:ea typeface="黑体" panose="02010609060101010101" pitchFamily="49" charset="-122"/>
              <a:cs typeface="黑体" panose="02010609060101010101" pitchFamily="49" charset="-122"/>
              <a:sym typeface="+mn-ea"/>
            </a:endParaRPr>
          </a:p>
        </p:txBody>
      </p:sp>
      <p:sp>
        <p:nvSpPr>
          <p:cNvPr id="11" name="文本框 10"/>
          <p:cNvSpPr txBox="1"/>
          <p:nvPr/>
        </p:nvSpPr>
        <p:spPr>
          <a:xfrm>
            <a:off x="2065020" y="5651500"/>
            <a:ext cx="10147935" cy="583565"/>
          </a:xfrm>
          <a:prstGeom prst="rect">
            <a:avLst/>
          </a:prstGeom>
          <a:solidFill>
            <a:schemeClr val="bg1"/>
          </a:solidFill>
        </p:spPr>
        <p:txBody>
          <a:bodyPr wrap="square" rtlCol="0" anchor="t">
            <a:spAutoFit/>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lang="zh-CN" altLang="en-US" sz="3200" b="1" noProof="0">
                <a:ln>
                  <a:noFill/>
                </a:ln>
                <a:effectLst/>
                <a:uLnTx/>
                <a:uFillTx/>
                <a:latin typeface="黑体" panose="02010609060101010101" pitchFamily="49" charset="-122"/>
                <a:ea typeface="黑体" panose="02010609060101010101" pitchFamily="49" charset="-122"/>
                <a:cs typeface="黑体" panose="02010609060101010101" pitchFamily="49" charset="-122"/>
                <a:sym typeface="+mn-ea"/>
              </a:rPr>
              <a:t>共产党、国民党、国际反法西斯力量等共同努力的结果。                                       </a:t>
            </a:r>
            <a:endParaRPr lang="zh-CN" altLang="en-US" sz="3200" b="1">
              <a:latin typeface="黑体" panose="02010609060101010101" pitchFamily="49" charset="-122"/>
              <a:ea typeface="黑体" panose="02010609060101010101" pitchFamily="49" charset="-122"/>
              <a:cs typeface="黑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
                                        </p:tgtEl>
                                        <p:attrNameLst>
                                          <p:attrName>style.visibility</p:attrName>
                                        </p:attrNameLst>
                                      </p:cBhvr>
                                      <p:to>
                                        <p:strVal val="visible"/>
                                      </p:to>
                                    </p:set>
                                    <p:anim calcmode="lin" valueType="num">
                                      <p:cBhvr additive="base">
                                        <p:cTn id="43" dur="500" fill="hold"/>
                                        <p:tgtEl>
                                          <p:spTgt spid="2"/>
                                        </p:tgtEl>
                                        <p:attrNameLst>
                                          <p:attrName>ppt_x</p:attrName>
                                        </p:attrNameLst>
                                      </p:cBhvr>
                                      <p:tavLst>
                                        <p:tav tm="0">
                                          <p:val>
                                            <p:strVal val="#ppt_x"/>
                                          </p:val>
                                        </p:tav>
                                        <p:tav tm="100000">
                                          <p:val>
                                            <p:strVal val="#ppt_x"/>
                                          </p:val>
                                        </p:tav>
                                      </p:tavLst>
                                    </p:anim>
                                    <p:anim calcmode="lin" valueType="num">
                                      <p:cBhvr additive="base">
                                        <p:cTn id="4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P spid="3" grpId="0"/>
      <p:bldP spid="9" grpId="0"/>
      <p:bldP spid="4" grpId="0"/>
      <p:bldP spid="10" grpId="0"/>
      <p:bldP spid="11" grpId="0" animBg="1"/>
      <p:bldP spid="2" grpId="0" bldLvl="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4" name="Text Box 4"/>
          <p:cNvSpPr txBox="1">
            <a:spLocks noChangeArrowheads="1"/>
          </p:cNvSpPr>
          <p:nvPr/>
        </p:nvSpPr>
        <p:spPr bwMode="auto">
          <a:xfrm>
            <a:off x="11113" y="2697589"/>
            <a:ext cx="11592979" cy="686435"/>
          </a:xfrm>
          <a:prstGeom prst="rect">
            <a:avLst/>
          </a:prstGeom>
          <a:noFill/>
          <a:ln w="9525">
            <a:noFill/>
            <a:miter lim="800000"/>
          </a:ln>
        </p:spPr>
        <p:txBody>
          <a:bodyPr>
            <a:spAutoFit/>
          </a:bodyPr>
          <a:lstStyle/>
          <a:p>
            <a:pPr marL="533400" indent="-533400" fontAlgn="auto">
              <a:lnSpc>
                <a:spcPts val="4640"/>
              </a:lnSpc>
              <a:buFont typeface="Arial" panose="020B0604020202020204" pitchFamily="34" charset="0"/>
              <a:buNone/>
            </a:pPr>
            <a:r>
              <a:rPr lang="zh-CN" altLang="en-US" sz="3200" b="1" dirty="0">
                <a:solidFill>
                  <a:srgbClr val="1121BF"/>
                </a:solidFill>
                <a:latin typeface="黑体" panose="02010609060101010101" pitchFamily="49" charset="-122"/>
                <a:ea typeface="黑体" panose="02010609060101010101" pitchFamily="49" charset="-122"/>
              </a:rPr>
              <a:t>（</a:t>
            </a:r>
            <a:r>
              <a:rPr lang="en-US" altLang="zh-CN" sz="3200" b="1" dirty="0">
                <a:solidFill>
                  <a:srgbClr val="1121BF"/>
                </a:solidFill>
                <a:latin typeface="黑体" panose="02010609060101010101" pitchFamily="49" charset="-122"/>
                <a:ea typeface="黑体" panose="02010609060101010101" pitchFamily="49" charset="-122"/>
              </a:rPr>
              <a:t>3</a:t>
            </a:r>
            <a:r>
              <a:rPr lang="zh-CN" altLang="en-US" sz="3200" b="1" dirty="0">
                <a:solidFill>
                  <a:srgbClr val="1121BF"/>
                </a:solidFill>
                <a:latin typeface="黑体" panose="02010609060101010101" pitchFamily="49" charset="-122"/>
                <a:ea typeface="黑体" panose="02010609060101010101" pitchFamily="49" charset="-122"/>
              </a:rPr>
              <a:t>）世界上一切爱好和平与正义的国家和人民的支持，</a:t>
            </a:r>
            <a:endParaRPr lang="zh-CN" altLang="en-US" sz="3200" b="1" dirty="0">
              <a:solidFill>
                <a:srgbClr val="1121BF"/>
              </a:solidFill>
              <a:latin typeface="黑体" panose="02010609060101010101" pitchFamily="49" charset="-122"/>
              <a:ea typeface="黑体" panose="02010609060101010101" pitchFamily="49" charset="-122"/>
            </a:endParaRPr>
          </a:p>
        </p:txBody>
      </p:sp>
      <p:sp>
        <p:nvSpPr>
          <p:cNvPr id="46085" name="Text Box 5"/>
          <p:cNvSpPr txBox="1">
            <a:spLocks noChangeArrowheads="1"/>
          </p:cNvSpPr>
          <p:nvPr/>
        </p:nvSpPr>
        <p:spPr bwMode="auto">
          <a:xfrm>
            <a:off x="11430" y="1127760"/>
            <a:ext cx="12292965" cy="686435"/>
          </a:xfrm>
          <a:prstGeom prst="rect">
            <a:avLst/>
          </a:prstGeom>
          <a:noFill/>
          <a:ln w="9525">
            <a:noFill/>
            <a:miter lim="800000"/>
          </a:ln>
        </p:spPr>
        <p:txBody>
          <a:bodyPr wrap="square">
            <a:spAutoFit/>
          </a:bodyPr>
          <a:lstStyle/>
          <a:p>
            <a:pPr marL="533400" indent="-533400" fontAlgn="auto">
              <a:lnSpc>
                <a:spcPts val="4640"/>
              </a:lnSpc>
              <a:buFont typeface="Arial" panose="020B0604020202020204" pitchFamily="34" charset="0"/>
              <a:buNone/>
            </a:pPr>
            <a:r>
              <a:rPr lang="zh-CN" altLang="en-US" sz="3200" b="1" dirty="0">
                <a:solidFill>
                  <a:srgbClr val="0000FF"/>
                </a:solidFill>
                <a:latin typeface="黑体" panose="02010609060101010101" pitchFamily="49" charset="-122"/>
                <a:ea typeface="黑体" panose="02010609060101010101" pitchFamily="49" charset="-122"/>
              </a:rPr>
              <a:t>（</a:t>
            </a:r>
            <a:r>
              <a:rPr lang="en-US" altLang="zh-CN" sz="3200" b="1" dirty="0">
                <a:solidFill>
                  <a:srgbClr val="0000FF"/>
                </a:solidFill>
                <a:latin typeface="黑体" panose="02010609060101010101" pitchFamily="49" charset="-122"/>
                <a:ea typeface="黑体" panose="02010609060101010101" pitchFamily="49" charset="-122"/>
              </a:rPr>
              <a:t>1</a:t>
            </a:r>
            <a:r>
              <a:rPr lang="zh-CN" altLang="en-US" sz="3200" b="1" dirty="0">
                <a:solidFill>
                  <a:srgbClr val="0000FF"/>
                </a:solidFill>
                <a:latin typeface="黑体" panose="02010609060101010101" pitchFamily="49" charset="-122"/>
                <a:ea typeface="黑体" panose="02010609060101010101" pitchFamily="49" charset="-122"/>
              </a:rPr>
              <a:t>）中国人</a:t>
            </a:r>
            <a:r>
              <a:rPr lang="zh-CN" altLang="en-US" sz="3200" b="1" dirty="0" smtClean="0">
                <a:solidFill>
                  <a:srgbClr val="0000FF"/>
                </a:solidFill>
                <a:latin typeface="黑体" panose="02010609060101010101" pitchFamily="49" charset="-122"/>
                <a:ea typeface="黑体" panose="02010609060101010101" pitchFamily="49" charset="-122"/>
              </a:rPr>
              <a:t>民巨大的民</a:t>
            </a:r>
            <a:r>
              <a:rPr lang="zh-CN" altLang="en-US" sz="3200" b="1" dirty="0">
                <a:solidFill>
                  <a:srgbClr val="0000FF"/>
                </a:solidFill>
                <a:latin typeface="黑体" panose="02010609060101010101" pitchFamily="49" charset="-122"/>
                <a:ea typeface="黑体" panose="02010609060101010101" pitchFamily="49" charset="-122"/>
              </a:rPr>
              <a:t>族觉醒、空</a:t>
            </a:r>
            <a:r>
              <a:rPr lang="zh-CN" altLang="en-US" sz="3200" b="1" dirty="0" smtClean="0">
                <a:solidFill>
                  <a:srgbClr val="0000FF"/>
                </a:solidFill>
                <a:latin typeface="黑体" panose="02010609060101010101" pitchFamily="49" charset="-122"/>
                <a:ea typeface="黑体" panose="02010609060101010101" pitchFamily="49" charset="-122"/>
              </a:rPr>
              <a:t>前的民</a:t>
            </a:r>
            <a:r>
              <a:rPr lang="zh-CN" altLang="en-US" sz="3200" b="1" dirty="0">
                <a:solidFill>
                  <a:srgbClr val="0000FF"/>
                </a:solidFill>
                <a:latin typeface="黑体" panose="02010609060101010101" pitchFamily="49" charset="-122"/>
                <a:ea typeface="黑体" panose="02010609060101010101" pitchFamily="49" charset="-122"/>
              </a:rPr>
              <a:t>族团结和英</a:t>
            </a:r>
            <a:r>
              <a:rPr lang="zh-CN" altLang="en-US" sz="3200" b="1" dirty="0" smtClean="0">
                <a:solidFill>
                  <a:srgbClr val="0000FF"/>
                </a:solidFill>
                <a:latin typeface="黑体" panose="02010609060101010101" pitchFamily="49" charset="-122"/>
                <a:ea typeface="黑体" panose="02010609060101010101" pitchFamily="49" charset="-122"/>
              </a:rPr>
              <a:t>勇的民</a:t>
            </a:r>
            <a:r>
              <a:rPr lang="zh-CN" altLang="en-US" sz="3200" b="1" dirty="0">
                <a:solidFill>
                  <a:srgbClr val="0000FF"/>
                </a:solidFill>
                <a:latin typeface="黑体" panose="02010609060101010101" pitchFamily="49" charset="-122"/>
                <a:ea typeface="黑体" panose="02010609060101010101" pitchFamily="49" charset="-122"/>
              </a:rPr>
              <a:t>族抗争</a:t>
            </a:r>
            <a:endParaRPr lang="zh-CN" altLang="en-US" sz="3200" b="1" dirty="0">
              <a:solidFill>
                <a:srgbClr val="0000FF"/>
              </a:solidFill>
              <a:latin typeface="黑体" panose="02010609060101010101" pitchFamily="49" charset="-122"/>
              <a:ea typeface="黑体" panose="02010609060101010101" pitchFamily="49" charset="-122"/>
            </a:endParaRPr>
          </a:p>
        </p:txBody>
      </p:sp>
      <p:sp>
        <p:nvSpPr>
          <p:cNvPr id="46086" name="Text Box 6"/>
          <p:cNvSpPr txBox="1">
            <a:spLocks noChangeArrowheads="1"/>
          </p:cNvSpPr>
          <p:nvPr/>
        </p:nvSpPr>
        <p:spPr bwMode="auto">
          <a:xfrm>
            <a:off x="11430" y="1997710"/>
            <a:ext cx="10932795" cy="583565"/>
          </a:xfrm>
          <a:prstGeom prst="rect">
            <a:avLst/>
          </a:prstGeom>
          <a:noFill/>
          <a:ln w="9525">
            <a:noFill/>
            <a:miter lim="800000"/>
          </a:ln>
        </p:spPr>
        <p:txBody>
          <a:bodyPr wrap="square">
            <a:spAutoFit/>
          </a:bodyPr>
          <a:lstStyle/>
          <a:p>
            <a:pPr marL="533400" indent="-533400">
              <a:spcBef>
                <a:spcPct val="50000"/>
              </a:spcBef>
              <a:buFont typeface="Arial" panose="020B0604020202020204" pitchFamily="34" charset="0"/>
              <a:buNone/>
            </a:pPr>
            <a:r>
              <a:rPr lang="zh-CN" altLang="en-US" sz="3200" b="1" dirty="0">
                <a:solidFill>
                  <a:srgbClr val="FF0000"/>
                </a:solidFill>
                <a:latin typeface="黑体" panose="02010609060101010101" pitchFamily="49" charset="-122"/>
                <a:ea typeface="黑体" panose="02010609060101010101" pitchFamily="49" charset="-122"/>
              </a:rPr>
              <a:t>（</a:t>
            </a:r>
            <a:r>
              <a:rPr lang="en-US" altLang="zh-CN" sz="3200" b="1" dirty="0">
                <a:solidFill>
                  <a:srgbClr val="FF0000"/>
                </a:solidFill>
                <a:latin typeface="黑体" panose="02010609060101010101" pitchFamily="49" charset="-122"/>
                <a:ea typeface="黑体" panose="02010609060101010101" pitchFamily="49" charset="-122"/>
              </a:rPr>
              <a:t>2</a:t>
            </a:r>
            <a:r>
              <a:rPr lang="zh-CN" altLang="en-US" sz="3200" b="1" dirty="0">
                <a:solidFill>
                  <a:srgbClr val="FF0000"/>
                </a:solidFill>
                <a:latin typeface="黑体" panose="02010609060101010101" pitchFamily="49" charset="-122"/>
                <a:ea typeface="黑体" panose="02010609060101010101" pitchFamily="49" charset="-122"/>
              </a:rPr>
              <a:t>）中国共产党在全民族抗战中发挥了中流砥柱的作用。</a:t>
            </a:r>
            <a:endParaRPr lang="zh-CN" altLang="en-US" sz="3200" b="1" dirty="0">
              <a:solidFill>
                <a:srgbClr val="FF0000"/>
              </a:solidFill>
              <a:latin typeface="黑体" panose="02010609060101010101" pitchFamily="49" charset="-122"/>
              <a:ea typeface="黑体" panose="02010609060101010101" pitchFamily="49" charset="-122"/>
            </a:endParaRPr>
          </a:p>
        </p:txBody>
      </p:sp>
      <p:pic>
        <p:nvPicPr>
          <p:cNvPr id="46087" name="Picture 14" descr="3"/>
          <p:cNvPicPr>
            <a:picLocks noChangeAspect="1" noChangeArrowheads="1"/>
          </p:cNvPicPr>
          <p:nvPr/>
        </p:nvPicPr>
        <p:blipFill>
          <a:blip r:embed="rId1"/>
          <a:srcRect/>
          <a:stretch>
            <a:fillRect/>
          </a:stretch>
        </p:blipFill>
        <p:spPr bwMode="auto">
          <a:xfrm rot="544312">
            <a:off x="9829208" y="5368503"/>
            <a:ext cx="2287848" cy="1289265"/>
          </a:xfrm>
          <a:prstGeom prst="rect">
            <a:avLst/>
          </a:prstGeom>
          <a:noFill/>
          <a:ln w="9525">
            <a:noFill/>
            <a:miter lim="800000"/>
            <a:headEnd/>
            <a:tailEnd/>
          </a:ln>
        </p:spPr>
      </p:pic>
      <p:sp>
        <p:nvSpPr>
          <p:cNvPr id="46088" name="Text Box 15"/>
          <p:cNvSpPr txBox="1">
            <a:spLocks noChangeArrowheads="1"/>
          </p:cNvSpPr>
          <p:nvPr/>
        </p:nvSpPr>
        <p:spPr bwMode="auto">
          <a:xfrm>
            <a:off x="11430" y="116840"/>
            <a:ext cx="5525770" cy="768350"/>
          </a:xfrm>
          <a:prstGeom prst="rect">
            <a:avLst/>
          </a:prstGeom>
          <a:noFill/>
          <a:ln w="9525">
            <a:noFill/>
            <a:miter lim="800000"/>
          </a:ln>
          <a:effectLst/>
        </p:spPr>
        <p:txBody>
          <a:bodyPr wrap="square">
            <a:spAutoFit/>
          </a:bodyPr>
          <a:lstStyle/>
          <a:p>
            <a:pPr>
              <a:buFont typeface="Arial" panose="020B0604020202020204" pitchFamily="34" charset="0"/>
              <a:buNone/>
              <a:defRPr/>
            </a:pPr>
            <a:r>
              <a:rPr lang="en-US" altLang="zh-CN" sz="4400" b="1" dirty="0">
                <a:solidFill>
                  <a:schemeClr val="tx1"/>
                </a:solidFill>
                <a:effectLst/>
                <a:latin typeface="黑体" panose="02010609060101010101" pitchFamily="49" charset="-122"/>
                <a:ea typeface="黑体" panose="02010609060101010101" pitchFamily="49" charset="-122"/>
              </a:rPr>
              <a:t>2</a:t>
            </a:r>
            <a:r>
              <a:rPr lang="zh-CN" altLang="en-US" sz="4400" b="1" dirty="0">
                <a:solidFill>
                  <a:schemeClr val="tx1"/>
                </a:solidFill>
                <a:effectLst/>
                <a:latin typeface="黑体" panose="02010609060101010101" pitchFamily="49" charset="-122"/>
                <a:ea typeface="黑体" panose="02010609060101010101" pitchFamily="49" charset="-122"/>
              </a:rPr>
              <a:t>、抗战胜利原因</a:t>
            </a:r>
            <a:endParaRPr lang="zh-CN" altLang="en-US" sz="4400" b="1" dirty="0">
              <a:solidFill>
                <a:schemeClr val="tx1"/>
              </a:solidFill>
              <a:effectLst/>
              <a:latin typeface="黑体" panose="02010609060101010101" pitchFamily="49" charset="-122"/>
              <a:ea typeface="黑体" panose="02010609060101010101" pitchFamily="49" charset="-122"/>
            </a:endParaRPr>
          </a:p>
        </p:txBody>
      </p:sp>
      <p:sp>
        <p:nvSpPr>
          <p:cNvPr id="46089" name="Text Box 16"/>
          <p:cNvSpPr txBox="1">
            <a:spLocks noChangeArrowheads="1"/>
          </p:cNvSpPr>
          <p:nvPr/>
        </p:nvSpPr>
        <p:spPr bwMode="auto">
          <a:xfrm>
            <a:off x="619602" y="0"/>
            <a:ext cx="4584794" cy="368300"/>
          </a:xfrm>
          <a:prstGeom prst="rect">
            <a:avLst/>
          </a:prstGeom>
          <a:noFill/>
          <a:ln w="9525">
            <a:noFill/>
            <a:miter lim="800000"/>
          </a:ln>
          <a:effectLst/>
        </p:spPr>
        <p:txBody>
          <a:bodyPr>
            <a:spAutoFit/>
          </a:bodyPr>
          <a:lstStyle/>
          <a:p>
            <a:pPr>
              <a:buFont typeface="Arial" panose="020B0604020202020204" pitchFamily="34" charset="0"/>
              <a:buNone/>
              <a:defRPr/>
            </a:pPr>
            <a:endParaRPr lang="zh-CN" altLang="en-US">
              <a:effectLst>
                <a:outerShdw blurRad="38100" dist="38100" dir="2700000" algn="tl">
                  <a:srgbClr val="C0C0C0"/>
                </a:outerShdw>
              </a:effectLst>
              <a:latin typeface="Times New Roman" panose="02020603050405020304" pitchFamily="18" charset="0"/>
            </a:endParaRPr>
          </a:p>
        </p:txBody>
      </p:sp>
      <p:sp>
        <p:nvSpPr>
          <p:cNvPr id="2" name="文本框 1"/>
          <p:cNvSpPr txBox="1"/>
          <p:nvPr/>
        </p:nvSpPr>
        <p:spPr>
          <a:xfrm>
            <a:off x="335915" y="3829050"/>
            <a:ext cx="10283190" cy="1198880"/>
          </a:xfrm>
          <a:prstGeom prst="rect">
            <a:avLst/>
          </a:prstGeom>
          <a:solidFill>
            <a:srgbClr val="FFFF00"/>
          </a:solidFill>
        </p:spPr>
        <p:txBody>
          <a:bodyPr wrap="none" rtlCol="0" anchor="t">
            <a:spAutoFit/>
          </a:bodyPr>
          <a:p>
            <a:pPr algn="l"/>
            <a:r>
              <a:rPr lang="zh-CN" altLang="en-US" sz="3600" b="1" dirty="0" smtClean="0">
                <a:solidFill>
                  <a:srgbClr val="FF0000"/>
                </a:solidFill>
                <a:latin typeface="黑体" panose="02010609060101010101" pitchFamily="49" charset="-122"/>
                <a:ea typeface="黑体" panose="02010609060101010101" pitchFamily="49" charset="-122"/>
                <a:sym typeface="+mn-ea"/>
              </a:rPr>
              <a:t>抗日战争胜利的根本原因：</a:t>
            </a:r>
            <a:endParaRPr lang="zh-CN" altLang="en-US" sz="3600" b="1" dirty="0" smtClean="0">
              <a:solidFill>
                <a:srgbClr val="FF0000"/>
              </a:solidFill>
              <a:latin typeface="黑体" panose="02010609060101010101" pitchFamily="49" charset="-122"/>
              <a:ea typeface="黑体" panose="02010609060101010101" pitchFamily="49" charset="-122"/>
              <a:sym typeface="+mn-ea"/>
            </a:endParaRPr>
          </a:p>
          <a:p>
            <a:pPr algn="l"/>
            <a:r>
              <a:rPr lang="zh-CN" sz="3600" b="1" dirty="0">
                <a:solidFill>
                  <a:srgbClr val="FF0000"/>
                </a:solidFill>
                <a:latin typeface="黑体" panose="02010609060101010101" pitchFamily="49" charset="-122"/>
                <a:ea typeface="黑体" panose="02010609060101010101" pitchFamily="49" charset="-122"/>
                <a:sym typeface="+mn-ea"/>
              </a:rPr>
              <a:t>在抗日民族统一战线的旗帜下，实行全民族抗战</a:t>
            </a:r>
            <a:r>
              <a:rPr lang="zh-CN" sz="3600" b="1" dirty="0" smtClean="0">
                <a:solidFill>
                  <a:srgbClr val="FF0000"/>
                </a:solidFill>
                <a:latin typeface="黑体" panose="02010609060101010101" pitchFamily="49" charset="-122"/>
                <a:ea typeface="黑体" panose="02010609060101010101" pitchFamily="49" charset="-122"/>
                <a:sym typeface="+mn-ea"/>
              </a:rPr>
              <a:t>。</a:t>
            </a:r>
            <a:endParaRPr lang="zh-CN" altLang="en-US" sz="3600" b="1" dirty="0" smtClean="0">
              <a:solidFill>
                <a:srgbClr val="FF0000"/>
              </a:solidFill>
              <a:latin typeface="黑体" panose="02010609060101010101" pitchFamily="49" charset="-122"/>
              <a:ea typeface="黑体" panose="02010609060101010101" pitchFamily="49" charset="-122"/>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6085"/>
                                        </p:tgtEl>
                                        <p:attrNameLst>
                                          <p:attrName>style.visibility</p:attrName>
                                        </p:attrNameLst>
                                      </p:cBhvr>
                                      <p:to>
                                        <p:strVal val="visible"/>
                                      </p:to>
                                    </p:set>
                                    <p:anim calcmode="lin" valueType="num">
                                      <p:cBhvr additive="base">
                                        <p:cTn id="7" dur="500" fill="hold"/>
                                        <p:tgtEl>
                                          <p:spTgt spid="46085"/>
                                        </p:tgtEl>
                                        <p:attrNameLst>
                                          <p:attrName>ppt_x</p:attrName>
                                        </p:attrNameLst>
                                      </p:cBhvr>
                                      <p:tavLst>
                                        <p:tav tm="0">
                                          <p:val>
                                            <p:strVal val="#ppt_x"/>
                                          </p:val>
                                        </p:tav>
                                        <p:tav tm="100000">
                                          <p:val>
                                            <p:strVal val="#ppt_x"/>
                                          </p:val>
                                        </p:tav>
                                      </p:tavLst>
                                    </p:anim>
                                    <p:anim calcmode="lin" valueType="num">
                                      <p:cBhvr additive="base">
                                        <p:cTn id="8" dur="500" fill="hold"/>
                                        <p:tgtEl>
                                          <p:spTgt spid="4608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6086"/>
                                        </p:tgtEl>
                                        <p:attrNameLst>
                                          <p:attrName>style.visibility</p:attrName>
                                        </p:attrNameLst>
                                      </p:cBhvr>
                                      <p:to>
                                        <p:strVal val="visible"/>
                                      </p:to>
                                    </p:set>
                                    <p:anim calcmode="lin" valueType="num">
                                      <p:cBhvr additive="base">
                                        <p:cTn id="13" dur="500" fill="hold"/>
                                        <p:tgtEl>
                                          <p:spTgt spid="46086"/>
                                        </p:tgtEl>
                                        <p:attrNameLst>
                                          <p:attrName>ppt_x</p:attrName>
                                        </p:attrNameLst>
                                      </p:cBhvr>
                                      <p:tavLst>
                                        <p:tav tm="0">
                                          <p:val>
                                            <p:strVal val="#ppt_x"/>
                                          </p:val>
                                        </p:tav>
                                        <p:tav tm="100000">
                                          <p:val>
                                            <p:strVal val="#ppt_x"/>
                                          </p:val>
                                        </p:tav>
                                      </p:tavLst>
                                    </p:anim>
                                    <p:anim calcmode="lin" valueType="num">
                                      <p:cBhvr additive="base">
                                        <p:cTn id="14" dur="500" fill="hold"/>
                                        <p:tgtEl>
                                          <p:spTgt spid="4608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6084"/>
                                        </p:tgtEl>
                                        <p:attrNameLst>
                                          <p:attrName>style.visibility</p:attrName>
                                        </p:attrNameLst>
                                      </p:cBhvr>
                                      <p:to>
                                        <p:strVal val="visible"/>
                                      </p:to>
                                    </p:set>
                                    <p:anim calcmode="lin" valueType="num">
                                      <p:cBhvr additive="base">
                                        <p:cTn id="19" dur="500" fill="hold"/>
                                        <p:tgtEl>
                                          <p:spTgt spid="46084"/>
                                        </p:tgtEl>
                                        <p:attrNameLst>
                                          <p:attrName>ppt_x</p:attrName>
                                        </p:attrNameLst>
                                      </p:cBhvr>
                                      <p:tavLst>
                                        <p:tav tm="0">
                                          <p:val>
                                            <p:strVal val="#ppt_x"/>
                                          </p:val>
                                        </p:tav>
                                        <p:tav tm="100000">
                                          <p:val>
                                            <p:strVal val="#ppt_x"/>
                                          </p:val>
                                        </p:tav>
                                      </p:tavLst>
                                    </p:anim>
                                    <p:anim calcmode="lin" valueType="num">
                                      <p:cBhvr additive="base">
                                        <p:cTn id="20" dur="500" fill="hold"/>
                                        <p:tgtEl>
                                          <p:spTgt spid="4608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5" grpId="0"/>
      <p:bldP spid="46086" grpId="0"/>
      <p:bldP spid="46084" grpId="0"/>
      <p:bldP spid="2" grpId="0" bldLvl="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文本框 51202"/>
          <p:cNvSpPr txBox="1"/>
          <p:nvPr/>
        </p:nvSpPr>
        <p:spPr>
          <a:xfrm>
            <a:off x="249555" y="170815"/>
            <a:ext cx="5941695" cy="706755"/>
          </a:xfrm>
          <a:prstGeom prst="rect">
            <a:avLst/>
          </a:prstGeom>
          <a:noFill/>
          <a:ln w="9525">
            <a:noFill/>
          </a:ln>
        </p:spPr>
        <p:txBody>
          <a:bodyPr wrap="square">
            <a:spAutoFit/>
          </a:bodyPr>
          <a:lstStyle/>
          <a:p>
            <a:pPr eaLnBrk="0" hangingPunct="0"/>
            <a:r>
              <a:rPr lang="en-US" altLang="en-US" sz="4000" b="1" noProof="1" smtClean="0">
                <a:solidFill>
                  <a:schemeClr val="tx1"/>
                </a:solidFill>
                <a:latin typeface="黑体" panose="02010609060101010101" pitchFamily="49" charset="-122"/>
                <a:ea typeface="黑体" panose="02010609060101010101" pitchFamily="49" charset="-122"/>
                <a:sym typeface="+mn-ea"/>
              </a:rPr>
              <a:t>3</a:t>
            </a:r>
            <a:r>
              <a:rPr lang="zh-CN" altLang="en-US" sz="4000" b="1" noProof="1" smtClean="0">
                <a:solidFill>
                  <a:schemeClr val="tx1"/>
                </a:solidFill>
                <a:latin typeface="黑体" panose="02010609060101010101" pitchFamily="49" charset="-122"/>
                <a:ea typeface="黑体" panose="02010609060101010101" pitchFamily="49" charset="-122"/>
                <a:sym typeface="+mn-ea"/>
              </a:rPr>
              <a:t>、</a:t>
            </a:r>
            <a:r>
              <a:rPr lang="en-US" altLang="en-US" sz="4000" b="1" noProof="1" smtClean="0">
                <a:solidFill>
                  <a:schemeClr val="tx1"/>
                </a:solidFill>
                <a:latin typeface="黑体" panose="02010609060101010101" pitchFamily="49" charset="-122"/>
                <a:ea typeface="黑体" panose="02010609060101010101" pitchFamily="49" charset="-122"/>
                <a:sym typeface="+mn-ea"/>
              </a:rPr>
              <a:t>抗日战争胜利的意义</a:t>
            </a:r>
            <a:endParaRPr lang="en-US" altLang="en-US" sz="4000" b="1" noProof="1" smtClean="0">
              <a:solidFill>
                <a:schemeClr val="tx1"/>
              </a:solidFill>
              <a:latin typeface="黑体" panose="02010609060101010101" pitchFamily="49" charset="-122"/>
              <a:ea typeface="黑体" panose="02010609060101010101" pitchFamily="49" charset="-122"/>
              <a:sym typeface="+mn-ea"/>
            </a:endParaRPr>
          </a:p>
        </p:txBody>
      </p:sp>
      <p:sp>
        <p:nvSpPr>
          <p:cNvPr id="2" name="文本框 1"/>
          <p:cNvSpPr txBox="1">
            <a:spLocks noChangeArrowheads="1"/>
          </p:cNvSpPr>
          <p:nvPr/>
        </p:nvSpPr>
        <p:spPr bwMode="auto">
          <a:xfrm>
            <a:off x="69850" y="831850"/>
            <a:ext cx="12105005" cy="3194685"/>
          </a:xfrm>
          <a:prstGeom prst="rect">
            <a:avLst/>
          </a:prstGeom>
          <a:noFill/>
          <a:ln w="9525">
            <a:noFill/>
            <a:miter lim="800000"/>
          </a:ln>
        </p:spPr>
        <p:txBody>
          <a:bodyPr wrap="square">
            <a:spAutoFit/>
          </a:bodyPr>
          <a:lstStyle/>
          <a:p>
            <a:pPr fontAlgn="auto">
              <a:lnSpc>
                <a:spcPts val="4840"/>
              </a:lnSpc>
            </a:pPr>
            <a:r>
              <a:rPr lang="zh-CN" altLang="en-US" sz="3200" b="1" dirty="0">
                <a:solidFill>
                  <a:srgbClr val="FF0000"/>
                </a:solidFill>
                <a:effectLst/>
                <a:latin typeface="黑体" panose="02010609060101010101" pitchFamily="49" charset="-122"/>
                <a:ea typeface="黑体" panose="02010609060101010101" pitchFamily="49" charset="-122"/>
                <a:sym typeface="宋体" panose="02010600030101010101" pitchFamily="2" charset="-122"/>
              </a:rPr>
              <a:t>（</a:t>
            </a:r>
            <a:r>
              <a:rPr lang="en-US" altLang="zh-CN" sz="3200" b="1" dirty="0">
                <a:solidFill>
                  <a:srgbClr val="FF0000"/>
                </a:solidFill>
                <a:effectLst/>
                <a:latin typeface="黑体" panose="02010609060101010101" pitchFamily="49" charset="-122"/>
                <a:ea typeface="黑体" panose="02010609060101010101" pitchFamily="49" charset="-122"/>
                <a:sym typeface="宋体" panose="02010600030101010101" pitchFamily="2" charset="-122"/>
              </a:rPr>
              <a:t>1</a:t>
            </a:r>
            <a:r>
              <a:rPr lang="zh-CN" altLang="en-US" sz="3200" b="1" dirty="0">
                <a:solidFill>
                  <a:srgbClr val="FF0000"/>
                </a:solidFill>
                <a:effectLst/>
                <a:latin typeface="黑体" panose="02010609060101010101" pitchFamily="49" charset="-122"/>
                <a:ea typeface="黑体" panose="02010609060101010101" pitchFamily="49" charset="-122"/>
                <a:sym typeface="宋体" panose="02010600030101010101" pitchFamily="2" charset="-122"/>
              </a:rPr>
              <a:t>）国内意义：</a:t>
            </a:r>
            <a:endParaRPr lang="zh-CN" altLang="en-US" sz="3200" b="1" dirty="0">
              <a:solidFill>
                <a:srgbClr val="FF0000"/>
              </a:solidFill>
              <a:effectLst/>
              <a:latin typeface="黑体" panose="02010609060101010101" pitchFamily="49" charset="-122"/>
              <a:ea typeface="黑体" panose="02010609060101010101" pitchFamily="49" charset="-122"/>
              <a:sym typeface="宋体" panose="02010600030101010101" pitchFamily="2" charset="-122"/>
            </a:endParaRPr>
          </a:p>
          <a:p>
            <a:pPr fontAlgn="auto">
              <a:lnSpc>
                <a:spcPts val="4840"/>
              </a:lnSpc>
            </a:pPr>
            <a:r>
              <a:rPr lang="zh-CN" altLang="en-US" sz="3200" b="1" dirty="0">
                <a:solidFill>
                  <a:srgbClr val="000000"/>
                </a:solidFill>
                <a:effectLst/>
                <a:latin typeface="Calibri" panose="020F0502020204030204" charset="0"/>
                <a:ea typeface="黑体" panose="02010609060101010101" pitchFamily="49" charset="-122"/>
                <a:sym typeface="宋体" panose="02010600030101010101" pitchFamily="2" charset="-122"/>
              </a:rPr>
              <a:t>①</a:t>
            </a:r>
            <a:r>
              <a:rPr lang="zh-CN" altLang="en-US" sz="3200" b="1" dirty="0">
                <a:solidFill>
                  <a:srgbClr val="000000"/>
                </a:solidFill>
                <a:effectLst/>
                <a:latin typeface="黑体" panose="02010609060101010101" pitchFamily="49" charset="-122"/>
                <a:ea typeface="黑体" panose="02010609060101010101" pitchFamily="49" charset="-122"/>
                <a:sym typeface="宋体" panose="02010600030101010101" pitchFamily="2" charset="-122"/>
              </a:rPr>
              <a:t>抗日战争是中国近代以来反抗外敌入第一次取得完全胜利的民族解放战争。</a:t>
            </a:r>
            <a:endParaRPr lang="zh-CN" altLang="en-US" sz="3200" b="1" dirty="0">
              <a:solidFill>
                <a:srgbClr val="000000"/>
              </a:solidFill>
              <a:effectLst/>
              <a:latin typeface="黑体" panose="02010609060101010101" pitchFamily="49" charset="-122"/>
              <a:ea typeface="黑体" panose="02010609060101010101" pitchFamily="49" charset="-122"/>
              <a:sym typeface="宋体" panose="02010600030101010101" pitchFamily="2" charset="-122"/>
            </a:endParaRPr>
          </a:p>
          <a:p>
            <a:pPr fontAlgn="auto">
              <a:lnSpc>
                <a:spcPts val="4840"/>
              </a:lnSpc>
            </a:pPr>
            <a:r>
              <a:rPr lang="zh-CN" altLang="en-US" sz="3200" b="1" dirty="0">
                <a:solidFill>
                  <a:srgbClr val="000000"/>
                </a:solidFill>
                <a:effectLst/>
                <a:latin typeface="Calibri" panose="020F0502020204030204" charset="0"/>
                <a:ea typeface="黑体" panose="02010609060101010101" pitchFamily="49" charset="-122"/>
                <a:sym typeface="宋体" panose="02010600030101010101" pitchFamily="2" charset="-122"/>
              </a:rPr>
              <a:t>②</a:t>
            </a:r>
            <a:r>
              <a:rPr lang="zh-CN" altLang="en-US" sz="3200" b="1" dirty="0" smtClean="0">
                <a:solidFill>
                  <a:srgbClr val="000000"/>
                </a:solidFill>
                <a:effectLst/>
                <a:latin typeface="黑体" panose="02010609060101010101" pitchFamily="49" charset="-122"/>
                <a:ea typeface="黑体" panose="02010609060101010101" pitchFamily="49" charset="-122"/>
                <a:sym typeface="宋体" panose="02010600030101010101" pitchFamily="2" charset="-122"/>
              </a:rPr>
              <a:t>它</a:t>
            </a:r>
            <a:r>
              <a:rPr lang="zh-CN" altLang="en-US" sz="3200" b="1" dirty="0">
                <a:solidFill>
                  <a:srgbClr val="000000"/>
                </a:solidFill>
                <a:effectLst/>
                <a:latin typeface="黑体" panose="02010609060101010101" pitchFamily="49" charset="-122"/>
                <a:ea typeface="黑体" panose="02010609060101010101" pitchFamily="49" charset="-122"/>
                <a:sym typeface="宋体" panose="02010600030101010101" pitchFamily="2" charset="-122"/>
              </a:rPr>
              <a:t>促进了中华民族的觉醒为中国共产党带领中国人民实现彻底的民族独立和人民解放奠定了重要基础。</a:t>
            </a:r>
            <a:endParaRPr lang="zh-CN" altLang="en-US" sz="3200" b="1" dirty="0">
              <a:solidFill>
                <a:srgbClr val="000000"/>
              </a:solidFill>
              <a:effectLst/>
              <a:latin typeface="黑体" panose="02010609060101010101" pitchFamily="49" charset="-122"/>
              <a:ea typeface="黑体" panose="02010609060101010101" pitchFamily="49" charset="-122"/>
              <a:sym typeface="宋体" panose="02010600030101010101" pitchFamily="2" charset="-122"/>
            </a:endParaRPr>
          </a:p>
        </p:txBody>
      </p:sp>
      <p:sp>
        <p:nvSpPr>
          <p:cNvPr id="4" name="文本框 3"/>
          <p:cNvSpPr txBox="1">
            <a:spLocks noChangeArrowheads="1"/>
          </p:cNvSpPr>
          <p:nvPr/>
        </p:nvSpPr>
        <p:spPr bwMode="auto">
          <a:xfrm>
            <a:off x="69850" y="4026535"/>
            <a:ext cx="12105640" cy="2573655"/>
          </a:xfrm>
          <a:prstGeom prst="rect">
            <a:avLst/>
          </a:prstGeom>
          <a:noFill/>
          <a:ln w="9525">
            <a:noFill/>
            <a:miter lim="800000"/>
          </a:ln>
        </p:spPr>
        <p:txBody>
          <a:bodyPr wrap="square">
            <a:spAutoFit/>
          </a:bodyPr>
          <a:lstStyle/>
          <a:p>
            <a:pPr algn="l">
              <a:lnSpc>
                <a:spcPts val="4840"/>
              </a:lnSpc>
              <a:buNone/>
            </a:pPr>
            <a:r>
              <a:rPr lang="zh-CN" altLang="en-US" sz="3200" b="1" dirty="0">
                <a:solidFill>
                  <a:srgbClr val="FF0000"/>
                </a:solidFill>
                <a:effectLst/>
                <a:latin typeface="黑体" panose="02010609060101010101" pitchFamily="49" charset="-122"/>
                <a:ea typeface="黑体" panose="02010609060101010101" pitchFamily="49" charset="-122"/>
                <a:sym typeface="宋体" panose="02010600030101010101" pitchFamily="2" charset="-122"/>
              </a:rPr>
              <a:t>（</a:t>
            </a:r>
            <a:r>
              <a:rPr lang="zh-CN" altLang="en-US" sz="3200" b="1" dirty="0">
                <a:solidFill>
                  <a:srgbClr val="000000"/>
                </a:solidFill>
                <a:effectLst/>
                <a:latin typeface="黑体" panose="02010609060101010101" pitchFamily="49" charset="-122"/>
                <a:ea typeface="黑体" panose="02010609060101010101" pitchFamily="49" charset="-122"/>
                <a:sym typeface="宋体" panose="02010600030101010101" pitchFamily="2" charset="-122"/>
              </a:rPr>
              <a:t>2）国际意义：</a:t>
            </a:r>
            <a:endParaRPr lang="zh-CN" altLang="en-US" sz="3200" b="1" dirty="0">
              <a:solidFill>
                <a:srgbClr val="000000"/>
              </a:solidFill>
              <a:effectLst/>
              <a:latin typeface="黑体" panose="02010609060101010101" pitchFamily="49" charset="-122"/>
              <a:ea typeface="黑体" panose="02010609060101010101" pitchFamily="49" charset="-122"/>
              <a:sym typeface="宋体" panose="02010600030101010101" pitchFamily="2" charset="-122"/>
            </a:endParaRPr>
          </a:p>
          <a:p>
            <a:pPr algn="l">
              <a:lnSpc>
                <a:spcPts val="4840"/>
              </a:lnSpc>
              <a:buNone/>
            </a:pPr>
            <a:r>
              <a:rPr lang="zh-CN" altLang="en-US" sz="3200" b="1" dirty="0">
                <a:solidFill>
                  <a:srgbClr val="000000"/>
                </a:solidFill>
                <a:effectLst/>
                <a:latin typeface="Calibri" panose="020F0502020204030204" charset="0"/>
                <a:ea typeface="黑体" panose="02010609060101010101" pitchFamily="49" charset="-122"/>
                <a:sym typeface="宋体" panose="02010600030101010101" pitchFamily="2" charset="-122"/>
              </a:rPr>
              <a:t>③</a:t>
            </a:r>
            <a:r>
              <a:rPr lang="zh-CN" altLang="en-US" sz="3200" b="1" dirty="0">
                <a:solidFill>
                  <a:srgbClr val="000000"/>
                </a:solidFill>
                <a:effectLst/>
                <a:latin typeface="黑体" panose="02010609060101010101" pitchFamily="49" charset="-122"/>
                <a:ea typeface="黑体" panose="02010609060101010101" pitchFamily="49" charset="-122"/>
                <a:sym typeface="宋体" panose="02010600030101010101" pitchFamily="2" charset="-122"/>
              </a:rPr>
              <a:t>中国开辟了世界反法西斯战争的东方主战场，对世界反法西斯战争的胜利、维护世界和平作出了重大的贡献。</a:t>
            </a:r>
            <a:endParaRPr lang="zh-CN" altLang="en-US" sz="3200" b="1" dirty="0">
              <a:solidFill>
                <a:srgbClr val="000000"/>
              </a:solidFill>
              <a:effectLst/>
              <a:latin typeface="黑体" panose="02010609060101010101" pitchFamily="49" charset="-122"/>
              <a:ea typeface="黑体" panose="02010609060101010101" pitchFamily="49" charset="-122"/>
              <a:sym typeface="宋体" panose="02010600030101010101" pitchFamily="2" charset="-122"/>
            </a:endParaRPr>
          </a:p>
          <a:p>
            <a:pPr algn="l">
              <a:lnSpc>
                <a:spcPts val="4840"/>
              </a:lnSpc>
              <a:buNone/>
            </a:pPr>
            <a:r>
              <a:rPr lang="zh-CN" altLang="en-US" sz="3200" b="1" dirty="0">
                <a:solidFill>
                  <a:srgbClr val="000000"/>
                </a:solidFill>
                <a:effectLst/>
                <a:latin typeface="Calibri" panose="020F0502020204030204" charset="0"/>
                <a:ea typeface="黑体" panose="02010609060101010101" pitchFamily="49" charset="-122"/>
                <a:sym typeface="宋体" panose="02010600030101010101" pitchFamily="2" charset="-122"/>
              </a:rPr>
              <a:t>④</a:t>
            </a:r>
            <a:r>
              <a:rPr lang="zh-CN" altLang="en-US" sz="3200" b="1" dirty="0">
                <a:solidFill>
                  <a:srgbClr val="000000"/>
                </a:solidFill>
                <a:effectLst/>
                <a:latin typeface="黑体" panose="02010609060101010101" pitchFamily="49" charset="-122"/>
                <a:ea typeface="黑体" panose="02010609060101010101" pitchFamily="49" charset="-122"/>
                <a:sym typeface="宋体" panose="02010600030101010101" pitchFamily="2" charset="-122"/>
              </a:rPr>
              <a:t>中国的国际地位得到提高。</a:t>
            </a:r>
            <a:endParaRPr lang="zh-CN" altLang="en-US" sz="3200" b="1" dirty="0">
              <a:solidFill>
                <a:srgbClr val="000000"/>
              </a:solidFill>
              <a:effectLst/>
              <a:latin typeface="黑体" panose="02010609060101010101" pitchFamily="49" charset="-122"/>
              <a:ea typeface="黑体" panose="02010609060101010101" pitchFamily="49" charset="-122"/>
              <a:sym typeface="宋体" panose="02010600030101010101" pitchFamily="2" charset="-122"/>
            </a:endParaRPr>
          </a:p>
        </p:txBody>
      </p:sp>
      <p:sp>
        <p:nvSpPr>
          <p:cNvPr id="3" name="文本框 2"/>
          <p:cNvSpPr txBox="1"/>
          <p:nvPr/>
        </p:nvSpPr>
        <p:spPr>
          <a:xfrm>
            <a:off x="258445" y="4792345"/>
            <a:ext cx="11728450" cy="1476375"/>
          </a:xfrm>
          <a:prstGeom prst="rect">
            <a:avLst/>
          </a:prstGeom>
          <a:solidFill>
            <a:srgbClr val="FFFF00"/>
          </a:solidFill>
        </p:spPr>
        <p:txBody>
          <a:bodyPr wrap="square" rtlCol="0" anchor="t">
            <a:spAutoFit/>
          </a:bodyPr>
          <a:p>
            <a:pPr>
              <a:spcBef>
                <a:spcPct val="50000"/>
              </a:spcBef>
            </a:pPr>
            <a:r>
              <a:rPr lang="zh-CN" sz="3600" b="1" dirty="0" smtClean="0">
                <a:solidFill>
                  <a:srgbClr val="FF0000"/>
                </a:solidFill>
                <a:latin typeface="黑体" panose="02010609060101010101" pitchFamily="49" charset="-122"/>
                <a:ea typeface="黑体" panose="02010609060101010101" pitchFamily="49" charset="-122"/>
                <a:sym typeface="+mn-ea"/>
              </a:rPr>
              <a:t>中</a:t>
            </a:r>
            <a:r>
              <a:rPr lang="zh-CN" sz="3600" b="1" dirty="0">
                <a:solidFill>
                  <a:srgbClr val="FF0000"/>
                </a:solidFill>
                <a:latin typeface="黑体" panose="02010609060101010101" pitchFamily="49" charset="-122"/>
                <a:ea typeface="黑体" panose="02010609060101010101" pitchFamily="49" charset="-122"/>
                <a:sym typeface="+mn-ea"/>
              </a:rPr>
              <a:t>国人民的抗日战争是世界反法西斯战争的重要组成部分，</a:t>
            </a:r>
            <a:endParaRPr lang="zh-CN" sz="3600" b="1" dirty="0">
              <a:solidFill>
                <a:srgbClr val="FF0000"/>
              </a:solidFill>
              <a:latin typeface="黑体" panose="02010609060101010101" pitchFamily="49" charset="-122"/>
              <a:ea typeface="黑体" panose="02010609060101010101" pitchFamily="49" charset="-122"/>
              <a:sym typeface="+mn-ea"/>
            </a:endParaRPr>
          </a:p>
          <a:p>
            <a:pPr>
              <a:spcBef>
                <a:spcPct val="50000"/>
              </a:spcBef>
            </a:pPr>
            <a:r>
              <a:rPr lang="zh-CN" sz="3600" b="1" dirty="0">
                <a:solidFill>
                  <a:srgbClr val="FF0000"/>
                </a:solidFill>
                <a:latin typeface="黑体" panose="02010609060101010101" pitchFamily="49" charset="-122"/>
                <a:ea typeface="黑体" panose="02010609060101010101" pitchFamily="49" charset="-122"/>
                <a:sym typeface="+mn-ea"/>
              </a:rPr>
              <a:t>为世界反法西斯战争胜利做出了重要贡献。</a:t>
            </a:r>
            <a:endParaRPr lang="zh-CN" altLang="en-US" sz="3600" b="1" dirty="0">
              <a:solidFill>
                <a:srgbClr val="FF0000"/>
              </a:solidFill>
              <a:latin typeface="黑体" panose="02010609060101010101" pitchFamily="49" charset="-122"/>
              <a:ea typeface="黑体" panose="02010609060101010101" pitchFamily="49"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500"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3" grpId="0" bldLvl="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746" name="Group 2"/>
          <p:cNvGraphicFramePr>
            <a:graphicFrameLocks noGrp="1"/>
          </p:cNvGraphicFramePr>
          <p:nvPr/>
        </p:nvGraphicFramePr>
        <p:xfrm>
          <a:off x="85090" y="1073150"/>
          <a:ext cx="12047855" cy="5594350"/>
        </p:xfrm>
        <a:graphic>
          <a:graphicData uri="http://schemas.openxmlformats.org/drawingml/2006/table">
            <a:tbl>
              <a:tblPr/>
              <a:tblGrid>
                <a:gridCol w="3147060"/>
                <a:gridCol w="2553970"/>
                <a:gridCol w="2098040"/>
                <a:gridCol w="4248785"/>
              </a:tblGrid>
              <a:tr h="68516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zh-CN" sz="32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rPr>
                        <a:t>名称</a:t>
                      </a:r>
                      <a:endParaRPr kumimoji="0" lang="zh-CN" sz="32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zh-CN" sz="32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rPr>
                        <a:t>时间</a:t>
                      </a:r>
                      <a:endParaRPr kumimoji="0" lang="zh-CN" sz="32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zh-CN" sz="3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国家</a:t>
                      </a:r>
                      <a:endParaRPr kumimoji="0" lang="zh-CN" sz="3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zh-CN" altLang="zh-CN" sz="32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cs typeface="黑体" panose="02010609060101010101" pitchFamily="49" charset="-122"/>
                        </a:rPr>
                        <a:t> 影响</a:t>
                      </a:r>
                      <a:endParaRPr kumimoji="0" lang="zh-CN" sz="32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cs typeface="黑体" panose="02010609060101010101" pitchFamily="49"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9775">
                <a:tc>
                  <a:txBody>
                    <a:bodyPr/>
                    <a:lstStyle/>
                    <a:p>
                      <a:pPr marL="0" marR="0" lvl="0" indent="0" algn="l" defTabSz="914400" rtl="0" fontAlgn="base">
                        <a:lnSpc>
                          <a:spcPts val="4040"/>
                        </a:lnSpc>
                        <a:spcBef>
                          <a:spcPts val="0"/>
                        </a:spcBef>
                        <a:spcAft>
                          <a:spcPct val="0"/>
                        </a:spcAft>
                        <a:buClr>
                          <a:schemeClr val="hlink"/>
                        </a:buClr>
                        <a:buSzPct val="70000"/>
                        <a:buFont typeface="Wingdings" panose="05000000000000000000" pitchFamily="2" charset="2"/>
                        <a:buNone/>
                      </a:pPr>
                      <a:r>
                        <a:rPr kumimoji="0" lang="zh-CN" sz="32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rPr>
                        <a:t>鸦片战争</a:t>
                      </a:r>
                      <a:endParaRPr kumimoji="0" lang="zh-CN" sz="32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4040"/>
                        </a:lnSpc>
                        <a:spcBef>
                          <a:spcPts val="0"/>
                        </a:spcBef>
                        <a:spcAft>
                          <a:spcPct val="0"/>
                        </a:spcAft>
                        <a:buClr>
                          <a:schemeClr val="hlink"/>
                        </a:buClr>
                        <a:buSzPct val="70000"/>
                        <a:buFont typeface="Wingdings" panose="05000000000000000000" pitchFamily="2" charset="2"/>
                        <a:buNone/>
                      </a:pPr>
                      <a:endParaRPr kumimoji="0" lang="zh-CN" altLang="zh-CN" sz="32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fontAlgn="base">
                        <a:lnSpc>
                          <a:spcPts val="4040"/>
                        </a:lnSpc>
                        <a:spcBef>
                          <a:spcPts val="0"/>
                        </a:spcBef>
                        <a:spcAft>
                          <a:spcPct val="0"/>
                        </a:spcAft>
                        <a:buClr>
                          <a:schemeClr val="hlink"/>
                        </a:buClr>
                        <a:buSzPct val="70000"/>
                        <a:buFont typeface="Wingdings" panose="05000000000000000000" pitchFamily="2" charset="2"/>
                        <a:buNone/>
                      </a:pPr>
                      <a:endParaRPr kumimoji="0" lang="zh-CN" altLang="zh-CN" sz="32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endParaRPr kumimoji="0" lang="zh-CN" altLang="zh-CN" sz="32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4803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zh-CN" sz="32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rPr>
                        <a:t>第二次鸦片战争</a:t>
                      </a:r>
                      <a:endParaRPr kumimoji="0" lang="zh-CN" sz="32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endParaRPr kumimoji="0" lang="zh-CN" altLang="zh-CN" sz="3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endParaRPr kumimoji="0" lang="zh-CN" altLang="zh-CN" sz="32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4866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zh-CN" sz="3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甲午中日战争</a:t>
                      </a:r>
                      <a:endParaRPr kumimoji="0" lang="zh-CN" sz="3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endParaRPr kumimoji="0" lang="zh-CN" altLang="zh-CN" sz="3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endParaRPr kumimoji="0" lang="zh-CN" altLang="zh-CN" sz="3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9441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zh-CN" sz="28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八国联军侵华战争</a:t>
                      </a:r>
                      <a:endParaRPr kumimoji="0" lang="zh-CN" sz="28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endParaRPr kumimoji="0" lang="zh-CN" altLang="zh-CN" sz="3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endParaRPr kumimoji="0" lang="zh-CN" altLang="zh-CN" sz="3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7830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zh-CN" sz="32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rPr>
                        <a:t>抗日战争</a:t>
                      </a:r>
                      <a:endParaRPr kumimoji="0" lang="zh-CN" sz="32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endParaRPr kumimoji="0" lang="zh-CN" altLang="zh-CN" sz="3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endParaRPr kumimoji="0" lang="zh-CN" altLang="zh-CN" sz="3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endParaRPr kumimoji="0" lang="zh-CN" altLang="zh-CN" sz="32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1786" name="Rectangle 42">
            <a:hlinkClick r:id="rId1" action="ppaction://hlinksldjump"/>
          </p:cNvPr>
          <p:cNvSpPr>
            <a:spLocks noChangeArrowheads="1"/>
          </p:cNvSpPr>
          <p:nvPr/>
        </p:nvSpPr>
        <p:spPr bwMode="auto">
          <a:xfrm>
            <a:off x="678815" y="134620"/>
            <a:ext cx="8638540" cy="645160"/>
          </a:xfrm>
          <a:prstGeom prst="rect">
            <a:avLst/>
          </a:prstGeom>
          <a:noFill/>
          <a:ln w="9525">
            <a:noFill/>
            <a:miter lim="800000"/>
          </a:ln>
          <a:effectLst/>
        </p:spPr>
        <p:txBody>
          <a:bodyPr wrap="square">
            <a:spAutoFit/>
          </a:bodyPr>
          <a:lstStyle/>
          <a:p>
            <a:r>
              <a:rPr lang="zh-CN" altLang="zh-CN" sz="3600" b="1" dirty="0" smtClean="0">
                <a:solidFill>
                  <a:schemeClr val="tx1"/>
                </a:solidFill>
                <a:latin typeface="黑体" panose="02010609060101010101" pitchFamily="49" charset="-122"/>
                <a:ea typeface="黑体" panose="02010609060101010101" pitchFamily="49" charset="-122"/>
                <a:cs typeface="黑体" panose="02010609060101010101" pitchFamily="49" charset="-122"/>
              </a:rPr>
              <a:t>“中国</a:t>
            </a:r>
            <a:r>
              <a:rPr lang="zh-CN" sz="3600" b="1" dirty="0" smtClean="0">
                <a:solidFill>
                  <a:schemeClr val="tx1"/>
                </a:solidFill>
                <a:latin typeface="黑体" panose="02010609060101010101" pitchFamily="49" charset="-122"/>
                <a:ea typeface="黑体" panose="02010609060101010101" pitchFamily="49" charset="-122"/>
                <a:cs typeface="黑体" panose="02010609060101010101" pitchFamily="49" charset="-122"/>
              </a:rPr>
              <a:t>近代</a:t>
            </a:r>
            <a:r>
              <a:rPr lang="zh-CN" altLang="en-US" sz="3600" b="1" dirty="0" smtClean="0">
                <a:solidFill>
                  <a:schemeClr val="tx1"/>
                </a:solidFill>
                <a:latin typeface="黑体" panose="02010609060101010101" pitchFamily="49" charset="-122"/>
                <a:ea typeface="黑体" panose="02010609060101010101" pitchFamily="49" charset="-122"/>
                <a:cs typeface="黑体" panose="02010609060101010101" pitchFamily="49" charset="-122"/>
              </a:rPr>
              <a:t>西方列强的侵华</a:t>
            </a:r>
            <a:r>
              <a:rPr lang="zh-CN" sz="3600" b="1" dirty="0" smtClean="0">
                <a:solidFill>
                  <a:schemeClr val="tx1"/>
                </a:solidFill>
                <a:latin typeface="黑体" panose="02010609060101010101" pitchFamily="49" charset="-122"/>
                <a:ea typeface="黑体" panose="02010609060101010101" pitchFamily="49" charset="-122"/>
                <a:cs typeface="黑体" panose="02010609060101010101" pitchFamily="49" charset="-122"/>
              </a:rPr>
              <a:t>战</a:t>
            </a:r>
            <a:r>
              <a:rPr lang="zh-CN" sz="3600" b="1" dirty="0">
                <a:solidFill>
                  <a:schemeClr val="tx1"/>
                </a:solidFill>
                <a:latin typeface="黑体" panose="02010609060101010101" pitchFamily="49" charset="-122"/>
                <a:ea typeface="黑体" panose="02010609060101010101" pitchFamily="49" charset="-122"/>
                <a:cs typeface="黑体" panose="02010609060101010101" pitchFamily="49" charset="-122"/>
              </a:rPr>
              <a:t>争”一览表</a:t>
            </a:r>
            <a:endParaRPr lang="zh-CN" sz="3600" b="1" dirty="0">
              <a:solidFill>
                <a:schemeClr val="tx1"/>
              </a:solidFill>
              <a:latin typeface="黑体" panose="02010609060101010101" pitchFamily="49" charset="-122"/>
              <a:ea typeface="黑体" panose="02010609060101010101" pitchFamily="49" charset="-122"/>
              <a:cs typeface="黑体" panose="02010609060101010101" pitchFamily="49" charset="-122"/>
            </a:endParaRPr>
          </a:p>
        </p:txBody>
      </p:sp>
      <p:sp>
        <p:nvSpPr>
          <p:cNvPr id="31787" name="Rectangle 43"/>
          <p:cNvSpPr>
            <a:spLocks noChangeArrowheads="1"/>
          </p:cNvSpPr>
          <p:nvPr/>
        </p:nvSpPr>
        <p:spPr bwMode="auto">
          <a:xfrm>
            <a:off x="3307358" y="5221193"/>
            <a:ext cx="2232248" cy="583565"/>
          </a:xfrm>
          <a:prstGeom prst="rect">
            <a:avLst/>
          </a:prstGeom>
          <a:noFill/>
          <a:ln w="9525">
            <a:noFill/>
            <a:miter lim="800000"/>
          </a:ln>
          <a:effectLst/>
        </p:spPr>
        <p:txBody>
          <a:bodyPr wrap="square">
            <a:spAutoFit/>
          </a:bodyPr>
          <a:lstStyle/>
          <a:p>
            <a:r>
              <a:rPr lang="zh-CN" altLang="zh-CN" sz="3200" b="1" dirty="0">
                <a:solidFill>
                  <a:srgbClr val="FF0000"/>
                </a:solidFill>
                <a:latin typeface="黑体" panose="02010609060101010101" pitchFamily="49" charset="-122"/>
                <a:ea typeface="黑体" panose="02010609060101010101" pitchFamily="49" charset="-122"/>
              </a:rPr>
              <a:t>1937-1945</a:t>
            </a:r>
            <a:endParaRPr lang="zh-CN" altLang="zh-CN" sz="3200" b="1" dirty="0">
              <a:solidFill>
                <a:srgbClr val="FF0000"/>
              </a:solidFill>
              <a:latin typeface="黑体" panose="02010609060101010101" pitchFamily="49" charset="-122"/>
              <a:ea typeface="黑体" panose="02010609060101010101" pitchFamily="49" charset="-122"/>
            </a:endParaRPr>
          </a:p>
        </p:txBody>
      </p:sp>
      <p:sp>
        <p:nvSpPr>
          <p:cNvPr id="31788" name="Rectangle 44"/>
          <p:cNvSpPr>
            <a:spLocks noChangeArrowheads="1"/>
          </p:cNvSpPr>
          <p:nvPr/>
        </p:nvSpPr>
        <p:spPr bwMode="auto">
          <a:xfrm>
            <a:off x="6005195" y="5220970"/>
            <a:ext cx="1512570" cy="645160"/>
          </a:xfrm>
          <a:prstGeom prst="rect">
            <a:avLst/>
          </a:prstGeom>
          <a:noFill/>
          <a:ln w="9525">
            <a:noFill/>
            <a:miter lim="800000"/>
          </a:ln>
          <a:effectLst/>
        </p:spPr>
        <p:txBody>
          <a:bodyPr wrap="square">
            <a:spAutoFit/>
          </a:bodyPr>
          <a:lstStyle/>
          <a:p>
            <a:r>
              <a:rPr lang="zh-CN" sz="3600" b="1" dirty="0">
                <a:solidFill>
                  <a:srgbClr val="FF0000"/>
                </a:solidFill>
                <a:latin typeface="黑体" panose="02010609060101010101" pitchFamily="49" charset="-122"/>
                <a:ea typeface="黑体" panose="02010609060101010101" pitchFamily="49" charset="-122"/>
              </a:rPr>
              <a:t>日本</a:t>
            </a:r>
            <a:endParaRPr lang="zh-CN" sz="3600" b="1" dirty="0">
              <a:solidFill>
                <a:srgbClr val="FF0000"/>
              </a:solidFill>
              <a:latin typeface="黑体" panose="02010609060101010101" pitchFamily="49" charset="-122"/>
              <a:ea typeface="黑体" panose="02010609060101010101" pitchFamily="49" charset="-122"/>
            </a:endParaRPr>
          </a:p>
        </p:txBody>
      </p:sp>
      <p:sp>
        <p:nvSpPr>
          <p:cNvPr id="31790" name="Rectangle 46"/>
          <p:cNvSpPr>
            <a:spLocks noChangeArrowheads="1"/>
          </p:cNvSpPr>
          <p:nvPr/>
        </p:nvSpPr>
        <p:spPr bwMode="auto">
          <a:xfrm>
            <a:off x="3383940" y="1768872"/>
            <a:ext cx="1953260" cy="583565"/>
          </a:xfrm>
          <a:prstGeom prst="rect">
            <a:avLst/>
          </a:prstGeom>
          <a:noFill/>
          <a:ln w="9525">
            <a:noFill/>
            <a:miter lim="800000"/>
          </a:ln>
          <a:effectLst/>
        </p:spPr>
        <p:txBody>
          <a:bodyPr wrap="none">
            <a:spAutoFit/>
          </a:bodyPr>
          <a:lstStyle/>
          <a:p>
            <a:pPr>
              <a:spcBef>
                <a:spcPct val="20000"/>
              </a:spcBef>
              <a:buClr>
                <a:schemeClr val="folHlink"/>
              </a:buClr>
              <a:buFont typeface="Wingdings" panose="05000000000000000000" pitchFamily="2" charset="2"/>
              <a:buNone/>
            </a:pPr>
            <a:r>
              <a:rPr lang="zh-CN" altLang="zh-CN" sz="3200" b="1" dirty="0">
                <a:solidFill>
                  <a:srgbClr val="0000FF"/>
                </a:solidFill>
                <a:ea typeface="华文楷体" panose="02010600040101010101" pitchFamily="2" charset="-122"/>
              </a:rPr>
              <a:t>1840-1842</a:t>
            </a:r>
            <a:endParaRPr lang="zh-CN" altLang="zh-CN" sz="3200" b="1" dirty="0">
              <a:solidFill>
                <a:srgbClr val="0000FF"/>
              </a:solidFill>
              <a:ea typeface="华文楷体" panose="02010600040101010101" pitchFamily="2" charset="-122"/>
            </a:endParaRPr>
          </a:p>
        </p:txBody>
      </p:sp>
      <p:sp>
        <p:nvSpPr>
          <p:cNvPr id="31791" name="Rectangle 47"/>
          <p:cNvSpPr>
            <a:spLocks noChangeArrowheads="1"/>
          </p:cNvSpPr>
          <p:nvPr/>
        </p:nvSpPr>
        <p:spPr bwMode="auto">
          <a:xfrm>
            <a:off x="3522876" y="2648843"/>
            <a:ext cx="1953260" cy="583565"/>
          </a:xfrm>
          <a:prstGeom prst="rect">
            <a:avLst/>
          </a:prstGeom>
          <a:noFill/>
          <a:ln w="9525">
            <a:noFill/>
            <a:miter lim="800000"/>
          </a:ln>
          <a:effectLst/>
        </p:spPr>
        <p:txBody>
          <a:bodyPr wrap="none">
            <a:spAutoFit/>
          </a:bodyPr>
          <a:lstStyle/>
          <a:p>
            <a:r>
              <a:rPr lang="zh-CN" altLang="zh-CN" sz="3200" b="1" dirty="0">
                <a:solidFill>
                  <a:srgbClr val="0000FF"/>
                </a:solidFill>
                <a:ea typeface="华文楷体" panose="02010600040101010101" pitchFamily="2" charset="-122"/>
              </a:rPr>
              <a:t>1856-1860</a:t>
            </a:r>
            <a:endParaRPr lang="zh-CN" altLang="zh-CN" sz="3200" b="1" dirty="0">
              <a:solidFill>
                <a:srgbClr val="0000FF"/>
              </a:solidFill>
              <a:ea typeface="华文楷体" panose="02010600040101010101" pitchFamily="2" charset="-122"/>
            </a:endParaRPr>
          </a:p>
        </p:txBody>
      </p:sp>
      <p:sp>
        <p:nvSpPr>
          <p:cNvPr id="31792" name="Rectangle 48"/>
          <p:cNvSpPr>
            <a:spLocks noChangeArrowheads="1"/>
          </p:cNvSpPr>
          <p:nvPr/>
        </p:nvSpPr>
        <p:spPr bwMode="auto">
          <a:xfrm>
            <a:off x="3306976" y="3386956"/>
            <a:ext cx="1953260" cy="583565"/>
          </a:xfrm>
          <a:prstGeom prst="rect">
            <a:avLst/>
          </a:prstGeom>
          <a:noFill/>
          <a:ln w="9525">
            <a:noFill/>
            <a:miter lim="800000"/>
          </a:ln>
          <a:effectLst/>
        </p:spPr>
        <p:txBody>
          <a:bodyPr wrap="none">
            <a:spAutoFit/>
          </a:bodyPr>
          <a:lstStyle/>
          <a:p>
            <a:pPr>
              <a:spcBef>
                <a:spcPct val="20000"/>
              </a:spcBef>
              <a:buClr>
                <a:schemeClr val="folHlink"/>
              </a:buClr>
              <a:buFont typeface="Wingdings" panose="05000000000000000000" pitchFamily="2" charset="2"/>
              <a:buNone/>
            </a:pPr>
            <a:r>
              <a:rPr lang="zh-CN" altLang="zh-CN" sz="3200" b="1" dirty="0">
                <a:solidFill>
                  <a:srgbClr val="0000FF"/>
                </a:solidFill>
                <a:ea typeface="华文楷体" panose="02010600040101010101" pitchFamily="2" charset="-122"/>
              </a:rPr>
              <a:t>1894-1895</a:t>
            </a:r>
            <a:endParaRPr lang="zh-CN" altLang="zh-CN" sz="3200" b="1" dirty="0">
              <a:solidFill>
                <a:srgbClr val="0000FF"/>
              </a:solidFill>
              <a:ea typeface="华文楷体" panose="02010600040101010101" pitchFamily="2" charset="-122"/>
            </a:endParaRPr>
          </a:p>
        </p:txBody>
      </p:sp>
      <p:sp>
        <p:nvSpPr>
          <p:cNvPr id="31793" name="Rectangle 49"/>
          <p:cNvSpPr>
            <a:spLocks noChangeArrowheads="1"/>
          </p:cNvSpPr>
          <p:nvPr/>
        </p:nvSpPr>
        <p:spPr bwMode="auto">
          <a:xfrm>
            <a:off x="3307358" y="4508609"/>
            <a:ext cx="1953260" cy="583565"/>
          </a:xfrm>
          <a:prstGeom prst="rect">
            <a:avLst/>
          </a:prstGeom>
          <a:noFill/>
          <a:ln w="9525">
            <a:noFill/>
            <a:miter lim="800000"/>
          </a:ln>
          <a:effectLst/>
        </p:spPr>
        <p:txBody>
          <a:bodyPr wrap="none">
            <a:spAutoFit/>
          </a:bodyPr>
          <a:lstStyle/>
          <a:p>
            <a:pPr>
              <a:spcBef>
                <a:spcPct val="20000"/>
              </a:spcBef>
              <a:buClr>
                <a:schemeClr val="folHlink"/>
              </a:buClr>
              <a:buFont typeface="Wingdings" panose="05000000000000000000" pitchFamily="2" charset="2"/>
              <a:buNone/>
            </a:pPr>
            <a:r>
              <a:rPr lang="zh-CN" altLang="zh-CN" sz="3200" b="1" dirty="0">
                <a:solidFill>
                  <a:srgbClr val="0000FF"/>
                </a:solidFill>
                <a:ea typeface="华文楷体" panose="02010600040101010101" pitchFamily="2" charset="-122"/>
              </a:rPr>
              <a:t>1900-1901</a:t>
            </a:r>
            <a:endParaRPr lang="zh-CN" altLang="zh-CN" sz="3200" b="1" dirty="0">
              <a:solidFill>
                <a:srgbClr val="0000FF"/>
              </a:solidFill>
              <a:ea typeface="华文楷体" panose="02010600040101010101" pitchFamily="2" charset="-122"/>
            </a:endParaRPr>
          </a:p>
        </p:txBody>
      </p:sp>
      <p:sp>
        <p:nvSpPr>
          <p:cNvPr id="31794" name="Rectangle 50"/>
          <p:cNvSpPr>
            <a:spLocks noChangeArrowheads="1"/>
          </p:cNvSpPr>
          <p:nvPr/>
        </p:nvSpPr>
        <p:spPr bwMode="auto">
          <a:xfrm>
            <a:off x="5830570" y="2065020"/>
            <a:ext cx="999490" cy="583565"/>
          </a:xfrm>
          <a:prstGeom prst="rect">
            <a:avLst/>
          </a:prstGeom>
          <a:noFill/>
          <a:ln w="9525">
            <a:noFill/>
            <a:miter lim="800000"/>
          </a:ln>
          <a:effectLst/>
        </p:spPr>
        <p:txBody>
          <a:bodyPr wrap="square">
            <a:spAutoFit/>
          </a:bodyPr>
          <a:lstStyle/>
          <a:p>
            <a:pPr>
              <a:spcBef>
                <a:spcPct val="20000"/>
              </a:spcBef>
              <a:buClr>
                <a:schemeClr val="folHlink"/>
              </a:buClr>
              <a:buFont typeface="Wingdings" panose="05000000000000000000" pitchFamily="2" charset="2"/>
              <a:buNone/>
            </a:pPr>
            <a:r>
              <a:rPr lang="zh-CN" sz="3200" b="1" dirty="0">
                <a:solidFill>
                  <a:srgbClr val="0000FF"/>
                </a:solidFill>
                <a:latin typeface="黑体" panose="02010609060101010101" pitchFamily="49" charset="-122"/>
                <a:ea typeface="黑体" panose="02010609060101010101" pitchFamily="49" charset="-122"/>
              </a:rPr>
              <a:t>英国</a:t>
            </a:r>
            <a:endParaRPr lang="zh-CN" sz="3200" b="1" dirty="0">
              <a:solidFill>
                <a:srgbClr val="0000FF"/>
              </a:solidFill>
              <a:latin typeface="黑体" panose="02010609060101010101" pitchFamily="49" charset="-122"/>
              <a:ea typeface="黑体" panose="02010609060101010101" pitchFamily="49" charset="-122"/>
            </a:endParaRPr>
          </a:p>
        </p:txBody>
      </p:sp>
      <p:sp>
        <p:nvSpPr>
          <p:cNvPr id="31795" name="Rectangle 51"/>
          <p:cNvSpPr>
            <a:spLocks noChangeArrowheads="1"/>
          </p:cNvSpPr>
          <p:nvPr/>
        </p:nvSpPr>
        <p:spPr bwMode="auto">
          <a:xfrm>
            <a:off x="5950828" y="2557403"/>
            <a:ext cx="1407795" cy="583565"/>
          </a:xfrm>
          <a:prstGeom prst="rect">
            <a:avLst/>
          </a:prstGeom>
          <a:noFill/>
          <a:ln w="9525">
            <a:noFill/>
            <a:miter lim="800000"/>
          </a:ln>
          <a:effectLst/>
        </p:spPr>
        <p:txBody>
          <a:bodyPr wrap="none">
            <a:spAutoFit/>
          </a:bodyPr>
          <a:lstStyle/>
          <a:p>
            <a:r>
              <a:rPr lang="zh-CN" sz="3200" b="1" dirty="0">
                <a:solidFill>
                  <a:srgbClr val="0000FF"/>
                </a:solidFill>
                <a:latin typeface="黑体" panose="02010609060101010101" pitchFamily="49" charset="-122"/>
                <a:ea typeface="黑体" panose="02010609060101010101" pitchFamily="49" charset="-122"/>
              </a:rPr>
              <a:t>英、法</a:t>
            </a:r>
            <a:endParaRPr lang="zh-CN" sz="3200" b="1" dirty="0">
              <a:solidFill>
                <a:srgbClr val="0000FF"/>
              </a:solidFill>
              <a:latin typeface="黑体" panose="02010609060101010101" pitchFamily="49" charset="-122"/>
              <a:ea typeface="黑体" panose="02010609060101010101" pitchFamily="49" charset="-122"/>
            </a:endParaRPr>
          </a:p>
        </p:txBody>
      </p:sp>
      <p:sp>
        <p:nvSpPr>
          <p:cNvPr id="31796" name="Rectangle 52"/>
          <p:cNvSpPr>
            <a:spLocks noChangeArrowheads="1"/>
          </p:cNvSpPr>
          <p:nvPr/>
        </p:nvSpPr>
        <p:spPr bwMode="auto">
          <a:xfrm>
            <a:off x="5970008" y="3387090"/>
            <a:ext cx="1368600" cy="583565"/>
          </a:xfrm>
          <a:prstGeom prst="rect">
            <a:avLst/>
          </a:prstGeom>
          <a:noFill/>
          <a:ln w="9525">
            <a:noFill/>
            <a:miter lim="800000"/>
          </a:ln>
          <a:effectLst/>
        </p:spPr>
        <p:txBody>
          <a:bodyPr wrap="square">
            <a:spAutoFit/>
          </a:bodyPr>
          <a:lstStyle/>
          <a:p>
            <a:r>
              <a:rPr lang="zh-CN" sz="3200" b="1" dirty="0">
                <a:solidFill>
                  <a:srgbClr val="0000FF"/>
                </a:solidFill>
                <a:latin typeface="黑体" panose="02010609060101010101" pitchFamily="49" charset="-122"/>
                <a:ea typeface="黑体" panose="02010609060101010101" pitchFamily="49" charset="-122"/>
              </a:rPr>
              <a:t>日本</a:t>
            </a:r>
            <a:endParaRPr lang="zh-CN" sz="3200" b="1" dirty="0">
              <a:solidFill>
                <a:srgbClr val="0000FF"/>
              </a:solidFill>
              <a:latin typeface="黑体" panose="02010609060101010101" pitchFamily="49" charset="-122"/>
              <a:ea typeface="黑体" panose="02010609060101010101" pitchFamily="49" charset="-122"/>
            </a:endParaRPr>
          </a:p>
        </p:txBody>
      </p:sp>
      <p:sp>
        <p:nvSpPr>
          <p:cNvPr id="31797" name="Rectangle 53"/>
          <p:cNvSpPr>
            <a:spLocks noChangeArrowheads="1"/>
          </p:cNvSpPr>
          <p:nvPr/>
        </p:nvSpPr>
        <p:spPr bwMode="auto">
          <a:xfrm>
            <a:off x="5681340" y="4015740"/>
            <a:ext cx="2160910" cy="1076325"/>
          </a:xfrm>
          <a:prstGeom prst="rect">
            <a:avLst/>
          </a:prstGeom>
          <a:noFill/>
          <a:ln w="9525">
            <a:noFill/>
            <a:miter lim="800000"/>
          </a:ln>
          <a:effectLst/>
        </p:spPr>
        <p:txBody>
          <a:bodyPr wrap="square">
            <a:spAutoFit/>
          </a:bodyPr>
          <a:lstStyle/>
          <a:p>
            <a:r>
              <a:rPr lang="zh-CN" sz="3200" b="1" dirty="0">
                <a:solidFill>
                  <a:srgbClr val="0000FF"/>
                </a:solidFill>
                <a:latin typeface="黑体" panose="02010609060101010101" pitchFamily="49" charset="-122"/>
                <a:ea typeface="黑体" panose="02010609060101010101" pitchFamily="49" charset="-122"/>
              </a:rPr>
              <a:t>英</a:t>
            </a:r>
            <a:r>
              <a:rPr lang="zh-CN" sz="3200" b="1" dirty="0">
                <a:solidFill>
                  <a:srgbClr val="0000FF"/>
                </a:solidFill>
                <a:latin typeface="黑体" panose="02010609060101010101" pitchFamily="49" charset="-122"/>
                <a:ea typeface="黑体" panose="02010609060101010101" pitchFamily="49" charset="-122"/>
                <a:sym typeface="+mn-ea"/>
              </a:rPr>
              <a:t>美俄</a:t>
            </a:r>
            <a:r>
              <a:rPr lang="zh-CN" sz="3200" b="1" dirty="0">
                <a:solidFill>
                  <a:srgbClr val="0000FF"/>
                </a:solidFill>
                <a:latin typeface="黑体" panose="02010609060101010101" pitchFamily="49" charset="-122"/>
                <a:ea typeface="黑体" panose="02010609060101010101" pitchFamily="49" charset="-122"/>
              </a:rPr>
              <a:t>日</a:t>
            </a:r>
            <a:r>
              <a:rPr lang="zh-CN" sz="3200" b="1" dirty="0">
                <a:solidFill>
                  <a:srgbClr val="0000FF"/>
                </a:solidFill>
                <a:latin typeface="黑体" panose="02010609060101010101" pitchFamily="49" charset="-122"/>
                <a:ea typeface="黑体" panose="02010609060101010101" pitchFamily="49" charset="-122"/>
                <a:sym typeface="+mn-ea"/>
              </a:rPr>
              <a:t>法</a:t>
            </a:r>
            <a:r>
              <a:rPr lang="zh-CN" sz="3200" b="1" dirty="0">
                <a:solidFill>
                  <a:srgbClr val="0000FF"/>
                </a:solidFill>
                <a:latin typeface="黑体" panose="02010609060101010101" pitchFamily="49" charset="-122"/>
                <a:ea typeface="黑体" panose="02010609060101010101" pitchFamily="49" charset="-122"/>
              </a:rPr>
              <a:t>德意奥</a:t>
            </a:r>
            <a:endParaRPr lang="zh-CN" sz="3200" b="1" dirty="0">
              <a:solidFill>
                <a:srgbClr val="0000FF"/>
              </a:solidFill>
              <a:latin typeface="黑体" panose="02010609060101010101" pitchFamily="49" charset="-122"/>
              <a:ea typeface="黑体" panose="02010609060101010101" pitchFamily="49" charset="-122"/>
            </a:endParaRPr>
          </a:p>
        </p:txBody>
      </p:sp>
      <p:sp>
        <p:nvSpPr>
          <p:cNvPr id="31800" name="Rectangle 56"/>
          <p:cNvSpPr>
            <a:spLocks noChangeArrowheads="1"/>
          </p:cNvSpPr>
          <p:nvPr/>
        </p:nvSpPr>
        <p:spPr bwMode="auto">
          <a:xfrm>
            <a:off x="8049260" y="2557145"/>
            <a:ext cx="3876040" cy="1076325"/>
          </a:xfrm>
          <a:prstGeom prst="rect">
            <a:avLst/>
          </a:prstGeom>
          <a:noFill/>
          <a:ln w="9525">
            <a:noFill/>
            <a:miter lim="800000"/>
          </a:ln>
          <a:effectLst/>
        </p:spPr>
        <p:txBody>
          <a:bodyPr wrap="square">
            <a:spAutoFit/>
          </a:bodyPr>
          <a:lstStyle/>
          <a:p>
            <a:r>
              <a:rPr lang="zh-CN" sz="3200" b="1" dirty="0">
                <a:solidFill>
                  <a:srgbClr val="0000FF"/>
                </a:solidFill>
                <a:latin typeface="黑体" panose="02010609060101010101" pitchFamily="49" charset="-122"/>
                <a:ea typeface="黑体" panose="02010609060101010101" pitchFamily="49" charset="-122"/>
              </a:rPr>
              <a:t>使中国一步步沦为半殖民地半封建社会</a:t>
            </a:r>
            <a:endParaRPr lang="zh-CN" sz="3200" b="1" dirty="0">
              <a:solidFill>
                <a:srgbClr val="0000FF"/>
              </a:solidFill>
              <a:latin typeface="黑体" panose="02010609060101010101" pitchFamily="49" charset="-122"/>
              <a:ea typeface="黑体" panose="02010609060101010101" pitchFamily="49" charset="-122"/>
            </a:endParaRPr>
          </a:p>
        </p:txBody>
      </p:sp>
      <p:sp>
        <p:nvSpPr>
          <p:cNvPr id="3" name="文本框 2"/>
          <p:cNvSpPr txBox="1"/>
          <p:nvPr/>
        </p:nvSpPr>
        <p:spPr>
          <a:xfrm>
            <a:off x="7842250" y="5220970"/>
            <a:ext cx="4290695" cy="953135"/>
          </a:xfrm>
          <a:prstGeom prst="rect">
            <a:avLst/>
          </a:prstGeom>
          <a:solidFill>
            <a:srgbClr val="FFFF00"/>
          </a:solidFill>
        </p:spPr>
        <p:txBody>
          <a:bodyPr wrap="square" rtlCol="0" anchor="t">
            <a:spAutoFit/>
          </a:bodyPr>
          <a:p>
            <a:pPr>
              <a:spcBef>
                <a:spcPct val="50000"/>
              </a:spcBef>
            </a:pPr>
            <a:r>
              <a:rPr lang="zh-CN" sz="2800" b="1" dirty="0">
                <a:solidFill>
                  <a:srgbClr val="FF0000"/>
                </a:solidFill>
                <a:latin typeface="黑体" panose="02010609060101010101" pitchFamily="49" charset="-122"/>
                <a:ea typeface="黑体" panose="02010609060101010101" pitchFamily="49" charset="-122"/>
                <a:sym typeface="+mn-ea"/>
              </a:rPr>
              <a:t>中国人民为世界反法西斯战争胜利做出了重要贡献。</a:t>
            </a:r>
            <a:endParaRPr lang="zh-CN" altLang="en-US" sz="2800" b="1" dirty="0">
              <a:solidFill>
                <a:srgbClr val="FF0000"/>
              </a:solidFill>
              <a:latin typeface="黑体" panose="02010609060101010101" pitchFamily="49" charset="-122"/>
              <a:ea typeface="黑体" panose="02010609060101010101" pitchFamily="49" charset="-122"/>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1790"/>
                                        </p:tgtEl>
                                        <p:attrNameLst>
                                          <p:attrName>style.visibility</p:attrName>
                                        </p:attrNameLst>
                                      </p:cBhvr>
                                      <p:to>
                                        <p:strVal val="visible"/>
                                      </p:to>
                                    </p:set>
                                    <p:anim calcmode="lin" valueType="num">
                                      <p:cBhvr additive="base">
                                        <p:cTn id="7" dur="500" fill="hold"/>
                                        <p:tgtEl>
                                          <p:spTgt spid="31790"/>
                                        </p:tgtEl>
                                        <p:attrNameLst>
                                          <p:attrName>ppt_x</p:attrName>
                                        </p:attrNameLst>
                                      </p:cBhvr>
                                      <p:tavLst>
                                        <p:tav tm="0">
                                          <p:val>
                                            <p:strVal val="#ppt_x"/>
                                          </p:val>
                                        </p:tav>
                                        <p:tav tm="100000">
                                          <p:val>
                                            <p:strVal val="#ppt_x"/>
                                          </p:val>
                                        </p:tav>
                                      </p:tavLst>
                                    </p:anim>
                                    <p:anim calcmode="lin" valueType="num">
                                      <p:cBhvr additive="base">
                                        <p:cTn id="8" dur="500" fill="hold"/>
                                        <p:tgtEl>
                                          <p:spTgt spid="3179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1794"/>
                                        </p:tgtEl>
                                        <p:attrNameLst>
                                          <p:attrName>style.visibility</p:attrName>
                                        </p:attrNameLst>
                                      </p:cBhvr>
                                      <p:to>
                                        <p:strVal val="visible"/>
                                      </p:to>
                                    </p:set>
                                    <p:anim calcmode="lin" valueType="num">
                                      <p:cBhvr additive="base">
                                        <p:cTn id="13" dur="500" fill="hold"/>
                                        <p:tgtEl>
                                          <p:spTgt spid="31794"/>
                                        </p:tgtEl>
                                        <p:attrNameLst>
                                          <p:attrName>ppt_x</p:attrName>
                                        </p:attrNameLst>
                                      </p:cBhvr>
                                      <p:tavLst>
                                        <p:tav tm="0">
                                          <p:val>
                                            <p:strVal val="#ppt_x"/>
                                          </p:val>
                                        </p:tav>
                                        <p:tav tm="100000">
                                          <p:val>
                                            <p:strVal val="#ppt_x"/>
                                          </p:val>
                                        </p:tav>
                                      </p:tavLst>
                                    </p:anim>
                                    <p:anim calcmode="lin" valueType="num">
                                      <p:cBhvr additive="base">
                                        <p:cTn id="14" dur="500" fill="hold"/>
                                        <p:tgtEl>
                                          <p:spTgt spid="3179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1791"/>
                                        </p:tgtEl>
                                        <p:attrNameLst>
                                          <p:attrName>style.visibility</p:attrName>
                                        </p:attrNameLst>
                                      </p:cBhvr>
                                      <p:to>
                                        <p:strVal val="visible"/>
                                      </p:to>
                                    </p:set>
                                    <p:anim calcmode="lin" valueType="num">
                                      <p:cBhvr additive="base">
                                        <p:cTn id="19" dur="500" fill="hold"/>
                                        <p:tgtEl>
                                          <p:spTgt spid="31791"/>
                                        </p:tgtEl>
                                        <p:attrNameLst>
                                          <p:attrName>ppt_x</p:attrName>
                                        </p:attrNameLst>
                                      </p:cBhvr>
                                      <p:tavLst>
                                        <p:tav tm="0">
                                          <p:val>
                                            <p:strVal val="#ppt_x"/>
                                          </p:val>
                                        </p:tav>
                                        <p:tav tm="100000">
                                          <p:val>
                                            <p:strVal val="#ppt_x"/>
                                          </p:val>
                                        </p:tav>
                                      </p:tavLst>
                                    </p:anim>
                                    <p:anim calcmode="lin" valueType="num">
                                      <p:cBhvr additive="base">
                                        <p:cTn id="20" dur="500" fill="hold"/>
                                        <p:tgtEl>
                                          <p:spTgt spid="3179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1795"/>
                                        </p:tgtEl>
                                        <p:attrNameLst>
                                          <p:attrName>style.visibility</p:attrName>
                                        </p:attrNameLst>
                                      </p:cBhvr>
                                      <p:to>
                                        <p:strVal val="visible"/>
                                      </p:to>
                                    </p:set>
                                    <p:anim calcmode="lin" valueType="num">
                                      <p:cBhvr additive="base">
                                        <p:cTn id="25" dur="500" fill="hold"/>
                                        <p:tgtEl>
                                          <p:spTgt spid="31795"/>
                                        </p:tgtEl>
                                        <p:attrNameLst>
                                          <p:attrName>ppt_x</p:attrName>
                                        </p:attrNameLst>
                                      </p:cBhvr>
                                      <p:tavLst>
                                        <p:tav tm="0">
                                          <p:val>
                                            <p:strVal val="#ppt_x"/>
                                          </p:val>
                                        </p:tav>
                                        <p:tav tm="100000">
                                          <p:val>
                                            <p:strVal val="#ppt_x"/>
                                          </p:val>
                                        </p:tav>
                                      </p:tavLst>
                                    </p:anim>
                                    <p:anim calcmode="lin" valueType="num">
                                      <p:cBhvr additive="base">
                                        <p:cTn id="26" dur="500" fill="hold"/>
                                        <p:tgtEl>
                                          <p:spTgt spid="3179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1792"/>
                                        </p:tgtEl>
                                        <p:attrNameLst>
                                          <p:attrName>style.visibility</p:attrName>
                                        </p:attrNameLst>
                                      </p:cBhvr>
                                      <p:to>
                                        <p:strVal val="visible"/>
                                      </p:to>
                                    </p:set>
                                    <p:anim calcmode="lin" valueType="num">
                                      <p:cBhvr additive="base">
                                        <p:cTn id="31" dur="500" fill="hold"/>
                                        <p:tgtEl>
                                          <p:spTgt spid="31792"/>
                                        </p:tgtEl>
                                        <p:attrNameLst>
                                          <p:attrName>ppt_x</p:attrName>
                                        </p:attrNameLst>
                                      </p:cBhvr>
                                      <p:tavLst>
                                        <p:tav tm="0">
                                          <p:val>
                                            <p:strVal val="#ppt_x"/>
                                          </p:val>
                                        </p:tav>
                                        <p:tav tm="100000">
                                          <p:val>
                                            <p:strVal val="#ppt_x"/>
                                          </p:val>
                                        </p:tav>
                                      </p:tavLst>
                                    </p:anim>
                                    <p:anim calcmode="lin" valueType="num">
                                      <p:cBhvr additive="base">
                                        <p:cTn id="32" dur="500" fill="hold"/>
                                        <p:tgtEl>
                                          <p:spTgt spid="3179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1796"/>
                                        </p:tgtEl>
                                        <p:attrNameLst>
                                          <p:attrName>style.visibility</p:attrName>
                                        </p:attrNameLst>
                                      </p:cBhvr>
                                      <p:to>
                                        <p:strVal val="visible"/>
                                      </p:to>
                                    </p:set>
                                    <p:anim calcmode="lin" valueType="num">
                                      <p:cBhvr additive="base">
                                        <p:cTn id="37" dur="500" fill="hold"/>
                                        <p:tgtEl>
                                          <p:spTgt spid="31796"/>
                                        </p:tgtEl>
                                        <p:attrNameLst>
                                          <p:attrName>ppt_x</p:attrName>
                                        </p:attrNameLst>
                                      </p:cBhvr>
                                      <p:tavLst>
                                        <p:tav tm="0">
                                          <p:val>
                                            <p:strVal val="#ppt_x"/>
                                          </p:val>
                                        </p:tav>
                                        <p:tav tm="100000">
                                          <p:val>
                                            <p:strVal val="#ppt_x"/>
                                          </p:val>
                                        </p:tav>
                                      </p:tavLst>
                                    </p:anim>
                                    <p:anim calcmode="lin" valueType="num">
                                      <p:cBhvr additive="base">
                                        <p:cTn id="38" dur="500" fill="hold"/>
                                        <p:tgtEl>
                                          <p:spTgt spid="31796"/>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1793"/>
                                        </p:tgtEl>
                                        <p:attrNameLst>
                                          <p:attrName>style.visibility</p:attrName>
                                        </p:attrNameLst>
                                      </p:cBhvr>
                                      <p:to>
                                        <p:strVal val="visible"/>
                                      </p:to>
                                    </p:set>
                                    <p:anim calcmode="lin" valueType="num">
                                      <p:cBhvr additive="base">
                                        <p:cTn id="43" dur="500" fill="hold"/>
                                        <p:tgtEl>
                                          <p:spTgt spid="31793"/>
                                        </p:tgtEl>
                                        <p:attrNameLst>
                                          <p:attrName>ppt_x</p:attrName>
                                        </p:attrNameLst>
                                      </p:cBhvr>
                                      <p:tavLst>
                                        <p:tav tm="0">
                                          <p:val>
                                            <p:strVal val="#ppt_x"/>
                                          </p:val>
                                        </p:tav>
                                        <p:tav tm="100000">
                                          <p:val>
                                            <p:strVal val="#ppt_x"/>
                                          </p:val>
                                        </p:tav>
                                      </p:tavLst>
                                    </p:anim>
                                    <p:anim calcmode="lin" valueType="num">
                                      <p:cBhvr additive="base">
                                        <p:cTn id="44" dur="500" fill="hold"/>
                                        <p:tgtEl>
                                          <p:spTgt spid="3179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500" fill="hold">
                                          <p:stCondLst>
                                            <p:cond delay="0"/>
                                          </p:stCondLst>
                                        </p:cTn>
                                        <p:tgtEl>
                                          <p:spTgt spid="31797"/>
                                        </p:tgtEl>
                                        <p:attrNameLst>
                                          <p:attrName>style.visibility</p:attrName>
                                        </p:attrNameLst>
                                      </p:cBhvr>
                                      <p:to>
                                        <p:strVal val="visible"/>
                                      </p:to>
                                    </p:set>
                                    <p:anim calcmode="lin" valueType="num">
                                      <p:cBhvr additive="base">
                                        <p:cTn id="49" dur="500" fill="hold"/>
                                        <p:tgtEl>
                                          <p:spTgt spid="31797"/>
                                        </p:tgtEl>
                                        <p:attrNameLst>
                                          <p:attrName>ppt_x</p:attrName>
                                        </p:attrNameLst>
                                      </p:cBhvr>
                                      <p:tavLst>
                                        <p:tav tm="0">
                                          <p:val>
                                            <p:strVal val="#ppt_x"/>
                                          </p:val>
                                        </p:tav>
                                        <p:tav tm="100000">
                                          <p:val>
                                            <p:strVal val="#ppt_x"/>
                                          </p:val>
                                        </p:tav>
                                      </p:tavLst>
                                    </p:anim>
                                    <p:anim calcmode="lin" valueType="num">
                                      <p:cBhvr additive="base">
                                        <p:cTn id="50" dur="500" fill="hold"/>
                                        <p:tgtEl>
                                          <p:spTgt spid="3179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1800"/>
                                        </p:tgtEl>
                                        <p:attrNameLst>
                                          <p:attrName>style.visibility</p:attrName>
                                        </p:attrNameLst>
                                      </p:cBhvr>
                                      <p:to>
                                        <p:strVal val="visible"/>
                                      </p:to>
                                    </p:set>
                                    <p:anim calcmode="lin" valueType="num">
                                      <p:cBhvr additive="base">
                                        <p:cTn id="55" dur="500" fill="hold"/>
                                        <p:tgtEl>
                                          <p:spTgt spid="31800"/>
                                        </p:tgtEl>
                                        <p:attrNameLst>
                                          <p:attrName>ppt_x</p:attrName>
                                        </p:attrNameLst>
                                      </p:cBhvr>
                                      <p:tavLst>
                                        <p:tav tm="0">
                                          <p:val>
                                            <p:strVal val="#ppt_x"/>
                                          </p:val>
                                        </p:tav>
                                        <p:tav tm="100000">
                                          <p:val>
                                            <p:strVal val="#ppt_x"/>
                                          </p:val>
                                        </p:tav>
                                      </p:tavLst>
                                    </p:anim>
                                    <p:anim calcmode="lin" valueType="num">
                                      <p:cBhvr additive="base">
                                        <p:cTn id="56" dur="500" fill="hold"/>
                                        <p:tgtEl>
                                          <p:spTgt spid="31800"/>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1787"/>
                                        </p:tgtEl>
                                        <p:attrNameLst>
                                          <p:attrName>style.visibility</p:attrName>
                                        </p:attrNameLst>
                                      </p:cBhvr>
                                      <p:to>
                                        <p:strVal val="visible"/>
                                      </p:to>
                                    </p:set>
                                    <p:anim calcmode="lin" valueType="num">
                                      <p:cBhvr additive="base">
                                        <p:cTn id="61" dur="500" fill="hold"/>
                                        <p:tgtEl>
                                          <p:spTgt spid="31787"/>
                                        </p:tgtEl>
                                        <p:attrNameLst>
                                          <p:attrName>ppt_x</p:attrName>
                                        </p:attrNameLst>
                                      </p:cBhvr>
                                      <p:tavLst>
                                        <p:tav tm="0">
                                          <p:val>
                                            <p:strVal val="#ppt_x"/>
                                          </p:val>
                                        </p:tav>
                                        <p:tav tm="100000">
                                          <p:val>
                                            <p:strVal val="#ppt_x"/>
                                          </p:val>
                                        </p:tav>
                                      </p:tavLst>
                                    </p:anim>
                                    <p:anim calcmode="lin" valueType="num">
                                      <p:cBhvr additive="base">
                                        <p:cTn id="62" dur="500" fill="hold"/>
                                        <p:tgtEl>
                                          <p:spTgt spid="31787"/>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1788"/>
                                        </p:tgtEl>
                                        <p:attrNameLst>
                                          <p:attrName>style.visibility</p:attrName>
                                        </p:attrNameLst>
                                      </p:cBhvr>
                                      <p:to>
                                        <p:strVal val="visible"/>
                                      </p:to>
                                    </p:set>
                                    <p:anim calcmode="lin" valueType="num">
                                      <p:cBhvr additive="base">
                                        <p:cTn id="67" dur="500" fill="hold"/>
                                        <p:tgtEl>
                                          <p:spTgt spid="31788"/>
                                        </p:tgtEl>
                                        <p:attrNameLst>
                                          <p:attrName>ppt_x</p:attrName>
                                        </p:attrNameLst>
                                      </p:cBhvr>
                                      <p:tavLst>
                                        <p:tav tm="0">
                                          <p:val>
                                            <p:strVal val="#ppt_x"/>
                                          </p:val>
                                        </p:tav>
                                        <p:tav tm="100000">
                                          <p:val>
                                            <p:strVal val="#ppt_x"/>
                                          </p:val>
                                        </p:tav>
                                      </p:tavLst>
                                    </p:anim>
                                    <p:anim calcmode="lin" valueType="num">
                                      <p:cBhvr additive="base">
                                        <p:cTn id="68" dur="500" fill="hold"/>
                                        <p:tgtEl>
                                          <p:spTgt spid="31788"/>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500" fill="hold">
                                          <p:stCondLst>
                                            <p:cond delay="0"/>
                                          </p:stCondLst>
                                        </p:cTn>
                                        <p:tgtEl>
                                          <p:spTgt spid="3"/>
                                        </p:tgtEl>
                                        <p:attrNameLst>
                                          <p:attrName>style.visibility</p:attrName>
                                        </p:attrNameLst>
                                      </p:cBhvr>
                                      <p:to>
                                        <p:strVal val="visible"/>
                                      </p:to>
                                    </p:set>
                                    <p:anim calcmode="lin" valueType="num">
                                      <p:cBhvr additive="base">
                                        <p:cTn id="73" dur="500" fill="hold"/>
                                        <p:tgtEl>
                                          <p:spTgt spid="3"/>
                                        </p:tgtEl>
                                        <p:attrNameLst>
                                          <p:attrName>ppt_x</p:attrName>
                                        </p:attrNameLst>
                                      </p:cBhvr>
                                      <p:tavLst>
                                        <p:tav tm="0">
                                          <p:val>
                                            <p:strVal val="#ppt_x"/>
                                          </p:val>
                                        </p:tav>
                                        <p:tav tm="100000">
                                          <p:val>
                                            <p:strVal val="#ppt_x"/>
                                          </p:val>
                                        </p:tav>
                                      </p:tavLst>
                                    </p:anim>
                                    <p:anim calcmode="lin" valueType="num">
                                      <p:cBhvr additive="base">
                                        <p:cTn id="7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90" grpId="0" bldLvl="0" animBg="1"/>
      <p:bldP spid="31794" grpId="0" animBg="1"/>
      <p:bldP spid="31791" grpId="0" bldLvl="0" animBg="1"/>
      <p:bldP spid="31795" grpId="0" bldLvl="0" animBg="1"/>
      <p:bldP spid="31792" grpId="0" bldLvl="0" animBg="1"/>
      <p:bldP spid="31796" grpId="0" bldLvl="0" animBg="1"/>
      <p:bldP spid="31793" grpId="0" animBg="1"/>
      <p:bldP spid="31797" grpId="0" bldLvl="0" animBg="1"/>
      <p:bldP spid="31787" grpId="0" bldLvl="0" animBg="1"/>
      <p:bldP spid="31788" grpId="0" bldLvl="0" animBg="1"/>
      <p:bldP spid="31800" grpId="0" bldLvl="0" animBg="1"/>
      <p:bldP spid="3" grpId="0" bldLvl="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Text Box 2"/>
          <p:cNvSpPr txBox="1">
            <a:spLocks noChangeArrowheads="1"/>
          </p:cNvSpPr>
          <p:nvPr/>
        </p:nvSpPr>
        <p:spPr bwMode="auto">
          <a:xfrm>
            <a:off x="521335" y="1722755"/>
            <a:ext cx="11149330" cy="3784600"/>
          </a:xfrm>
          <a:prstGeom prst="rect">
            <a:avLst/>
          </a:prstGeom>
          <a:noFill/>
          <a:ln w="9525">
            <a:solidFill>
              <a:schemeClr val="tx1"/>
            </a:solidFill>
            <a:miter lim="800000"/>
          </a:ln>
          <a:effectLst/>
        </p:spPr>
        <p:txBody>
          <a:bodyPr wrap="square">
            <a:spAutoFit/>
          </a:bodyPr>
          <a:lstStyle/>
          <a:p>
            <a:pPr>
              <a:spcBef>
                <a:spcPct val="50000"/>
              </a:spcBef>
            </a:pPr>
            <a:r>
              <a:rPr lang="zh-CN" altLang="en-US" sz="4800" b="1" dirty="0">
                <a:solidFill>
                  <a:srgbClr val="FF0000"/>
                </a:solidFill>
                <a:ea typeface="黑体" panose="02010609060101010101" pitchFamily="49" charset="-122"/>
              </a:rPr>
              <a:t>铭记历史、缅怀先烈、</a:t>
            </a:r>
            <a:endParaRPr lang="zh-CN" altLang="en-US" sz="4800" b="1" dirty="0">
              <a:solidFill>
                <a:srgbClr val="FF0000"/>
              </a:solidFill>
              <a:ea typeface="黑体" panose="02010609060101010101" pitchFamily="49" charset="-122"/>
            </a:endParaRPr>
          </a:p>
          <a:p>
            <a:pPr>
              <a:spcBef>
                <a:spcPct val="50000"/>
              </a:spcBef>
            </a:pPr>
            <a:r>
              <a:rPr lang="zh-CN" altLang="en-US" sz="4800" b="1" dirty="0" smtClean="0">
                <a:solidFill>
                  <a:srgbClr val="FF0000"/>
                </a:solidFill>
                <a:ea typeface="黑体" panose="02010609060101010101" pitchFamily="49" charset="-122"/>
              </a:rPr>
              <a:t>奋发图强、振兴中华、</a:t>
            </a:r>
            <a:endParaRPr lang="en-US" altLang="zh-CN" sz="4800" b="1" dirty="0" smtClean="0">
              <a:solidFill>
                <a:srgbClr val="FF0000"/>
              </a:solidFill>
              <a:ea typeface="黑体" panose="02010609060101010101" pitchFamily="49" charset="-122"/>
            </a:endParaRPr>
          </a:p>
          <a:p>
            <a:pPr>
              <a:spcBef>
                <a:spcPct val="50000"/>
              </a:spcBef>
            </a:pPr>
            <a:r>
              <a:rPr lang="zh-CN" altLang="en-US" sz="4800" b="1" dirty="0" smtClean="0">
                <a:solidFill>
                  <a:srgbClr val="FF0000"/>
                </a:solidFill>
                <a:ea typeface="黑体" panose="02010609060101010101" pitchFamily="49" charset="-122"/>
              </a:rPr>
              <a:t>珍</a:t>
            </a:r>
            <a:r>
              <a:rPr lang="zh-CN" altLang="en-US" sz="4800" b="1" dirty="0">
                <a:solidFill>
                  <a:srgbClr val="FF0000"/>
                </a:solidFill>
                <a:ea typeface="黑体" panose="02010609060101010101" pitchFamily="49" charset="-122"/>
              </a:rPr>
              <a:t>爱和平、开创未来。</a:t>
            </a:r>
            <a:endParaRPr lang="zh-CN" altLang="en-US" sz="4800" b="1" dirty="0">
              <a:solidFill>
                <a:srgbClr val="FF0000"/>
              </a:solidFill>
              <a:ea typeface="黑体" panose="02010609060101010101" pitchFamily="49" charset="-122"/>
            </a:endParaRPr>
          </a:p>
          <a:p>
            <a:pPr>
              <a:spcBef>
                <a:spcPct val="50000"/>
              </a:spcBef>
            </a:pPr>
            <a:r>
              <a:rPr lang="zh-CN" altLang="en-US" sz="3200" b="1" dirty="0">
                <a:latin typeface="黑体" panose="02010609060101010101" pitchFamily="49" charset="-122"/>
                <a:ea typeface="黑体" panose="02010609060101010101" pitchFamily="49" charset="-122"/>
              </a:rPr>
              <a:t>             </a:t>
            </a:r>
            <a:r>
              <a:rPr lang="en-US" altLang="zh-CN" sz="3200" b="1" dirty="0">
                <a:latin typeface="Arial" panose="020B0604020202020204"/>
                <a:ea typeface="黑体" panose="02010609060101010101" pitchFamily="49" charset="-122"/>
              </a:rPr>
              <a:t>——</a:t>
            </a:r>
            <a:r>
              <a:rPr lang="zh-CN" altLang="en-US" sz="3200" b="1" dirty="0">
                <a:latin typeface="黑体" panose="02010609060101010101" pitchFamily="49" charset="-122"/>
                <a:ea typeface="黑体" panose="02010609060101010101" pitchFamily="49" charset="-122"/>
              </a:rPr>
              <a:t>纪念中国人民抗日战争胜利</a:t>
            </a:r>
            <a:r>
              <a:rPr lang="en-US" altLang="zh-CN" sz="3200" b="1" dirty="0">
                <a:latin typeface="黑体" panose="02010609060101010101" pitchFamily="49" charset="-122"/>
                <a:ea typeface="黑体" panose="02010609060101010101" pitchFamily="49" charset="-122"/>
              </a:rPr>
              <a:t>70</a:t>
            </a:r>
            <a:r>
              <a:rPr lang="zh-CN" altLang="en-US" sz="3200" b="1" dirty="0">
                <a:latin typeface="黑体" panose="02010609060101010101" pitchFamily="49" charset="-122"/>
                <a:ea typeface="黑体" panose="02010609060101010101" pitchFamily="49" charset="-122"/>
              </a:rPr>
              <a:t>周年的讲话 </a:t>
            </a:r>
            <a:endParaRPr lang="zh-CN" altLang="en-US" sz="3200" b="1" dirty="0">
              <a:latin typeface="黑体" panose="02010609060101010101" pitchFamily="49" charset="-122"/>
              <a:ea typeface="黑体" panose="02010609060101010101" pitchFamily="49" charset="-122"/>
            </a:endParaRPr>
          </a:p>
        </p:txBody>
      </p:sp>
      <p:pic>
        <p:nvPicPr>
          <p:cNvPr id="109571" name="Picture 3" descr="W020150904297526075308"/>
          <p:cNvPicPr>
            <a:picLocks noChangeAspect="1" noChangeArrowheads="1"/>
          </p:cNvPicPr>
          <p:nvPr/>
        </p:nvPicPr>
        <p:blipFill>
          <a:blip r:embed="rId1" cstate="print"/>
          <a:srcRect/>
          <a:stretch>
            <a:fillRect/>
          </a:stretch>
        </p:blipFill>
        <p:spPr bwMode="auto">
          <a:xfrm>
            <a:off x="8885833" y="58093"/>
            <a:ext cx="3314014" cy="3582730"/>
          </a:xfrm>
          <a:prstGeom prst="rect">
            <a:avLst/>
          </a:prstGeom>
          <a:noFill/>
        </p:spPr>
      </p:pic>
      <p:sp>
        <p:nvSpPr>
          <p:cNvPr id="4" name="Rectangle 3"/>
          <p:cNvSpPr>
            <a:spLocks noChangeArrowheads="1"/>
          </p:cNvSpPr>
          <p:nvPr/>
        </p:nvSpPr>
        <p:spPr bwMode="auto">
          <a:xfrm>
            <a:off x="309523" y="286254"/>
            <a:ext cx="9858444" cy="829945"/>
          </a:xfrm>
          <a:prstGeom prst="rect">
            <a:avLst/>
          </a:prstGeom>
          <a:noFill/>
          <a:ln w="9525">
            <a:noFill/>
            <a:miter lim="800000"/>
          </a:ln>
        </p:spPr>
        <p:txBody>
          <a:bodyPr wrap="square" anchor="ctr">
            <a:spAutoFit/>
          </a:bodyPr>
          <a:lstStyle/>
          <a:p>
            <a:pPr>
              <a:buFont typeface="Arial" panose="020B0604020202020204" pitchFamily="34" charset="0"/>
              <a:buNone/>
            </a:pPr>
            <a:r>
              <a:rPr lang="zh-CN" altLang="en-US" sz="4800" b="1" dirty="0" smtClean="0">
                <a:solidFill>
                  <a:srgbClr val="FF0000"/>
                </a:solidFill>
                <a:latin typeface="黑体" panose="02010609060101010101" pitchFamily="49" charset="-122"/>
                <a:ea typeface="黑体" panose="02010609060101010101" pitchFamily="49" charset="-122"/>
              </a:rPr>
              <a:t>抚</a:t>
            </a:r>
            <a:r>
              <a:rPr lang="zh-CN" altLang="en-US" sz="4800" b="1" dirty="0">
                <a:solidFill>
                  <a:srgbClr val="FF0000"/>
                </a:solidFill>
                <a:latin typeface="黑体" panose="02010609060101010101" pitchFamily="49" charset="-122"/>
                <a:ea typeface="黑体" panose="02010609060101010101" pitchFamily="49" charset="-122"/>
              </a:rPr>
              <a:t>今追昔</a:t>
            </a:r>
            <a:r>
              <a:rPr lang="zh-CN" altLang="en-US" sz="4800" b="1" dirty="0">
                <a:latin typeface="黑体" panose="02010609060101010101" pitchFamily="49" charset="-122"/>
                <a:ea typeface="黑体" panose="02010609060101010101" pitchFamily="49" charset="-122"/>
              </a:rPr>
              <a:t>，我</a:t>
            </a:r>
            <a:r>
              <a:rPr lang="zh-CN" altLang="en-US" sz="4800" b="1" dirty="0" smtClean="0">
                <a:latin typeface="黑体" panose="02010609060101010101" pitchFamily="49" charset="-122"/>
                <a:ea typeface="黑体" panose="02010609060101010101" pitchFamily="49" charset="-122"/>
              </a:rPr>
              <a:t>们获</a:t>
            </a:r>
            <a:r>
              <a:rPr lang="zh-CN" altLang="en-US" sz="4800" b="1" dirty="0">
                <a:latin typeface="黑体" panose="02010609060101010101" pitchFamily="49" charset="-122"/>
                <a:ea typeface="黑体" panose="02010609060101010101" pitchFamily="49" charset="-122"/>
              </a:rPr>
              <a:t>得了哪些</a:t>
            </a:r>
            <a:r>
              <a:rPr lang="zh-CN" altLang="en-US" sz="4800" b="1" dirty="0">
                <a:solidFill>
                  <a:srgbClr val="FF0000"/>
                </a:solidFill>
                <a:latin typeface="黑体" panose="02010609060101010101" pitchFamily="49" charset="-122"/>
                <a:ea typeface="黑体" panose="02010609060101010101" pitchFamily="49" charset="-122"/>
              </a:rPr>
              <a:t>启示</a:t>
            </a:r>
            <a:r>
              <a:rPr lang="zh-CN" altLang="en-US" sz="4800" b="1" dirty="0">
                <a:latin typeface="黑体" panose="02010609060101010101" pitchFamily="49" charset="-122"/>
                <a:ea typeface="黑体" panose="02010609060101010101" pitchFamily="49" charset="-122"/>
              </a:rPr>
              <a:t>？</a:t>
            </a:r>
            <a:endParaRPr lang="zh-CN" altLang="en-US" sz="4800" b="1" dirty="0">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9570"/>
                                        </p:tgtEl>
                                        <p:attrNameLst>
                                          <p:attrName>style.visibility</p:attrName>
                                        </p:attrNameLst>
                                      </p:cBhvr>
                                      <p:to>
                                        <p:strVal val="visible"/>
                                      </p:to>
                                    </p:set>
                                    <p:anim calcmode="lin" valueType="num">
                                      <p:cBhvr additive="base">
                                        <p:cTn id="7" dur="500" fill="hold"/>
                                        <p:tgtEl>
                                          <p:spTgt spid="109570"/>
                                        </p:tgtEl>
                                        <p:attrNameLst>
                                          <p:attrName>ppt_x</p:attrName>
                                        </p:attrNameLst>
                                      </p:cBhvr>
                                      <p:tavLst>
                                        <p:tav tm="0">
                                          <p:val>
                                            <p:strVal val="#ppt_x"/>
                                          </p:val>
                                        </p:tav>
                                        <p:tav tm="100000">
                                          <p:val>
                                            <p:strVal val="#ppt_x"/>
                                          </p:val>
                                        </p:tav>
                                      </p:tavLst>
                                    </p:anim>
                                    <p:anim calcmode="lin" valueType="num">
                                      <p:cBhvr additive="base">
                                        <p:cTn id="8" dur="500" fill="hold"/>
                                        <p:tgtEl>
                                          <p:spTgt spid="10957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0"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矩形 1051821"/>
          <p:cNvSpPr>
            <a:spLocks noChangeArrowheads="1"/>
          </p:cNvSpPr>
          <p:nvPr/>
        </p:nvSpPr>
        <p:spPr bwMode="auto">
          <a:xfrm>
            <a:off x="377825" y="1050925"/>
            <a:ext cx="11336020" cy="583565"/>
          </a:xfrm>
          <a:prstGeom prst="rect">
            <a:avLst/>
          </a:prstGeom>
          <a:noFill/>
          <a:ln w="9525">
            <a:noFill/>
            <a:miter lim="800000"/>
          </a:ln>
        </p:spPr>
        <p:txBody>
          <a:bodyPr wrap="square">
            <a:spAutoFit/>
          </a:bodyPr>
          <a:lstStyle/>
          <a:p>
            <a:pPr indent="-342900">
              <a:spcBef>
                <a:spcPct val="50000"/>
              </a:spcBef>
            </a:pPr>
            <a:r>
              <a:rPr lang="en-US" altLang="zh-CN" sz="3200" b="1" dirty="0" smtClean="0">
                <a:latin typeface="黑体" panose="02010609060101010101" pitchFamily="49" charset="-122"/>
                <a:ea typeface="黑体" panose="02010609060101010101" pitchFamily="49" charset="-122"/>
              </a:rPr>
              <a:t>1</a:t>
            </a:r>
            <a:r>
              <a:rPr lang="zh-CN" altLang="zh-CN" sz="3200" b="1" dirty="0" smtClean="0">
                <a:latin typeface="黑体" panose="02010609060101010101" pitchFamily="49" charset="-122"/>
                <a:ea typeface="黑体" panose="02010609060101010101" pitchFamily="49" charset="-122"/>
              </a:rPr>
              <a:t>、</a:t>
            </a:r>
            <a:r>
              <a:rPr lang="zh-CN" altLang="en-US" sz="3200" b="1" dirty="0" smtClean="0">
                <a:latin typeface="黑体" panose="02010609060101010101" pitchFamily="49" charset="-122"/>
                <a:ea typeface="黑体" panose="02010609060101010101" pitchFamily="49" charset="-122"/>
              </a:rPr>
              <a:t>广州</a:t>
            </a:r>
            <a:r>
              <a:rPr lang="zh-CN" altLang="en-US" sz="3200" b="1" dirty="0">
                <a:latin typeface="黑体" panose="02010609060101010101" pitchFamily="49" charset="-122"/>
                <a:ea typeface="黑体" panose="02010609060101010101" pitchFamily="49" charset="-122"/>
              </a:rPr>
              <a:t>、武汉沦陷后，日本侵华政策发生变化的原因及表现？</a:t>
            </a:r>
            <a:endParaRPr lang="zh-CN" altLang="en-US" sz="3200" b="1" dirty="0">
              <a:latin typeface="黑体" panose="02010609060101010101" pitchFamily="49" charset="-122"/>
              <a:ea typeface="黑体" panose="02010609060101010101" pitchFamily="49" charset="-122"/>
            </a:endParaRPr>
          </a:p>
        </p:txBody>
      </p:sp>
      <p:sp>
        <p:nvSpPr>
          <p:cNvPr id="35" name="矩形 34"/>
          <p:cNvSpPr>
            <a:spLocks noChangeArrowheads="1"/>
          </p:cNvSpPr>
          <p:nvPr/>
        </p:nvSpPr>
        <p:spPr bwMode="auto">
          <a:xfrm>
            <a:off x="492125" y="1953895"/>
            <a:ext cx="11108055" cy="1076325"/>
          </a:xfrm>
          <a:prstGeom prst="rect">
            <a:avLst/>
          </a:prstGeom>
          <a:noFill/>
          <a:ln w="9525">
            <a:noFill/>
            <a:miter lim="800000"/>
          </a:ln>
        </p:spPr>
        <p:txBody>
          <a:bodyPr wrap="square">
            <a:spAutoFit/>
          </a:bodyPr>
          <a:lstStyle/>
          <a:p>
            <a:pPr indent="-342900"/>
            <a:r>
              <a:rPr lang="zh-CN" altLang="en-US" sz="3200" b="1" dirty="0">
                <a:solidFill>
                  <a:srgbClr val="FF0000"/>
                </a:solidFill>
                <a:latin typeface="黑体" panose="02010609060101010101" pitchFamily="49" charset="-122"/>
                <a:ea typeface="黑体" panose="02010609060101010101" pitchFamily="49" charset="-122"/>
                <a:cs typeface="黑体" panose="02010609060101010101" pitchFamily="49" charset="-122"/>
                <a:sym typeface="宋体" panose="02010600030101010101" pitchFamily="2" charset="-122"/>
              </a:rPr>
              <a:t>原因</a:t>
            </a:r>
            <a:r>
              <a:rPr lang="zh-CN" altLang="en-US" sz="3200" b="1" dirty="0">
                <a:latin typeface="黑体" panose="02010609060101010101" pitchFamily="49" charset="-122"/>
                <a:ea typeface="黑体" panose="02010609060101010101" pitchFamily="49" charset="-122"/>
                <a:cs typeface="黑体" panose="02010609060101010101" pitchFamily="49" charset="-122"/>
                <a:sym typeface="宋体" panose="02010600030101010101" pitchFamily="2" charset="-122"/>
              </a:rPr>
              <a:t>： </a:t>
            </a:r>
            <a:endParaRPr lang="zh-CN" altLang="en-US" sz="3200" b="1" dirty="0">
              <a:latin typeface="黑体" panose="02010609060101010101" pitchFamily="49" charset="-122"/>
              <a:ea typeface="黑体" panose="02010609060101010101" pitchFamily="49" charset="-122"/>
              <a:cs typeface="黑体" panose="02010609060101010101" pitchFamily="49" charset="-122"/>
              <a:sym typeface="宋体" panose="02010600030101010101" pitchFamily="2" charset="-122"/>
            </a:endParaRPr>
          </a:p>
          <a:p>
            <a:pPr indent="-342900"/>
            <a:r>
              <a:rPr lang="zh-CN" altLang="en-US" sz="3200" b="1" dirty="0">
                <a:latin typeface="黑体" panose="02010609060101010101" pitchFamily="49" charset="-122"/>
                <a:ea typeface="黑体" panose="02010609060101010101" pitchFamily="49" charset="-122"/>
                <a:cs typeface="黑体" panose="02010609060101010101" pitchFamily="49" charset="-122"/>
                <a:sym typeface="宋体" panose="02010600030101010101" pitchFamily="2" charset="-122"/>
              </a:rPr>
              <a:t>日军因</a:t>
            </a:r>
            <a:r>
              <a:rPr lang="zh-CN" altLang="en-US" sz="3200" b="1" dirty="0">
                <a:solidFill>
                  <a:srgbClr val="FF0000"/>
                </a:solidFill>
                <a:latin typeface="黑体" panose="02010609060101010101" pitchFamily="49" charset="-122"/>
                <a:ea typeface="黑体" panose="02010609060101010101" pitchFamily="49" charset="-122"/>
                <a:cs typeface="黑体" panose="02010609060101010101" pitchFamily="49" charset="-122"/>
                <a:sym typeface="宋体" panose="02010600030101010101" pitchFamily="2" charset="-122"/>
              </a:rPr>
              <a:t>战线过长</a:t>
            </a:r>
            <a:r>
              <a:rPr lang="zh-CN" altLang="en-US" sz="3200" b="1" dirty="0">
                <a:latin typeface="黑体" panose="02010609060101010101" pitchFamily="49" charset="-122"/>
                <a:ea typeface="黑体" panose="02010609060101010101" pitchFamily="49" charset="-122"/>
                <a:cs typeface="黑体" panose="02010609060101010101" pitchFamily="49" charset="-122"/>
                <a:sym typeface="宋体" panose="02010600030101010101" pitchFamily="2" charset="-122"/>
              </a:rPr>
              <a:t>、</a:t>
            </a:r>
            <a:r>
              <a:rPr lang="zh-CN" altLang="en-US" sz="3200" b="1" dirty="0">
                <a:solidFill>
                  <a:srgbClr val="FF0000"/>
                </a:solidFill>
                <a:latin typeface="黑体" panose="02010609060101010101" pitchFamily="49" charset="-122"/>
                <a:ea typeface="黑体" panose="02010609060101010101" pitchFamily="49" charset="-122"/>
                <a:cs typeface="黑体" panose="02010609060101010101" pitchFamily="49" charset="-122"/>
                <a:sym typeface="宋体" panose="02010600030101010101" pitchFamily="2" charset="-122"/>
              </a:rPr>
              <a:t>兵力不足</a:t>
            </a:r>
            <a:r>
              <a:rPr lang="zh-CN" altLang="en-US" sz="3200" b="1" dirty="0">
                <a:latin typeface="黑体" panose="02010609060101010101" pitchFamily="49" charset="-122"/>
                <a:ea typeface="黑体" panose="02010609060101010101" pitchFamily="49" charset="-122"/>
                <a:cs typeface="黑体" panose="02010609060101010101" pitchFamily="49" charset="-122"/>
                <a:sym typeface="宋体" panose="02010600030101010101" pitchFamily="2" charset="-122"/>
              </a:rPr>
              <a:t>和</a:t>
            </a:r>
            <a:r>
              <a:rPr lang="zh-CN" altLang="en-US" sz="3200" b="1" dirty="0">
                <a:solidFill>
                  <a:srgbClr val="FF0000"/>
                </a:solidFill>
                <a:latin typeface="黑体" panose="02010609060101010101" pitchFamily="49" charset="-122"/>
                <a:ea typeface="黑体" panose="02010609060101010101" pitchFamily="49" charset="-122"/>
                <a:cs typeface="黑体" panose="02010609060101010101" pitchFamily="49" charset="-122"/>
                <a:sym typeface="宋体" panose="02010600030101010101" pitchFamily="2" charset="-122"/>
              </a:rPr>
              <a:t>国内资源紧张</a:t>
            </a:r>
            <a:r>
              <a:rPr lang="zh-CN" altLang="en-US" sz="3200" b="1" dirty="0">
                <a:latin typeface="黑体" panose="02010609060101010101" pitchFamily="49" charset="-122"/>
                <a:ea typeface="黑体" panose="02010609060101010101" pitchFamily="49" charset="-122"/>
                <a:cs typeface="黑体" panose="02010609060101010101" pitchFamily="49" charset="-122"/>
                <a:sym typeface="宋体" panose="02010600030101010101" pitchFamily="2" charset="-122"/>
              </a:rPr>
              <a:t>，遂改变策略。</a:t>
            </a:r>
            <a:endParaRPr lang="zh-CN" altLang="zh-CN" sz="3200" dirty="0">
              <a:latin typeface="黑体" panose="02010609060101010101" pitchFamily="49" charset="-122"/>
              <a:ea typeface="黑体" panose="02010609060101010101" pitchFamily="49" charset="-122"/>
              <a:cs typeface="黑体" panose="02010609060101010101" pitchFamily="49" charset="-122"/>
            </a:endParaRPr>
          </a:p>
        </p:txBody>
      </p:sp>
      <p:sp>
        <p:nvSpPr>
          <p:cNvPr id="36" name="文本框 1"/>
          <p:cNvSpPr txBox="1">
            <a:spLocks noChangeArrowheads="1"/>
          </p:cNvSpPr>
          <p:nvPr/>
        </p:nvSpPr>
        <p:spPr bwMode="auto">
          <a:xfrm>
            <a:off x="46990" y="3313430"/>
            <a:ext cx="3790950" cy="2779395"/>
          </a:xfrm>
          <a:prstGeom prst="rect">
            <a:avLst/>
          </a:prstGeom>
          <a:noFill/>
          <a:ln w="9525">
            <a:noFill/>
            <a:miter lim="800000"/>
          </a:ln>
        </p:spPr>
        <p:txBody>
          <a:bodyPr wrap="square">
            <a:spAutoFit/>
          </a:bodyPr>
          <a:lstStyle/>
          <a:p>
            <a:pPr fontAlgn="auto">
              <a:lnSpc>
                <a:spcPts val="5240"/>
              </a:lnSpc>
            </a:pPr>
            <a:r>
              <a:rPr lang="zh-CN" altLang="en-US" sz="3200" b="1" dirty="0">
                <a:solidFill>
                  <a:schemeClr val="tx1"/>
                </a:solidFill>
                <a:latin typeface="黑体" panose="02010609060101010101" pitchFamily="49" charset="-122"/>
                <a:ea typeface="黑体" panose="02010609060101010101" pitchFamily="49" charset="-122"/>
              </a:rPr>
              <a:t>表现：</a:t>
            </a:r>
            <a:endParaRPr lang="zh-CN" altLang="en-US" sz="3200" b="1" dirty="0">
              <a:solidFill>
                <a:schemeClr val="tx1"/>
              </a:solidFill>
              <a:latin typeface="黑体" panose="02010609060101010101" pitchFamily="49" charset="-122"/>
              <a:ea typeface="黑体" panose="02010609060101010101" pitchFamily="49" charset="-122"/>
            </a:endParaRPr>
          </a:p>
          <a:p>
            <a:pPr fontAlgn="auto">
              <a:lnSpc>
                <a:spcPts val="5240"/>
              </a:lnSpc>
            </a:pPr>
            <a:r>
              <a:rPr lang="zh-CN" altLang="en-US" sz="3200" b="1" dirty="0">
                <a:solidFill>
                  <a:schemeClr val="tx1"/>
                </a:solidFill>
                <a:latin typeface="黑体" panose="02010609060101010101" pitchFamily="49" charset="-122"/>
                <a:ea typeface="黑体" panose="02010609060101010101" pitchFamily="49" charset="-122"/>
              </a:rPr>
              <a:t>对国民政府：</a:t>
            </a:r>
            <a:endParaRPr lang="zh-CN" altLang="en-US" sz="3200" b="1" dirty="0">
              <a:solidFill>
                <a:schemeClr val="tx1"/>
              </a:solidFill>
              <a:latin typeface="黑体" panose="02010609060101010101" pitchFamily="49" charset="-122"/>
              <a:ea typeface="黑体" panose="02010609060101010101" pitchFamily="49" charset="-122"/>
            </a:endParaRPr>
          </a:p>
          <a:p>
            <a:pPr fontAlgn="auto">
              <a:lnSpc>
                <a:spcPts val="5240"/>
              </a:lnSpc>
            </a:pPr>
            <a:r>
              <a:rPr lang="zh-CN" altLang="en-US" sz="3200" b="1" dirty="0">
                <a:solidFill>
                  <a:schemeClr val="tx1"/>
                </a:solidFill>
                <a:latin typeface="黑体" panose="02010609060101010101" pitchFamily="49" charset="-122"/>
                <a:ea typeface="黑体" panose="02010609060101010101" pitchFamily="49" charset="-122"/>
                <a:sym typeface="+mn-ea"/>
              </a:rPr>
              <a:t>对敌后抗日根据地：</a:t>
            </a:r>
            <a:endParaRPr lang="zh-CN" altLang="en-US" sz="3200" b="1" dirty="0">
              <a:solidFill>
                <a:schemeClr val="tx1"/>
              </a:solidFill>
              <a:latin typeface="黑体" panose="02010609060101010101" pitchFamily="49" charset="-122"/>
              <a:ea typeface="黑体" panose="02010609060101010101" pitchFamily="49" charset="-122"/>
              <a:sym typeface="+mn-ea"/>
            </a:endParaRPr>
          </a:p>
          <a:p>
            <a:pPr fontAlgn="auto">
              <a:lnSpc>
                <a:spcPts val="5240"/>
              </a:lnSpc>
            </a:pPr>
            <a:r>
              <a:rPr lang="zh-CN" altLang="en-US" sz="3200" b="1" dirty="0">
                <a:solidFill>
                  <a:schemeClr val="tx1"/>
                </a:solidFill>
                <a:latin typeface="黑体" panose="02010609060101010101" pitchFamily="49" charset="-122"/>
                <a:ea typeface="黑体" panose="02010609060101010101" pitchFamily="49" charset="-122"/>
                <a:sym typeface="+mn-ea"/>
              </a:rPr>
              <a:t>对占领区：</a:t>
            </a:r>
            <a:endParaRPr lang="zh-CN" altLang="en-US" sz="3200" b="1" dirty="0">
              <a:solidFill>
                <a:schemeClr val="tx1"/>
              </a:solidFill>
              <a:latin typeface="黑体" panose="02010609060101010101" pitchFamily="49" charset="-122"/>
              <a:ea typeface="黑体" panose="02010609060101010101" pitchFamily="49" charset="-122"/>
              <a:sym typeface="+mn-ea"/>
            </a:endParaRPr>
          </a:p>
        </p:txBody>
      </p:sp>
      <p:sp>
        <p:nvSpPr>
          <p:cNvPr id="2" name="TextBox 32"/>
          <p:cNvSpPr txBox="1"/>
          <p:nvPr/>
        </p:nvSpPr>
        <p:spPr>
          <a:xfrm>
            <a:off x="201930" y="175895"/>
            <a:ext cx="4967605" cy="706755"/>
          </a:xfrm>
          <a:prstGeom prst="rect">
            <a:avLst/>
          </a:prstGeom>
          <a:noFill/>
        </p:spPr>
        <p:txBody>
          <a:bodyPr wrap="square" rtlCol="0">
            <a:spAutoFit/>
          </a:bodyPr>
          <a:p>
            <a:r>
              <a:rPr lang="zh-CN" altLang="en-US" sz="4000" b="1" dirty="0" smtClean="0">
                <a:solidFill>
                  <a:schemeClr val="tx1"/>
                </a:solidFill>
                <a:latin typeface="黑体" panose="02010609060101010101" pitchFamily="49" charset="-122"/>
                <a:ea typeface="黑体" panose="02010609060101010101" pitchFamily="49" charset="-122"/>
              </a:rPr>
              <a:t>一、全民族坚持抗战</a:t>
            </a:r>
            <a:endParaRPr lang="zh-CN" altLang="en-US" sz="4000" b="1" dirty="0" smtClean="0">
              <a:solidFill>
                <a:schemeClr val="tx1"/>
              </a:solidFill>
              <a:latin typeface="黑体" panose="02010609060101010101" pitchFamily="49" charset="-122"/>
              <a:ea typeface="黑体" panose="02010609060101010101" pitchFamily="49" charset="-122"/>
            </a:endParaRPr>
          </a:p>
        </p:txBody>
      </p:sp>
      <p:sp>
        <p:nvSpPr>
          <p:cNvPr id="3" name="文本框 2"/>
          <p:cNvSpPr txBox="1"/>
          <p:nvPr/>
        </p:nvSpPr>
        <p:spPr>
          <a:xfrm>
            <a:off x="3637915" y="4100830"/>
            <a:ext cx="5899150" cy="583565"/>
          </a:xfrm>
          <a:prstGeom prst="rect">
            <a:avLst/>
          </a:prstGeom>
          <a:noFill/>
        </p:spPr>
        <p:txBody>
          <a:bodyPr wrap="none" rtlCol="0">
            <a:spAutoFit/>
          </a:bodyPr>
          <a:p>
            <a:pPr algn="l"/>
            <a:r>
              <a:rPr lang="zh-CN" altLang="en-US" sz="3200" b="1" dirty="0">
                <a:solidFill>
                  <a:srgbClr val="1121BF"/>
                </a:solidFill>
                <a:latin typeface="黑体" panose="02010609060101010101" pitchFamily="49" charset="-122"/>
                <a:ea typeface="黑体" panose="02010609060101010101" pitchFamily="49" charset="-122"/>
                <a:sym typeface="+mn-ea"/>
              </a:rPr>
              <a:t>进行政治诱降，辅之以军事打击</a:t>
            </a:r>
            <a:endParaRPr lang="zh-CN" altLang="en-US" sz="3200" b="1" dirty="0">
              <a:solidFill>
                <a:srgbClr val="1121BF"/>
              </a:solidFill>
              <a:latin typeface="黑体" panose="02010609060101010101" pitchFamily="49" charset="-122"/>
              <a:ea typeface="黑体" panose="02010609060101010101" pitchFamily="49" charset="-122"/>
              <a:sym typeface="+mn-ea"/>
            </a:endParaRPr>
          </a:p>
        </p:txBody>
      </p:sp>
      <p:sp>
        <p:nvSpPr>
          <p:cNvPr id="4" name="文本框 3"/>
          <p:cNvSpPr txBox="1"/>
          <p:nvPr/>
        </p:nvSpPr>
        <p:spPr>
          <a:xfrm>
            <a:off x="4546600" y="4830445"/>
            <a:ext cx="2224405" cy="583565"/>
          </a:xfrm>
          <a:prstGeom prst="rect">
            <a:avLst/>
          </a:prstGeom>
          <a:noFill/>
        </p:spPr>
        <p:txBody>
          <a:bodyPr wrap="none" rtlCol="0">
            <a:spAutoFit/>
          </a:bodyPr>
          <a:p>
            <a:pPr algn="l"/>
            <a:r>
              <a:rPr lang="zh-CN" altLang="en-US" sz="3200" b="1" dirty="0">
                <a:solidFill>
                  <a:srgbClr val="1121BF"/>
                </a:solidFill>
                <a:latin typeface="黑体" panose="02010609060101010101" pitchFamily="49" charset="-122"/>
                <a:ea typeface="黑体" panose="02010609060101010101" pitchFamily="49" charset="-122"/>
                <a:sym typeface="+mn-ea"/>
              </a:rPr>
              <a:t>加紧进攻；</a:t>
            </a:r>
            <a:endParaRPr lang="zh-CN" altLang="en-US" sz="3200" b="1" dirty="0">
              <a:solidFill>
                <a:srgbClr val="1121BF"/>
              </a:solidFill>
              <a:latin typeface="黑体" panose="02010609060101010101" pitchFamily="49" charset="-122"/>
              <a:ea typeface="黑体" panose="02010609060101010101" pitchFamily="49" charset="-122"/>
              <a:sym typeface="+mn-ea"/>
            </a:endParaRPr>
          </a:p>
        </p:txBody>
      </p:sp>
      <p:sp>
        <p:nvSpPr>
          <p:cNvPr id="5" name="文本框 4"/>
          <p:cNvSpPr txBox="1"/>
          <p:nvPr/>
        </p:nvSpPr>
        <p:spPr>
          <a:xfrm>
            <a:off x="3044825" y="5560060"/>
            <a:ext cx="4265930" cy="699135"/>
          </a:xfrm>
          <a:prstGeom prst="rect">
            <a:avLst/>
          </a:prstGeom>
          <a:noFill/>
        </p:spPr>
        <p:txBody>
          <a:bodyPr wrap="none" rtlCol="0">
            <a:spAutoFit/>
          </a:bodyPr>
          <a:p>
            <a:pPr algn="l" fontAlgn="auto">
              <a:lnSpc>
                <a:spcPts val="4740"/>
              </a:lnSpc>
            </a:pPr>
            <a:r>
              <a:rPr lang="zh-CN" altLang="en-US" sz="3200" b="1" dirty="0">
                <a:solidFill>
                  <a:srgbClr val="FF0000"/>
                </a:solidFill>
                <a:latin typeface="黑体" panose="02010609060101010101" pitchFamily="49" charset="-122"/>
                <a:ea typeface="黑体" panose="02010609060101010101" pitchFamily="49" charset="-122"/>
                <a:sym typeface="+mn-ea"/>
              </a:rPr>
              <a:t>军事统治和经济掠夺。</a:t>
            </a:r>
            <a:endParaRPr lang="zh-CN" altLang="en-US" sz="3200" b="1" dirty="0">
              <a:solidFill>
                <a:srgbClr val="FF0000"/>
              </a:solidFill>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500" fill="hold">
                                          <p:stCondLst>
                                            <p:cond delay="0"/>
                                          </p:stCondLst>
                                        </p:cTn>
                                        <p:tgtEl>
                                          <p:spTgt spid="36"/>
                                        </p:tgtEl>
                                        <p:attrNameLst>
                                          <p:attrName>style.visibility</p:attrName>
                                        </p:attrNameLst>
                                      </p:cBhvr>
                                      <p:to>
                                        <p:strVal val="visible"/>
                                      </p:to>
                                    </p:set>
                                    <p:animEffect transition="in" filter="blinds(horizontal)">
                                      <p:cBhvr>
                                        <p:cTn id="11" dur="500"/>
                                        <p:tgtEl>
                                          <p:spTgt spid="36"/>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additive="base">
                                        <p:cTn id="16" dur="500" fill="hold"/>
                                        <p:tgtEl>
                                          <p:spTgt spid="3"/>
                                        </p:tgtEl>
                                        <p:attrNameLst>
                                          <p:attrName>ppt_x</p:attrName>
                                        </p:attrNameLst>
                                      </p:cBhvr>
                                      <p:tavLst>
                                        <p:tav tm="0">
                                          <p:val>
                                            <p:strVal val="#ppt_x"/>
                                          </p:val>
                                        </p:tav>
                                        <p:tav tm="100000">
                                          <p:val>
                                            <p:strVal val="#ppt_x"/>
                                          </p:val>
                                        </p:tav>
                                      </p:tavLst>
                                    </p:anim>
                                    <p:anim calcmode="lin" valueType="num">
                                      <p:cBhvr additive="base">
                                        <p:cTn id="17"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additive="base">
                                        <p:cTn id="22" dur="500" fill="hold"/>
                                        <p:tgtEl>
                                          <p:spTgt spid="4"/>
                                        </p:tgtEl>
                                        <p:attrNameLst>
                                          <p:attrName>ppt_x</p:attrName>
                                        </p:attrNameLst>
                                      </p:cBhvr>
                                      <p:tavLst>
                                        <p:tav tm="0">
                                          <p:val>
                                            <p:strVal val="#ppt_x"/>
                                          </p:val>
                                        </p:tav>
                                        <p:tav tm="100000">
                                          <p:val>
                                            <p:strVal val="#ppt_x"/>
                                          </p:val>
                                        </p:tav>
                                      </p:tavLst>
                                    </p:anim>
                                    <p:anim calcmode="lin" valueType="num">
                                      <p:cBhvr additive="base">
                                        <p:cTn id="2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 calcmode="lin" valueType="num">
                                      <p:cBhvr additive="base">
                                        <p:cTn id="28" dur="500" fill="hold"/>
                                        <p:tgtEl>
                                          <p:spTgt spid="5"/>
                                        </p:tgtEl>
                                        <p:attrNameLst>
                                          <p:attrName>ppt_x</p:attrName>
                                        </p:attrNameLst>
                                      </p:cBhvr>
                                      <p:tavLst>
                                        <p:tav tm="0">
                                          <p:val>
                                            <p:strVal val="#ppt_x"/>
                                          </p:val>
                                        </p:tav>
                                        <p:tav tm="100000">
                                          <p:val>
                                            <p:strVal val="#ppt_x"/>
                                          </p:val>
                                        </p:tav>
                                      </p:tavLst>
                                    </p:anim>
                                    <p:anim calcmode="lin" valueType="num">
                                      <p:cBhvr additive="base">
                                        <p:cTn id="2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6" grpId="0"/>
      <p:bldP spid="3" grpId="0"/>
      <p:bldP spid="4" grpId="0"/>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1052193"/>
          <p:cNvSpPr>
            <a:spLocks noChangeArrowheads="1"/>
          </p:cNvSpPr>
          <p:nvPr/>
        </p:nvSpPr>
        <p:spPr bwMode="auto">
          <a:xfrm>
            <a:off x="1639888" y="2406650"/>
            <a:ext cx="736600" cy="4203700"/>
          </a:xfrm>
          <a:prstGeom prst="rect">
            <a:avLst/>
          </a:prstGeom>
          <a:noFill/>
          <a:ln w="9525">
            <a:noFill/>
            <a:miter lim="800000"/>
          </a:ln>
        </p:spPr>
        <p:txBody>
          <a:bodyPr vert="eaVert">
            <a:spAutoFit/>
          </a:bodyPr>
          <a:lstStyle/>
          <a:p>
            <a:pPr indent="-342900"/>
            <a:r>
              <a:rPr lang="zh-CN" altLang="en-US" sz="3600" b="1"/>
              <a:t>抗日战争的胜利</a:t>
            </a:r>
            <a:endParaRPr lang="zh-CN" altLang="zh-CN"/>
          </a:p>
        </p:txBody>
      </p:sp>
      <p:sp>
        <p:nvSpPr>
          <p:cNvPr id="6" name="左大括号 1052195"/>
          <p:cNvSpPr/>
          <p:nvPr/>
        </p:nvSpPr>
        <p:spPr bwMode="auto">
          <a:xfrm>
            <a:off x="2624138" y="1544638"/>
            <a:ext cx="190500" cy="5065712"/>
          </a:xfrm>
          <a:prstGeom prst="leftBrace">
            <a:avLst>
              <a:gd name="adj1" fmla="val 7633"/>
              <a:gd name="adj2" fmla="val 50000"/>
            </a:avLst>
          </a:prstGeom>
          <a:noFill/>
          <a:ln w="9525">
            <a:solidFill>
              <a:srgbClr val="000000"/>
            </a:solidFill>
            <a:round/>
          </a:ln>
        </p:spPr>
        <p:txBody>
          <a:bodyPr/>
          <a:lstStyle/>
          <a:p>
            <a:endParaRPr lang="zh-CN" altLang="zh-CN"/>
          </a:p>
        </p:txBody>
      </p:sp>
      <p:sp>
        <p:nvSpPr>
          <p:cNvPr id="7" name="矩形 1052197"/>
          <p:cNvSpPr>
            <a:spLocks noChangeArrowheads="1"/>
          </p:cNvSpPr>
          <p:nvPr/>
        </p:nvSpPr>
        <p:spPr bwMode="auto">
          <a:xfrm>
            <a:off x="2814638" y="1676400"/>
            <a:ext cx="2524125" cy="460375"/>
          </a:xfrm>
          <a:prstGeom prst="rect">
            <a:avLst/>
          </a:prstGeom>
          <a:noFill/>
          <a:ln w="9525">
            <a:noFill/>
            <a:miter lim="800000"/>
          </a:ln>
        </p:spPr>
        <p:txBody>
          <a:bodyPr>
            <a:spAutoFit/>
          </a:bodyPr>
          <a:lstStyle/>
          <a:p>
            <a:pPr indent="-342900"/>
            <a:r>
              <a:rPr lang="zh-CN" altLang="en-US" sz="2400" b="1" dirty="0"/>
              <a:t>全民族坚持抗战</a:t>
            </a:r>
            <a:endParaRPr lang="zh-CN" altLang="zh-CN" dirty="0"/>
          </a:p>
        </p:txBody>
      </p:sp>
      <p:sp>
        <p:nvSpPr>
          <p:cNvPr id="8" name="左大括号 1052199"/>
          <p:cNvSpPr/>
          <p:nvPr/>
        </p:nvSpPr>
        <p:spPr bwMode="auto">
          <a:xfrm>
            <a:off x="5340351" y="1412875"/>
            <a:ext cx="188912" cy="1519238"/>
          </a:xfrm>
          <a:prstGeom prst="leftBrace">
            <a:avLst>
              <a:gd name="adj1" fmla="val 8191"/>
              <a:gd name="adj2" fmla="val 50000"/>
            </a:avLst>
          </a:prstGeom>
          <a:noFill/>
          <a:ln w="9525">
            <a:solidFill>
              <a:srgbClr val="000000"/>
            </a:solidFill>
            <a:round/>
          </a:ln>
        </p:spPr>
        <p:txBody>
          <a:bodyPr/>
          <a:lstStyle/>
          <a:p>
            <a:endParaRPr lang="zh-CN" altLang="zh-CN"/>
          </a:p>
        </p:txBody>
      </p:sp>
      <p:sp>
        <p:nvSpPr>
          <p:cNvPr id="9" name="矩形 1052201"/>
          <p:cNvSpPr>
            <a:spLocks noChangeArrowheads="1"/>
          </p:cNvSpPr>
          <p:nvPr/>
        </p:nvSpPr>
        <p:spPr bwMode="auto">
          <a:xfrm>
            <a:off x="5588001" y="1471613"/>
            <a:ext cx="2716212" cy="1568450"/>
          </a:xfrm>
          <a:prstGeom prst="rect">
            <a:avLst/>
          </a:prstGeom>
          <a:noFill/>
          <a:ln w="9525">
            <a:noFill/>
            <a:miter lim="800000"/>
          </a:ln>
        </p:spPr>
        <p:txBody>
          <a:bodyPr>
            <a:spAutoFit/>
          </a:bodyPr>
          <a:lstStyle/>
          <a:p>
            <a:pPr indent="-342900"/>
            <a:r>
              <a:rPr lang="zh-CN" altLang="en-US" sz="2400" b="1"/>
              <a:t>正面战场：张自忠</a:t>
            </a:r>
            <a:endParaRPr lang="zh-CN" altLang="zh-CN"/>
          </a:p>
          <a:p>
            <a:pPr indent="-342900"/>
            <a:endParaRPr lang="zh-CN" altLang="en-US" sz="2400" b="1"/>
          </a:p>
          <a:p>
            <a:pPr indent="-342900"/>
            <a:endParaRPr lang="zh-CN" altLang="en-US" sz="2400" b="1"/>
          </a:p>
          <a:p>
            <a:pPr indent="-342900"/>
            <a:r>
              <a:rPr lang="zh-CN" altLang="en-US" sz="2400" b="1"/>
              <a:t>敌后战场：左权</a:t>
            </a:r>
            <a:endParaRPr lang="zh-CN" altLang="zh-CN"/>
          </a:p>
        </p:txBody>
      </p:sp>
      <p:cxnSp>
        <p:nvCxnSpPr>
          <p:cNvPr id="10" name="直接连接符 3145767"/>
          <p:cNvCxnSpPr>
            <a:cxnSpLocks noChangeShapeType="1"/>
          </p:cNvCxnSpPr>
          <p:nvPr/>
        </p:nvCxnSpPr>
        <p:spPr bwMode="auto">
          <a:xfrm flipV="1">
            <a:off x="2624138" y="4070350"/>
            <a:ext cx="730250" cy="7938"/>
          </a:xfrm>
          <a:prstGeom prst="line">
            <a:avLst/>
          </a:prstGeom>
          <a:noFill/>
          <a:ln w="28575">
            <a:solidFill>
              <a:srgbClr val="000000"/>
            </a:solidFill>
            <a:round/>
          </a:ln>
        </p:spPr>
      </p:cxnSp>
      <p:sp>
        <p:nvSpPr>
          <p:cNvPr id="11" name="矩形 1052203"/>
          <p:cNvSpPr>
            <a:spLocks noChangeArrowheads="1"/>
          </p:cNvSpPr>
          <p:nvPr/>
        </p:nvSpPr>
        <p:spPr bwMode="auto">
          <a:xfrm>
            <a:off x="3455988" y="3413125"/>
            <a:ext cx="1474788" cy="1568450"/>
          </a:xfrm>
          <a:prstGeom prst="rect">
            <a:avLst/>
          </a:prstGeom>
          <a:noFill/>
          <a:ln w="9525">
            <a:noFill/>
            <a:miter lim="800000"/>
          </a:ln>
        </p:spPr>
        <p:txBody>
          <a:bodyPr>
            <a:spAutoFit/>
          </a:bodyPr>
          <a:lstStyle/>
          <a:p>
            <a:pPr indent="-342900"/>
            <a:r>
              <a:rPr lang="zh-CN" altLang="en-US" sz="2400" b="1"/>
              <a:t>为抗日战争的最后胜利奠定基础</a:t>
            </a:r>
            <a:endParaRPr lang="zh-CN" altLang="zh-CN"/>
          </a:p>
        </p:txBody>
      </p:sp>
      <p:cxnSp>
        <p:nvCxnSpPr>
          <p:cNvPr id="12" name="直接连接符 3145769"/>
          <p:cNvCxnSpPr>
            <a:cxnSpLocks noChangeShapeType="1"/>
          </p:cNvCxnSpPr>
          <p:nvPr/>
        </p:nvCxnSpPr>
        <p:spPr bwMode="auto">
          <a:xfrm>
            <a:off x="4930776" y="4197350"/>
            <a:ext cx="306387" cy="19050"/>
          </a:xfrm>
          <a:prstGeom prst="line">
            <a:avLst/>
          </a:prstGeom>
          <a:noFill/>
          <a:ln w="28575">
            <a:solidFill>
              <a:srgbClr val="000000"/>
            </a:solidFill>
            <a:round/>
          </a:ln>
        </p:spPr>
      </p:cxnSp>
      <p:sp>
        <p:nvSpPr>
          <p:cNvPr id="13" name="左大括号 1052205"/>
          <p:cNvSpPr/>
          <p:nvPr/>
        </p:nvSpPr>
        <p:spPr bwMode="auto">
          <a:xfrm>
            <a:off x="5295901" y="3340100"/>
            <a:ext cx="103187" cy="1446213"/>
          </a:xfrm>
          <a:prstGeom prst="leftBrace">
            <a:avLst>
              <a:gd name="adj1" fmla="val 7916"/>
              <a:gd name="adj2" fmla="val 50000"/>
            </a:avLst>
          </a:prstGeom>
          <a:noFill/>
          <a:ln w="9525">
            <a:solidFill>
              <a:srgbClr val="000000"/>
            </a:solidFill>
            <a:round/>
          </a:ln>
        </p:spPr>
        <p:txBody>
          <a:bodyPr/>
          <a:lstStyle/>
          <a:p>
            <a:endParaRPr lang="zh-CN" altLang="zh-CN"/>
          </a:p>
        </p:txBody>
      </p:sp>
      <p:sp>
        <p:nvSpPr>
          <p:cNvPr id="14" name="矩形 1052207"/>
          <p:cNvSpPr>
            <a:spLocks noChangeArrowheads="1"/>
          </p:cNvSpPr>
          <p:nvPr/>
        </p:nvSpPr>
        <p:spPr bwMode="auto">
          <a:xfrm>
            <a:off x="5529263" y="3248025"/>
            <a:ext cx="3738563" cy="829945"/>
          </a:xfrm>
          <a:prstGeom prst="rect">
            <a:avLst/>
          </a:prstGeom>
          <a:noFill/>
          <a:ln w="9525">
            <a:noFill/>
            <a:miter lim="800000"/>
          </a:ln>
        </p:spPr>
        <p:txBody>
          <a:bodyPr>
            <a:spAutoFit/>
          </a:bodyPr>
          <a:lstStyle/>
          <a:p>
            <a:pPr indent="-342900"/>
            <a:r>
              <a:rPr lang="zh-CN" altLang="en-US" sz="2400" b="1"/>
              <a:t>军事：世界反法西斯战场的配合；敌后战场的反攻</a:t>
            </a:r>
            <a:endParaRPr lang="zh-CN" altLang="zh-CN"/>
          </a:p>
        </p:txBody>
      </p:sp>
      <p:sp>
        <p:nvSpPr>
          <p:cNvPr id="15" name="矩形 1052209"/>
          <p:cNvSpPr>
            <a:spLocks noChangeArrowheads="1"/>
          </p:cNvSpPr>
          <p:nvPr/>
        </p:nvSpPr>
        <p:spPr bwMode="auto">
          <a:xfrm>
            <a:off x="5573713" y="4244975"/>
            <a:ext cx="4219575" cy="521970"/>
          </a:xfrm>
          <a:prstGeom prst="rect">
            <a:avLst/>
          </a:prstGeom>
          <a:noFill/>
          <a:ln w="9525">
            <a:noFill/>
            <a:miter lim="800000"/>
          </a:ln>
        </p:spPr>
        <p:txBody>
          <a:bodyPr>
            <a:spAutoFit/>
          </a:bodyPr>
          <a:lstStyle/>
          <a:p>
            <a:pPr indent="-342900"/>
            <a:r>
              <a:rPr lang="zh-CN" altLang="en-US" sz="2800" b="1"/>
              <a:t>政治：中共七大的召开；</a:t>
            </a:r>
            <a:endParaRPr lang="zh-CN" altLang="zh-CN"/>
          </a:p>
        </p:txBody>
      </p:sp>
      <p:cxnSp>
        <p:nvCxnSpPr>
          <p:cNvPr id="16" name="直接连接符 3145771"/>
          <p:cNvCxnSpPr>
            <a:cxnSpLocks noChangeShapeType="1"/>
          </p:cNvCxnSpPr>
          <p:nvPr/>
        </p:nvCxnSpPr>
        <p:spPr bwMode="auto">
          <a:xfrm flipV="1">
            <a:off x="2624138" y="5292725"/>
            <a:ext cx="730250" cy="7938"/>
          </a:xfrm>
          <a:prstGeom prst="line">
            <a:avLst/>
          </a:prstGeom>
          <a:noFill/>
          <a:ln w="28575">
            <a:solidFill>
              <a:srgbClr val="000000"/>
            </a:solidFill>
            <a:round/>
          </a:ln>
        </p:spPr>
      </p:cxnSp>
      <p:sp>
        <p:nvSpPr>
          <p:cNvPr id="17" name="矩形 1052211"/>
          <p:cNvSpPr>
            <a:spLocks noChangeArrowheads="1"/>
          </p:cNvSpPr>
          <p:nvPr/>
        </p:nvSpPr>
        <p:spPr bwMode="auto">
          <a:xfrm>
            <a:off x="3354388" y="5078413"/>
            <a:ext cx="3736975" cy="1198880"/>
          </a:xfrm>
          <a:prstGeom prst="rect">
            <a:avLst/>
          </a:prstGeom>
          <a:noFill/>
          <a:ln w="9525">
            <a:noFill/>
            <a:miter lim="800000"/>
          </a:ln>
        </p:spPr>
        <p:txBody>
          <a:bodyPr>
            <a:spAutoFit/>
          </a:bodyPr>
          <a:lstStyle/>
          <a:p>
            <a:pPr indent="-342900"/>
            <a:r>
              <a:rPr lang="zh-CN" altLang="en-US" sz="2400" b="1"/>
              <a:t>日本投降</a:t>
            </a:r>
            <a:endParaRPr lang="zh-CN" altLang="zh-CN"/>
          </a:p>
          <a:p>
            <a:pPr indent="-342900"/>
            <a:endParaRPr lang="zh-CN" altLang="en-US" sz="2400" b="1"/>
          </a:p>
          <a:p>
            <a:pPr indent="-342900"/>
            <a:r>
              <a:rPr lang="zh-CN" altLang="en-US" sz="2400" b="1"/>
              <a:t>抗日战争胜利的伟大意义</a:t>
            </a:r>
            <a:endParaRPr lang="zh-CN" altLang="zh-CN"/>
          </a:p>
        </p:txBody>
      </p:sp>
      <p:grpSp>
        <p:nvGrpSpPr>
          <p:cNvPr id="18" name="Group 3"/>
          <p:cNvGrpSpPr/>
          <p:nvPr/>
        </p:nvGrpSpPr>
        <p:grpSpPr bwMode="auto">
          <a:xfrm>
            <a:off x="3238480" y="357166"/>
            <a:ext cx="2714644" cy="857251"/>
            <a:chOff x="2095" y="1832"/>
            <a:chExt cx="2576" cy="516"/>
          </a:xfrm>
        </p:grpSpPr>
        <p:sp>
          <p:nvSpPr>
            <p:cNvPr id="19" name="Line 4"/>
            <p:cNvSpPr>
              <a:spLocks noChangeShapeType="1"/>
            </p:cNvSpPr>
            <p:nvPr/>
          </p:nvSpPr>
          <p:spPr bwMode="auto">
            <a:xfrm>
              <a:off x="2200" y="2348"/>
              <a:ext cx="2358" cy="0"/>
            </a:xfrm>
            <a:prstGeom prst="line">
              <a:avLst/>
            </a:prstGeom>
            <a:noFill/>
            <a:ln w="3175">
              <a:solidFill>
                <a:srgbClr val="996633"/>
              </a:solidFill>
              <a:round/>
            </a:ln>
          </p:spPr>
          <p:txBody>
            <a:bodyPr/>
            <a:lstStyle/>
            <a:p>
              <a:endParaRPr lang="zh-CN" altLang="en-US"/>
            </a:p>
          </p:txBody>
        </p:sp>
        <p:sp>
          <p:nvSpPr>
            <p:cNvPr id="20" name="Line 5"/>
            <p:cNvSpPr>
              <a:spLocks noChangeShapeType="1"/>
            </p:cNvSpPr>
            <p:nvPr/>
          </p:nvSpPr>
          <p:spPr bwMode="auto">
            <a:xfrm>
              <a:off x="2095" y="1944"/>
              <a:ext cx="0" cy="292"/>
            </a:xfrm>
            <a:prstGeom prst="line">
              <a:avLst/>
            </a:prstGeom>
            <a:noFill/>
            <a:ln w="3175">
              <a:solidFill>
                <a:srgbClr val="996633"/>
              </a:solidFill>
              <a:round/>
            </a:ln>
          </p:spPr>
          <p:txBody>
            <a:bodyPr/>
            <a:lstStyle/>
            <a:p>
              <a:endParaRPr lang="zh-CN" altLang="en-US"/>
            </a:p>
          </p:txBody>
        </p:sp>
        <p:sp>
          <p:nvSpPr>
            <p:cNvPr id="21" name="Line 6"/>
            <p:cNvSpPr>
              <a:spLocks noChangeShapeType="1"/>
            </p:cNvSpPr>
            <p:nvPr/>
          </p:nvSpPr>
          <p:spPr bwMode="auto">
            <a:xfrm>
              <a:off x="4671" y="1944"/>
              <a:ext cx="0" cy="292"/>
            </a:xfrm>
            <a:prstGeom prst="line">
              <a:avLst/>
            </a:prstGeom>
            <a:noFill/>
            <a:ln w="3175">
              <a:solidFill>
                <a:srgbClr val="996633"/>
              </a:solidFill>
              <a:round/>
            </a:ln>
          </p:spPr>
          <p:txBody>
            <a:bodyPr/>
            <a:lstStyle/>
            <a:p>
              <a:endParaRPr lang="zh-CN" altLang="en-US"/>
            </a:p>
          </p:txBody>
        </p:sp>
        <p:sp>
          <p:nvSpPr>
            <p:cNvPr id="22" name="Line 7"/>
            <p:cNvSpPr>
              <a:spLocks noChangeShapeType="1"/>
            </p:cNvSpPr>
            <p:nvPr/>
          </p:nvSpPr>
          <p:spPr bwMode="auto">
            <a:xfrm>
              <a:off x="2096" y="2239"/>
              <a:ext cx="102" cy="0"/>
            </a:xfrm>
            <a:prstGeom prst="line">
              <a:avLst/>
            </a:prstGeom>
            <a:noFill/>
            <a:ln w="3175">
              <a:solidFill>
                <a:srgbClr val="996633"/>
              </a:solidFill>
              <a:round/>
            </a:ln>
          </p:spPr>
          <p:txBody>
            <a:bodyPr/>
            <a:lstStyle/>
            <a:p>
              <a:endParaRPr lang="zh-CN" altLang="en-US"/>
            </a:p>
          </p:txBody>
        </p:sp>
        <p:sp>
          <p:nvSpPr>
            <p:cNvPr id="23" name="Line 8"/>
            <p:cNvSpPr>
              <a:spLocks noChangeShapeType="1"/>
            </p:cNvSpPr>
            <p:nvPr/>
          </p:nvSpPr>
          <p:spPr bwMode="auto">
            <a:xfrm>
              <a:off x="2200" y="2239"/>
              <a:ext cx="0" cy="108"/>
            </a:xfrm>
            <a:prstGeom prst="line">
              <a:avLst/>
            </a:prstGeom>
            <a:noFill/>
            <a:ln w="3175">
              <a:solidFill>
                <a:srgbClr val="996633"/>
              </a:solidFill>
              <a:round/>
            </a:ln>
          </p:spPr>
          <p:txBody>
            <a:bodyPr/>
            <a:lstStyle/>
            <a:p>
              <a:endParaRPr lang="zh-CN" altLang="en-US"/>
            </a:p>
          </p:txBody>
        </p:sp>
        <p:sp>
          <p:nvSpPr>
            <p:cNvPr id="24" name="Line 9"/>
            <p:cNvSpPr>
              <a:spLocks noChangeShapeType="1"/>
            </p:cNvSpPr>
            <p:nvPr/>
          </p:nvSpPr>
          <p:spPr bwMode="auto">
            <a:xfrm>
              <a:off x="4564" y="2239"/>
              <a:ext cx="102" cy="0"/>
            </a:xfrm>
            <a:prstGeom prst="line">
              <a:avLst/>
            </a:prstGeom>
            <a:noFill/>
            <a:ln w="3175">
              <a:solidFill>
                <a:srgbClr val="996633"/>
              </a:solidFill>
              <a:round/>
            </a:ln>
          </p:spPr>
          <p:txBody>
            <a:bodyPr/>
            <a:lstStyle/>
            <a:p>
              <a:endParaRPr lang="zh-CN" altLang="en-US"/>
            </a:p>
          </p:txBody>
        </p:sp>
        <p:sp>
          <p:nvSpPr>
            <p:cNvPr id="25" name="Line 10"/>
            <p:cNvSpPr>
              <a:spLocks noChangeShapeType="1"/>
            </p:cNvSpPr>
            <p:nvPr/>
          </p:nvSpPr>
          <p:spPr bwMode="auto">
            <a:xfrm>
              <a:off x="4562" y="2239"/>
              <a:ext cx="0" cy="108"/>
            </a:xfrm>
            <a:prstGeom prst="line">
              <a:avLst/>
            </a:prstGeom>
            <a:noFill/>
            <a:ln w="3175">
              <a:solidFill>
                <a:srgbClr val="996633"/>
              </a:solidFill>
              <a:round/>
            </a:ln>
          </p:spPr>
          <p:txBody>
            <a:bodyPr/>
            <a:lstStyle/>
            <a:p>
              <a:endParaRPr lang="zh-CN" altLang="en-US"/>
            </a:p>
          </p:txBody>
        </p:sp>
        <p:sp>
          <p:nvSpPr>
            <p:cNvPr id="26" name="Line 11"/>
            <p:cNvSpPr>
              <a:spLocks noChangeShapeType="1"/>
            </p:cNvSpPr>
            <p:nvPr/>
          </p:nvSpPr>
          <p:spPr bwMode="auto">
            <a:xfrm>
              <a:off x="2096" y="1943"/>
              <a:ext cx="102" cy="0"/>
            </a:xfrm>
            <a:prstGeom prst="line">
              <a:avLst/>
            </a:prstGeom>
            <a:noFill/>
            <a:ln w="3175">
              <a:solidFill>
                <a:srgbClr val="996633"/>
              </a:solidFill>
              <a:round/>
            </a:ln>
          </p:spPr>
          <p:txBody>
            <a:bodyPr/>
            <a:lstStyle/>
            <a:p>
              <a:endParaRPr lang="zh-CN" altLang="en-US"/>
            </a:p>
          </p:txBody>
        </p:sp>
        <p:sp>
          <p:nvSpPr>
            <p:cNvPr id="27" name="Line 12"/>
            <p:cNvSpPr>
              <a:spLocks noChangeShapeType="1"/>
            </p:cNvSpPr>
            <p:nvPr/>
          </p:nvSpPr>
          <p:spPr bwMode="auto">
            <a:xfrm>
              <a:off x="4564" y="1943"/>
              <a:ext cx="102" cy="0"/>
            </a:xfrm>
            <a:prstGeom prst="line">
              <a:avLst/>
            </a:prstGeom>
            <a:noFill/>
            <a:ln w="3175">
              <a:solidFill>
                <a:srgbClr val="996633"/>
              </a:solidFill>
              <a:round/>
            </a:ln>
          </p:spPr>
          <p:txBody>
            <a:bodyPr/>
            <a:lstStyle/>
            <a:p>
              <a:endParaRPr lang="zh-CN" altLang="en-US"/>
            </a:p>
          </p:txBody>
        </p:sp>
        <p:sp>
          <p:nvSpPr>
            <p:cNvPr id="28" name="Line 13"/>
            <p:cNvSpPr>
              <a:spLocks noChangeShapeType="1"/>
            </p:cNvSpPr>
            <p:nvPr/>
          </p:nvSpPr>
          <p:spPr bwMode="auto">
            <a:xfrm>
              <a:off x="2200" y="1835"/>
              <a:ext cx="0" cy="108"/>
            </a:xfrm>
            <a:prstGeom prst="line">
              <a:avLst/>
            </a:prstGeom>
            <a:noFill/>
            <a:ln w="3175">
              <a:solidFill>
                <a:srgbClr val="996633"/>
              </a:solidFill>
              <a:round/>
            </a:ln>
          </p:spPr>
          <p:txBody>
            <a:bodyPr/>
            <a:lstStyle/>
            <a:p>
              <a:endParaRPr lang="zh-CN" altLang="en-US"/>
            </a:p>
          </p:txBody>
        </p:sp>
        <p:sp>
          <p:nvSpPr>
            <p:cNvPr id="29" name="Line 14"/>
            <p:cNvSpPr>
              <a:spLocks noChangeShapeType="1"/>
            </p:cNvSpPr>
            <p:nvPr/>
          </p:nvSpPr>
          <p:spPr bwMode="auto">
            <a:xfrm>
              <a:off x="4562" y="1835"/>
              <a:ext cx="0" cy="108"/>
            </a:xfrm>
            <a:prstGeom prst="line">
              <a:avLst/>
            </a:prstGeom>
            <a:noFill/>
            <a:ln w="3175">
              <a:solidFill>
                <a:srgbClr val="996633"/>
              </a:solidFill>
              <a:round/>
            </a:ln>
          </p:spPr>
          <p:txBody>
            <a:bodyPr/>
            <a:lstStyle/>
            <a:p>
              <a:endParaRPr lang="zh-CN" altLang="en-US"/>
            </a:p>
          </p:txBody>
        </p:sp>
        <p:sp>
          <p:nvSpPr>
            <p:cNvPr id="30" name="Line 15"/>
            <p:cNvSpPr>
              <a:spLocks noChangeShapeType="1"/>
            </p:cNvSpPr>
            <p:nvPr/>
          </p:nvSpPr>
          <p:spPr bwMode="auto">
            <a:xfrm>
              <a:off x="2200" y="1832"/>
              <a:ext cx="2358" cy="0"/>
            </a:xfrm>
            <a:prstGeom prst="line">
              <a:avLst/>
            </a:prstGeom>
            <a:noFill/>
            <a:ln w="3175">
              <a:solidFill>
                <a:srgbClr val="996633"/>
              </a:solidFill>
              <a:round/>
            </a:ln>
          </p:spPr>
          <p:txBody>
            <a:bodyPr/>
            <a:lstStyle/>
            <a:p>
              <a:endParaRPr lang="zh-CN" altLang="en-US"/>
            </a:p>
          </p:txBody>
        </p:sp>
        <p:sp>
          <p:nvSpPr>
            <p:cNvPr id="31" name="Rectangle 16"/>
            <p:cNvSpPr>
              <a:spLocks noChangeArrowheads="1"/>
            </p:cNvSpPr>
            <p:nvPr/>
          </p:nvSpPr>
          <p:spPr bwMode="auto">
            <a:xfrm>
              <a:off x="4586" y="2262"/>
              <a:ext cx="76" cy="79"/>
            </a:xfrm>
            <a:prstGeom prst="rect">
              <a:avLst/>
            </a:prstGeom>
            <a:noFill/>
            <a:ln w="3175">
              <a:solidFill>
                <a:srgbClr val="996633"/>
              </a:solidFill>
              <a:miter lim="800000"/>
            </a:ln>
          </p:spPr>
          <p:txBody>
            <a:bodyPr wrap="none" anchor="ctr"/>
            <a:lstStyle/>
            <a:p>
              <a:endParaRPr lang="zh-CN" altLang="en-US">
                <a:latin typeface="迷你简大黑"/>
                <a:ea typeface="迷你简大黑"/>
                <a:cs typeface="迷你简大黑"/>
              </a:endParaRPr>
            </a:p>
          </p:txBody>
        </p:sp>
        <p:sp>
          <p:nvSpPr>
            <p:cNvPr id="32" name="Rectangle 17"/>
            <p:cNvSpPr>
              <a:spLocks noChangeArrowheads="1"/>
            </p:cNvSpPr>
            <p:nvPr/>
          </p:nvSpPr>
          <p:spPr bwMode="auto">
            <a:xfrm>
              <a:off x="4586" y="1838"/>
              <a:ext cx="76" cy="79"/>
            </a:xfrm>
            <a:prstGeom prst="rect">
              <a:avLst/>
            </a:prstGeom>
            <a:noFill/>
            <a:ln w="3175">
              <a:solidFill>
                <a:srgbClr val="996633"/>
              </a:solidFill>
              <a:miter lim="800000"/>
            </a:ln>
          </p:spPr>
          <p:txBody>
            <a:bodyPr wrap="none" anchor="ctr"/>
            <a:lstStyle/>
            <a:p>
              <a:endParaRPr lang="zh-CN" altLang="en-US">
                <a:latin typeface="迷你简大黑"/>
                <a:ea typeface="迷你简大黑"/>
                <a:cs typeface="迷你简大黑"/>
              </a:endParaRPr>
            </a:p>
          </p:txBody>
        </p:sp>
        <p:sp>
          <p:nvSpPr>
            <p:cNvPr id="33" name="Rectangle 18"/>
            <p:cNvSpPr>
              <a:spLocks noChangeArrowheads="1"/>
            </p:cNvSpPr>
            <p:nvPr/>
          </p:nvSpPr>
          <p:spPr bwMode="auto">
            <a:xfrm>
              <a:off x="2096" y="2262"/>
              <a:ext cx="76" cy="79"/>
            </a:xfrm>
            <a:prstGeom prst="rect">
              <a:avLst/>
            </a:prstGeom>
            <a:noFill/>
            <a:ln w="3175">
              <a:solidFill>
                <a:srgbClr val="996633"/>
              </a:solidFill>
              <a:miter lim="800000"/>
            </a:ln>
          </p:spPr>
          <p:txBody>
            <a:bodyPr wrap="none" anchor="ctr"/>
            <a:lstStyle/>
            <a:p>
              <a:endParaRPr lang="zh-CN" altLang="en-US">
                <a:latin typeface="迷你简大黑"/>
                <a:ea typeface="迷你简大黑"/>
                <a:cs typeface="迷你简大黑"/>
              </a:endParaRPr>
            </a:p>
          </p:txBody>
        </p:sp>
        <p:sp>
          <p:nvSpPr>
            <p:cNvPr id="34" name="Rectangle 19"/>
            <p:cNvSpPr>
              <a:spLocks noChangeArrowheads="1"/>
            </p:cNvSpPr>
            <p:nvPr/>
          </p:nvSpPr>
          <p:spPr bwMode="auto">
            <a:xfrm>
              <a:off x="2096" y="1838"/>
              <a:ext cx="76" cy="79"/>
            </a:xfrm>
            <a:prstGeom prst="rect">
              <a:avLst/>
            </a:prstGeom>
            <a:noFill/>
            <a:ln w="3175">
              <a:solidFill>
                <a:srgbClr val="996633"/>
              </a:solidFill>
              <a:miter lim="800000"/>
            </a:ln>
          </p:spPr>
          <p:txBody>
            <a:bodyPr wrap="none" anchor="ctr"/>
            <a:lstStyle/>
            <a:p>
              <a:endParaRPr lang="zh-CN" altLang="en-US">
                <a:latin typeface="迷你简大黑"/>
                <a:ea typeface="迷你简大黑"/>
                <a:cs typeface="迷你简大黑"/>
              </a:endParaRPr>
            </a:p>
          </p:txBody>
        </p:sp>
      </p:grpSp>
      <p:sp>
        <p:nvSpPr>
          <p:cNvPr id="35" name="TextBox 34"/>
          <p:cNvSpPr txBox="1"/>
          <p:nvPr/>
        </p:nvSpPr>
        <p:spPr>
          <a:xfrm>
            <a:off x="3452793" y="428604"/>
            <a:ext cx="2357454" cy="645160"/>
          </a:xfrm>
          <a:prstGeom prst="rect">
            <a:avLst/>
          </a:prstGeom>
          <a:noFill/>
        </p:spPr>
        <p:txBody>
          <a:bodyPr wrap="square" rtlCol="0">
            <a:spAutoFit/>
          </a:bodyPr>
          <a:lstStyle/>
          <a:p>
            <a:r>
              <a:rPr lang="zh-CN" altLang="en-US" sz="3600" b="1" dirty="0" smtClean="0">
                <a:solidFill>
                  <a:srgbClr val="FF0000"/>
                </a:solidFill>
                <a:latin typeface="华文彩云" panose="02010800040101010101" pitchFamily="2" charset="-122"/>
                <a:ea typeface="华文彩云" panose="02010800040101010101" pitchFamily="2" charset="-122"/>
              </a:rPr>
              <a:t>总结归纳</a:t>
            </a:r>
            <a:endParaRPr lang="zh-CN" altLang="en-US" sz="3600" b="1" dirty="0">
              <a:solidFill>
                <a:srgbClr val="FF0000"/>
              </a:solidFill>
              <a:latin typeface="华文琥珀" panose="02010800040101010101" pitchFamily="2" charset="-122"/>
              <a:ea typeface="华文琥珀" panose="02010800040101010101" pitchFamily="2" charset="-122"/>
            </a:endParaRPr>
          </a:p>
        </p:txBody>
      </p:sp>
      <p:pic>
        <p:nvPicPr>
          <p:cNvPr id="36" name="图片 35"/>
          <p:cNvPicPr>
            <a:picLocks noChangeAspect="1" noChangeArrowheads="1"/>
          </p:cNvPicPr>
          <p:nvPr/>
        </p:nvPicPr>
        <p:blipFill>
          <a:blip r:embed="rId1"/>
          <a:srcRect/>
          <a:stretch>
            <a:fillRect/>
          </a:stretch>
        </p:blipFill>
        <p:spPr bwMode="auto">
          <a:xfrm>
            <a:off x="7810512" y="4929198"/>
            <a:ext cx="4049712" cy="17144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 name="矩形 1051839"/>
          <p:cNvSpPr>
            <a:spLocks noChangeArrowheads="1"/>
          </p:cNvSpPr>
          <p:nvPr/>
        </p:nvSpPr>
        <p:spPr bwMode="auto">
          <a:xfrm>
            <a:off x="523875" y="142875"/>
            <a:ext cx="10226040" cy="583565"/>
          </a:xfrm>
          <a:prstGeom prst="rect">
            <a:avLst/>
          </a:prstGeom>
          <a:noFill/>
          <a:ln w="9525">
            <a:noFill/>
            <a:miter lim="800000"/>
          </a:ln>
        </p:spPr>
        <p:txBody>
          <a:bodyPr wrap="square">
            <a:spAutoFit/>
          </a:bodyPr>
          <a:p>
            <a:pPr indent="-342900">
              <a:spcBef>
                <a:spcPct val="50000"/>
              </a:spcBef>
            </a:pPr>
            <a:r>
              <a:rPr lang="en-US" altLang="zh-CN" sz="3200" b="1" dirty="0" smtClean="0">
                <a:latin typeface="隶书" panose="02010509060101010101" pitchFamily="49" charset="-122"/>
                <a:ea typeface="隶书" panose="02010509060101010101" pitchFamily="49" charset="-122"/>
              </a:rPr>
              <a:t>2</a:t>
            </a:r>
            <a:r>
              <a:rPr lang="zh-CN" altLang="en-US" sz="3200" b="1" dirty="0" smtClean="0">
                <a:latin typeface="隶书" panose="02010509060101010101" pitchFamily="49" charset="-122"/>
                <a:ea typeface="隶书" panose="02010509060101010101" pitchFamily="49" charset="-122"/>
              </a:rPr>
              <a:t>、面对日本</a:t>
            </a:r>
            <a:r>
              <a:rPr lang="zh-CN" altLang="en-US" sz="3200" b="1" dirty="0">
                <a:latin typeface="隶书" panose="02010509060101010101" pitchFamily="49" charset="-122"/>
                <a:ea typeface="隶书" panose="02010509060101010101" pitchFamily="49" charset="-122"/>
              </a:rPr>
              <a:t>侵华政策的改变，中国各方的态度如何？</a:t>
            </a:r>
            <a:endParaRPr lang="zh-CN" altLang="zh-CN" dirty="0">
              <a:latin typeface="隶书" panose="02010509060101010101" pitchFamily="49" charset="-122"/>
              <a:ea typeface="隶书" panose="02010509060101010101" pitchFamily="49" charset="-122"/>
            </a:endParaRPr>
          </a:p>
        </p:txBody>
      </p:sp>
      <p:sp>
        <p:nvSpPr>
          <p:cNvPr id="4" name="文本框 3"/>
          <p:cNvSpPr txBox="1"/>
          <p:nvPr/>
        </p:nvSpPr>
        <p:spPr>
          <a:xfrm>
            <a:off x="123825" y="1285875"/>
            <a:ext cx="3060700" cy="3130550"/>
          </a:xfrm>
          <a:prstGeom prst="rect">
            <a:avLst/>
          </a:prstGeom>
          <a:noFill/>
        </p:spPr>
        <p:txBody>
          <a:bodyPr wrap="square" rtlCol="0" anchor="t">
            <a:spAutoFit/>
          </a:bodyPr>
          <a:p>
            <a:pPr fontAlgn="auto">
              <a:lnSpc>
                <a:spcPts val="4740"/>
              </a:lnSpc>
            </a:pPr>
            <a:r>
              <a:rPr lang="zh-CN" altLang="en-US" sz="3200" b="1" dirty="0">
                <a:latin typeface="黑体" panose="02010609060101010101" pitchFamily="49" charset="-122"/>
                <a:ea typeface="黑体" panose="02010609060101010101" pitchFamily="49" charset="-122"/>
                <a:sym typeface="+mn-ea"/>
              </a:rPr>
              <a:t>亲日派汪精卫：</a:t>
            </a:r>
            <a:endParaRPr lang="zh-CN" altLang="en-US" sz="3200" b="1" dirty="0">
              <a:latin typeface="黑体" panose="02010609060101010101" pitchFamily="49" charset="-122"/>
              <a:ea typeface="黑体" panose="02010609060101010101" pitchFamily="49" charset="-122"/>
            </a:endParaRPr>
          </a:p>
          <a:p>
            <a:pPr fontAlgn="auto">
              <a:lnSpc>
                <a:spcPts val="4740"/>
              </a:lnSpc>
            </a:pPr>
            <a:endParaRPr lang="zh-CN" altLang="en-US" sz="3200" b="1" dirty="0">
              <a:latin typeface="黑体" panose="02010609060101010101" pitchFamily="49" charset="-122"/>
              <a:ea typeface="黑体" panose="02010609060101010101" pitchFamily="49" charset="-122"/>
              <a:sym typeface="+mn-ea"/>
            </a:endParaRPr>
          </a:p>
          <a:p>
            <a:pPr fontAlgn="auto">
              <a:lnSpc>
                <a:spcPts val="4740"/>
              </a:lnSpc>
            </a:pPr>
            <a:r>
              <a:rPr lang="zh-CN" altLang="en-US" sz="3200" b="1" dirty="0">
                <a:latin typeface="黑体" panose="02010609060101010101" pitchFamily="49" charset="-122"/>
                <a:ea typeface="黑体" panose="02010609060101010101" pitchFamily="49" charset="-122"/>
                <a:sym typeface="+mn-ea"/>
              </a:rPr>
              <a:t>国民党顽固派：</a:t>
            </a:r>
            <a:endParaRPr lang="zh-CN" altLang="en-US" sz="3200" b="1" dirty="0">
              <a:latin typeface="黑体" panose="02010609060101010101" pitchFamily="49" charset="-122"/>
              <a:ea typeface="黑体" panose="02010609060101010101" pitchFamily="49" charset="-122"/>
            </a:endParaRPr>
          </a:p>
          <a:p>
            <a:pPr fontAlgn="auto">
              <a:lnSpc>
                <a:spcPts val="4740"/>
              </a:lnSpc>
            </a:pPr>
            <a:endParaRPr lang="zh-CN" altLang="en-US" sz="3200" b="1" dirty="0">
              <a:latin typeface="黑体" panose="02010609060101010101" pitchFamily="49" charset="-122"/>
              <a:ea typeface="黑体" panose="02010609060101010101" pitchFamily="49" charset="-122"/>
              <a:sym typeface="+mn-ea"/>
            </a:endParaRPr>
          </a:p>
          <a:p>
            <a:pPr fontAlgn="auto">
              <a:lnSpc>
                <a:spcPts val="4740"/>
              </a:lnSpc>
            </a:pPr>
            <a:r>
              <a:rPr lang="zh-CN" altLang="en-US" sz="3200" b="1" dirty="0">
                <a:latin typeface="黑体" panose="02010609060101010101" pitchFamily="49" charset="-122"/>
                <a:ea typeface="黑体" panose="02010609060101010101" pitchFamily="49" charset="-122"/>
                <a:sym typeface="+mn-ea"/>
              </a:rPr>
              <a:t>共产党：</a:t>
            </a:r>
            <a:endParaRPr lang="zh-CN" altLang="en-US" sz="3200"/>
          </a:p>
        </p:txBody>
      </p:sp>
      <p:sp>
        <p:nvSpPr>
          <p:cNvPr id="5" name="文本框 4"/>
          <p:cNvSpPr txBox="1"/>
          <p:nvPr/>
        </p:nvSpPr>
        <p:spPr>
          <a:xfrm>
            <a:off x="2935605" y="2559050"/>
            <a:ext cx="8623300" cy="583565"/>
          </a:xfrm>
          <a:prstGeom prst="rect">
            <a:avLst/>
          </a:prstGeom>
          <a:noFill/>
        </p:spPr>
        <p:txBody>
          <a:bodyPr wrap="square" rtlCol="0" anchor="t">
            <a:spAutoFit/>
          </a:bodyPr>
          <a:p>
            <a:pPr indent="457200"/>
            <a:r>
              <a:rPr lang="en-US" altLang="zh-CN" sz="3200" b="1" dirty="0" smtClean="0">
                <a:solidFill>
                  <a:srgbClr val="0000FF"/>
                </a:solidFill>
                <a:latin typeface="黑体" panose="02010609060101010101" pitchFamily="49" charset="-122"/>
                <a:ea typeface="黑体" panose="02010609060101010101" pitchFamily="49" charset="-122"/>
                <a:sym typeface="+mn-ea"/>
              </a:rPr>
              <a:t>1941</a:t>
            </a:r>
            <a:r>
              <a:rPr lang="zh-CN" altLang="en-US" sz="3200" b="1" dirty="0" smtClean="0">
                <a:solidFill>
                  <a:srgbClr val="0000FF"/>
                </a:solidFill>
                <a:latin typeface="黑体" panose="02010609060101010101" pitchFamily="49" charset="-122"/>
                <a:ea typeface="黑体" panose="02010609060101010101" pitchFamily="49" charset="-122"/>
                <a:sym typeface="+mn-ea"/>
              </a:rPr>
              <a:t>年</a:t>
            </a:r>
            <a:r>
              <a:rPr lang="en-US" altLang="zh-CN" sz="3200" b="1" dirty="0" smtClean="0">
                <a:solidFill>
                  <a:srgbClr val="0000FF"/>
                </a:solidFill>
                <a:latin typeface="黑体" panose="02010609060101010101" pitchFamily="49" charset="-122"/>
                <a:ea typeface="黑体" panose="02010609060101010101" pitchFamily="49" charset="-122"/>
                <a:sym typeface="+mn-ea"/>
              </a:rPr>
              <a:t>1</a:t>
            </a:r>
            <a:r>
              <a:rPr lang="zh-CN" altLang="en-US" sz="3200" b="1" dirty="0" smtClean="0">
                <a:solidFill>
                  <a:srgbClr val="0000FF"/>
                </a:solidFill>
                <a:latin typeface="黑体" panose="02010609060101010101" pitchFamily="49" charset="-122"/>
                <a:ea typeface="黑体" panose="02010609060101010101" pitchFamily="49" charset="-122"/>
                <a:sym typeface="+mn-ea"/>
              </a:rPr>
              <a:t>月</a:t>
            </a:r>
            <a:r>
              <a:rPr lang="zh-CN" altLang="en-US" sz="3200" b="1" dirty="0" smtClean="0">
                <a:solidFill>
                  <a:srgbClr val="000000"/>
                </a:solidFill>
                <a:latin typeface="黑体" panose="02010609060101010101" pitchFamily="49" charset="-122"/>
                <a:ea typeface="黑体" panose="02010609060101010101" pitchFamily="49" charset="-122"/>
                <a:sym typeface="+mn-ea"/>
              </a:rPr>
              <a:t>制造</a:t>
            </a:r>
            <a:r>
              <a:rPr lang="zh-CN" altLang="en-US" sz="3200" b="1" dirty="0" smtClean="0">
                <a:solidFill>
                  <a:srgbClr val="FF0000"/>
                </a:solidFill>
                <a:latin typeface="黑体" panose="02010609060101010101" pitchFamily="49" charset="-122"/>
                <a:ea typeface="黑体" panose="02010609060101010101" pitchFamily="49" charset="-122"/>
                <a:sym typeface="+mn-ea"/>
              </a:rPr>
              <a:t>皖南事变</a:t>
            </a:r>
            <a:r>
              <a:rPr lang="zh-CN" altLang="en-US" sz="3200" b="1" dirty="0" smtClean="0">
                <a:solidFill>
                  <a:srgbClr val="000000"/>
                </a:solidFill>
                <a:latin typeface="黑体" panose="02010609060101010101" pitchFamily="49" charset="-122"/>
                <a:ea typeface="黑体" panose="02010609060101010101" pitchFamily="49" charset="-122"/>
                <a:sym typeface="+mn-ea"/>
              </a:rPr>
              <a:t>，妄图消灭新四军。</a:t>
            </a:r>
            <a:endParaRPr lang="zh-CN" altLang="en-US" sz="3200" b="1" dirty="0" smtClean="0">
              <a:solidFill>
                <a:srgbClr val="000000"/>
              </a:solidFill>
              <a:latin typeface="黑体" panose="02010609060101010101" pitchFamily="49" charset="-122"/>
              <a:ea typeface="黑体" panose="02010609060101010101" pitchFamily="49" charset="-122"/>
              <a:sym typeface="+mn-ea"/>
            </a:endParaRPr>
          </a:p>
        </p:txBody>
      </p:sp>
      <p:sp>
        <p:nvSpPr>
          <p:cNvPr id="6" name="文本框 5"/>
          <p:cNvSpPr txBox="1"/>
          <p:nvPr/>
        </p:nvSpPr>
        <p:spPr>
          <a:xfrm>
            <a:off x="3058795" y="1351280"/>
            <a:ext cx="8966200" cy="583565"/>
          </a:xfrm>
          <a:prstGeom prst="rect">
            <a:avLst/>
          </a:prstGeom>
          <a:noFill/>
        </p:spPr>
        <p:txBody>
          <a:bodyPr wrap="none" rtlCol="0">
            <a:spAutoFit/>
          </a:bodyPr>
          <a:p>
            <a:pPr algn="l"/>
            <a:r>
              <a:rPr lang="en-US" altLang="zh-CN" sz="3200" b="1" dirty="0" smtClean="0">
                <a:solidFill>
                  <a:srgbClr val="0000FF"/>
                </a:solidFill>
                <a:latin typeface="黑体" panose="02010609060101010101" pitchFamily="49" charset="-122"/>
                <a:ea typeface="黑体" panose="02010609060101010101" pitchFamily="49" charset="-122"/>
                <a:sym typeface="+mn-ea"/>
              </a:rPr>
              <a:t>1940</a:t>
            </a:r>
            <a:r>
              <a:rPr lang="zh-CN" altLang="en-US" sz="3200" b="1" dirty="0" smtClean="0">
                <a:solidFill>
                  <a:srgbClr val="0000FF"/>
                </a:solidFill>
                <a:latin typeface="黑体" panose="02010609060101010101" pitchFamily="49" charset="-122"/>
                <a:ea typeface="黑体" panose="02010609060101010101" pitchFamily="49" charset="-122"/>
                <a:sym typeface="+mn-ea"/>
              </a:rPr>
              <a:t>年</a:t>
            </a:r>
            <a:r>
              <a:rPr lang="en-US" altLang="zh-CN" sz="3200" b="1" dirty="0" smtClean="0">
                <a:solidFill>
                  <a:srgbClr val="0000FF"/>
                </a:solidFill>
                <a:latin typeface="黑体" panose="02010609060101010101" pitchFamily="49" charset="-122"/>
                <a:ea typeface="黑体" panose="02010609060101010101" pitchFamily="49" charset="-122"/>
                <a:sym typeface="+mn-ea"/>
              </a:rPr>
              <a:t>3</a:t>
            </a:r>
            <a:r>
              <a:rPr lang="zh-CN" altLang="en-US" sz="3200" b="1" dirty="0" smtClean="0">
                <a:solidFill>
                  <a:srgbClr val="0000FF"/>
                </a:solidFill>
                <a:latin typeface="黑体" panose="02010609060101010101" pitchFamily="49" charset="-122"/>
                <a:ea typeface="黑体" panose="02010609060101010101" pitchFamily="49" charset="-122"/>
                <a:sym typeface="+mn-ea"/>
              </a:rPr>
              <a:t>月</a:t>
            </a:r>
            <a:r>
              <a:rPr lang="zh-CN" altLang="en-US" sz="3200" b="1" dirty="0" smtClean="0">
                <a:solidFill>
                  <a:srgbClr val="000000"/>
                </a:solidFill>
                <a:latin typeface="黑体" panose="02010609060101010101" pitchFamily="49" charset="-122"/>
                <a:ea typeface="黑体" panose="02010609060101010101" pitchFamily="49" charset="-122"/>
                <a:sym typeface="+mn-ea"/>
              </a:rPr>
              <a:t>在</a:t>
            </a:r>
            <a:r>
              <a:rPr lang="zh-CN" altLang="en-US" sz="3200" b="1" dirty="0" smtClean="0">
                <a:solidFill>
                  <a:srgbClr val="FF0000"/>
                </a:solidFill>
                <a:latin typeface="黑体" panose="02010609060101010101" pitchFamily="49" charset="-122"/>
                <a:ea typeface="黑体" panose="02010609060101010101" pitchFamily="49" charset="-122"/>
                <a:sym typeface="+mn-ea"/>
              </a:rPr>
              <a:t>南京</a:t>
            </a:r>
            <a:r>
              <a:rPr lang="zh-CN" altLang="en-US" sz="3200" b="1" dirty="0" smtClean="0">
                <a:solidFill>
                  <a:srgbClr val="000000"/>
                </a:solidFill>
                <a:latin typeface="黑体" panose="02010609060101010101" pitchFamily="49" charset="-122"/>
                <a:ea typeface="黑体" panose="02010609060101010101" pitchFamily="49" charset="-122"/>
                <a:sym typeface="+mn-ea"/>
              </a:rPr>
              <a:t>成立伪国民政府。</a:t>
            </a:r>
            <a:r>
              <a:rPr lang="zh-CN" altLang="en-US" sz="3200" b="1" dirty="0" smtClean="0">
                <a:solidFill>
                  <a:srgbClr val="FF0000"/>
                </a:solidFill>
                <a:latin typeface="黑体" panose="02010609060101010101" pitchFamily="49" charset="-122"/>
                <a:ea typeface="黑体" panose="02010609060101010101" pitchFamily="49" charset="-122"/>
                <a:sym typeface="+mn-ea"/>
              </a:rPr>
              <a:t>（汪伪政权）</a:t>
            </a:r>
            <a:endParaRPr lang="zh-CN" altLang="en-US" sz="3200" b="1" dirty="0" smtClean="0">
              <a:solidFill>
                <a:srgbClr val="FF0000"/>
              </a:solidFill>
              <a:latin typeface="黑体" panose="02010609060101010101" pitchFamily="49" charset="-122"/>
              <a:ea typeface="黑体" panose="02010609060101010101" pitchFamily="49" charset="-122"/>
              <a:sym typeface="+mn-ea"/>
            </a:endParaRPr>
          </a:p>
        </p:txBody>
      </p:sp>
      <p:sp>
        <p:nvSpPr>
          <p:cNvPr id="7" name="矩形 6"/>
          <p:cNvSpPr>
            <a:spLocks noChangeArrowheads="1"/>
          </p:cNvSpPr>
          <p:nvPr/>
        </p:nvSpPr>
        <p:spPr bwMode="auto">
          <a:xfrm>
            <a:off x="2322830" y="3832860"/>
            <a:ext cx="6915785" cy="583565"/>
          </a:xfrm>
          <a:prstGeom prst="rect">
            <a:avLst/>
          </a:prstGeom>
          <a:solidFill>
            <a:srgbClr val="FFFFFF"/>
          </a:solidFill>
          <a:ln w="9525">
            <a:noFill/>
            <a:miter lim="800000"/>
          </a:ln>
        </p:spPr>
        <p:txBody>
          <a:bodyPr wrap="square">
            <a:spAutoFit/>
          </a:bodyPr>
          <a:p>
            <a:pPr indent="-76200"/>
            <a:r>
              <a:rPr lang="zh-CN" altLang="en-US" sz="3200" b="1" dirty="0">
                <a:latin typeface="黑体" panose="02010609060101010101" pitchFamily="49" charset="-122"/>
                <a:ea typeface="黑体" panose="02010609060101010101" pitchFamily="49" charset="-122"/>
                <a:cs typeface="黑体" panose="02010609060101010101" pitchFamily="49" charset="-122"/>
                <a:sym typeface="宋体" panose="02010600030101010101" pitchFamily="2" charset="-122"/>
              </a:rPr>
              <a:t>各敌后抗日根据地掀起</a:t>
            </a:r>
            <a:r>
              <a:rPr lang="zh-CN" altLang="en-US" sz="3200" b="1" dirty="0">
                <a:solidFill>
                  <a:srgbClr val="FF0000"/>
                </a:solidFill>
                <a:latin typeface="黑体" panose="02010609060101010101" pitchFamily="49" charset="-122"/>
                <a:ea typeface="黑体" panose="02010609060101010101" pitchFamily="49" charset="-122"/>
                <a:cs typeface="黑体" panose="02010609060101010101" pitchFamily="49" charset="-122"/>
                <a:sym typeface="宋体" panose="02010600030101010101" pitchFamily="2" charset="-122"/>
              </a:rPr>
              <a:t>大生产运动</a:t>
            </a:r>
            <a:endParaRPr lang="zh-CN" altLang="zh-CN" dirty="0">
              <a:latin typeface="黑体" panose="02010609060101010101" pitchFamily="49" charset="-122"/>
              <a:ea typeface="黑体" panose="02010609060101010101" pitchFamily="49" charset="-122"/>
              <a:cs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7" presetClass="entr" presetSubtype="0" fill="hold" nodeType="clickEffect">
                                  <p:stCondLst>
                                    <p:cond delay="0"/>
                                  </p:stCondLst>
                                  <p:iterate type="lt">
                                    <p:tmPct val="50000"/>
                                  </p:iterate>
                                  <p:childTnLst>
                                    <p:set>
                                      <p:cBhvr>
                                        <p:cTn id="18" dur="1" fill="hold">
                                          <p:stCondLst>
                                            <p:cond delay="0"/>
                                          </p:stCondLst>
                                        </p:cTn>
                                        <p:tgtEl>
                                          <p:spTgt spid="7"/>
                                        </p:tgtEl>
                                        <p:attrNameLst>
                                          <p:attrName>style.visibility</p:attrName>
                                        </p:attrNameLst>
                                      </p:cBhvr>
                                      <p:to>
                                        <p:strVal val="visible"/>
                                      </p:to>
                                    </p:set>
                                    <p:anim calcmode="discrete" valueType="clr">
                                      <p:cBhvr override="childStyle">
                                        <p:cTn id="19" dur="80"/>
                                        <p:tgtEl>
                                          <p:spTgt spid="7"/>
                                        </p:tgtEl>
                                        <p:attrNameLst>
                                          <p:attrName>style.color</p:attrName>
                                        </p:attrNameLst>
                                      </p:cBhvr>
                                      <p:tavLst>
                                        <p:tav tm="0">
                                          <p:val>
                                            <p:clrVal>
                                              <a:srgbClr val="ED7D31"/>
                                            </p:clrVal>
                                          </p:val>
                                        </p:tav>
                                        <p:tav tm="50000">
                                          <p:val>
                                            <p:clrVal>
                                              <a:srgbClr val="0563C1"/>
                                            </p:clrVal>
                                          </p:val>
                                        </p:tav>
                                      </p:tavLst>
                                    </p:anim>
                                    <p:anim calcmode="discrete" valueType="clr">
                                      <p:cBhvr>
                                        <p:cTn id="20" dur="80"/>
                                        <p:tgtEl>
                                          <p:spTgt spid="7"/>
                                        </p:tgtEl>
                                        <p:attrNameLst>
                                          <p:attrName>fill.color</p:attrName>
                                        </p:attrNameLst>
                                      </p:cBhvr>
                                      <p:tavLst>
                                        <p:tav tm="0">
                                          <p:val>
                                            <p:clrVal>
                                              <a:srgbClr val="ED7D31"/>
                                            </p:clrVal>
                                          </p:val>
                                        </p:tav>
                                        <p:tav tm="50000">
                                          <p:val>
                                            <p:clrVal>
                                              <a:srgbClr val="0563C1"/>
                                            </p:clrVal>
                                          </p:val>
                                        </p:tav>
                                      </p:tavLst>
                                    </p:anim>
                                    <p:set>
                                      <p:cBhvr>
                                        <p:cTn id="21" dur="80"/>
                                        <p:tgtEl>
                                          <p:spTgt spid="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7" name="Text Box 39"/>
          <p:cNvSpPr txBox="1"/>
          <p:nvPr/>
        </p:nvSpPr>
        <p:spPr>
          <a:xfrm>
            <a:off x="546100" y="5576570"/>
            <a:ext cx="11546205" cy="1076325"/>
          </a:xfrm>
          <a:prstGeom prst="rect">
            <a:avLst/>
          </a:prstGeom>
          <a:solidFill>
            <a:schemeClr val="bg1"/>
          </a:solidFill>
          <a:ln w="9525">
            <a:noFill/>
          </a:ln>
        </p:spPr>
        <p:txBody>
          <a:bodyPr wrap="square" anchor="t">
            <a:spAutoFit/>
          </a:bodyPr>
          <a:p>
            <a:r>
              <a:rPr lang="zh-CN" altLang="en-US" sz="3200" b="1" dirty="0">
                <a:latin typeface="黑体" panose="02010609060101010101" pitchFamily="49" charset="-122"/>
                <a:ea typeface="黑体" panose="02010609060101010101" pitchFamily="49" charset="-122"/>
                <a:cs typeface="黑体" panose="02010609060101010101" pitchFamily="49" charset="-122"/>
              </a:rPr>
              <a:t>1943年秋天，中央机关在枣园的书记处礼堂举行了纺线比赛。</a:t>
            </a:r>
            <a:endParaRPr lang="zh-CN" altLang="en-US" sz="3200" b="1" dirty="0">
              <a:latin typeface="黑体" panose="02010609060101010101" pitchFamily="49" charset="-122"/>
              <a:ea typeface="黑体" panose="02010609060101010101" pitchFamily="49" charset="-122"/>
              <a:cs typeface="黑体" panose="02010609060101010101" pitchFamily="49" charset="-122"/>
            </a:endParaRPr>
          </a:p>
          <a:p>
            <a:r>
              <a:rPr lang="zh-CN" altLang="en-US" sz="3200" b="1" dirty="0">
                <a:latin typeface="黑体" panose="02010609060101010101" pitchFamily="49" charset="-122"/>
                <a:ea typeface="黑体" panose="02010609060101010101" pitchFamily="49" charset="-122"/>
                <a:cs typeface="黑体" panose="02010609060101010101" pitchFamily="49" charset="-122"/>
              </a:rPr>
              <a:t>        《记一辆纺车》、吴伯萧的《菜园小记》</a:t>
            </a:r>
            <a:endParaRPr lang="zh-CN" altLang="en-US" sz="3200" b="1" dirty="0">
              <a:latin typeface="黑体" panose="02010609060101010101" pitchFamily="49" charset="-122"/>
              <a:ea typeface="黑体" panose="02010609060101010101" pitchFamily="49" charset="-122"/>
              <a:cs typeface="黑体" panose="02010609060101010101" pitchFamily="49" charset="-122"/>
            </a:endParaRPr>
          </a:p>
        </p:txBody>
      </p:sp>
      <p:pic>
        <p:nvPicPr>
          <p:cNvPr id="9218" name="图片 1"/>
          <p:cNvPicPr>
            <a:picLocks noChangeAspect="1"/>
          </p:cNvPicPr>
          <p:nvPr/>
        </p:nvPicPr>
        <p:blipFill>
          <a:blip r:embed="rId1"/>
          <a:stretch>
            <a:fillRect/>
          </a:stretch>
        </p:blipFill>
        <p:spPr>
          <a:xfrm>
            <a:off x="276860" y="92710"/>
            <a:ext cx="11671300" cy="548386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500" fill="hold">
                                          <p:stCondLst>
                                            <p:cond delay="0"/>
                                          </p:stCondLst>
                                        </p:cTn>
                                        <p:tgtEl>
                                          <p:spTgt spid="9217"/>
                                        </p:tgtEl>
                                        <p:attrNameLst>
                                          <p:attrName>style.visibility</p:attrName>
                                        </p:attrNameLst>
                                      </p:cBhvr>
                                      <p:to>
                                        <p:strVal val="visible"/>
                                      </p:to>
                                    </p:set>
                                    <p:animEffect transition="in" filter="dissolve">
                                      <p:cBhvr>
                                        <p:cTn id="7" dur="500"/>
                                        <p:tgtEl>
                                          <p:spTgt spid="92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7"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0241" name="图片 2" descr="m_339557.jpg"/>
          <p:cNvPicPr>
            <a:picLocks noChangeAspect="1"/>
          </p:cNvPicPr>
          <p:nvPr/>
        </p:nvPicPr>
        <p:blipFill>
          <a:blip r:embed="rId1"/>
          <a:stretch>
            <a:fillRect/>
          </a:stretch>
        </p:blipFill>
        <p:spPr>
          <a:xfrm>
            <a:off x="1159510" y="100330"/>
            <a:ext cx="10306050" cy="5321300"/>
          </a:xfrm>
          <a:prstGeom prst="rect">
            <a:avLst/>
          </a:prstGeom>
          <a:noFill/>
          <a:ln w="9525">
            <a:noFill/>
          </a:ln>
        </p:spPr>
      </p:pic>
      <p:sp>
        <p:nvSpPr>
          <p:cNvPr id="10242" name="Text Box 60"/>
          <p:cNvSpPr txBox="1"/>
          <p:nvPr/>
        </p:nvSpPr>
        <p:spPr>
          <a:xfrm>
            <a:off x="3699510" y="5956935"/>
            <a:ext cx="5340985" cy="645160"/>
          </a:xfrm>
          <a:prstGeom prst="rect">
            <a:avLst/>
          </a:prstGeom>
          <a:solidFill>
            <a:srgbClr val="FFFFFF"/>
          </a:solidFill>
          <a:ln w="9525">
            <a:noFill/>
          </a:ln>
        </p:spPr>
        <p:txBody>
          <a:bodyPr wrap="square" anchor="t">
            <a:spAutoFit/>
          </a:bodyPr>
          <a:p>
            <a:r>
              <a:rPr lang="zh-CN" altLang="en-US" sz="3600" b="1" dirty="0">
                <a:solidFill>
                  <a:srgbClr val="FF0000"/>
                </a:solidFill>
                <a:latin typeface="黑体" panose="02010609060101010101" pitchFamily="49" charset="-122"/>
                <a:ea typeface="黑体" panose="02010609060101010101" pitchFamily="49" charset="-122"/>
                <a:cs typeface="黑体" panose="02010609060101010101" pitchFamily="49" charset="-122"/>
              </a:rPr>
              <a:t>王震率</a:t>
            </a:r>
            <a:r>
              <a:rPr lang="en-US" altLang="zh-CN" sz="3600" b="1" dirty="0">
                <a:solidFill>
                  <a:srgbClr val="FF0000"/>
                </a:solidFill>
                <a:latin typeface="黑体" panose="02010609060101010101" pitchFamily="49" charset="-122"/>
                <a:ea typeface="黑体" panose="02010609060101010101" pitchFamily="49" charset="-122"/>
                <a:cs typeface="黑体" panose="02010609060101010101" pitchFamily="49" charset="-122"/>
              </a:rPr>
              <a:t>359</a:t>
            </a:r>
            <a:r>
              <a:rPr lang="zh-CN" altLang="en-US" sz="3600" b="1" dirty="0">
                <a:solidFill>
                  <a:srgbClr val="FF0000"/>
                </a:solidFill>
                <a:latin typeface="黑体" panose="02010609060101010101" pitchFamily="49" charset="-122"/>
                <a:ea typeface="黑体" panose="02010609060101010101" pitchFamily="49" charset="-122"/>
                <a:cs typeface="黑体" panose="02010609060101010101" pitchFamily="49" charset="-122"/>
              </a:rPr>
              <a:t>旅南泥湾开荒</a:t>
            </a:r>
            <a:endParaRPr lang="zh-CN" altLang="en-US" sz="3600" b="1" dirty="0">
              <a:solidFill>
                <a:srgbClr val="FF0000"/>
              </a:solidFill>
              <a:latin typeface="黑体" panose="02010609060101010101" pitchFamily="49" charset="-122"/>
              <a:ea typeface="黑体" panose="02010609060101010101" pitchFamily="49" charset="-122"/>
              <a:cs typeface="黑体" panose="02010609060101010101" pitchFamily="49"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p:nvPr/>
        </p:nvGraphicFramePr>
        <p:xfrm>
          <a:off x="621030" y="1600200"/>
          <a:ext cx="11228705" cy="4876165"/>
        </p:xfrm>
        <a:graphic>
          <a:graphicData uri="http://schemas.openxmlformats.org/drawingml/2006/table">
            <a:tbl>
              <a:tblPr/>
              <a:tblGrid>
                <a:gridCol w="1565275"/>
                <a:gridCol w="9663430"/>
              </a:tblGrid>
              <a:tr h="645795">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buNone/>
                      </a:pPr>
                      <a:r>
                        <a:rPr lang="zh-CN" altLang="en-US" sz="3200" b="1" u="none" kern="1200" baseline="0" dirty="0" smtClean="0">
                          <a:solidFill>
                            <a:schemeClr val="tx1"/>
                          </a:solidFill>
                          <a:latin typeface="黑体" panose="02010609060101010101" pitchFamily="49" charset="-122"/>
                          <a:ea typeface="黑体" panose="02010609060101010101" pitchFamily="49" charset="-122"/>
                          <a:cs typeface="+mn-cs"/>
                        </a:rPr>
                        <a:t>国民党</a:t>
                      </a:r>
                      <a:endParaRPr lang="zh-CN" altLang="en-US" sz="3200" b="1" u="none" kern="1200" baseline="0" dirty="0" smtClean="0">
                        <a:solidFill>
                          <a:schemeClr val="tx1"/>
                        </a:solidFill>
                        <a:latin typeface="黑体" panose="02010609060101010101" pitchFamily="49" charset="-122"/>
                        <a:ea typeface="黑体" panose="02010609060101010101" pitchFamily="49" charset="-122"/>
                        <a:cs typeface="+mn-cs"/>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buNone/>
                      </a:pPr>
                      <a:endParaRPr lang="zh-CN" altLang="en-US" sz="3200" b="1" dirty="0">
                        <a:solidFill>
                          <a:srgbClr val="800000"/>
                        </a:solidFill>
                        <a:latin typeface="黑体" panose="02010609060101010101" pitchFamily="49" charset="-122"/>
                        <a:ea typeface="黑体" panose="02010609060101010101" pitchFamily="49"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680085">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l" defTabSz="914400" rtl="0" eaLnBrk="1" fontAlgn="base" latinLnBrk="0" hangingPunct="1">
                        <a:lnSpc>
                          <a:spcPct val="100000"/>
                        </a:lnSpc>
                        <a:spcBef>
                          <a:spcPct val="20000"/>
                        </a:spcBef>
                        <a:spcAft>
                          <a:spcPct val="0"/>
                        </a:spcAft>
                        <a:buNone/>
                      </a:pPr>
                      <a:r>
                        <a:rPr lang="zh-CN" altLang="en-US" sz="3200" b="1" u="none" kern="1200" baseline="0" dirty="0" smtClean="0">
                          <a:solidFill>
                            <a:schemeClr val="tx1"/>
                          </a:solidFill>
                          <a:latin typeface="黑体" panose="02010609060101010101" pitchFamily="49" charset="-122"/>
                          <a:ea typeface="黑体" panose="02010609060101010101" pitchFamily="49" charset="-122"/>
                          <a:cs typeface="+mn-cs"/>
                        </a:rPr>
                        <a:t>共产党</a:t>
                      </a:r>
                      <a:endParaRPr lang="zh-CN" altLang="en-US" sz="3200" b="1" u="none" kern="1200" baseline="0" dirty="0" smtClean="0">
                        <a:solidFill>
                          <a:schemeClr val="tx1"/>
                        </a:solidFill>
                        <a:latin typeface="黑体" panose="02010609060101010101" pitchFamily="49" charset="-122"/>
                        <a:ea typeface="黑体" panose="02010609060101010101" pitchFamily="49" charset="-122"/>
                        <a:cs typeface="+mn-cs"/>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buNone/>
                      </a:pPr>
                      <a:endParaRPr lang="zh-CN" altLang="en-US" sz="3200" b="1" dirty="0">
                        <a:solidFill>
                          <a:srgbClr val="800000"/>
                        </a:solidFill>
                        <a:latin typeface="黑体" panose="02010609060101010101" pitchFamily="49" charset="-122"/>
                        <a:ea typeface="黑体" panose="02010609060101010101" pitchFamily="49"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679450">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l" defTabSz="914400" rtl="0" eaLnBrk="1" fontAlgn="base" latinLnBrk="0" hangingPunct="1">
                        <a:lnSpc>
                          <a:spcPct val="100000"/>
                        </a:lnSpc>
                        <a:spcBef>
                          <a:spcPct val="20000"/>
                        </a:spcBef>
                        <a:spcAft>
                          <a:spcPct val="0"/>
                        </a:spcAft>
                        <a:buNone/>
                      </a:pPr>
                      <a:r>
                        <a:rPr lang="zh-CN" altLang="en-US" sz="3200" b="1" u="none" kern="1200" baseline="0" dirty="0" smtClean="0">
                          <a:solidFill>
                            <a:schemeClr val="tx1"/>
                          </a:solidFill>
                          <a:latin typeface="黑体" panose="02010609060101010101" pitchFamily="49" charset="-122"/>
                          <a:ea typeface="黑体" panose="02010609060101010101" pitchFamily="49" charset="-122"/>
                          <a:cs typeface="+mn-cs"/>
                        </a:rPr>
                        <a:t>青年</a:t>
                      </a:r>
                      <a:endParaRPr lang="zh-CN" altLang="en-US" sz="3200" b="1" u="none" kern="1200" baseline="0" dirty="0" smtClean="0">
                        <a:solidFill>
                          <a:schemeClr val="tx1"/>
                        </a:solidFill>
                        <a:latin typeface="黑体" panose="02010609060101010101" pitchFamily="49" charset="-122"/>
                        <a:ea typeface="黑体" panose="02010609060101010101" pitchFamily="49" charset="-122"/>
                        <a:cs typeface="+mn-cs"/>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buNone/>
                      </a:pPr>
                      <a:endParaRPr lang="zh-CN" altLang="en-US" sz="3200" b="1" dirty="0">
                        <a:solidFill>
                          <a:srgbClr val="800000"/>
                        </a:solidFill>
                        <a:latin typeface="黑体" panose="02010609060101010101" pitchFamily="49" charset="-122"/>
                        <a:ea typeface="黑体" panose="02010609060101010101" pitchFamily="49"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645795">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l" defTabSz="914400" rtl="0" eaLnBrk="1" fontAlgn="base" latinLnBrk="0" hangingPunct="1">
                        <a:lnSpc>
                          <a:spcPct val="100000"/>
                        </a:lnSpc>
                        <a:spcBef>
                          <a:spcPct val="20000"/>
                        </a:spcBef>
                        <a:spcAft>
                          <a:spcPct val="0"/>
                        </a:spcAft>
                        <a:buNone/>
                      </a:pPr>
                      <a:r>
                        <a:rPr lang="zh-CN" altLang="en-US" sz="3200" b="1" u="none" kern="1200" baseline="0" dirty="0" smtClean="0">
                          <a:solidFill>
                            <a:schemeClr val="tx1"/>
                          </a:solidFill>
                          <a:latin typeface="黑体" panose="02010609060101010101" pitchFamily="49" charset="-122"/>
                          <a:ea typeface="黑体" panose="02010609060101010101" pitchFamily="49" charset="-122"/>
                          <a:cs typeface="+mn-cs"/>
                        </a:rPr>
                        <a:t>妇女</a:t>
                      </a:r>
                      <a:endParaRPr lang="zh-CN" altLang="en-US" sz="3200" b="1" u="none" kern="1200" baseline="0" dirty="0" smtClean="0">
                        <a:solidFill>
                          <a:schemeClr val="tx1"/>
                        </a:solidFill>
                        <a:latin typeface="黑体" panose="02010609060101010101" pitchFamily="49" charset="-122"/>
                        <a:ea typeface="黑体" panose="02010609060101010101" pitchFamily="49" charset="-122"/>
                        <a:cs typeface="+mn-cs"/>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buNone/>
                      </a:pPr>
                      <a:endParaRPr lang="zh-CN" altLang="en-US" sz="2800" b="1" dirty="0">
                        <a:solidFill>
                          <a:srgbClr val="1121BF"/>
                        </a:solidFill>
                        <a:latin typeface="黑体" panose="02010609060101010101" pitchFamily="49" charset="-122"/>
                        <a:ea typeface="黑体" panose="02010609060101010101" pitchFamily="49" charset="-122"/>
                        <a:cs typeface="Times New Roman" panose="02020603050405020304" pitchFamily="18" charset="0"/>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645795">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l" defTabSz="914400" rtl="0" eaLnBrk="1" fontAlgn="base" latinLnBrk="0" hangingPunct="1">
                        <a:lnSpc>
                          <a:spcPct val="100000"/>
                        </a:lnSpc>
                        <a:spcBef>
                          <a:spcPct val="20000"/>
                        </a:spcBef>
                        <a:spcAft>
                          <a:spcPct val="0"/>
                        </a:spcAft>
                        <a:buNone/>
                      </a:pPr>
                      <a:r>
                        <a:rPr lang="zh-CN" altLang="en-US" sz="3200" b="1" u="none" kern="1200" baseline="0" dirty="0" smtClean="0">
                          <a:solidFill>
                            <a:schemeClr val="tx1"/>
                          </a:solidFill>
                          <a:latin typeface="黑体" panose="02010609060101010101" pitchFamily="49" charset="-122"/>
                          <a:ea typeface="黑体" panose="02010609060101010101" pitchFamily="49" charset="-122"/>
                          <a:cs typeface="+mn-cs"/>
                        </a:rPr>
                        <a:t>工人</a:t>
                      </a:r>
                      <a:endParaRPr lang="zh-CN" altLang="en-US" sz="3200" b="1" u="none" kern="1200" baseline="0" dirty="0" smtClean="0">
                        <a:solidFill>
                          <a:schemeClr val="tx1"/>
                        </a:solidFill>
                        <a:latin typeface="黑体" panose="02010609060101010101" pitchFamily="49" charset="-122"/>
                        <a:ea typeface="黑体" panose="02010609060101010101" pitchFamily="49" charset="-122"/>
                        <a:cs typeface="+mn-cs"/>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buNone/>
                      </a:pPr>
                      <a:endParaRPr lang="zh-CN" altLang="en-US" sz="3200" b="1" dirty="0">
                        <a:solidFill>
                          <a:srgbClr val="800000"/>
                        </a:solidFill>
                        <a:latin typeface="黑体" panose="02010609060101010101" pitchFamily="49" charset="-122"/>
                        <a:ea typeface="黑体" panose="02010609060101010101" pitchFamily="49"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6430">
                <a:tc>
                  <a:txBody>
                    <a:bodyPr/>
                    <a:lstStyle/>
                    <a:p>
                      <a:pPr marL="0" lvl="0" indent="0" algn="l" defTabSz="914400" rtl="0" eaLnBrk="1" fontAlgn="base" latinLnBrk="0" hangingPunct="1">
                        <a:lnSpc>
                          <a:spcPct val="100000"/>
                        </a:lnSpc>
                        <a:spcBef>
                          <a:spcPct val="20000"/>
                        </a:spcBef>
                        <a:spcAft>
                          <a:spcPct val="0"/>
                        </a:spcAft>
                        <a:buNone/>
                      </a:pPr>
                      <a:r>
                        <a:rPr lang="zh-CN" altLang="en-US" sz="3200" b="1" u="none" kern="1200" baseline="0" dirty="0" smtClean="0">
                          <a:solidFill>
                            <a:schemeClr val="tx1"/>
                          </a:solidFill>
                          <a:latin typeface="黑体" panose="02010609060101010101" pitchFamily="49" charset="-122"/>
                          <a:ea typeface="黑体" panose="02010609060101010101" pitchFamily="49" charset="-122"/>
                          <a:cs typeface="+mn-cs"/>
                        </a:rPr>
                        <a:t>华侨</a:t>
                      </a:r>
                      <a:endParaRPr lang="zh-CN" altLang="en-US" sz="3200" b="1" u="none" kern="1200" baseline="0" dirty="0" smtClean="0">
                        <a:solidFill>
                          <a:schemeClr val="tx1"/>
                        </a:solidFill>
                        <a:latin typeface="黑体" panose="02010609060101010101" pitchFamily="49" charset="-122"/>
                        <a:ea typeface="黑体" panose="02010609060101010101" pitchFamily="49" charset="-122"/>
                        <a:cs typeface="+mn-cs"/>
                      </a:endParaRPr>
                    </a:p>
                  </a:txBody>
                  <a:tcPr>
                    <a:lnL w="28575" cap="flat" cmpd="sng">
                      <a:solidFill>
                        <a:schemeClr val="tx1"/>
                      </a:solidFill>
                      <a:prstDash val="solid"/>
                      <a:headEnd type="none" w="med" len="med"/>
                      <a:tailEnd type="none" w="med" len="med"/>
                    </a:lnL>
                    <a:lnR w="12700" cap="flat" cmpd="sng" algn="ctr">
                      <a:solidFill>
                        <a:schemeClr val="tx1"/>
                      </a:solidFill>
                      <a:prstDash val="solid"/>
                      <a:round/>
                      <a:headEnd type="none" w="med" len="med"/>
                      <a:tailEnd type="none" w="med" len="med"/>
                    </a:lnR>
                    <a:lnT w="12700" cap="flat" cmpd="sng">
                      <a:solidFill>
                        <a:schemeClr val="tx1"/>
                      </a:solidFill>
                      <a:prstDash val="soli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lvl="0" indent="0">
                        <a:buNone/>
                      </a:pPr>
                      <a:endParaRPr lang="zh-CN" altLang="en-US" sz="3200" b="1" dirty="0">
                        <a:solidFill>
                          <a:srgbClr val="800000"/>
                        </a:solidFill>
                        <a:latin typeface="黑体" panose="02010609060101010101" pitchFamily="49" charset="-122"/>
                        <a:ea typeface="黑体" panose="02010609060101010101" pitchFamily="49" charset="-122"/>
                      </a:endParaRPr>
                    </a:p>
                  </a:txBody>
                  <a:tcPr>
                    <a:lnL w="12700" cap="flat" cmpd="sng" algn="ctr">
                      <a:solidFill>
                        <a:schemeClr val="tx1"/>
                      </a:solidFill>
                      <a:prstDash val="solid"/>
                      <a:roun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32815">
                <a:tc>
                  <a:txBody>
                    <a:bodyPr/>
                    <a:lstStyle/>
                    <a:p>
                      <a:pPr marL="0" lvl="0" indent="0" algn="l" defTabSz="914400" rtl="0" eaLnBrk="1" fontAlgn="base" latinLnBrk="0" hangingPunct="1">
                        <a:lnSpc>
                          <a:spcPct val="100000"/>
                        </a:lnSpc>
                        <a:spcBef>
                          <a:spcPct val="20000"/>
                        </a:spcBef>
                        <a:spcAft>
                          <a:spcPct val="0"/>
                        </a:spcAft>
                        <a:buNone/>
                      </a:pPr>
                      <a:r>
                        <a:rPr lang="zh-CN" altLang="en-US" sz="3200" b="1" u="none" kern="1200" baseline="0" dirty="0" smtClean="0">
                          <a:solidFill>
                            <a:schemeClr val="tx1"/>
                          </a:solidFill>
                          <a:latin typeface="黑体" panose="02010609060101010101" pitchFamily="49" charset="-122"/>
                          <a:ea typeface="黑体" panose="02010609060101010101" pitchFamily="49" charset="-122"/>
                          <a:cs typeface="+mn-cs"/>
                        </a:rPr>
                        <a:t>文艺</a:t>
                      </a:r>
                      <a:endParaRPr lang="zh-CN" altLang="en-US" sz="3200" b="1" u="none" kern="1200" baseline="0" dirty="0" smtClean="0">
                        <a:solidFill>
                          <a:schemeClr val="tx1"/>
                        </a:solidFill>
                        <a:latin typeface="黑体" panose="02010609060101010101" pitchFamily="49" charset="-122"/>
                        <a:ea typeface="黑体" panose="02010609060101010101" pitchFamily="49" charset="-122"/>
                        <a:cs typeface="+mn-cs"/>
                      </a:endParaRPr>
                    </a:p>
                  </a:txBody>
                  <a:tcPr>
                    <a:lnL w="28575" cap="flat" cmpd="sng">
                      <a:solidFill>
                        <a:schemeClr val="tx1"/>
                      </a:solidFill>
                      <a:prstDash val="solid"/>
                      <a:headEnd type="none" w="med" len="med"/>
                      <a:tailEnd type="none" w="med" len="med"/>
                    </a:lnL>
                    <a:lnR w="12700" cap="flat" cmpd="sng" algn="ctr">
                      <a:solidFill>
                        <a:schemeClr val="tx1"/>
                      </a:solidFill>
                      <a:prstDash val="solid"/>
                      <a:roun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p>
                      <a:pPr marL="0" lvl="0" indent="0">
                        <a:buNone/>
                      </a:pPr>
                      <a:endParaRPr lang="zh-CN" altLang="en-US" sz="3200" b="1" dirty="0">
                        <a:solidFill>
                          <a:srgbClr val="800000"/>
                        </a:solidFill>
                        <a:latin typeface="黑体" panose="02010609060101010101" pitchFamily="49" charset="-122"/>
                        <a:ea typeface="黑体" panose="02010609060101010101" pitchFamily="49" charset="-122"/>
                      </a:endParaRPr>
                    </a:p>
                  </a:txBody>
                  <a:tcPr>
                    <a:lnL w="12700" cap="flat" cmpd="sng" algn="ctr">
                      <a:solidFill>
                        <a:schemeClr val="tx1"/>
                      </a:solidFill>
                      <a:prstDash val="solid"/>
                      <a:roun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bl>
          </a:graphicData>
        </a:graphic>
      </p:graphicFrame>
      <p:sp>
        <p:nvSpPr>
          <p:cNvPr id="3" name="Rectangle 1"/>
          <p:cNvSpPr>
            <a:spLocks noChangeArrowheads="1"/>
          </p:cNvSpPr>
          <p:nvPr/>
        </p:nvSpPr>
        <p:spPr bwMode="auto">
          <a:xfrm>
            <a:off x="2369820" y="1726248"/>
            <a:ext cx="9479280" cy="521970"/>
          </a:xfrm>
          <a:prstGeom prst="rect">
            <a:avLst/>
          </a:prstGeom>
          <a:noFill/>
          <a:ln w="9525">
            <a:noFill/>
            <a:miter lim="800000"/>
          </a:ln>
        </p:spPr>
        <p:txBody>
          <a:bodyPr wrap="square" anchor="ctr">
            <a:spAutoFit/>
          </a:bodyPr>
          <a:lstStyle/>
          <a:p>
            <a:r>
              <a:rPr lang="zh-CN" sz="2800" b="1" dirty="0">
                <a:solidFill>
                  <a:srgbClr val="1121BF"/>
                </a:solidFill>
                <a:latin typeface="黑体" panose="02010609060101010101" pitchFamily="49" charset="-122"/>
                <a:ea typeface="黑体" panose="02010609060101010101" pitchFamily="49" charset="-122"/>
                <a:cs typeface="Times New Roman" panose="02020603050405020304" pitchFamily="18" charset="0"/>
              </a:rPr>
              <a:t>枣宜会战中，第三十三集团军总司令</a:t>
            </a:r>
            <a:r>
              <a:rPr lang="zh-CN" sz="2800" b="1" dirty="0">
                <a:solidFill>
                  <a:srgbClr val="FF0000"/>
                </a:solidFill>
                <a:latin typeface="黑体" panose="02010609060101010101" pitchFamily="49" charset="-122"/>
                <a:ea typeface="黑体" panose="02010609060101010101" pitchFamily="49" charset="-122"/>
                <a:cs typeface="Times New Roman" panose="02020603050405020304" pitchFamily="18" charset="0"/>
              </a:rPr>
              <a:t>张自忠</a:t>
            </a:r>
            <a:r>
              <a:rPr lang="zh-CN" sz="2800" b="1" dirty="0">
                <a:solidFill>
                  <a:srgbClr val="1121BF"/>
                </a:solidFill>
                <a:latin typeface="黑体" panose="02010609060101010101" pitchFamily="49" charset="-122"/>
                <a:ea typeface="黑体" panose="02010609060101010101" pitchFamily="49" charset="-122"/>
                <a:cs typeface="Times New Roman" panose="02020603050405020304" pitchFamily="18" charset="0"/>
              </a:rPr>
              <a:t>上将壮烈殉国</a:t>
            </a:r>
            <a:endParaRPr lang="zh-CN" sz="2800" b="1" dirty="0">
              <a:solidFill>
                <a:srgbClr val="1121BF"/>
              </a:solidFill>
              <a:latin typeface="黑体" panose="02010609060101010101" pitchFamily="49" charset="-122"/>
              <a:ea typeface="黑体" panose="02010609060101010101" pitchFamily="49" charset="-122"/>
              <a:cs typeface="Times New Roman" panose="02020603050405020304" pitchFamily="18" charset="0"/>
            </a:endParaRPr>
          </a:p>
        </p:txBody>
      </p:sp>
      <p:sp>
        <p:nvSpPr>
          <p:cNvPr id="4" name="TextBox 4"/>
          <p:cNvSpPr txBox="1">
            <a:spLocks noChangeArrowheads="1"/>
          </p:cNvSpPr>
          <p:nvPr/>
        </p:nvSpPr>
        <p:spPr bwMode="auto">
          <a:xfrm>
            <a:off x="2980055" y="2447290"/>
            <a:ext cx="8869045" cy="521970"/>
          </a:xfrm>
          <a:prstGeom prst="rect">
            <a:avLst/>
          </a:prstGeom>
          <a:noFill/>
          <a:ln w="9525">
            <a:noFill/>
            <a:miter lim="800000"/>
          </a:ln>
        </p:spPr>
        <p:txBody>
          <a:bodyPr wrap="square">
            <a:spAutoFit/>
          </a:bodyPr>
          <a:lstStyle/>
          <a:p>
            <a:r>
              <a:rPr lang="zh-CN" altLang="en-US" sz="2800" b="1" dirty="0">
                <a:solidFill>
                  <a:srgbClr val="1121BF"/>
                </a:solidFill>
                <a:latin typeface="黑体" panose="02010609060101010101" pitchFamily="49" charset="-122"/>
                <a:ea typeface="黑体" panose="02010609060101010101" pitchFamily="49" charset="-122"/>
                <a:cs typeface="黑体" panose="02010609060101010101" pitchFamily="49" charset="-122"/>
              </a:rPr>
              <a:t>在反“扫荡”中，八路军副参谋长</a:t>
            </a:r>
            <a:r>
              <a:rPr lang="zh-CN" altLang="en-US" sz="2800" b="1" dirty="0">
                <a:solidFill>
                  <a:srgbClr val="FF0000"/>
                </a:solidFill>
                <a:latin typeface="黑体" panose="02010609060101010101" pitchFamily="49" charset="-122"/>
                <a:ea typeface="黑体" panose="02010609060101010101" pitchFamily="49" charset="-122"/>
                <a:cs typeface="黑体" panose="02010609060101010101" pitchFamily="49" charset="-122"/>
              </a:rPr>
              <a:t>左权</a:t>
            </a:r>
            <a:r>
              <a:rPr lang="zh-CN" altLang="en-US" sz="2800" b="1" dirty="0">
                <a:solidFill>
                  <a:srgbClr val="1121BF"/>
                </a:solidFill>
                <a:latin typeface="黑体" panose="02010609060101010101" pitchFamily="49" charset="-122"/>
                <a:ea typeface="黑体" panose="02010609060101010101" pitchFamily="49" charset="-122"/>
                <a:cs typeface="黑体" panose="02010609060101010101" pitchFamily="49" charset="-122"/>
              </a:rPr>
              <a:t>将军血洒疆场</a:t>
            </a:r>
            <a:endParaRPr lang="zh-CN" altLang="en-US" sz="2800" b="1" dirty="0">
              <a:solidFill>
                <a:srgbClr val="1121BF"/>
              </a:solidFill>
              <a:latin typeface="黑体" panose="02010609060101010101" pitchFamily="49" charset="-122"/>
              <a:ea typeface="黑体" panose="02010609060101010101" pitchFamily="49" charset="-122"/>
              <a:cs typeface="黑体" panose="02010609060101010101" pitchFamily="49" charset="-122"/>
            </a:endParaRPr>
          </a:p>
        </p:txBody>
      </p:sp>
      <p:sp>
        <p:nvSpPr>
          <p:cNvPr id="5" name="Rectangle 2"/>
          <p:cNvSpPr>
            <a:spLocks noChangeArrowheads="1"/>
          </p:cNvSpPr>
          <p:nvPr/>
        </p:nvSpPr>
        <p:spPr bwMode="auto">
          <a:xfrm>
            <a:off x="3225483" y="3168174"/>
            <a:ext cx="6019800" cy="521970"/>
          </a:xfrm>
          <a:prstGeom prst="rect">
            <a:avLst/>
          </a:prstGeom>
          <a:noFill/>
          <a:ln w="9525">
            <a:noFill/>
            <a:miter lim="800000"/>
          </a:ln>
        </p:spPr>
        <p:txBody>
          <a:bodyPr anchor="ctr">
            <a:spAutoFit/>
          </a:bodyPr>
          <a:lstStyle/>
          <a:p>
            <a:r>
              <a:rPr lang="zh-CN" altLang="en-US" sz="2800" b="1" dirty="0">
                <a:solidFill>
                  <a:srgbClr val="1121BF"/>
                </a:solidFill>
                <a:latin typeface="黑体" panose="02010609060101010101" pitchFamily="49" charset="-122"/>
                <a:ea typeface="黑体" panose="02010609060101010101" pitchFamily="49" charset="-122"/>
                <a:cs typeface="Times New Roman" panose="02020603050405020304" pitchFamily="18" charset="0"/>
              </a:rPr>
              <a:t>青年学生纷纷投笔从戎</a:t>
            </a:r>
            <a:endParaRPr lang="zh-CN" altLang="en-US" sz="2800" b="1" dirty="0">
              <a:solidFill>
                <a:srgbClr val="1121BF"/>
              </a:solidFill>
              <a:latin typeface="黑体" panose="02010609060101010101" pitchFamily="49" charset="-122"/>
              <a:ea typeface="黑体" panose="02010609060101010101" pitchFamily="49" charset="-122"/>
              <a:cs typeface="Times New Roman" panose="02020603050405020304" pitchFamily="18" charset="0"/>
            </a:endParaRPr>
          </a:p>
        </p:txBody>
      </p:sp>
      <p:sp>
        <p:nvSpPr>
          <p:cNvPr id="6" name="TextBox 7"/>
          <p:cNvSpPr txBox="1">
            <a:spLocks noChangeArrowheads="1"/>
          </p:cNvSpPr>
          <p:nvPr/>
        </p:nvSpPr>
        <p:spPr bwMode="auto">
          <a:xfrm>
            <a:off x="3259455" y="3776980"/>
            <a:ext cx="6795770" cy="521970"/>
          </a:xfrm>
          <a:prstGeom prst="rect">
            <a:avLst/>
          </a:prstGeom>
          <a:noFill/>
          <a:ln w="9525">
            <a:noFill/>
            <a:miter lim="800000"/>
          </a:ln>
        </p:spPr>
        <p:txBody>
          <a:bodyPr wrap="square">
            <a:spAutoFit/>
          </a:bodyPr>
          <a:lstStyle/>
          <a:p>
            <a:pPr algn="l"/>
            <a:r>
              <a:rPr lang="zh-CN" altLang="en-US" sz="2800" b="1" dirty="0">
                <a:solidFill>
                  <a:srgbClr val="1121BF"/>
                </a:solidFill>
                <a:latin typeface="黑体" panose="02010609060101010101" pitchFamily="49" charset="-122"/>
                <a:ea typeface="黑体" panose="02010609060101010101" pitchFamily="49" charset="-122"/>
                <a:cs typeface="Times New Roman" panose="02020603050405020304" pitchFamily="18" charset="0"/>
              </a:rPr>
              <a:t>参加抗日宣传、救护和战地服务</a:t>
            </a:r>
            <a:endParaRPr lang="zh-CN" altLang="en-US" sz="2800" b="1" dirty="0">
              <a:solidFill>
                <a:srgbClr val="1121BF"/>
              </a:solidFill>
              <a:latin typeface="黑体" panose="02010609060101010101" pitchFamily="49" charset="-122"/>
              <a:ea typeface="黑体" panose="02010609060101010101" pitchFamily="49" charset="-122"/>
              <a:cs typeface="Times New Roman" panose="02020603050405020304" pitchFamily="18" charset="0"/>
            </a:endParaRPr>
          </a:p>
        </p:txBody>
      </p:sp>
      <p:sp>
        <p:nvSpPr>
          <p:cNvPr id="7" name="Rectangle 3"/>
          <p:cNvSpPr>
            <a:spLocks noChangeArrowheads="1"/>
          </p:cNvSpPr>
          <p:nvPr/>
        </p:nvSpPr>
        <p:spPr bwMode="auto">
          <a:xfrm>
            <a:off x="3205163" y="4300379"/>
            <a:ext cx="5187950" cy="521970"/>
          </a:xfrm>
          <a:prstGeom prst="rect">
            <a:avLst/>
          </a:prstGeom>
          <a:noFill/>
          <a:ln w="9525">
            <a:noFill/>
            <a:miter lim="800000"/>
          </a:ln>
        </p:spPr>
        <p:txBody>
          <a:bodyPr wrap="none" anchor="ctr">
            <a:spAutoFit/>
          </a:bodyPr>
          <a:lstStyle/>
          <a:p>
            <a:pPr algn="l"/>
            <a:r>
              <a:rPr lang="zh-CN" altLang="en-US" sz="2800" b="1" dirty="0">
                <a:solidFill>
                  <a:srgbClr val="1121BF"/>
                </a:solidFill>
                <a:latin typeface="黑体" panose="02010609060101010101" pitchFamily="49" charset="-122"/>
                <a:ea typeface="黑体" panose="02010609060101010101" pitchFamily="49" charset="-122"/>
                <a:cs typeface="Times New Roman" panose="02020603050405020304" pitchFamily="18" charset="0"/>
              </a:rPr>
              <a:t>不分昼夜，加班生产、支援前线</a:t>
            </a:r>
            <a:endParaRPr lang="zh-CN" altLang="en-US" sz="2800" b="1" dirty="0">
              <a:solidFill>
                <a:srgbClr val="1121BF"/>
              </a:solidFill>
              <a:latin typeface="黑体" panose="02010609060101010101" pitchFamily="49" charset="-122"/>
              <a:ea typeface="黑体" panose="02010609060101010101" pitchFamily="49" charset="-122"/>
              <a:cs typeface="Times New Roman" panose="02020603050405020304" pitchFamily="18" charset="0"/>
            </a:endParaRPr>
          </a:p>
        </p:txBody>
      </p:sp>
      <p:sp>
        <p:nvSpPr>
          <p:cNvPr id="8" name="Rectangle 4"/>
          <p:cNvSpPr>
            <a:spLocks noChangeArrowheads="1"/>
          </p:cNvSpPr>
          <p:nvPr/>
        </p:nvSpPr>
        <p:spPr bwMode="auto">
          <a:xfrm>
            <a:off x="3148648" y="5087144"/>
            <a:ext cx="8047990" cy="521970"/>
          </a:xfrm>
          <a:prstGeom prst="rect">
            <a:avLst/>
          </a:prstGeom>
          <a:noFill/>
          <a:ln w="9525">
            <a:noFill/>
            <a:miter lim="800000"/>
          </a:ln>
        </p:spPr>
        <p:txBody>
          <a:bodyPr wrap="none" anchor="ctr">
            <a:spAutoFit/>
          </a:bodyPr>
          <a:lstStyle/>
          <a:p>
            <a:pPr algn="l"/>
            <a:r>
              <a:rPr lang="zh-CN" altLang="en-US" sz="2800" b="1" dirty="0">
                <a:solidFill>
                  <a:srgbClr val="1121BF"/>
                </a:solidFill>
                <a:latin typeface="黑体" panose="02010609060101010101" pitchFamily="49" charset="-122"/>
                <a:ea typeface="黑体" panose="02010609060101010101" pitchFamily="49" charset="-122"/>
                <a:cs typeface="Times New Roman" panose="02020603050405020304" pitchFamily="18" charset="0"/>
              </a:rPr>
              <a:t>积极捐款捐物，支援抗战，数万华侨青年回国参战</a:t>
            </a:r>
            <a:endParaRPr lang="zh-CN" altLang="en-US" sz="2800" b="1" dirty="0">
              <a:solidFill>
                <a:srgbClr val="1121BF"/>
              </a:solidFill>
              <a:latin typeface="黑体" panose="02010609060101010101" pitchFamily="49" charset="-122"/>
              <a:ea typeface="黑体" panose="02010609060101010101" pitchFamily="49" charset="-122"/>
              <a:cs typeface="Times New Roman" panose="02020603050405020304" pitchFamily="18" charset="0"/>
            </a:endParaRPr>
          </a:p>
        </p:txBody>
      </p:sp>
      <p:sp>
        <p:nvSpPr>
          <p:cNvPr id="9" name="Rectangle 5"/>
          <p:cNvSpPr>
            <a:spLocks noChangeArrowheads="1"/>
          </p:cNvSpPr>
          <p:nvPr/>
        </p:nvSpPr>
        <p:spPr bwMode="auto">
          <a:xfrm>
            <a:off x="3705543" y="5735479"/>
            <a:ext cx="5902960" cy="521970"/>
          </a:xfrm>
          <a:prstGeom prst="rect">
            <a:avLst/>
          </a:prstGeom>
          <a:noFill/>
          <a:ln w="9525">
            <a:noFill/>
            <a:miter lim="800000"/>
          </a:ln>
        </p:spPr>
        <p:txBody>
          <a:bodyPr wrap="none" anchor="ctr">
            <a:spAutoFit/>
          </a:bodyPr>
          <a:lstStyle/>
          <a:p>
            <a:r>
              <a:rPr lang="zh-CN" altLang="en-US" sz="2800" b="1" dirty="0">
                <a:solidFill>
                  <a:srgbClr val="1121BF"/>
                </a:solidFill>
                <a:latin typeface="黑体" panose="02010609060101010101" pitchFamily="49" charset="-122"/>
                <a:ea typeface="黑体" panose="02010609060101010101" pitchFamily="49" charset="-122"/>
                <a:cs typeface="Times New Roman" panose="02020603050405020304" pitchFamily="18" charset="0"/>
              </a:rPr>
              <a:t>成立抗战协会，宣传抗战，振奋士气</a:t>
            </a:r>
            <a:endParaRPr lang="zh-CN" altLang="en-US" sz="2800" b="1" dirty="0">
              <a:solidFill>
                <a:srgbClr val="1121BF"/>
              </a:solidFill>
              <a:latin typeface="黑体" panose="02010609060101010101" pitchFamily="49" charset="-122"/>
              <a:ea typeface="黑体" panose="02010609060101010101" pitchFamily="49" charset="-122"/>
              <a:cs typeface="Times New Roman" panose="02020603050405020304" pitchFamily="18" charset="0"/>
            </a:endParaRPr>
          </a:p>
        </p:txBody>
      </p:sp>
      <p:sp>
        <p:nvSpPr>
          <p:cNvPr id="10" name="矩形 1051871"/>
          <p:cNvSpPr>
            <a:spLocks noChangeArrowheads="1"/>
          </p:cNvSpPr>
          <p:nvPr/>
        </p:nvSpPr>
        <p:spPr bwMode="auto">
          <a:xfrm>
            <a:off x="252730" y="161290"/>
            <a:ext cx="11965940" cy="1198880"/>
          </a:xfrm>
          <a:prstGeom prst="rect">
            <a:avLst/>
          </a:prstGeom>
          <a:noFill/>
          <a:ln w="9525">
            <a:noFill/>
            <a:miter lim="800000"/>
          </a:ln>
        </p:spPr>
        <p:txBody>
          <a:bodyPr wrap="square">
            <a:spAutoFit/>
          </a:bodyPr>
          <a:lstStyle/>
          <a:p>
            <a:pPr indent="-342900">
              <a:spcBef>
                <a:spcPct val="50000"/>
              </a:spcBef>
            </a:pPr>
            <a:r>
              <a:rPr lang="zh-CN" altLang="en-US" sz="3600" b="1" dirty="0" smtClean="0">
                <a:latin typeface="隶书" panose="02010509060101010101" pitchFamily="49" charset="-122"/>
                <a:ea typeface="隶书" panose="02010509060101010101" pitchFamily="49" charset="-122"/>
              </a:rPr>
              <a:t>面对</a:t>
            </a:r>
            <a:r>
              <a:rPr lang="zh-CN" altLang="en-US" sz="3600" b="1" dirty="0">
                <a:latin typeface="隶书" panose="02010509060101010101" pitchFamily="49" charset="-122"/>
                <a:ea typeface="隶书" panose="02010509060101010101" pitchFamily="49" charset="-122"/>
              </a:rPr>
              <a:t>日本的侵略，全国人民抗战情况如何？并用史实说明抗日战争是全民族的抗战。</a:t>
            </a:r>
            <a:endParaRPr lang="zh-CN" altLang="en-US" sz="3600" b="1" dirty="0">
              <a:latin typeface="隶书" panose="02010509060101010101" pitchFamily="49" charset="-122"/>
              <a:ea typeface="隶书" panose="020105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heckerboard(across)">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checkerboard(across)">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checkerboard(across)">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checkerboard(across)">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checkerboard(across)">
                                      <p:cBhvr>
                                        <p:cTn id="3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a:spLocks noChangeArrowheads="1"/>
          </p:cNvSpPr>
          <p:nvPr/>
        </p:nvSpPr>
        <p:spPr bwMode="auto">
          <a:xfrm>
            <a:off x="595273" y="714357"/>
            <a:ext cx="10800675" cy="1198880"/>
          </a:xfrm>
          <a:prstGeom prst="rect">
            <a:avLst/>
          </a:prstGeom>
          <a:noFill/>
          <a:ln w="9525">
            <a:noFill/>
            <a:miter lim="800000"/>
          </a:ln>
        </p:spPr>
        <p:txBody>
          <a:bodyPr wrap="square">
            <a:spAutoFit/>
          </a:bodyPr>
          <a:lstStyle/>
          <a:p>
            <a:endParaRPr lang="en-US" altLang="zh-CN" sz="2400" b="1" dirty="0" smtClean="0">
              <a:solidFill>
                <a:srgbClr val="000000"/>
              </a:solidFill>
              <a:latin typeface="黑体" panose="02010609060101010101" pitchFamily="49" charset="-122"/>
              <a:ea typeface="黑体" panose="02010609060101010101" pitchFamily="49" charset="-122"/>
            </a:endParaRPr>
          </a:p>
          <a:p>
            <a:pPr>
              <a:buFont typeface="Arial" panose="020B0604020202020204" pitchFamily="34" charset="0"/>
              <a:buNone/>
            </a:pPr>
            <a:endParaRPr lang="en-US" altLang="zh-CN" sz="2400" b="1" dirty="0" smtClean="0">
              <a:solidFill>
                <a:srgbClr val="000000"/>
              </a:solidFill>
              <a:latin typeface="黑体" panose="02010609060101010101" pitchFamily="49" charset="-122"/>
              <a:ea typeface="黑体" panose="02010609060101010101" pitchFamily="49" charset="-122"/>
            </a:endParaRPr>
          </a:p>
          <a:p>
            <a:pPr>
              <a:buFont typeface="Arial" panose="020B0604020202020204" pitchFamily="34" charset="0"/>
              <a:buNone/>
            </a:pPr>
            <a:endParaRPr lang="zh-CN" altLang="en-US" sz="2400" b="1" dirty="0">
              <a:solidFill>
                <a:srgbClr val="000000"/>
              </a:solidFill>
              <a:latin typeface="黑体" panose="02010609060101010101" pitchFamily="49" charset="-122"/>
              <a:ea typeface="黑体" panose="02010609060101010101" pitchFamily="49" charset="-122"/>
            </a:endParaRPr>
          </a:p>
        </p:txBody>
      </p:sp>
      <p:sp>
        <p:nvSpPr>
          <p:cNvPr id="7" name="TextBox 6"/>
          <p:cNvSpPr txBox="1"/>
          <p:nvPr/>
        </p:nvSpPr>
        <p:spPr>
          <a:xfrm>
            <a:off x="380959" y="5857892"/>
            <a:ext cx="11404442" cy="922020"/>
          </a:xfrm>
          <a:prstGeom prst="rect">
            <a:avLst/>
          </a:prstGeom>
          <a:solidFill>
            <a:schemeClr val="tx2">
              <a:lumMod val="20000"/>
              <a:lumOff val="80000"/>
            </a:schemeClr>
          </a:solidFill>
        </p:spPr>
        <p:txBody>
          <a:bodyPr wrap="square" rtlCol="0">
            <a:spAutoFit/>
          </a:bodyPr>
          <a:lstStyle/>
          <a:p>
            <a:pPr>
              <a:lnSpc>
                <a:spcPct val="150000"/>
              </a:lnSpc>
            </a:pPr>
            <a:r>
              <a:rPr lang="zh-CN" altLang="en-US" sz="3600" b="1" dirty="0" smtClean="0">
                <a:solidFill>
                  <a:srgbClr val="FF0000"/>
                </a:solidFill>
                <a:latin typeface="黑体" panose="02010609060101010101" pitchFamily="49" charset="-122"/>
                <a:ea typeface="黑体" panose="02010609060101010101" pitchFamily="49" charset="-122"/>
              </a:rPr>
              <a:t>在抗日民族统一战线的旗帜下，国共合作，全民族抗战。</a:t>
            </a:r>
            <a:endParaRPr lang="zh-CN" altLang="en-US" sz="3600" b="1" dirty="0" smtClean="0">
              <a:solidFill>
                <a:srgbClr val="FF0000"/>
              </a:solidFill>
              <a:latin typeface="黑体" panose="02010609060101010101" pitchFamily="49" charset="-122"/>
              <a:ea typeface="黑体" panose="02010609060101010101" pitchFamily="49" charset="-122"/>
            </a:endParaRPr>
          </a:p>
        </p:txBody>
      </p:sp>
      <p:pic>
        <p:nvPicPr>
          <p:cNvPr id="9" name="Picture 4" descr="490a9b4ctbbe309f9dcc2&amp;690"/>
          <p:cNvPicPr>
            <a:picLocks noChangeAspect="1" noChangeArrowheads="1"/>
          </p:cNvPicPr>
          <p:nvPr/>
        </p:nvPicPr>
        <p:blipFill>
          <a:blip r:embed="rId1" cstate="print"/>
          <a:srcRect/>
          <a:stretch>
            <a:fillRect/>
          </a:stretch>
        </p:blipFill>
        <p:spPr bwMode="auto">
          <a:xfrm>
            <a:off x="166370" y="107950"/>
            <a:ext cx="3853815" cy="5078095"/>
          </a:xfrm>
          <a:prstGeom prst="rect">
            <a:avLst/>
          </a:prstGeom>
          <a:noFill/>
          <a:ln w="9525">
            <a:noFill/>
            <a:miter lim="800000"/>
            <a:headEnd/>
            <a:tailEnd/>
          </a:ln>
        </p:spPr>
      </p:pic>
      <p:sp>
        <p:nvSpPr>
          <p:cNvPr id="10" name="Text Box 13"/>
          <p:cNvSpPr txBox="1">
            <a:spLocks noChangeArrowheads="1"/>
          </p:cNvSpPr>
          <p:nvPr/>
        </p:nvSpPr>
        <p:spPr bwMode="auto">
          <a:xfrm>
            <a:off x="309522" y="5286388"/>
            <a:ext cx="3143859" cy="460375"/>
          </a:xfrm>
          <a:prstGeom prst="rect">
            <a:avLst/>
          </a:prstGeom>
          <a:solidFill>
            <a:schemeClr val="bg1"/>
          </a:solidFill>
          <a:ln w="9525">
            <a:noFill/>
            <a:miter lim="800000"/>
          </a:ln>
          <a:effectLst/>
        </p:spPr>
        <p:txBody>
          <a:bodyPr>
            <a:spAutoFit/>
          </a:bodyPr>
          <a:lstStyle/>
          <a:p>
            <a:pPr>
              <a:spcBef>
                <a:spcPct val="50000"/>
              </a:spcBef>
              <a:buFont typeface="Arial" panose="020B0604020202020204" pitchFamily="34" charset="0"/>
              <a:buNone/>
            </a:pPr>
            <a:r>
              <a:rPr lang="zh-CN" altLang="en-US" sz="2400" b="1" dirty="0">
                <a:solidFill>
                  <a:srgbClr val="FF0000"/>
                </a:solidFill>
                <a:latin typeface="黑体" panose="02010609060101010101" pitchFamily="49" charset="-122"/>
                <a:ea typeface="黑体" panose="02010609060101010101" pitchFamily="49" charset="-122"/>
              </a:rPr>
              <a:t>五台山和尚抗日</a:t>
            </a:r>
            <a:endParaRPr lang="zh-CN" altLang="en-US" sz="2400" b="1" dirty="0">
              <a:solidFill>
                <a:srgbClr val="FF0000"/>
              </a:solidFill>
              <a:latin typeface="黑体" panose="02010609060101010101" pitchFamily="49" charset="-122"/>
              <a:ea typeface="黑体" panose="02010609060101010101" pitchFamily="49" charset="-122"/>
            </a:endParaRPr>
          </a:p>
        </p:txBody>
      </p:sp>
      <p:graphicFrame>
        <p:nvGraphicFramePr>
          <p:cNvPr id="4097" name="Object 1"/>
          <p:cNvGraphicFramePr>
            <a:graphicFrameLocks noChangeAspect="1"/>
          </p:cNvGraphicFramePr>
          <p:nvPr/>
        </p:nvGraphicFramePr>
        <p:xfrm>
          <a:off x="4023995" y="108585"/>
          <a:ext cx="3000375" cy="5106670"/>
        </p:xfrm>
        <a:graphic>
          <a:graphicData uri="http://schemas.openxmlformats.org/presentationml/2006/ole">
            <mc:AlternateContent xmlns:mc="http://schemas.openxmlformats.org/markup-compatibility/2006">
              <mc:Choice xmlns:v="urn:schemas-microsoft-com:vml" Requires="v">
                <p:oleObj spid="_x0000_s1025" name="" r:id="rId2" imgW="1866265" imgH="2442845" progId="">
                  <p:embed/>
                </p:oleObj>
              </mc:Choice>
              <mc:Fallback>
                <p:oleObj name="" r:id="rId2" imgW="1866265" imgH="2442845" progId="">
                  <p:embed/>
                  <p:pic>
                    <p:nvPicPr>
                      <p:cNvPr id="0" name="图片 1024" descr="image13"/>
                      <p:cNvPicPr>
                        <a:picLocks noChangeAspect="1"/>
                      </p:cNvPicPr>
                      <p:nvPr/>
                    </p:nvPicPr>
                    <p:blipFill>
                      <a:blip r:embed="rId3"/>
                      <a:stretch>
                        <a:fillRect/>
                      </a:stretch>
                    </p:blipFill>
                    <p:spPr>
                      <a:xfrm>
                        <a:off x="4023995" y="108585"/>
                        <a:ext cx="3000375" cy="5106670"/>
                      </a:xfrm>
                      <a:prstGeom prst="rect">
                        <a:avLst/>
                      </a:prstGeom>
                      <a:noFill/>
                      <a:ln w="9525">
                        <a:noFill/>
                      </a:ln>
                    </p:spPr>
                  </p:pic>
                </p:oleObj>
              </mc:Fallback>
            </mc:AlternateContent>
          </a:graphicData>
        </a:graphic>
      </p:graphicFrame>
      <p:sp>
        <p:nvSpPr>
          <p:cNvPr id="12" name="Text Box 11"/>
          <p:cNvSpPr txBox="1">
            <a:spLocks noChangeArrowheads="1"/>
          </p:cNvSpPr>
          <p:nvPr/>
        </p:nvSpPr>
        <p:spPr bwMode="auto">
          <a:xfrm>
            <a:off x="3952860" y="5286388"/>
            <a:ext cx="3000396" cy="460375"/>
          </a:xfrm>
          <a:prstGeom prst="rect">
            <a:avLst/>
          </a:prstGeom>
          <a:solidFill>
            <a:schemeClr val="bg1"/>
          </a:solidFill>
          <a:ln w="9525">
            <a:noFill/>
            <a:miter lim="800000"/>
          </a:ln>
          <a:effectLst/>
        </p:spPr>
        <p:txBody>
          <a:bodyPr wrap="square">
            <a:spAutoFit/>
          </a:bodyPr>
          <a:lstStyle/>
          <a:p>
            <a:pPr>
              <a:spcBef>
                <a:spcPct val="50000"/>
              </a:spcBef>
              <a:buFont typeface="Arial" panose="020B0604020202020204" pitchFamily="34" charset="0"/>
              <a:buNone/>
            </a:pPr>
            <a:r>
              <a:rPr lang="zh-CN" altLang="en-US" sz="2400" b="1" dirty="0">
                <a:solidFill>
                  <a:srgbClr val="FF0000"/>
                </a:solidFill>
                <a:latin typeface="黑体" panose="02010609060101010101" pitchFamily="49" charset="-122"/>
                <a:ea typeface="黑体" panose="02010609060101010101" pitchFamily="49" charset="-122"/>
              </a:rPr>
              <a:t>乞丐也捐一顿饭钱</a:t>
            </a:r>
            <a:endParaRPr lang="zh-CN" altLang="en-US" sz="2400" b="1" dirty="0">
              <a:solidFill>
                <a:srgbClr val="FF0000"/>
              </a:solidFill>
              <a:latin typeface="黑体" panose="02010609060101010101" pitchFamily="49" charset="-122"/>
              <a:ea typeface="黑体" panose="02010609060101010101" pitchFamily="49" charset="-122"/>
            </a:endParaRPr>
          </a:p>
        </p:txBody>
      </p:sp>
      <p:pic>
        <p:nvPicPr>
          <p:cNvPr id="14" name="Picture 7" descr="荷印华侨捐献的救护车"/>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10755" y="109220"/>
            <a:ext cx="4612005" cy="4963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 Box 8"/>
          <p:cNvSpPr txBox="1">
            <a:spLocks noChangeArrowheads="1"/>
          </p:cNvSpPr>
          <p:nvPr/>
        </p:nvSpPr>
        <p:spPr bwMode="auto">
          <a:xfrm>
            <a:off x="7667636" y="5143512"/>
            <a:ext cx="4013186"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50000"/>
              </a:spcBef>
              <a:defRPr/>
            </a:pPr>
            <a:r>
              <a:rPr lang="zh-CN" altLang="en-US" sz="2400" b="1" dirty="0" smtClean="0">
                <a:solidFill>
                  <a:srgbClr val="FF0000"/>
                </a:solidFill>
                <a:latin typeface="黑体" panose="02010609060101010101" pitchFamily="49" charset="-122"/>
                <a:ea typeface="黑体" panose="02010609060101010101" pitchFamily="49" charset="-122"/>
              </a:rPr>
              <a:t>南洋华侨捐献的救护车</a:t>
            </a:r>
            <a:endParaRPr lang="zh-CN" altLang="en-US" sz="2400" b="1" dirty="0" smtClean="0">
              <a:solidFill>
                <a:srgbClr val="FF0000"/>
              </a:solidFill>
              <a:latin typeface="黑体" panose="02010609060101010101" pitchFamily="49" charset="-122"/>
              <a:ea typeface="黑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additive="base">
                                        <p:cTn id="17" dur="500" fill="hold"/>
                                        <p:tgtEl>
                                          <p:spTgt spid="12"/>
                                        </p:tgtEl>
                                        <p:attrNameLst>
                                          <p:attrName>ppt_x</p:attrName>
                                        </p:attrNameLst>
                                      </p:cBhvr>
                                      <p:tavLst>
                                        <p:tav tm="0">
                                          <p:val>
                                            <p:strVal val="#ppt_x"/>
                                          </p:val>
                                        </p:tav>
                                        <p:tav tm="100000">
                                          <p:val>
                                            <p:strVal val="#ppt_x"/>
                                          </p:val>
                                        </p:tav>
                                      </p:tavLst>
                                    </p:anim>
                                    <p:anim calcmode="lin" valueType="num">
                                      <p:cBhvr additive="base">
                                        <p:cTn id="18" dur="500" fill="hold"/>
                                        <p:tgtEl>
                                          <p:spTgt spid="12"/>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4097"/>
                                        </p:tgtEl>
                                        <p:attrNameLst>
                                          <p:attrName>style.visibility</p:attrName>
                                        </p:attrNameLst>
                                      </p:cBhvr>
                                      <p:to>
                                        <p:strVal val="visible"/>
                                      </p:to>
                                    </p:set>
                                    <p:anim calcmode="lin" valueType="num">
                                      <p:cBhvr additive="base">
                                        <p:cTn id="21" dur="500" fill="hold"/>
                                        <p:tgtEl>
                                          <p:spTgt spid="4097"/>
                                        </p:tgtEl>
                                        <p:attrNameLst>
                                          <p:attrName>ppt_x</p:attrName>
                                        </p:attrNameLst>
                                      </p:cBhvr>
                                      <p:tavLst>
                                        <p:tav tm="0">
                                          <p:val>
                                            <p:strVal val="#ppt_x"/>
                                          </p:val>
                                        </p:tav>
                                        <p:tav tm="100000">
                                          <p:val>
                                            <p:strVal val="#ppt_x"/>
                                          </p:val>
                                        </p:tav>
                                      </p:tavLst>
                                    </p:anim>
                                    <p:anim calcmode="lin" valueType="num">
                                      <p:cBhvr additive="base">
                                        <p:cTn id="22" dur="500" fill="hold"/>
                                        <p:tgtEl>
                                          <p:spTgt spid="4097"/>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 calcmode="lin" valueType="num">
                                      <p:cBhvr additive="base">
                                        <p:cTn id="27" dur="500" fill="hold"/>
                                        <p:tgtEl>
                                          <p:spTgt spid="15"/>
                                        </p:tgtEl>
                                        <p:attrNameLst>
                                          <p:attrName>ppt_x</p:attrName>
                                        </p:attrNameLst>
                                      </p:cBhvr>
                                      <p:tavLst>
                                        <p:tav tm="0">
                                          <p:val>
                                            <p:strVal val="#ppt_x"/>
                                          </p:val>
                                        </p:tav>
                                        <p:tav tm="100000">
                                          <p:val>
                                            <p:strVal val="#ppt_x"/>
                                          </p:val>
                                        </p:tav>
                                      </p:tavLst>
                                    </p:anim>
                                    <p:anim calcmode="lin" valueType="num">
                                      <p:cBhvr additive="base">
                                        <p:cTn id="28" dur="500" fill="hold"/>
                                        <p:tgtEl>
                                          <p:spTgt spid="15"/>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ppt_x"/>
                                          </p:val>
                                        </p:tav>
                                        <p:tav tm="100000">
                                          <p:val>
                                            <p:strVal val="#ppt_x"/>
                                          </p:val>
                                        </p:tav>
                                      </p:tavLst>
                                    </p:anim>
                                    <p:anim calcmode="lin" valueType="num">
                                      <p:cBhvr additive="base">
                                        <p:cTn id="3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P spid="10" grpId="0" bldLvl="0" animBg="1"/>
      <p:bldP spid="12" grpId="0" bldLvl="0" animBg="1"/>
      <p:bldP spid="15"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38125" y="164465"/>
            <a:ext cx="4777740" cy="706755"/>
          </a:xfrm>
          <a:prstGeom prst="rect">
            <a:avLst/>
          </a:prstGeom>
          <a:noFill/>
        </p:spPr>
        <p:txBody>
          <a:bodyPr wrap="none" rtlCol="0">
            <a:spAutoFit/>
          </a:bodyPr>
          <a:p>
            <a:pPr algn="l"/>
            <a:r>
              <a:rPr lang="zh-CN" altLang="en-US" sz="4000" b="1" dirty="0" smtClean="0">
                <a:solidFill>
                  <a:schemeClr val="tx1"/>
                </a:solidFill>
                <a:latin typeface="黑体" panose="02010609060101010101" pitchFamily="49" charset="-122"/>
                <a:ea typeface="黑体" panose="02010609060101010101" pitchFamily="49" charset="-122"/>
                <a:cs typeface="黑体" panose="02010609060101010101" pitchFamily="49" charset="-122"/>
                <a:sym typeface="+mn-ea"/>
              </a:rPr>
              <a:t>中共七大召开的背景</a:t>
            </a:r>
            <a:endParaRPr lang="zh-CN" altLang="en-US" sz="4000" b="1" dirty="0" smtClean="0">
              <a:solidFill>
                <a:schemeClr val="tx1"/>
              </a:solidFill>
              <a:latin typeface="黑体" panose="02010609060101010101" pitchFamily="49" charset="-122"/>
              <a:ea typeface="黑体" panose="02010609060101010101" pitchFamily="49" charset="-122"/>
              <a:cs typeface="黑体" panose="02010609060101010101" pitchFamily="49" charset="-122"/>
              <a:sym typeface="+mn-ea"/>
            </a:endParaRPr>
          </a:p>
        </p:txBody>
      </p:sp>
      <p:sp>
        <p:nvSpPr>
          <p:cNvPr id="3" name="文本框 2"/>
          <p:cNvSpPr txBox="1"/>
          <p:nvPr/>
        </p:nvSpPr>
        <p:spPr>
          <a:xfrm>
            <a:off x="822960" y="1426210"/>
            <a:ext cx="10150475" cy="4687570"/>
          </a:xfrm>
          <a:prstGeom prst="rect">
            <a:avLst/>
          </a:prstGeom>
          <a:noFill/>
        </p:spPr>
        <p:txBody>
          <a:bodyPr wrap="square" rtlCol="0">
            <a:spAutoFit/>
          </a:bodyPr>
          <a:p>
            <a:pPr algn="l" fontAlgn="auto">
              <a:lnSpc>
                <a:spcPts val="5120"/>
              </a:lnSpc>
            </a:pPr>
            <a:r>
              <a:rPr lang="en-US" altLang="zh-CN" sz="3600" b="1" dirty="0" smtClean="0">
                <a:solidFill>
                  <a:schemeClr val="tx1"/>
                </a:solidFill>
                <a:latin typeface="黑体" panose="02010609060101010101" pitchFamily="49" charset="-122"/>
                <a:ea typeface="黑体" panose="02010609060101010101" pitchFamily="49" charset="-122"/>
                <a:cs typeface="黑体" panose="02010609060101010101" pitchFamily="49" charset="-122"/>
                <a:sym typeface="+mn-ea"/>
              </a:rPr>
              <a:t>   1945</a:t>
            </a:r>
            <a:r>
              <a:rPr lang="zh-CN" altLang="en-US" sz="3600" b="1" dirty="0" smtClean="0">
                <a:solidFill>
                  <a:schemeClr val="tx1"/>
                </a:solidFill>
                <a:latin typeface="黑体" panose="02010609060101010101" pitchFamily="49" charset="-122"/>
                <a:ea typeface="黑体" panose="02010609060101010101" pitchFamily="49" charset="-122"/>
                <a:cs typeface="黑体" panose="02010609060101010101" pitchFamily="49" charset="-122"/>
                <a:sym typeface="+mn-ea"/>
              </a:rPr>
              <a:t>年，面对世界反法西斯战争和中国抗日战争即将取得胜利的形势，人们在想：战争结束后，中国何去何从？是向独立、自由、民主、统一与富强的方向发展，还是仍然维持着半殖民地半封建的贫穷分裂状态？这是中国人民当时</a:t>
            </a:r>
            <a:r>
              <a:rPr lang="zh-CN" altLang="zh-CN" sz="3600" b="1" dirty="0" smtClean="0">
                <a:solidFill>
                  <a:schemeClr val="tx1"/>
                </a:solidFill>
                <a:latin typeface="黑体" panose="02010609060101010101" pitchFamily="49" charset="-122"/>
                <a:ea typeface="黑体" panose="02010609060101010101" pitchFamily="49" charset="-122"/>
                <a:cs typeface="黑体" panose="02010609060101010101" pitchFamily="49" charset="-122"/>
                <a:sym typeface="+mn-ea"/>
              </a:rPr>
              <a:t>面临的两种不同命运和前途。</a:t>
            </a:r>
            <a:endParaRPr lang="zh-CN" altLang="zh-CN" sz="3600" b="1" dirty="0" smtClean="0">
              <a:solidFill>
                <a:schemeClr val="tx1"/>
              </a:solidFill>
              <a:latin typeface="黑体" panose="02010609060101010101" pitchFamily="49" charset="-122"/>
              <a:ea typeface="黑体" panose="02010609060101010101" pitchFamily="49" charset="-122"/>
              <a:cs typeface="黑体" panose="02010609060101010101" pitchFamily="49" charset="-122"/>
              <a:sym typeface="+mn-ea"/>
            </a:endParaRPr>
          </a:p>
          <a:p>
            <a:pPr algn="l" fontAlgn="auto">
              <a:lnSpc>
                <a:spcPts val="5120"/>
              </a:lnSpc>
            </a:pPr>
            <a:r>
              <a:rPr lang="zh-CN" altLang="zh-CN" sz="3600" b="1" dirty="0" smtClean="0">
                <a:solidFill>
                  <a:schemeClr val="tx1"/>
                </a:solidFill>
                <a:latin typeface="黑体" panose="02010609060101010101" pitchFamily="49" charset="-122"/>
                <a:ea typeface="黑体" panose="02010609060101010101" pitchFamily="49" charset="-122"/>
                <a:cs typeface="黑体" panose="02010609060101010101" pitchFamily="49" charset="-122"/>
                <a:sym typeface="+mn-ea"/>
              </a:rPr>
              <a:t>中共七大就是在这样的历史背景下召开的。</a:t>
            </a:r>
            <a:endParaRPr lang="zh-CN" altLang="zh-CN" sz="3600" b="1" dirty="0" smtClean="0">
              <a:solidFill>
                <a:schemeClr val="tx1"/>
              </a:solidFill>
              <a:latin typeface="黑体" panose="02010609060101010101" pitchFamily="49" charset="-122"/>
              <a:ea typeface="黑体" panose="02010609060101010101" pitchFamily="49" charset="-122"/>
              <a:cs typeface="黑体" panose="02010609060101010101" pitchFamily="49"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图片 11266" descr="2519147567615592738"/>
          <p:cNvPicPr>
            <a:picLocks noChangeAspect="1" noChangeArrowheads="1"/>
          </p:cNvPicPr>
          <p:nvPr/>
        </p:nvPicPr>
        <p:blipFill>
          <a:blip r:embed="rId1"/>
          <a:srcRect/>
          <a:stretch>
            <a:fillRect/>
          </a:stretch>
        </p:blipFill>
        <p:spPr bwMode="auto">
          <a:xfrm>
            <a:off x="9157335" y="19685"/>
            <a:ext cx="3114040" cy="3133725"/>
          </a:xfrm>
          <a:prstGeom prst="rect">
            <a:avLst/>
          </a:prstGeom>
          <a:noFill/>
          <a:ln w="9525">
            <a:noFill/>
            <a:miter lim="800000"/>
            <a:headEnd/>
            <a:tailEnd/>
          </a:ln>
        </p:spPr>
      </p:pic>
      <p:sp>
        <p:nvSpPr>
          <p:cNvPr id="2" name="文本框 1"/>
          <p:cNvSpPr txBox="1"/>
          <p:nvPr/>
        </p:nvSpPr>
        <p:spPr>
          <a:xfrm>
            <a:off x="238125" y="164465"/>
            <a:ext cx="3476625" cy="706755"/>
          </a:xfrm>
          <a:prstGeom prst="rect">
            <a:avLst/>
          </a:prstGeom>
          <a:noFill/>
        </p:spPr>
        <p:txBody>
          <a:bodyPr wrap="none" rtlCol="0">
            <a:spAutoFit/>
          </a:bodyPr>
          <a:p>
            <a:pPr algn="l"/>
            <a:r>
              <a:rPr lang="zh-CN" altLang="en-US" sz="3600" b="1" dirty="0" smtClean="0">
                <a:solidFill>
                  <a:schemeClr val="tx1"/>
                </a:solidFill>
                <a:latin typeface="黑体" panose="02010609060101010101" pitchFamily="49" charset="-122"/>
                <a:ea typeface="黑体" panose="02010609060101010101" pitchFamily="49" charset="-122"/>
                <a:cs typeface="黑体" panose="02010609060101010101" pitchFamily="49" charset="-122"/>
                <a:sym typeface="+mn-ea"/>
              </a:rPr>
              <a:t> </a:t>
            </a:r>
            <a:r>
              <a:rPr lang="zh-CN" altLang="en-US" sz="4000" b="1" dirty="0" smtClean="0">
                <a:solidFill>
                  <a:schemeClr val="tx1"/>
                </a:solidFill>
                <a:latin typeface="黑体" panose="02010609060101010101" pitchFamily="49" charset="-122"/>
                <a:ea typeface="黑体" panose="02010609060101010101" pitchFamily="49" charset="-122"/>
                <a:cs typeface="黑体" panose="02010609060101010101" pitchFamily="49" charset="-122"/>
                <a:sym typeface="+mn-ea"/>
              </a:rPr>
              <a:t>二、中共七大</a:t>
            </a:r>
            <a:endParaRPr lang="zh-CN" altLang="en-US" sz="4000" b="1" dirty="0" smtClean="0">
              <a:solidFill>
                <a:schemeClr val="tx1"/>
              </a:solidFill>
              <a:latin typeface="黑体" panose="02010609060101010101" pitchFamily="49" charset="-122"/>
              <a:ea typeface="黑体" panose="02010609060101010101" pitchFamily="49" charset="-122"/>
              <a:cs typeface="黑体" panose="02010609060101010101" pitchFamily="49" charset="-122"/>
              <a:sym typeface="+mn-ea"/>
            </a:endParaRPr>
          </a:p>
        </p:txBody>
      </p:sp>
      <p:sp>
        <p:nvSpPr>
          <p:cNvPr id="36" name="文本框 1"/>
          <p:cNvSpPr txBox="1">
            <a:spLocks noChangeArrowheads="1"/>
          </p:cNvSpPr>
          <p:nvPr/>
        </p:nvSpPr>
        <p:spPr bwMode="auto">
          <a:xfrm>
            <a:off x="250825" y="1389380"/>
            <a:ext cx="1238250" cy="2106930"/>
          </a:xfrm>
          <a:prstGeom prst="rect">
            <a:avLst/>
          </a:prstGeom>
          <a:noFill/>
          <a:ln w="9525">
            <a:noFill/>
            <a:miter lim="800000"/>
          </a:ln>
        </p:spPr>
        <p:txBody>
          <a:bodyPr wrap="square">
            <a:spAutoFit/>
          </a:bodyPr>
          <a:p>
            <a:pPr fontAlgn="auto">
              <a:lnSpc>
                <a:spcPts val="5240"/>
              </a:lnSpc>
            </a:pPr>
            <a:r>
              <a:rPr lang="zh-CN" altLang="en-US" sz="3200" b="1" dirty="0">
                <a:solidFill>
                  <a:schemeClr val="tx1"/>
                </a:solidFill>
                <a:latin typeface="黑体" panose="02010609060101010101" pitchFamily="49" charset="-122"/>
                <a:ea typeface="黑体" panose="02010609060101010101" pitchFamily="49" charset="-122"/>
              </a:rPr>
              <a:t>时间：</a:t>
            </a:r>
            <a:endParaRPr lang="zh-CN" altLang="en-US" sz="3200" b="1" dirty="0">
              <a:solidFill>
                <a:schemeClr val="tx1"/>
              </a:solidFill>
              <a:latin typeface="黑体" panose="02010609060101010101" pitchFamily="49" charset="-122"/>
              <a:ea typeface="黑体" panose="02010609060101010101" pitchFamily="49" charset="-122"/>
            </a:endParaRPr>
          </a:p>
          <a:p>
            <a:pPr fontAlgn="auto">
              <a:lnSpc>
                <a:spcPts val="5240"/>
              </a:lnSpc>
            </a:pPr>
            <a:r>
              <a:rPr lang="zh-CN" altLang="en-US" sz="3200" b="1" dirty="0">
                <a:solidFill>
                  <a:schemeClr val="tx1"/>
                </a:solidFill>
                <a:latin typeface="黑体" panose="02010609060101010101" pitchFamily="49" charset="-122"/>
                <a:ea typeface="黑体" panose="02010609060101010101" pitchFamily="49" charset="-122"/>
              </a:rPr>
              <a:t>地点：</a:t>
            </a:r>
            <a:endParaRPr lang="zh-CN" altLang="en-US" sz="3200" b="1" dirty="0">
              <a:solidFill>
                <a:schemeClr val="tx1"/>
              </a:solidFill>
              <a:latin typeface="黑体" panose="02010609060101010101" pitchFamily="49" charset="-122"/>
              <a:ea typeface="黑体" panose="02010609060101010101" pitchFamily="49" charset="-122"/>
            </a:endParaRPr>
          </a:p>
          <a:p>
            <a:pPr fontAlgn="auto">
              <a:lnSpc>
                <a:spcPts val="5240"/>
              </a:lnSpc>
            </a:pPr>
            <a:r>
              <a:rPr lang="zh-CN" altLang="en-US" sz="3200" b="1" dirty="0">
                <a:solidFill>
                  <a:schemeClr val="tx1"/>
                </a:solidFill>
                <a:latin typeface="黑体" panose="02010609060101010101" pitchFamily="49" charset="-122"/>
                <a:ea typeface="黑体" panose="02010609060101010101" pitchFamily="49" charset="-122"/>
                <a:sym typeface="+mn-ea"/>
              </a:rPr>
              <a:t>内容：</a:t>
            </a:r>
            <a:endParaRPr lang="zh-CN" altLang="en-US" sz="3200" b="1" dirty="0">
              <a:solidFill>
                <a:schemeClr val="tx1"/>
              </a:solidFill>
              <a:latin typeface="黑体" panose="02010609060101010101" pitchFamily="49" charset="-122"/>
              <a:ea typeface="黑体" panose="02010609060101010101" pitchFamily="49" charset="-122"/>
              <a:sym typeface="+mn-ea"/>
            </a:endParaRPr>
          </a:p>
        </p:txBody>
      </p:sp>
      <p:sp>
        <p:nvSpPr>
          <p:cNvPr id="3" name="文本框 26650"/>
          <p:cNvSpPr txBox="1">
            <a:spLocks noChangeArrowheads="1"/>
          </p:cNvSpPr>
          <p:nvPr/>
        </p:nvSpPr>
        <p:spPr bwMode="auto">
          <a:xfrm>
            <a:off x="1489075" y="1497330"/>
            <a:ext cx="2519680" cy="583565"/>
          </a:xfrm>
          <a:prstGeom prst="rect">
            <a:avLst/>
          </a:prstGeom>
          <a:noFill/>
          <a:ln w="9525">
            <a:noFill/>
            <a:miter lim="800000"/>
          </a:ln>
        </p:spPr>
        <p:txBody>
          <a:bodyPr wrap="square">
            <a:spAutoFit/>
          </a:bodyPr>
          <a:p>
            <a:pPr>
              <a:spcBef>
                <a:spcPct val="50000"/>
              </a:spcBef>
            </a:pPr>
            <a:r>
              <a:rPr lang="en-US" altLang="zh-CN" sz="3200" b="1">
                <a:solidFill>
                  <a:srgbClr val="FF0000"/>
                </a:solidFill>
                <a:latin typeface="黑体" panose="02010609060101010101" pitchFamily="49" charset="-122"/>
                <a:ea typeface="黑体" panose="02010609060101010101" pitchFamily="49" charset="-122"/>
              </a:rPr>
              <a:t>1945</a:t>
            </a:r>
            <a:r>
              <a:rPr lang="zh-CN" altLang="en-US" sz="3200" b="1">
                <a:solidFill>
                  <a:srgbClr val="FF0000"/>
                </a:solidFill>
                <a:latin typeface="黑体" panose="02010609060101010101" pitchFamily="49" charset="-122"/>
                <a:ea typeface="黑体" panose="02010609060101010101" pitchFamily="49" charset="-122"/>
              </a:rPr>
              <a:t>年</a:t>
            </a:r>
            <a:r>
              <a:rPr lang="en-US" altLang="zh-CN" sz="3200" b="1">
                <a:solidFill>
                  <a:srgbClr val="FF0000"/>
                </a:solidFill>
                <a:latin typeface="黑体" panose="02010609060101010101" pitchFamily="49" charset="-122"/>
                <a:ea typeface="黑体" panose="02010609060101010101" pitchFamily="49" charset="-122"/>
              </a:rPr>
              <a:t>4</a:t>
            </a:r>
            <a:r>
              <a:rPr lang="zh-CN" altLang="en-US" sz="3200" b="1">
                <a:solidFill>
                  <a:srgbClr val="FF0000"/>
                </a:solidFill>
                <a:latin typeface="黑体" panose="02010609060101010101" pitchFamily="49" charset="-122"/>
                <a:ea typeface="黑体" panose="02010609060101010101" pitchFamily="49" charset="-122"/>
              </a:rPr>
              <a:t>月</a:t>
            </a:r>
            <a:endParaRPr lang="zh-CN" altLang="en-US" sz="3200" b="1">
              <a:solidFill>
                <a:srgbClr val="FF0000"/>
              </a:solidFill>
              <a:latin typeface="黑体" panose="02010609060101010101" pitchFamily="49" charset="-122"/>
              <a:ea typeface="黑体" panose="02010609060101010101" pitchFamily="49" charset="-122"/>
            </a:endParaRPr>
          </a:p>
        </p:txBody>
      </p:sp>
      <p:sp>
        <p:nvSpPr>
          <p:cNvPr id="4" name="文本框 26650"/>
          <p:cNvSpPr txBox="1">
            <a:spLocks noChangeArrowheads="1"/>
          </p:cNvSpPr>
          <p:nvPr/>
        </p:nvSpPr>
        <p:spPr bwMode="auto">
          <a:xfrm>
            <a:off x="1489075" y="2273300"/>
            <a:ext cx="1943735" cy="583565"/>
          </a:xfrm>
          <a:prstGeom prst="rect">
            <a:avLst/>
          </a:prstGeom>
          <a:noFill/>
          <a:ln w="9525">
            <a:noFill/>
            <a:miter lim="800000"/>
          </a:ln>
        </p:spPr>
        <p:txBody>
          <a:bodyPr wrap="square">
            <a:spAutoFit/>
          </a:bodyPr>
          <a:p>
            <a:pPr>
              <a:spcBef>
                <a:spcPct val="50000"/>
              </a:spcBef>
            </a:pPr>
            <a:r>
              <a:rPr lang="zh-CN" altLang="en-US" sz="3200" b="1">
                <a:solidFill>
                  <a:srgbClr val="FF0000"/>
                </a:solidFill>
                <a:latin typeface="黑体" panose="02010609060101010101" pitchFamily="49" charset="-122"/>
                <a:ea typeface="黑体" panose="02010609060101010101" pitchFamily="49" charset="-122"/>
              </a:rPr>
              <a:t>陕西延安</a:t>
            </a:r>
            <a:endParaRPr lang="zh-CN" altLang="en-US" sz="3200" b="1">
              <a:solidFill>
                <a:srgbClr val="FF0000"/>
              </a:solidFill>
              <a:latin typeface="黑体" panose="02010609060101010101" pitchFamily="49" charset="-122"/>
              <a:ea typeface="黑体" panose="02010609060101010101" pitchFamily="49" charset="-122"/>
            </a:endParaRPr>
          </a:p>
        </p:txBody>
      </p:sp>
      <p:sp>
        <p:nvSpPr>
          <p:cNvPr id="5" name="文本框 26650"/>
          <p:cNvSpPr txBox="1">
            <a:spLocks noChangeArrowheads="1"/>
          </p:cNvSpPr>
          <p:nvPr/>
        </p:nvSpPr>
        <p:spPr bwMode="auto">
          <a:xfrm>
            <a:off x="250825" y="3496310"/>
            <a:ext cx="10813415" cy="953135"/>
          </a:xfrm>
          <a:prstGeom prst="rect">
            <a:avLst/>
          </a:prstGeom>
          <a:noFill/>
          <a:ln w="9525">
            <a:noFill/>
            <a:miter lim="800000"/>
          </a:ln>
        </p:spPr>
        <p:txBody>
          <a:bodyPr wrap="square">
            <a:spAutoFit/>
          </a:bodyPr>
          <a:p>
            <a:pPr>
              <a:spcBef>
                <a:spcPct val="50000"/>
              </a:spcBef>
            </a:pPr>
            <a:r>
              <a:rPr lang="zh-CN" altLang="en-US" sz="2800" b="1">
                <a:solidFill>
                  <a:srgbClr val="000099"/>
                </a:solidFill>
                <a:latin typeface="黑体" panose="02010609060101010101" pitchFamily="49" charset="-122"/>
                <a:ea typeface="黑体" panose="02010609060101010101" pitchFamily="49" charset="-122"/>
              </a:rPr>
              <a:t>①总结了中国共产党领导中国民主革命曲折发展的历史经验，特别是总结了抗战经验；</a:t>
            </a:r>
            <a:endParaRPr lang="zh-CN" altLang="en-US" sz="2800" b="1">
              <a:solidFill>
                <a:srgbClr val="000099"/>
              </a:solidFill>
              <a:latin typeface="黑体" panose="02010609060101010101" pitchFamily="49" charset="-122"/>
              <a:ea typeface="黑体" panose="02010609060101010101" pitchFamily="49" charset="-122"/>
            </a:endParaRPr>
          </a:p>
        </p:txBody>
      </p:sp>
      <p:sp>
        <p:nvSpPr>
          <p:cNvPr id="31" name="文本框 26650"/>
          <p:cNvSpPr txBox="1">
            <a:spLocks noChangeArrowheads="1"/>
          </p:cNvSpPr>
          <p:nvPr/>
        </p:nvSpPr>
        <p:spPr bwMode="auto">
          <a:xfrm>
            <a:off x="130493" y="4476115"/>
            <a:ext cx="5824538" cy="583565"/>
          </a:xfrm>
          <a:prstGeom prst="rect">
            <a:avLst/>
          </a:prstGeom>
          <a:noFill/>
          <a:ln w="9525">
            <a:noFill/>
            <a:miter lim="800000"/>
          </a:ln>
        </p:spPr>
        <p:txBody>
          <a:bodyPr>
            <a:spAutoFit/>
          </a:bodyPr>
          <a:p>
            <a:pPr>
              <a:spcBef>
                <a:spcPct val="50000"/>
              </a:spcBef>
            </a:pPr>
            <a:r>
              <a:rPr lang="zh-CN" altLang="en-US" sz="3200" b="1">
                <a:solidFill>
                  <a:srgbClr val="FF0000"/>
                </a:solidFill>
                <a:latin typeface="黑体" panose="02010609060101010101" pitchFamily="49" charset="-122"/>
                <a:ea typeface="黑体" panose="02010609060101010101" pitchFamily="49" charset="-122"/>
              </a:rPr>
              <a:t>②制定了党的政治路线</a:t>
            </a:r>
            <a:r>
              <a:rPr lang="zh-CN" altLang="en-US" sz="3200" b="1">
                <a:latin typeface="黑体" panose="02010609060101010101" pitchFamily="49" charset="-122"/>
                <a:ea typeface="黑体" panose="02010609060101010101" pitchFamily="49" charset="-122"/>
              </a:rPr>
              <a:t>；</a:t>
            </a:r>
            <a:endParaRPr lang="zh-CN" altLang="en-US" sz="3200" b="1">
              <a:latin typeface="黑体" panose="02010609060101010101" pitchFamily="49" charset="-122"/>
              <a:ea typeface="黑体" panose="02010609060101010101" pitchFamily="49" charset="-122"/>
            </a:endParaRPr>
          </a:p>
        </p:txBody>
      </p:sp>
      <p:sp>
        <p:nvSpPr>
          <p:cNvPr id="32" name="文本框 26650"/>
          <p:cNvSpPr txBox="1">
            <a:spLocks noChangeArrowheads="1"/>
          </p:cNvSpPr>
          <p:nvPr/>
        </p:nvSpPr>
        <p:spPr bwMode="auto">
          <a:xfrm>
            <a:off x="130810" y="4963160"/>
            <a:ext cx="11931015" cy="1076325"/>
          </a:xfrm>
          <a:prstGeom prst="rect">
            <a:avLst/>
          </a:prstGeom>
          <a:noFill/>
          <a:ln w="9525">
            <a:noFill/>
            <a:miter lim="800000"/>
          </a:ln>
        </p:spPr>
        <p:txBody>
          <a:bodyPr wrap="square">
            <a:spAutoFit/>
          </a:bodyPr>
          <a:p>
            <a:pPr>
              <a:spcBef>
                <a:spcPct val="50000"/>
              </a:spcBef>
            </a:pPr>
            <a:r>
              <a:rPr lang="zh-CN" altLang="en-US" sz="3200" b="1">
                <a:solidFill>
                  <a:srgbClr val="FF0000"/>
                </a:solidFill>
                <a:latin typeface="黑体" panose="02010609060101010101" pitchFamily="49" charset="-122"/>
                <a:ea typeface="黑体" panose="02010609060101010101" pitchFamily="49" charset="-122"/>
              </a:rPr>
              <a:t>③选举产生了中央领导机关，毛泽东</a:t>
            </a:r>
            <a:r>
              <a:rPr lang="zh-CN" altLang="en-US" sz="3200" b="1">
                <a:solidFill>
                  <a:srgbClr val="000099"/>
                </a:solidFill>
                <a:latin typeface="黑体" panose="02010609060101010101" pitchFamily="49" charset="-122"/>
                <a:ea typeface="黑体" panose="02010609060101010101" pitchFamily="49" charset="-122"/>
              </a:rPr>
              <a:t>在七届一中全会上当选为</a:t>
            </a:r>
            <a:r>
              <a:rPr lang="zh-CN" altLang="en-US" sz="3200" b="1">
                <a:solidFill>
                  <a:srgbClr val="FF0000"/>
                </a:solidFill>
                <a:latin typeface="黑体" panose="02010609060101010101" pitchFamily="49" charset="-122"/>
                <a:ea typeface="黑体" panose="02010609060101010101" pitchFamily="49" charset="-122"/>
              </a:rPr>
              <a:t>中共中央主席</a:t>
            </a:r>
            <a:r>
              <a:rPr lang="zh-CN" altLang="en-US" sz="3200" b="1">
                <a:solidFill>
                  <a:srgbClr val="000099"/>
                </a:solidFill>
                <a:latin typeface="黑体" panose="02010609060101010101" pitchFamily="49" charset="-122"/>
                <a:ea typeface="黑体" panose="02010609060101010101" pitchFamily="49" charset="-122"/>
              </a:rPr>
              <a:t>。</a:t>
            </a:r>
            <a:endParaRPr lang="zh-CN" altLang="en-US" sz="3200" b="1">
              <a:solidFill>
                <a:srgbClr val="000099"/>
              </a:solidFill>
              <a:latin typeface="黑体" panose="02010609060101010101" pitchFamily="49" charset="-122"/>
              <a:ea typeface="黑体" panose="02010609060101010101" pitchFamily="49" charset="-122"/>
            </a:endParaRPr>
          </a:p>
        </p:txBody>
      </p:sp>
      <p:sp>
        <p:nvSpPr>
          <p:cNvPr id="33" name="文本框 26650"/>
          <p:cNvSpPr txBox="1">
            <a:spLocks noChangeArrowheads="1"/>
          </p:cNvSpPr>
          <p:nvPr/>
        </p:nvSpPr>
        <p:spPr bwMode="auto">
          <a:xfrm>
            <a:off x="130810" y="6039485"/>
            <a:ext cx="11034395" cy="583565"/>
          </a:xfrm>
          <a:prstGeom prst="rect">
            <a:avLst/>
          </a:prstGeom>
          <a:noFill/>
          <a:ln w="9525">
            <a:noFill/>
            <a:miter lim="800000"/>
          </a:ln>
        </p:spPr>
        <p:txBody>
          <a:bodyPr wrap="square">
            <a:spAutoFit/>
          </a:bodyPr>
          <a:p>
            <a:pPr>
              <a:spcBef>
                <a:spcPct val="50000"/>
              </a:spcBef>
            </a:pPr>
            <a:r>
              <a:rPr lang="zh-CN" altLang="en-US" sz="3200" b="1">
                <a:solidFill>
                  <a:srgbClr val="FF0000"/>
                </a:solidFill>
                <a:latin typeface="黑体" panose="02010609060101010101" pitchFamily="49" charset="-122"/>
                <a:ea typeface="黑体" panose="02010609060101010101" pitchFamily="49" charset="-122"/>
              </a:rPr>
              <a:t>④确立毛泽东思想为中国共产党的指导思想并写入党章。</a:t>
            </a:r>
            <a:endParaRPr lang="zh-CN" altLang="en-US" sz="3200" b="1">
              <a:solidFill>
                <a:srgbClr val="FF0000"/>
              </a:solidFill>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500" fill="hold">
                                          <p:stCondLst>
                                            <p:cond delay="0"/>
                                          </p:stCondLst>
                                        </p:cTn>
                                        <p:tgtEl>
                                          <p:spTgt spid="36"/>
                                        </p:tgtEl>
                                        <p:attrNameLst>
                                          <p:attrName>style.visibility</p:attrName>
                                        </p:attrNameLst>
                                      </p:cBhvr>
                                      <p:to>
                                        <p:strVal val="visible"/>
                                      </p:to>
                                    </p:set>
                                    <p:animEffect transition="in" filter="blinds(horizontal)">
                                      <p:cBhvr>
                                        <p:cTn id="7" dur="500"/>
                                        <p:tgtEl>
                                          <p:spTgt spid="36"/>
                                        </p:tgtEl>
                                      </p:cBhvr>
                                    </p:animEffect>
                                  </p:childTnLst>
                                </p:cTn>
                              </p:par>
                            </p:childTnLst>
                          </p:cTn>
                        </p:par>
                      </p:childTnLst>
                    </p:cTn>
                  </p:par>
                  <p:par>
                    <p:cTn id="8" fill="hold">
                      <p:stCondLst>
                        <p:cond delay="indefinite"/>
                      </p:stCondLst>
                      <p:childTnLst>
                        <p:par>
                          <p:cTn id="9" fill="hold">
                            <p:stCondLst>
                              <p:cond delay="0"/>
                            </p:stCondLst>
                            <p:childTnLst>
                              <p:par>
                                <p:cTn id="10" presetID="3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800" decel="100000"/>
                                        <p:tgtEl>
                                          <p:spTgt spid="3"/>
                                        </p:tgtEl>
                                      </p:cBhvr>
                                    </p:animEffect>
                                    <p:anim calcmode="lin" valueType="num">
                                      <p:cBhvr>
                                        <p:cTn id="13" dur="800" decel="100000" fill="hold"/>
                                        <p:tgtEl>
                                          <p:spTgt spid="3"/>
                                        </p:tgtEl>
                                        <p:attrNameLst>
                                          <p:attrName>style.rotation</p:attrName>
                                        </p:attrNameLst>
                                      </p:cBhvr>
                                      <p:tavLst>
                                        <p:tav tm="0">
                                          <p:val>
                                            <p:fltVal val="-90"/>
                                          </p:val>
                                        </p:tav>
                                        <p:tav tm="100000">
                                          <p:val>
                                            <p:fltVal val="0"/>
                                          </p:val>
                                        </p:tav>
                                      </p:tavLst>
                                    </p:anim>
                                    <p:anim calcmode="lin" valueType="num">
                                      <p:cBhvr>
                                        <p:cTn id="14" dur="800" decel="100000" fill="hold"/>
                                        <p:tgtEl>
                                          <p:spTgt spid="3"/>
                                        </p:tgtEl>
                                        <p:attrNameLst>
                                          <p:attrName>ppt_x</p:attrName>
                                        </p:attrNameLst>
                                      </p:cBhvr>
                                      <p:tavLst>
                                        <p:tav tm="0">
                                          <p:val>
                                            <p:strVal val="#ppt_x+0.4"/>
                                          </p:val>
                                        </p:tav>
                                        <p:tav tm="100000">
                                          <p:val>
                                            <p:strVal val="#ppt_x-0.05"/>
                                          </p:val>
                                        </p:tav>
                                      </p:tavLst>
                                    </p:anim>
                                    <p:anim calcmode="lin" valueType="num">
                                      <p:cBhvr>
                                        <p:cTn id="15" dur="800" decel="100000" fill="hold"/>
                                        <p:tgtEl>
                                          <p:spTgt spid="3"/>
                                        </p:tgtEl>
                                        <p:attrNameLst>
                                          <p:attrName>ppt_y</p:attrName>
                                        </p:attrNameLst>
                                      </p:cBhvr>
                                      <p:tavLst>
                                        <p:tav tm="0">
                                          <p:val>
                                            <p:strVal val="#ppt_y-0.4"/>
                                          </p:val>
                                        </p:tav>
                                        <p:tav tm="100000">
                                          <p:val>
                                            <p:strVal val="#ppt_y+0.1"/>
                                          </p:val>
                                        </p:tav>
                                      </p:tavLst>
                                    </p:anim>
                                    <p:anim calcmode="lin" valueType="num">
                                      <p:cBhvr>
                                        <p:cTn id="16" dur="200" accel="100000" fill="hold">
                                          <p:stCondLst>
                                            <p:cond delay="800"/>
                                          </p:stCondLst>
                                        </p:cTn>
                                        <p:tgtEl>
                                          <p:spTgt spid="3"/>
                                        </p:tgtEl>
                                        <p:attrNameLst>
                                          <p:attrName>ppt_x</p:attrName>
                                        </p:attrNameLst>
                                      </p:cBhvr>
                                      <p:tavLst>
                                        <p:tav tm="0">
                                          <p:val>
                                            <p:strVal val="#ppt_x-0.05"/>
                                          </p:val>
                                        </p:tav>
                                        <p:tav tm="100000">
                                          <p:val>
                                            <p:strVal val="#ppt_x"/>
                                          </p:val>
                                        </p:tav>
                                      </p:tavLst>
                                    </p:anim>
                                    <p:anim calcmode="lin" valueType="num">
                                      <p:cBhvr>
                                        <p:cTn id="17" dur="200" accel="100000" fill="hold">
                                          <p:stCondLst>
                                            <p:cond delay="800"/>
                                          </p:stCondLst>
                                        </p:cTn>
                                        <p:tgtEl>
                                          <p:spTgt spid="3"/>
                                        </p:tgtEl>
                                        <p:attrNameLst>
                                          <p:attrName>ppt_y</p:attrName>
                                        </p:attrNameLst>
                                      </p:cBhvr>
                                      <p:tavLst>
                                        <p:tav tm="0">
                                          <p:val>
                                            <p:strVal val="#ppt_y+0.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3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800" decel="100000"/>
                                        <p:tgtEl>
                                          <p:spTgt spid="4"/>
                                        </p:tgtEl>
                                      </p:cBhvr>
                                    </p:animEffect>
                                    <p:anim calcmode="lin" valueType="num">
                                      <p:cBhvr>
                                        <p:cTn id="23" dur="800" decel="100000" fill="hold"/>
                                        <p:tgtEl>
                                          <p:spTgt spid="4"/>
                                        </p:tgtEl>
                                        <p:attrNameLst>
                                          <p:attrName>style.rotation</p:attrName>
                                        </p:attrNameLst>
                                      </p:cBhvr>
                                      <p:tavLst>
                                        <p:tav tm="0">
                                          <p:val>
                                            <p:fltVal val="-90"/>
                                          </p:val>
                                        </p:tav>
                                        <p:tav tm="100000">
                                          <p:val>
                                            <p:fltVal val="0"/>
                                          </p:val>
                                        </p:tav>
                                      </p:tavLst>
                                    </p:anim>
                                    <p:anim calcmode="lin" valueType="num">
                                      <p:cBhvr>
                                        <p:cTn id="24" dur="800" decel="100000" fill="hold"/>
                                        <p:tgtEl>
                                          <p:spTgt spid="4"/>
                                        </p:tgtEl>
                                        <p:attrNameLst>
                                          <p:attrName>ppt_x</p:attrName>
                                        </p:attrNameLst>
                                      </p:cBhvr>
                                      <p:tavLst>
                                        <p:tav tm="0">
                                          <p:val>
                                            <p:strVal val="#ppt_x+0.4"/>
                                          </p:val>
                                        </p:tav>
                                        <p:tav tm="100000">
                                          <p:val>
                                            <p:strVal val="#ppt_x-0.05"/>
                                          </p:val>
                                        </p:tav>
                                      </p:tavLst>
                                    </p:anim>
                                    <p:anim calcmode="lin" valueType="num">
                                      <p:cBhvr>
                                        <p:cTn id="25" dur="800" decel="100000" fill="hold"/>
                                        <p:tgtEl>
                                          <p:spTgt spid="4"/>
                                        </p:tgtEl>
                                        <p:attrNameLst>
                                          <p:attrName>ppt_y</p:attrName>
                                        </p:attrNameLst>
                                      </p:cBhvr>
                                      <p:tavLst>
                                        <p:tav tm="0">
                                          <p:val>
                                            <p:strVal val="#ppt_y-0.4"/>
                                          </p:val>
                                        </p:tav>
                                        <p:tav tm="100000">
                                          <p:val>
                                            <p:strVal val="#ppt_y+0.1"/>
                                          </p:val>
                                        </p:tav>
                                      </p:tavLst>
                                    </p:anim>
                                    <p:anim calcmode="lin" valueType="num">
                                      <p:cBhvr>
                                        <p:cTn id="26"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27"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30" presetClass="entr" presetSubtype="0"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fade">
                                      <p:cBhvr>
                                        <p:cTn id="32" dur="800" decel="100000"/>
                                        <p:tgtEl>
                                          <p:spTgt spid="5"/>
                                        </p:tgtEl>
                                      </p:cBhvr>
                                    </p:animEffect>
                                    <p:anim calcmode="lin" valueType="num">
                                      <p:cBhvr>
                                        <p:cTn id="33" dur="800" decel="100000" fill="hold"/>
                                        <p:tgtEl>
                                          <p:spTgt spid="5"/>
                                        </p:tgtEl>
                                        <p:attrNameLst>
                                          <p:attrName>style.rotation</p:attrName>
                                        </p:attrNameLst>
                                      </p:cBhvr>
                                      <p:tavLst>
                                        <p:tav tm="0">
                                          <p:val>
                                            <p:fltVal val="-90"/>
                                          </p:val>
                                        </p:tav>
                                        <p:tav tm="100000">
                                          <p:val>
                                            <p:fltVal val="0"/>
                                          </p:val>
                                        </p:tav>
                                      </p:tavLst>
                                    </p:anim>
                                    <p:anim calcmode="lin" valueType="num">
                                      <p:cBhvr>
                                        <p:cTn id="34" dur="800" decel="100000" fill="hold"/>
                                        <p:tgtEl>
                                          <p:spTgt spid="5"/>
                                        </p:tgtEl>
                                        <p:attrNameLst>
                                          <p:attrName>ppt_x</p:attrName>
                                        </p:attrNameLst>
                                      </p:cBhvr>
                                      <p:tavLst>
                                        <p:tav tm="0">
                                          <p:val>
                                            <p:strVal val="#ppt_x+0.4"/>
                                          </p:val>
                                        </p:tav>
                                        <p:tav tm="100000">
                                          <p:val>
                                            <p:strVal val="#ppt_x-0.05"/>
                                          </p:val>
                                        </p:tav>
                                      </p:tavLst>
                                    </p:anim>
                                    <p:anim calcmode="lin" valueType="num">
                                      <p:cBhvr>
                                        <p:cTn id="35" dur="800" decel="100000" fill="hold"/>
                                        <p:tgtEl>
                                          <p:spTgt spid="5"/>
                                        </p:tgtEl>
                                        <p:attrNameLst>
                                          <p:attrName>ppt_y</p:attrName>
                                        </p:attrNameLst>
                                      </p:cBhvr>
                                      <p:tavLst>
                                        <p:tav tm="0">
                                          <p:val>
                                            <p:strVal val="#ppt_y-0.4"/>
                                          </p:val>
                                        </p:tav>
                                        <p:tav tm="100000">
                                          <p:val>
                                            <p:strVal val="#ppt_y+0.1"/>
                                          </p:val>
                                        </p:tav>
                                      </p:tavLst>
                                    </p:anim>
                                    <p:anim calcmode="lin" valueType="num">
                                      <p:cBhvr>
                                        <p:cTn id="36"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37"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30" presetClass="entr" presetSubtype="0" fill="hold" grpId="0" nodeType="clickEffect">
                                  <p:stCondLst>
                                    <p:cond delay="0"/>
                                  </p:stCondLst>
                                  <p:childTnLst>
                                    <p:set>
                                      <p:cBhvr>
                                        <p:cTn id="41" dur="1" fill="hold">
                                          <p:stCondLst>
                                            <p:cond delay="0"/>
                                          </p:stCondLst>
                                        </p:cTn>
                                        <p:tgtEl>
                                          <p:spTgt spid="31"/>
                                        </p:tgtEl>
                                        <p:attrNameLst>
                                          <p:attrName>style.visibility</p:attrName>
                                        </p:attrNameLst>
                                      </p:cBhvr>
                                      <p:to>
                                        <p:strVal val="visible"/>
                                      </p:to>
                                    </p:set>
                                    <p:animEffect transition="in" filter="fade">
                                      <p:cBhvr>
                                        <p:cTn id="42" dur="800" decel="100000"/>
                                        <p:tgtEl>
                                          <p:spTgt spid="31"/>
                                        </p:tgtEl>
                                      </p:cBhvr>
                                    </p:animEffect>
                                    <p:anim calcmode="lin" valueType="num">
                                      <p:cBhvr>
                                        <p:cTn id="43" dur="800" decel="100000" fill="hold"/>
                                        <p:tgtEl>
                                          <p:spTgt spid="31"/>
                                        </p:tgtEl>
                                        <p:attrNameLst>
                                          <p:attrName>style.rotation</p:attrName>
                                        </p:attrNameLst>
                                      </p:cBhvr>
                                      <p:tavLst>
                                        <p:tav tm="0">
                                          <p:val>
                                            <p:fltVal val="-90"/>
                                          </p:val>
                                        </p:tav>
                                        <p:tav tm="100000">
                                          <p:val>
                                            <p:fltVal val="0"/>
                                          </p:val>
                                        </p:tav>
                                      </p:tavLst>
                                    </p:anim>
                                    <p:anim calcmode="lin" valueType="num">
                                      <p:cBhvr>
                                        <p:cTn id="44" dur="800" decel="100000" fill="hold"/>
                                        <p:tgtEl>
                                          <p:spTgt spid="31"/>
                                        </p:tgtEl>
                                        <p:attrNameLst>
                                          <p:attrName>ppt_x</p:attrName>
                                        </p:attrNameLst>
                                      </p:cBhvr>
                                      <p:tavLst>
                                        <p:tav tm="0">
                                          <p:val>
                                            <p:strVal val="#ppt_x+0.4"/>
                                          </p:val>
                                        </p:tav>
                                        <p:tav tm="100000">
                                          <p:val>
                                            <p:strVal val="#ppt_x-0.05"/>
                                          </p:val>
                                        </p:tav>
                                      </p:tavLst>
                                    </p:anim>
                                    <p:anim calcmode="lin" valueType="num">
                                      <p:cBhvr>
                                        <p:cTn id="45" dur="800" decel="100000" fill="hold"/>
                                        <p:tgtEl>
                                          <p:spTgt spid="31"/>
                                        </p:tgtEl>
                                        <p:attrNameLst>
                                          <p:attrName>ppt_y</p:attrName>
                                        </p:attrNameLst>
                                      </p:cBhvr>
                                      <p:tavLst>
                                        <p:tav tm="0">
                                          <p:val>
                                            <p:strVal val="#ppt_y-0.4"/>
                                          </p:val>
                                        </p:tav>
                                        <p:tav tm="100000">
                                          <p:val>
                                            <p:strVal val="#ppt_y+0.1"/>
                                          </p:val>
                                        </p:tav>
                                      </p:tavLst>
                                    </p:anim>
                                    <p:anim calcmode="lin" valueType="num">
                                      <p:cBhvr>
                                        <p:cTn id="46" dur="200" accel="100000" fill="hold">
                                          <p:stCondLst>
                                            <p:cond delay="800"/>
                                          </p:stCondLst>
                                        </p:cTn>
                                        <p:tgtEl>
                                          <p:spTgt spid="31"/>
                                        </p:tgtEl>
                                        <p:attrNameLst>
                                          <p:attrName>ppt_x</p:attrName>
                                        </p:attrNameLst>
                                      </p:cBhvr>
                                      <p:tavLst>
                                        <p:tav tm="0">
                                          <p:val>
                                            <p:strVal val="#ppt_x-0.05"/>
                                          </p:val>
                                        </p:tav>
                                        <p:tav tm="100000">
                                          <p:val>
                                            <p:strVal val="#ppt_x"/>
                                          </p:val>
                                        </p:tav>
                                      </p:tavLst>
                                    </p:anim>
                                    <p:anim calcmode="lin" valueType="num">
                                      <p:cBhvr>
                                        <p:cTn id="47" dur="200" accel="100000" fill="hold">
                                          <p:stCondLst>
                                            <p:cond delay="800"/>
                                          </p:stCondLst>
                                        </p:cTn>
                                        <p:tgtEl>
                                          <p:spTgt spid="31"/>
                                        </p:tgtEl>
                                        <p:attrNameLst>
                                          <p:attrName>ppt_y</p:attrName>
                                        </p:attrNameLst>
                                      </p:cBhvr>
                                      <p:tavLst>
                                        <p:tav tm="0">
                                          <p:val>
                                            <p:strVal val="#ppt_y+0.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30" presetClass="entr" presetSubtype="0" fill="hold" grpId="0" nodeType="clickEffect">
                                  <p:stCondLst>
                                    <p:cond delay="0"/>
                                  </p:stCondLst>
                                  <p:childTnLst>
                                    <p:set>
                                      <p:cBhvr>
                                        <p:cTn id="51" dur="1" fill="hold">
                                          <p:stCondLst>
                                            <p:cond delay="0"/>
                                          </p:stCondLst>
                                        </p:cTn>
                                        <p:tgtEl>
                                          <p:spTgt spid="32"/>
                                        </p:tgtEl>
                                        <p:attrNameLst>
                                          <p:attrName>style.visibility</p:attrName>
                                        </p:attrNameLst>
                                      </p:cBhvr>
                                      <p:to>
                                        <p:strVal val="visible"/>
                                      </p:to>
                                    </p:set>
                                    <p:animEffect transition="in" filter="fade">
                                      <p:cBhvr>
                                        <p:cTn id="52" dur="800" decel="100000"/>
                                        <p:tgtEl>
                                          <p:spTgt spid="32"/>
                                        </p:tgtEl>
                                      </p:cBhvr>
                                    </p:animEffect>
                                    <p:anim calcmode="lin" valueType="num">
                                      <p:cBhvr>
                                        <p:cTn id="53" dur="800" decel="100000" fill="hold"/>
                                        <p:tgtEl>
                                          <p:spTgt spid="32"/>
                                        </p:tgtEl>
                                        <p:attrNameLst>
                                          <p:attrName>style.rotation</p:attrName>
                                        </p:attrNameLst>
                                      </p:cBhvr>
                                      <p:tavLst>
                                        <p:tav tm="0">
                                          <p:val>
                                            <p:fltVal val="-90"/>
                                          </p:val>
                                        </p:tav>
                                        <p:tav tm="100000">
                                          <p:val>
                                            <p:fltVal val="0"/>
                                          </p:val>
                                        </p:tav>
                                      </p:tavLst>
                                    </p:anim>
                                    <p:anim calcmode="lin" valueType="num">
                                      <p:cBhvr>
                                        <p:cTn id="54" dur="800" decel="100000" fill="hold"/>
                                        <p:tgtEl>
                                          <p:spTgt spid="32"/>
                                        </p:tgtEl>
                                        <p:attrNameLst>
                                          <p:attrName>ppt_x</p:attrName>
                                        </p:attrNameLst>
                                      </p:cBhvr>
                                      <p:tavLst>
                                        <p:tav tm="0">
                                          <p:val>
                                            <p:strVal val="#ppt_x+0.4"/>
                                          </p:val>
                                        </p:tav>
                                        <p:tav tm="100000">
                                          <p:val>
                                            <p:strVal val="#ppt_x-0.05"/>
                                          </p:val>
                                        </p:tav>
                                      </p:tavLst>
                                    </p:anim>
                                    <p:anim calcmode="lin" valueType="num">
                                      <p:cBhvr>
                                        <p:cTn id="55" dur="800" decel="100000" fill="hold"/>
                                        <p:tgtEl>
                                          <p:spTgt spid="32"/>
                                        </p:tgtEl>
                                        <p:attrNameLst>
                                          <p:attrName>ppt_y</p:attrName>
                                        </p:attrNameLst>
                                      </p:cBhvr>
                                      <p:tavLst>
                                        <p:tav tm="0">
                                          <p:val>
                                            <p:strVal val="#ppt_y-0.4"/>
                                          </p:val>
                                        </p:tav>
                                        <p:tav tm="100000">
                                          <p:val>
                                            <p:strVal val="#ppt_y+0.1"/>
                                          </p:val>
                                        </p:tav>
                                      </p:tavLst>
                                    </p:anim>
                                    <p:anim calcmode="lin" valueType="num">
                                      <p:cBhvr>
                                        <p:cTn id="56" dur="200" accel="100000" fill="hold">
                                          <p:stCondLst>
                                            <p:cond delay="800"/>
                                          </p:stCondLst>
                                        </p:cTn>
                                        <p:tgtEl>
                                          <p:spTgt spid="32"/>
                                        </p:tgtEl>
                                        <p:attrNameLst>
                                          <p:attrName>ppt_x</p:attrName>
                                        </p:attrNameLst>
                                      </p:cBhvr>
                                      <p:tavLst>
                                        <p:tav tm="0">
                                          <p:val>
                                            <p:strVal val="#ppt_x-0.05"/>
                                          </p:val>
                                        </p:tav>
                                        <p:tav tm="100000">
                                          <p:val>
                                            <p:strVal val="#ppt_x"/>
                                          </p:val>
                                        </p:tav>
                                      </p:tavLst>
                                    </p:anim>
                                    <p:anim calcmode="lin" valueType="num">
                                      <p:cBhvr>
                                        <p:cTn id="57" dur="200" accel="100000" fill="hold">
                                          <p:stCondLst>
                                            <p:cond delay="800"/>
                                          </p:stCondLst>
                                        </p:cTn>
                                        <p:tgtEl>
                                          <p:spTgt spid="32"/>
                                        </p:tgtEl>
                                        <p:attrNameLst>
                                          <p:attrName>ppt_y</p:attrName>
                                        </p:attrNameLst>
                                      </p:cBhvr>
                                      <p:tavLst>
                                        <p:tav tm="0">
                                          <p:val>
                                            <p:strVal val="#ppt_y+0.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30" presetClass="entr" presetSubtype="0" fill="hold" grpId="0" nodeType="clickEffect">
                                  <p:stCondLst>
                                    <p:cond delay="0"/>
                                  </p:stCondLst>
                                  <p:childTnLst>
                                    <p:set>
                                      <p:cBhvr>
                                        <p:cTn id="61" dur="1" fill="hold">
                                          <p:stCondLst>
                                            <p:cond delay="0"/>
                                          </p:stCondLst>
                                        </p:cTn>
                                        <p:tgtEl>
                                          <p:spTgt spid="33"/>
                                        </p:tgtEl>
                                        <p:attrNameLst>
                                          <p:attrName>style.visibility</p:attrName>
                                        </p:attrNameLst>
                                      </p:cBhvr>
                                      <p:to>
                                        <p:strVal val="visible"/>
                                      </p:to>
                                    </p:set>
                                    <p:animEffect transition="in" filter="fade">
                                      <p:cBhvr>
                                        <p:cTn id="62" dur="800" decel="100000"/>
                                        <p:tgtEl>
                                          <p:spTgt spid="33"/>
                                        </p:tgtEl>
                                      </p:cBhvr>
                                    </p:animEffect>
                                    <p:anim calcmode="lin" valueType="num">
                                      <p:cBhvr>
                                        <p:cTn id="63" dur="800" decel="100000" fill="hold"/>
                                        <p:tgtEl>
                                          <p:spTgt spid="33"/>
                                        </p:tgtEl>
                                        <p:attrNameLst>
                                          <p:attrName>style.rotation</p:attrName>
                                        </p:attrNameLst>
                                      </p:cBhvr>
                                      <p:tavLst>
                                        <p:tav tm="0">
                                          <p:val>
                                            <p:fltVal val="-90"/>
                                          </p:val>
                                        </p:tav>
                                        <p:tav tm="100000">
                                          <p:val>
                                            <p:fltVal val="0"/>
                                          </p:val>
                                        </p:tav>
                                      </p:tavLst>
                                    </p:anim>
                                    <p:anim calcmode="lin" valueType="num">
                                      <p:cBhvr>
                                        <p:cTn id="64" dur="800" decel="100000" fill="hold"/>
                                        <p:tgtEl>
                                          <p:spTgt spid="33"/>
                                        </p:tgtEl>
                                        <p:attrNameLst>
                                          <p:attrName>ppt_x</p:attrName>
                                        </p:attrNameLst>
                                      </p:cBhvr>
                                      <p:tavLst>
                                        <p:tav tm="0">
                                          <p:val>
                                            <p:strVal val="#ppt_x+0.4"/>
                                          </p:val>
                                        </p:tav>
                                        <p:tav tm="100000">
                                          <p:val>
                                            <p:strVal val="#ppt_x-0.05"/>
                                          </p:val>
                                        </p:tav>
                                      </p:tavLst>
                                    </p:anim>
                                    <p:anim calcmode="lin" valueType="num">
                                      <p:cBhvr>
                                        <p:cTn id="65" dur="800" decel="100000" fill="hold"/>
                                        <p:tgtEl>
                                          <p:spTgt spid="33"/>
                                        </p:tgtEl>
                                        <p:attrNameLst>
                                          <p:attrName>ppt_y</p:attrName>
                                        </p:attrNameLst>
                                      </p:cBhvr>
                                      <p:tavLst>
                                        <p:tav tm="0">
                                          <p:val>
                                            <p:strVal val="#ppt_y-0.4"/>
                                          </p:val>
                                        </p:tav>
                                        <p:tav tm="100000">
                                          <p:val>
                                            <p:strVal val="#ppt_y+0.1"/>
                                          </p:val>
                                        </p:tav>
                                      </p:tavLst>
                                    </p:anim>
                                    <p:anim calcmode="lin" valueType="num">
                                      <p:cBhvr>
                                        <p:cTn id="66" dur="200" accel="100000" fill="hold">
                                          <p:stCondLst>
                                            <p:cond delay="800"/>
                                          </p:stCondLst>
                                        </p:cTn>
                                        <p:tgtEl>
                                          <p:spTgt spid="33"/>
                                        </p:tgtEl>
                                        <p:attrNameLst>
                                          <p:attrName>ppt_x</p:attrName>
                                        </p:attrNameLst>
                                      </p:cBhvr>
                                      <p:tavLst>
                                        <p:tav tm="0">
                                          <p:val>
                                            <p:strVal val="#ppt_x-0.05"/>
                                          </p:val>
                                        </p:tav>
                                        <p:tav tm="100000">
                                          <p:val>
                                            <p:strVal val="#ppt_x"/>
                                          </p:val>
                                        </p:tav>
                                      </p:tavLst>
                                    </p:anim>
                                    <p:anim calcmode="lin" valueType="num">
                                      <p:cBhvr>
                                        <p:cTn id="67" dur="200" accel="100000" fill="hold">
                                          <p:stCondLst>
                                            <p:cond delay="800"/>
                                          </p:stCondLst>
                                        </p:cTn>
                                        <p:tgtEl>
                                          <p:spTgt spid="33"/>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 grpId="0"/>
      <p:bldP spid="4" grpId="0"/>
      <p:bldP spid="5" grpId="0"/>
      <p:bldP spid="31" grpId="0"/>
      <p:bldP spid="32" grpId="0"/>
      <p:bldP spid="33"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2359</Words>
  <Application>WPS 演示</Application>
  <PresentationFormat>宽屏</PresentationFormat>
  <Paragraphs>272</Paragraphs>
  <Slides>20</Slides>
  <Notes>0</Notes>
  <HiddenSlides>0</HiddenSlides>
  <MMClips>0</MMClips>
  <ScaleCrop>false</ScaleCrop>
  <HeadingPairs>
    <vt:vector size="8" baseType="variant">
      <vt:variant>
        <vt:lpstr>已用的字体</vt:lpstr>
      </vt:variant>
      <vt:variant>
        <vt:i4>17</vt:i4>
      </vt:variant>
      <vt:variant>
        <vt:lpstr>主题</vt:lpstr>
      </vt:variant>
      <vt:variant>
        <vt:i4>1</vt:i4>
      </vt:variant>
      <vt:variant>
        <vt:lpstr>嵌入 OLE 服务器</vt:lpstr>
      </vt:variant>
      <vt:variant>
        <vt:i4>0</vt:i4>
      </vt:variant>
      <vt:variant>
        <vt:lpstr>幻灯片标题</vt:lpstr>
      </vt:variant>
      <vt:variant>
        <vt:i4>20</vt:i4>
      </vt:variant>
    </vt:vector>
  </HeadingPairs>
  <TitlesOfParts>
    <vt:vector size="38" baseType="lpstr">
      <vt:lpstr>Arial</vt:lpstr>
      <vt:lpstr>宋体</vt:lpstr>
      <vt:lpstr>Wingdings</vt:lpstr>
      <vt:lpstr>黑体</vt:lpstr>
      <vt:lpstr>隶书</vt:lpstr>
      <vt:lpstr>Times New Roman</vt:lpstr>
      <vt:lpstr>华文中宋</vt:lpstr>
      <vt:lpstr>华文隶书</vt:lpstr>
      <vt:lpstr>微软雅黑</vt:lpstr>
      <vt:lpstr>Arial Unicode MS</vt:lpstr>
      <vt:lpstr>Calibri Light</vt:lpstr>
      <vt:lpstr>Calibri</vt:lpstr>
      <vt:lpstr>华文彩云</vt:lpstr>
      <vt:lpstr>华文楷体</vt:lpstr>
      <vt:lpstr>Arial</vt:lpstr>
      <vt:lpstr>迷你简大黑</vt:lpstr>
      <vt:lpstr>华文琥珀</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Administrator</cp:lastModifiedBy>
  <cp:revision>89</cp:revision>
  <dcterms:created xsi:type="dcterms:W3CDTF">2018-12-13T02:47:00Z</dcterms:created>
  <dcterms:modified xsi:type="dcterms:W3CDTF">2018-12-20T00:45:18Z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2052-11.1.0.8013</vt:lpwstr>
  </property>
</Properties>
</file>