
<file path=[Content_Types].xml><?xml version="1.0" encoding="utf-8"?>
<Types xmlns="http://schemas.openxmlformats.org/package/2006/content-types">
  <Default Extension="vml" ContentType="application/vnd.openxmlformats-officedocument.vmlDrawing"/>
  <Default Extension="png" ContentType="image/png"/>
  <Default Extension="jpeg" ContentType="image/jpe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8" r:id="rId3"/>
    <p:sldId id="274" r:id="rId4"/>
    <p:sldId id="304" r:id="rId5"/>
    <p:sldId id="307" r:id="rId6"/>
    <p:sldId id="322" r:id="rId7"/>
    <p:sldId id="305" r:id="rId8"/>
    <p:sldId id="320" r:id="rId9"/>
    <p:sldId id="316" r:id="rId10"/>
    <p:sldId id="315" r:id="rId11"/>
    <p:sldId id="297" r:id="rId12"/>
    <p:sldId id="298" r:id="rId13"/>
    <p:sldId id="318" r:id="rId14"/>
    <p:sldId id="311" r:id="rId15"/>
    <p:sldId id="312" r:id="rId16"/>
    <p:sldId id="288" r:id="rId17"/>
    <p:sldId id="289" r:id="rId18"/>
    <p:sldId id="321" r:id="rId19"/>
    <p:sldId id="327" r:id="rId20"/>
    <p:sldId id="326" r:id="rId21"/>
    <p:sldId id="325" r:id="rId22"/>
    <p:sldId id="328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800000"/>
    <a:srgbClr val="006600"/>
    <a:srgbClr val="3E6CA4"/>
    <a:srgbClr val="D60093"/>
    <a:srgbClr val="FF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5633"/>
  </p:normalViewPr>
  <p:slideViewPr>
    <p:cSldViewPr showGuides="1">
      <p:cViewPr varScale="1">
        <p:scale>
          <a:sx n="67" d="100"/>
          <a:sy n="67" d="100"/>
        </p:scale>
        <p:origin x="-16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GIF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GIF"/><Relationship Id="rId2" Type="http://schemas.openxmlformats.org/officeDocument/2006/relationships/image" Target="../media/image22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GIF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control" Target="../activeX/activeX1.xml"/><Relationship Id="rId7" Type="http://schemas.openxmlformats.org/officeDocument/2006/relationships/image" Target="../media/image19.GIF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24.jpeg"/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GIF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GIF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2875"/>
            <a:ext cx="9144000" cy="453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5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413"/>
            <a:ext cx="334803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 Box 6"/>
          <p:cNvSpPr txBox="1"/>
          <p:nvPr/>
        </p:nvSpPr>
        <p:spPr>
          <a:xfrm>
            <a:off x="3419475" y="549275"/>
            <a:ext cx="38163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5400" b="1" dirty="0">
                <a:solidFill>
                  <a:srgbClr val="E43E6C"/>
                </a:solidFill>
                <a:latin typeface="Comic Sans MS" panose="030F0702030302020204" pitchFamily="66" charset="0"/>
              </a:rPr>
              <a:t>School life</a:t>
            </a:r>
            <a:r>
              <a:rPr lang="en-US" altLang="zh-CN" sz="4000" dirty="0">
                <a:latin typeface="Comic Sans MS" panose="030F0702030302020204" pitchFamily="66" charset="0"/>
              </a:rPr>
              <a:t>    </a:t>
            </a:r>
            <a:endParaRPr lang="en-US" altLang="zh-CN" sz="4000" dirty="0">
              <a:latin typeface="Comic Sans MS" panose="030F0702030302020204" pitchFamily="66" charset="0"/>
            </a:endParaRPr>
          </a:p>
        </p:txBody>
      </p:sp>
      <p:sp>
        <p:nvSpPr>
          <p:cNvPr id="3077" name="Rectangle 7"/>
          <p:cNvSpPr/>
          <p:nvPr/>
        </p:nvSpPr>
        <p:spPr>
          <a:xfrm>
            <a:off x="827088" y="333375"/>
            <a:ext cx="23955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latin typeface="Comic Sans MS" panose="030F0702030302020204" pitchFamily="66" charset="0"/>
              </a:rPr>
              <a:t>8A Unit 2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3492500" y="2420938"/>
            <a:ext cx="3527425" cy="1438275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0" i="0" u="none" strike="noStrike" kern="10" cap="none" spc="0" normalizeH="0" baseline="0" noProof="0" smtClean="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Reading </a:t>
            </a:r>
            <a:r>
              <a:rPr kumimoji="0" lang="zh-CN" altLang="en-US" sz="3600" b="0" i="0" u="none" strike="noStrike" kern="10" cap="none" spc="0" normalizeH="0" baseline="0" noProof="0" smtClean="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3600" b="0" i="0" u="none" strike="noStrike" kern="10" cap="none" spc="0" normalizeH="0" baseline="0" noProof="0" smtClean="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I</a:t>
            </a:r>
            <a:r>
              <a:rPr kumimoji="0" lang="zh-CN" altLang="en-US" sz="3600" b="0" i="0" u="none" strike="noStrike" kern="10" cap="none" spc="0" normalizeH="0" baseline="0" noProof="0" smtClean="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3600" b="0" i="0" u="none" strike="noStrike" kern="10" cap="none" spc="0" normalizeH="0" baseline="0" noProof="0" smtClean="0">
              <a:ln w="12700">
                <a:solidFill>
                  <a:srgbClr val="B2B2B2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Text Box 13"/>
          <p:cNvSpPr txBox="1"/>
          <p:nvPr/>
        </p:nvSpPr>
        <p:spPr>
          <a:xfrm>
            <a:off x="1258888" y="4195763"/>
            <a:ext cx="863600" cy="457200"/>
          </a:xfrm>
          <a:prstGeom prst="rect">
            <a:avLst/>
          </a:prstGeom>
          <a:solidFill>
            <a:srgbClr val="245794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CC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LIFE</a:t>
            </a:r>
            <a:endParaRPr lang="en-US" altLang="zh-CN" sz="2400" b="1" dirty="0">
              <a:solidFill>
                <a:srgbClr val="FFCC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3"/>
          <p:cNvSpPr txBox="1"/>
          <p:nvPr/>
        </p:nvSpPr>
        <p:spPr>
          <a:xfrm>
            <a:off x="971550" y="-26987"/>
            <a:ext cx="7307263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8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B</a:t>
            </a:r>
            <a:r>
              <a:rPr lang="en-US" altLang="zh-CN" sz="54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ritish school life</a:t>
            </a:r>
            <a:endParaRPr lang="en-US" altLang="zh-CN" sz="5400" b="1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261124" name="Picture 4" descr="0f8e759776d91670d0135ef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2205038"/>
            <a:ext cx="4895850" cy="3346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0"/>
          <p:cNvGrpSpPr/>
          <p:nvPr/>
        </p:nvGrpSpPr>
        <p:grpSpPr>
          <a:xfrm>
            <a:off x="4572000" y="1196975"/>
            <a:ext cx="3673475" cy="5400675"/>
            <a:chOff x="2744" y="754"/>
            <a:chExt cx="2314" cy="3402"/>
          </a:xfrm>
        </p:grpSpPr>
        <p:sp>
          <p:nvSpPr>
            <p:cNvPr id="11" name="任意多边形 10"/>
            <p:cNvSpPr/>
            <p:nvPr/>
          </p:nvSpPr>
          <p:spPr>
            <a:xfrm>
              <a:off x="2747" y="757"/>
              <a:ext cx="2307" cy="1758"/>
            </a:xfrm>
            <a:custGeom>
              <a:avLst/>
              <a:gdLst>
                <a:gd name="connsiteX0" fmla="*/ 0 w 2928958"/>
                <a:gd name="connsiteY0" fmla="*/ 0 h 1714512"/>
                <a:gd name="connsiteX1" fmla="*/ 2928958 w 2928958"/>
                <a:gd name="connsiteY1" fmla="*/ 0 h 1714512"/>
                <a:gd name="connsiteX2" fmla="*/ 2928958 w 2928958"/>
                <a:gd name="connsiteY2" fmla="*/ 1714512 h 1714512"/>
                <a:gd name="connsiteX3" fmla="*/ 0 w 2928958"/>
                <a:gd name="connsiteY3" fmla="*/ 1714512 h 1714512"/>
                <a:gd name="connsiteX4" fmla="*/ 0 w 2928958"/>
                <a:gd name="connsiteY4" fmla="*/ 0 h 17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958" h="1714512">
                  <a:moveTo>
                    <a:pt x="0" y="0"/>
                  </a:moveTo>
                  <a:lnTo>
                    <a:pt x="2928958" y="0"/>
                  </a:lnTo>
                  <a:lnTo>
                    <a:pt x="2928958" y="1714512"/>
                  </a:lnTo>
                  <a:lnTo>
                    <a:pt x="0" y="1714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CC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2747" y="2483"/>
              <a:ext cx="2306" cy="1667"/>
            </a:xfrm>
            <a:custGeom>
              <a:avLst/>
              <a:gdLst>
                <a:gd name="connsiteX0" fmla="*/ 0 w 2928958"/>
                <a:gd name="connsiteY0" fmla="*/ 0 h 1714512"/>
                <a:gd name="connsiteX1" fmla="*/ 2928958 w 2928958"/>
                <a:gd name="connsiteY1" fmla="*/ 0 h 1714512"/>
                <a:gd name="connsiteX2" fmla="*/ 2928958 w 2928958"/>
                <a:gd name="connsiteY2" fmla="*/ 1714512 h 1714512"/>
                <a:gd name="connsiteX3" fmla="*/ 0 w 2928958"/>
                <a:gd name="connsiteY3" fmla="*/ 1714512 h 1714512"/>
                <a:gd name="connsiteX4" fmla="*/ 0 w 2928958"/>
                <a:gd name="connsiteY4" fmla="*/ 0 h 17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958" h="1714512">
                  <a:moveTo>
                    <a:pt x="0" y="0"/>
                  </a:moveTo>
                  <a:lnTo>
                    <a:pt x="2928958" y="0"/>
                  </a:lnTo>
                  <a:lnTo>
                    <a:pt x="2928958" y="1714512"/>
                  </a:lnTo>
                  <a:lnTo>
                    <a:pt x="0" y="1714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3E6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684213" y="1192213"/>
            <a:ext cx="3960812" cy="5407025"/>
            <a:chOff x="295" y="751"/>
            <a:chExt cx="2495" cy="3406"/>
          </a:xfrm>
        </p:grpSpPr>
        <p:sp>
          <p:nvSpPr>
            <p:cNvPr id="13" name="任意多边形 12"/>
            <p:cNvSpPr/>
            <p:nvPr/>
          </p:nvSpPr>
          <p:spPr>
            <a:xfrm>
              <a:off x="302" y="754"/>
              <a:ext cx="2483" cy="1761"/>
            </a:xfrm>
            <a:custGeom>
              <a:avLst/>
              <a:gdLst>
                <a:gd name="connsiteX0" fmla="*/ 0 w 2928958"/>
                <a:gd name="connsiteY0" fmla="*/ 0 h 1714512"/>
                <a:gd name="connsiteX1" fmla="*/ 2928958 w 2928958"/>
                <a:gd name="connsiteY1" fmla="*/ 0 h 1714512"/>
                <a:gd name="connsiteX2" fmla="*/ 2928958 w 2928958"/>
                <a:gd name="connsiteY2" fmla="*/ 1714512 h 1714512"/>
                <a:gd name="connsiteX3" fmla="*/ 0 w 2928958"/>
                <a:gd name="connsiteY3" fmla="*/ 1714512 h 1714512"/>
                <a:gd name="connsiteX4" fmla="*/ 0 w 2928958"/>
                <a:gd name="connsiteY4" fmla="*/ 0 h 1714512"/>
                <a:gd name="connsiteX0-1" fmla="*/ 0 w 2928958"/>
                <a:gd name="connsiteY0-2" fmla="*/ 0 h 1714512"/>
                <a:gd name="connsiteX1-3" fmla="*/ 2928958 w 2928958"/>
                <a:gd name="connsiteY1-4" fmla="*/ 0 h 1714512"/>
                <a:gd name="connsiteX2-5" fmla="*/ 2928958 w 2928958"/>
                <a:gd name="connsiteY2-6" fmla="*/ 1714512 h 1714512"/>
                <a:gd name="connsiteX3-7" fmla="*/ 0 w 2928958"/>
                <a:gd name="connsiteY3-8" fmla="*/ 1714512 h 1714512"/>
                <a:gd name="connsiteX4-9" fmla="*/ 0 w 2928958"/>
                <a:gd name="connsiteY4-10" fmla="*/ 0 h 1714512"/>
                <a:gd name="connsiteX0-11" fmla="*/ 0 w 2928958"/>
                <a:gd name="connsiteY0-12" fmla="*/ 0 h 1714512"/>
                <a:gd name="connsiteX1-13" fmla="*/ 2928958 w 2928958"/>
                <a:gd name="connsiteY1-14" fmla="*/ 0 h 1714512"/>
                <a:gd name="connsiteX2-15" fmla="*/ 2928958 w 2928958"/>
                <a:gd name="connsiteY2-16" fmla="*/ 1714512 h 1714512"/>
                <a:gd name="connsiteX3-17" fmla="*/ 0 w 2928958"/>
                <a:gd name="connsiteY3-18" fmla="*/ 1714512 h 1714512"/>
                <a:gd name="connsiteX4-19" fmla="*/ 0 w 2928958"/>
                <a:gd name="connsiteY4-20" fmla="*/ 0 h 17145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928958" h="1714512">
                  <a:moveTo>
                    <a:pt x="0" y="0"/>
                  </a:moveTo>
                  <a:lnTo>
                    <a:pt x="2928958" y="0"/>
                  </a:lnTo>
                  <a:lnTo>
                    <a:pt x="2928958" y="1714512"/>
                  </a:lnTo>
                  <a:lnTo>
                    <a:pt x="0" y="1714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3E6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02" y="2483"/>
              <a:ext cx="2482" cy="1668"/>
            </a:xfrm>
            <a:custGeom>
              <a:avLst/>
              <a:gdLst>
                <a:gd name="connsiteX0" fmla="*/ 0 w 2928958"/>
                <a:gd name="connsiteY0" fmla="*/ 0 h 1714512"/>
                <a:gd name="connsiteX1" fmla="*/ 2928958 w 2928958"/>
                <a:gd name="connsiteY1" fmla="*/ 0 h 1714512"/>
                <a:gd name="connsiteX2" fmla="*/ 2928958 w 2928958"/>
                <a:gd name="connsiteY2" fmla="*/ 1714512 h 1714512"/>
                <a:gd name="connsiteX3" fmla="*/ 0 w 2928958"/>
                <a:gd name="connsiteY3" fmla="*/ 1714512 h 1714512"/>
                <a:gd name="connsiteX4" fmla="*/ 0 w 2928958"/>
                <a:gd name="connsiteY4" fmla="*/ 0 h 171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958" h="1714512">
                  <a:moveTo>
                    <a:pt x="0" y="0"/>
                  </a:moveTo>
                  <a:lnTo>
                    <a:pt x="2928958" y="0"/>
                  </a:lnTo>
                  <a:lnTo>
                    <a:pt x="2928958" y="1714512"/>
                  </a:lnTo>
                  <a:lnTo>
                    <a:pt x="0" y="1714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CC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3492500" y="2708275"/>
            <a:ext cx="2233613" cy="2447925"/>
            <a:chOff x="1972" y="1389"/>
            <a:chExt cx="1634" cy="1904"/>
          </a:xfrm>
        </p:grpSpPr>
        <p:sp>
          <p:nvSpPr>
            <p:cNvPr id="12312" name="饼形 20"/>
            <p:cNvSpPr/>
            <p:nvPr/>
          </p:nvSpPr>
          <p:spPr>
            <a:xfrm flipH="1" flipV="1">
              <a:off x="1972" y="1436"/>
              <a:ext cx="1634" cy="1857"/>
            </a:xfrm>
            <a:custGeom>
              <a:avLst/>
              <a:gdLst>
                <a:gd name="txL" fmla="*/ 0 w 1316038"/>
                <a:gd name="txT" fmla="*/ 0 h 1316038"/>
                <a:gd name="txR" fmla="*/ 1316038 w 1316038"/>
                <a:gd name="txB" fmla="*/ 1316038 h 1316038"/>
              </a:gdLst>
              <a:ahLst/>
              <a:cxnLst>
                <a:cxn ang="0">
                  <a:pos x="1316038" y="658019"/>
                </a:cxn>
                <a:cxn ang="0">
                  <a:pos x="1316038" y="658019"/>
                </a:cxn>
                <a:cxn ang="0">
                  <a:pos x="658019" y="1316038"/>
                </a:cxn>
                <a:cxn ang="0">
                  <a:pos x="656797" y="1316036"/>
                </a:cxn>
                <a:cxn ang="0">
                  <a:pos x="658019" y="658019"/>
                </a:cxn>
              </a:cxnLst>
              <a:rect l="txL" t="txT" r="txR" b="txB"/>
              <a:pathLst>
                <a:path w="1316038" h="1316038">
                  <a:moveTo>
                    <a:pt x="1316038" y="658019"/>
                  </a:moveTo>
                  <a:lnTo>
                    <a:pt x="1316038" y="658019"/>
                  </a:lnTo>
                  <a:cubicBezTo>
                    <a:pt x="1316038" y="1021432"/>
                    <a:pt x="1021432" y="1316038"/>
                    <a:pt x="658019" y="1316038"/>
                  </a:cubicBezTo>
                  <a:cubicBezTo>
                    <a:pt x="657611" y="1316038"/>
                    <a:pt x="657204" y="1316037"/>
                    <a:pt x="656797" y="1316036"/>
                  </a:cubicBezTo>
                  <a:lnTo>
                    <a:pt x="658019" y="658019"/>
                  </a:lnTo>
                  <a:close/>
                </a:path>
              </a:pathLst>
            </a:custGeom>
            <a:solidFill>
              <a:srgbClr val="F4BCC2">
                <a:alpha val="100000"/>
              </a:srgbClr>
            </a:solidFill>
            <a:ln w="254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" name="饼形 18"/>
            <p:cNvSpPr/>
            <p:nvPr/>
          </p:nvSpPr>
          <p:spPr bwMode="auto">
            <a:xfrm flipH="1">
              <a:off x="1982" y="1484"/>
              <a:ext cx="1624" cy="1763"/>
            </a:xfrm>
            <a:prstGeom prst="pie">
              <a:avLst>
                <a:gd name="adj1" fmla="val 0"/>
                <a:gd name="adj2" fmla="val 5406384"/>
              </a:avLst>
            </a:prstGeom>
            <a:solidFill>
              <a:srgbClr val="E4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饼形 17"/>
            <p:cNvSpPr/>
            <p:nvPr/>
          </p:nvSpPr>
          <p:spPr bwMode="auto">
            <a:xfrm>
              <a:off x="1972" y="1389"/>
              <a:ext cx="1634" cy="1860"/>
            </a:xfrm>
            <a:prstGeom prst="pie">
              <a:avLst>
                <a:gd name="adj1" fmla="val 0"/>
                <a:gd name="adj2" fmla="val 5406384"/>
              </a:avLst>
            </a:prstGeom>
            <a:solidFill>
              <a:srgbClr val="F4B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饼形 21"/>
            <p:cNvSpPr/>
            <p:nvPr/>
          </p:nvSpPr>
          <p:spPr bwMode="auto">
            <a:xfrm flipV="1">
              <a:off x="1972" y="1436"/>
              <a:ext cx="1634" cy="1813"/>
            </a:xfrm>
            <a:prstGeom prst="pie">
              <a:avLst>
                <a:gd name="adj1" fmla="val 0"/>
                <a:gd name="adj2" fmla="val 5406384"/>
              </a:avLst>
            </a:prstGeom>
            <a:solidFill>
              <a:srgbClr val="E43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6351" name="Text Box 31"/>
          <p:cNvSpPr txBox="1"/>
          <p:nvPr/>
        </p:nvSpPr>
        <p:spPr>
          <a:xfrm>
            <a:off x="3419475" y="3068638"/>
            <a:ext cx="2376488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Nancy’s </a:t>
            </a:r>
            <a:endParaRPr lang="en-US" altLang="zh-CN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school life</a:t>
            </a:r>
            <a:endParaRPr lang="en-US" altLang="zh-CN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352" name="Text Box 32"/>
          <p:cNvSpPr txBox="1"/>
          <p:nvPr/>
        </p:nvSpPr>
        <p:spPr>
          <a:xfrm>
            <a:off x="684213" y="1341438"/>
            <a:ext cx="4019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N’s favourite subject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AutoShape 27"/>
          <p:cNvSpPr/>
          <p:nvPr/>
        </p:nvSpPr>
        <p:spPr>
          <a:xfrm rot="5400000">
            <a:off x="2016125" y="2241550"/>
            <a:ext cx="720725" cy="215900"/>
          </a:xfrm>
          <a:prstGeom prst="rightArrow">
            <a:avLst>
              <a:gd name="adj1" fmla="val 50000"/>
              <a:gd name="adj2" fmla="val 83440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6354" name="Text Box 34"/>
          <p:cNvSpPr txBox="1"/>
          <p:nvPr/>
        </p:nvSpPr>
        <p:spPr>
          <a:xfrm>
            <a:off x="1692275" y="2781300"/>
            <a:ext cx="145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French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AutoShape 27"/>
          <p:cNvSpPr/>
          <p:nvPr/>
        </p:nvSpPr>
        <p:spPr>
          <a:xfrm rot="5400000">
            <a:off x="2087563" y="3681413"/>
            <a:ext cx="720725" cy="215900"/>
          </a:xfrm>
          <a:prstGeom prst="rightArrow">
            <a:avLst>
              <a:gd name="adj1" fmla="val 50000"/>
              <a:gd name="adj2" fmla="val 83440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6356" name="Text Box 36"/>
          <p:cNvSpPr txBox="1"/>
          <p:nvPr/>
        </p:nvSpPr>
        <p:spPr>
          <a:xfrm>
            <a:off x="827088" y="4221163"/>
            <a:ext cx="3384550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Learning foreign 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lanuages is fun.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56357" name="Rectangle 37"/>
          <p:cNvSpPr/>
          <p:nvPr/>
        </p:nvSpPr>
        <p:spPr>
          <a:xfrm>
            <a:off x="4643438" y="1412875"/>
            <a:ext cx="3600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the Reading Week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2302" name="AutoShape 27"/>
          <p:cNvSpPr/>
          <p:nvPr/>
        </p:nvSpPr>
        <p:spPr>
          <a:xfrm rot="5400000">
            <a:off x="5389563" y="2178050"/>
            <a:ext cx="739775" cy="215900"/>
          </a:xfrm>
          <a:prstGeom prst="rightArrow">
            <a:avLst>
              <a:gd name="adj1" fmla="val 50000"/>
              <a:gd name="adj2" fmla="val 85645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03" name="AutoShape 27"/>
          <p:cNvSpPr/>
          <p:nvPr/>
        </p:nvSpPr>
        <p:spPr>
          <a:xfrm rot="5400000">
            <a:off x="6696075" y="2673350"/>
            <a:ext cx="1584325" cy="215900"/>
          </a:xfrm>
          <a:prstGeom prst="rightArrow">
            <a:avLst>
              <a:gd name="adj1" fmla="val 50000"/>
              <a:gd name="adj2" fmla="val 183421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6360" name="Rectangle 40"/>
          <p:cNvSpPr/>
          <p:nvPr/>
        </p:nvSpPr>
        <p:spPr>
          <a:xfrm>
            <a:off x="4643438" y="2420938"/>
            <a:ext cx="3816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borrow… from..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56361" name="Rectangle 41"/>
          <p:cNvSpPr/>
          <p:nvPr/>
        </p:nvSpPr>
        <p:spPr>
          <a:xfrm>
            <a:off x="5148263" y="3429000"/>
            <a:ext cx="3276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bring in…and… from 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56369" name="Rectangle 49"/>
          <p:cNvSpPr/>
          <p:nvPr/>
        </p:nvSpPr>
        <p:spPr>
          <a:xfrm>
            <a:off x="4859338" y="4724400"/>
            <a:ext cx="34559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near the end of..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7" name="AutoShape 27"/>
          <p:cNvSpPr/>
          <p:nvPr/>
        </p:nvSpPr>
        <p:spPr>
          <a:xfrm rot="5400000">
            <a:off x="6335713" y="5481638"/>
            <a:ext cx="720725" cy="215900"/>
          </a:xfrm>
          <a:prstGeom prst="rightArrow">
            <a:avLst>
              <a:gd name="adj1" fmla="val 50000"/>
              <a:gd name="adj2" fmla="val 83440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6371" name="Text Box 51"/>
          <p:cNvSpPr txBox="1"/>
          <p:nvPr/>
        </p:nvSpPr>
        <p:spPr>
          <a:xfrm>
            <a:off x="4932363" y="5734050"/>
            <a:ext cx="3346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discuss… with…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9" name="AutoShape 27"/>
          <p:cNvSpPr/>
          <p:nvPr/>
        </p:nvSpPr>
        <p:spPr>
          <a:xfrm rot="5400000">
            <a:off x="6335713" y="4473575"/>
            <a:ext cx="720725" cy="215900"/>
          </a:xfrm>
          <a:prstGeom prst="rightArrow">
            <a:avLst>
              <a:gd name="adj1" fmla="val 50000"/>
              <a:gd name="adj2" fmla="val 83440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310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589713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1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61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1" grpId="0"/>
      <p:bldP spid="56352" grpId="0"/>
      <p:bldP spid="12297" grpId="0" animBg="1"/>
      <p:bldP spid="56354" grpId="0"/>
      <p:bldP spid="12299" grpId="0" animBg="1"/>
      <p:bldP spid="56356" grpId="0"/>
      <p:bldP spid="56357" grpId="0"/>
      <p:bldP spid="12302" grpId="0" animBg="1"/>
      <p:bldP spid="12303" grpId="0" animBg="1"/>
      <p:bldP spid="56360" grpId="0"/>
      <p:bldP spid="56361" grpId="0"/>
      <p:bldP spid="56369" grpId="0"/>
      <p:bldP spid="12307" grpId="0" animBg="1"/>
      <p:bldP spid="56371" grpId="0"/>
      <p:bldP spid="123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5"/>
          <p:cNvSpPr txBox="1"/>
          <p:nvPr/>
        </p:nvSpPr>
        <p:spPr>
          <a:xfrm>
            <a:off x="611188" y="-458787"/>
            <a:ext cx="8316912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96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A</a:t>
            </a:r>
            <a:r>
              <a:rPr lang="en-US" altLang="zh-CN" sz="48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merican school life</a:t>
            </a:r>
            <a:endParaRPr lang="en-US" altLang="zh-CN" sz="4800" b="1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257030" name="Picture 6" descr="034965f4706df7e9f3d385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1268413"/>
            <a:ext cx="2303462" cy="1554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Picture 5" descr="psb (4)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3284538"/>
            <a:ext cx="2592388" cy="2039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6" descr="psb (3)_副本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3644900"/>
            <a:ext cx="1944688" cy="1889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2"/>
          <p:cNvGrpSpPr/>
          <p:nvPr/>
        </p:nvGrpSpPr>
        <p:grpSpPr>
          <a:xfrm>
            <a:off x="0" y="2781300"/>
            <a:ext cx="2533650" cy="3535363"/>
            <a:chOff x="0" y="1752"/>
            <a:chExt cx="1596" cy="2227"/>
          </a:xfrm>
        </p:grpSpPr>
        <p:pic>
          <p:nvPicPr>
            <p:cNvPr id="13324" name="Picture 4" descr="psb_副本_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" y="2069"/>
              <a:ext cx="939" cy="19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5" name="Text Box 11"/>
            <p:cNvSpPr txBox="1"/>
            <p:nvPr/>
          </p:nvSpPr>
          <p:spPr>
            <a:xfrm>
              <a:off x="0" y="1752"/>
              <a:ext cx="907" cy="36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lIns="92075" tIns="46038" rIns="92075" bIns="46038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latin typeface="Cooper Black" pitchFamily="18" charset="0"/>
                </a:rPr>
                <a:t>John</a:t>
              </a:r>
              <a:endParaRPr lang="en-US" altLang="zh-CN" sz="3200" dirty="0">
                <a:latin typeface="Cooper Black" pitchFamily="18" charset="0"/>
              </a:endParaRPr>
            </a:p>
          </p:txBody>
        </p:sp>
      </p:grpSp>
      <p:sp>
        <p:nvSpPr>
          <p:cNvPr id="57352" name="Text Box 8"/>
          <p:cNvSpPr txBox="1"/>
          <p:nvPr/>
        </p:nvSpPr>
        <p:spPr>
          <a:xfrm>
            <a:off x="3563938" y="5373688"/>
            <a:ext cx="2343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3600" dirty="0">
                <a:latin typeface="Times New Roman" panose="02020603050405020304" pitchFamily="18" charset="0"/>
              </a:rPr>
              <a:t>help…do…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57353" name="Text Box 9"/>
          <p:cNvSpPr txBox="1"/>
          <p:nvPr/>
        </p:nvSpPr>
        <p:spPr>
          <a:xfrm>
            <a:off x="6388100" y="5445125"/>
            <a:ext cx="27559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dirty="0">
                <a:latin typeface="Times New Roman" panose="02020603050405020304" pitchFamily="18" charset="0"/>
              </a:rPr>
              <a:t>play baseball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3321" name="WordArt 11"/>
          <p:cNvSpPr>
            <a:spLocks noTextEdit="1"/>
          </p:cNvSpPr>
          <p:nvPr/>
        </p:nvSpPr>
        <p:spPr>
          <a:xfrm>
            <a:off x="4716463" y="1196975"/>
            <a:ext cx="4032250" cy="172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 before listening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22" name="Picture 4" descr="图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8421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4" descr="图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180975" y="64579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57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0940" name="Group 44"/>
          <p:cNvGraphicFramePr>
            <a:graphicFrameLocks noGrp="1"/>
          </p:cNvGraphicFramePr>
          <p:nvPr>
            <p:ph idx="4294967295"/>
          </p:nvPr>
        </p:nvGraphicFramePr>
        <p:xfrm>
          <a:off x="250825" y="1196975"/>
          <a:ext cx="8675688" cy="2541589"/>
        </p:xfrm>
        <a:graphic>
          <a:graphicData uri="http://schemas.openxmlformats.org/drawingml/2006/table">
            <a:tbl>
              <a:tblPr/>
              <a:tblGrid>
                <a:gridCol w="3816350"/>
                <a:gridCol w="4859338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to do in the club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 is John’s buddy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to help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14" name="Text Box 46"/>
          <p:cNvSpPr txBox="1"/>
          <p:nvPr/>
        </p:nvSpPr>
        <p:spPr>
          <a:xfrm>
            <a:off x="4211638" y="1268413"/>
            <a:ext cx="532923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800000"/>
                </a:solidFill>
                <a:latin typeface="Times New Roman" panose="02020603050405020304" pitchFamily="18" charset="0"/>
              </a:rPr>
              <a:t>Old students help new students learn more about the school.</a:t>
            </a:r>
            <a:endParaRPr lang="en-US" altLang="zh-CN" sz="28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15" name="Text Box 47"/>
          <p:cNvSpPr txBox="1"/>
          <p:nvPr/>
        </p:nvSpPr>
        <p:spPr>
          <a:xfrm>
            <a:off x="4500563" y="2276475"/>
            <a:ext cx="1079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800000"/>
                </a:solidFill>
                <a:latin typeface="Times New Roman" panose="02020603050405020304" pitchFamily="18" charset="0"/>
              </a:rPr>
              <a:t>Tony</a:t>
            </a:r>
            <a:endParaRPr lang="en-US" altLang="zh-CN" sz="28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16" name="Text Box 48"/>
          <p:cNvSpPr txBox="1"/>
          <p:nvPr/>
        </p:nvSpPr>
        <p:spPr>
          <a:xfrm>
            <a:off x="4227513" y="2852738"/>
            <a:ext cx="49164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800000"/>
                </a:solidFill>
                <a:latin typeface="Times New Roman" panose="02020603050405020304" pitchFamily="18" charset="0"/>
              </a:rPr>
              <a:t>listen to the problems carefully and offer help</a:t>
            </a:r>
            <a:endParaRPr lang="en-US" altLang="zh-CN" sz="28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55" name="Picture 4" descr="图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181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6" name="WordArt 28"/>
          <p:cNvSpPr>
            <a:spLocks noTextEdit="1"/>
          </p:cNvSpPr>
          <p:nvPr/>
        </p:nvSpPr>
        <p:spPr>
          <a:xfrm>
            <a:off x="1547813" y="0"/>
            <a:ext cx="4032250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the Buddy Club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57" name="WordArt 29"/>
          <p:cNvSpPr>
            <a:spLocks noTextEdit="1"/>
          </p:cNvSpPr>
          <p:nvPr/>
        </p:nvSpPr>
        <p:spPr>
          <a:xfrm>
            <a:off x="323850" y="3789363"/>
            <a:ext cx="1368425" cy="9350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others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926" name="Text Box 9"/>
          <p:cNvSpPr txBox="1"/>
          <p:nvPr/>
        </p:nvSpPr>
        <p:spPr>
          <a:xfrm>
            <a:off x="1692275" y="4221163"/>
            <a:ext cx="8820150" cy="641350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1. How often does John play baseball ?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27" name="Text Box 9"/>
          <p:cNvSpPr txBox="1"/>
          <p:nvPr/>
        </p:nvSpPr>
        <p:spPr>
          <a:xfrm>
            <a:off x="0" y="5516563"/>
            <a:ext cx="8964613" cy="579437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2. When does the school end earlier than usual ?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28" name="Text Box 18"/>
          <p:cNvSpPr txBox="1"/>
          <p:nvPr/>
        </p:nvSpPr>
        <p:spPr>
          <a:xfrm>
            <a:off x="250825" y="4868863"/>
            <a:ext cx="28797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A. Once a week.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80929" name="Text Box 19"/>
          <p:cNvSpPr txBox="1"/>
          <p:nvPr/>
        </p:nvSpPr>
        <p:spPr>
          <a:xfrm>
            <a:off x="3059113" y="4868863"/>
            <a:ext cx="31686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B. Twice a week.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80930" name="Text Box 21"/>
          <p:cNvSpPr txBox="1"/>
          <p:nvPr/>
        </p:nvSpPr>
        <p:spPr>
          <a:xfrm>
            <a:off x="6084888" y="4868863"/>
            <a:ext cx="29511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C. Once a month.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80931" name="Text Box 18"/>
          <p:cNvSpPr txBox="1"/>
          <p:nvPr/>
        </p:nvSpPr>
        <p:spPr>
          <a:xfrm>
            <a:off x="-107950" y="6021388"/>
            <a:ext cx="28797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A. Monday.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80932" name="Text Box 18"/>
          <p:cNvSpPr txBox="1"/>
          <p:nvPr/>
        </p:nvSpPr>
        <p:spPr>
          <a:xfrm>
            <a:off x="1979613" y="6021388"/>
            <a:ext cx="37449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B. Wednesday.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80933" name="Text Box 18"/>
          <p:cNvSpPr txBox="1"/>
          <p:nvPr/>
        </p:nvSpPr>
        <p:spPr>
          <a:xfrm>
            <a:off x="4716463" y="6021388"/>
            <a:ext cx="44275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C. Friday afternoon.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80934" name="Rectangle 38"/>
          <p:cNvSpPr/>
          <p:nvPr/>
        </p:nvSpPr>
        <p:spPr>
          <a:xfrm>
            <a:off x="2987675" y="4724400"/>
            <a:ext cx="94932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6000" b="1" dirty="0">
                <a:solidFill>
                  <a:srgbClr val="800000"/>
                </a:solidFill>
                <a:latin typeface="Arial" panose="020B0604020202020204" pitchFamily="34" charset="0"/>
              </a:rPr>
              <a:t>√</a:t>
            </a:r>
            <a:endParaRPr lang="zh-CN" altLang="en-US" sz="60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80935" name="Rectangle 39"/>
          <p:cNvSpPr/>
          <p:nvPr/>
        </p:nvSpPr>
        <p:spPr>
          <a:xfrm>
            <a:off x="5003800" y="5851525"/>
            <a:ext cx="94932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6000" b="1" dirty="0">
                <a:solidFill>
                  <a:srgbClr val="800000"/>
                </a:solidFill>
                <a:latin typeface="Arial" panose="020B0604020202020204" pitchFamily="34" charset="0"/>
              </a:rPr>
              <a:t>√</a:t>
            </a:r>
            <a:endParaRPr lang="zh-CN" altLang="en-US" sz="60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14368" name="Text Box 45"/>
          <p:cNvSpPr txBox="1"/>
          <p:nvPr/>
        </p:nvSpPr>
        <p:spPr>
          <a:xfrm>
            <a:off x="5427663" y="333375"/>
            <a:ext cx="37163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(Listen &amp; then finish)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14369" name="Picture 4" descr="图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-180975" y="66611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91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91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9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91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916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916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09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6" grpId="0"/>
      <p:bldP spid="80927" grpId="0"/>
      <p:bldP spid="80928" grpId="0"/>
      <p:bldP spid="80929" grpId="0"/>
      <p:bldP spid="80930" grpId="0"/>
      <p:bldP spid="80931" grpId="0"/>
      <p:bldP spid="80932" grpId="0"/>
      <p:bldP spid="80933" grpId="0"/>
      <p:bldP spid="80934" grpId="0"/>
      <p:bldP spid="809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6" name="Group 6"/>
          <p:cNvGrpSpPr/>
          <p:nvPr/>
        </p:nvGrpSpPr>
        <p:grpSpPr>
          <a:xfrm>
            <a:off x="0" y="1989138"/>
            <a:ext cx="9144000" cy="2447925"/>
            <a:chOff x="62" y="1162"/>
            <a:chExt cx="5630" cy="2086"/>
          </a:xfrm>
        </p:grpSpPr>
        <p:grpSp>
          <p:nvGrpSpPr>
            <p:cNvPr id="15388" name="Group 7"/>
            <p:cNvGrpSpPr/>
            <p:nvPr/>
          </p:nvGrpSpPr>
          <p:grpSpPr>
            <a:xfrm>
              <a:off x="62" y="1253"/>
              <a:ext cx="3317" cy="1995"/>
              <a:chOff x="0" y="1253"/>
              <a:chExt cx="3317" cy="1995"/>
            </a:xfrm>
          </p:grpSpPr>
          <p:grpSp>
            <p:nvGrpSpPr>
              <p:cNvPr id="15401" name="组合 17"/>
              <p:cNvGrpSpPr/>
              <p:nvPr/>
            </p:nvGrpSpPr>
            <p:grpSpPr>
              <a:xfrm>
                <a:off x="0" y="1253"/>
                <a:ext cx="1565" cy="1995"/>
                <a:chOff x="857224" y="1928802"/>
                <a:chExt cx="2857510" cy="2857520"/>
              </a:xfrm>
            </p:grpSpPr>
            <p:sp>
              <p:nvSpPr>
                <p:cNvPr id="24" name="斜纹 12"/>
                <p:cNvSpPr/>
                <p:nvPr/>
              </p:nvSpPr>
              <p:spPr>
                <a:xfrm flipH="1" flipV="1">
                  <a:off x="857224" y="1928281"/>
                  <a:ext cx="1429526" cy="1429989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斜纹 24"/>
                <p:cNvSpPr/>
                <p:nvPr/>
              </p:nvSpPr>
              <p:spPr>
                <a:xfrm flipV="1">
                  <a:off x="2286750" y="1928281"/>
                  <a:ext cx="1427741" cy="1429989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416" name="组合 16"/>
                <p:cNvGrpSpPr/>
                <p:nvPr/>
              </p:nvGrpSpPr>
              <p:grpSpPr>
                <a:xfrm flipH="1" flipV="1">
                  <a:off x="857224" y="3357562"/>
                  <a:ext cx="2857510" cy="1428760"/>
                  <a:chOff x="1009634" y="2081202"/>
                  <a:chExt cx="2857510" cy="1428760"/>
                </a:xfrm>
              </p:grpSpPr>
              <p:sp>
                <p:nvSpPr>
                  <p:cNvPr id="27" name="斜纹 26"/>
                  <p:cNvSpPr/>
                  <p:nvPr/>
                </p:nvSpPr>
                <p:spPr>
                  <a:xfrm flipH="1" flipV="1">
                    <a:off x="1009877" y="2081202"/>
                    <a:ext cx="1427741" cy="1428052"/>
                  </a:xfrm>
                  <a:prstGeom prst="diagStripe">
                    <a:avLst/>
                  </a:prstGeom>
                  <a:solidFill>
                    <a:srgbClr val="E43E6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斜纹 27"/>
                  <p:cNvSpPr/>
                  <p:nvPr/>
                </p:nvSpPr>
                <p:spPr>
                  <a:xfrm flipV="1">
                    <a:off x="2437618" y="2081202"/>
                    <a:ext cx="1429526" cy="1428052"/>
                  </a:xfrm>
                  <a:prstGeom prst="diagStripe">
                    <a:avLst/>
                  </a:prstGeom>
                  <a:solidFill>
                    <a:srgbClr val="F4BC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402" name="组合 18"/>
              <p:cNvGrpSpPr/>
              <p:nvPr/>
            </p:nvGrpSpPr>
            <p:grpSpPr>
              <a:xfrm>
                <a:off x="1565" y="1434"/>
                <a:ext cx="952" cy="1633"/>
                <a:chOff x="857213" y="1928802"/>
                <a:chExt cx="2857510" cy="2857520"/>
              </a:xfrm>
            </p:grpSpPr>
            <p:sp>
              <p:nvSpPr>
                <p:cNvPr id="19" name="斜纹 18"/>
                <p:cNvSpPr/>
                <p:nvPr/>
              </p:nvSpPr>
              <p:spPr>
                <a:xfrm flipH="1" flipV="1">
                  <a:off x="856814" y="1928644"/>
                  <a:ext cx="1428780" cy="1429783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斜纹 19"/>
                <p:cNvSpPr/>
                <p:nvPr/>
              </p:nvSpPr>
              <p:spPr>
                <a:xfrm flipV="1">
                  <a:off x="2285594" y="1928644"/>
                  <a:ext cx="1428782" cy="1429783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411" name="组合 16"/>
                <p:cNvGrpSpPr/>
                <p:nvPr/>
              </p:nvGrpSpPr>
              <p:grpSpPr>
                <a:xfrm flipH="1" flipV="1">
                  <a:off x="857213" y="3357562"/>
                  <a:ext cx="2857510" cy="1428760"/>
                  <a:chOff x="1009645" y="2081202"/>
                  <a:chExt cx="2857510" cy="1428760"/>
                </a:xfrm>
              </p:grpSpPr>
              <p:sp>
                <p:nvSpPr>
                  <p:cNvPr id="22" name="斜纹 21"/>
                  <p:cNvSpPr/>
                  <p:nvPr/>
                </p:nvSpPr>
                <p:spPr>
                  <a:xfrm flipH="1" flipV="1">
                    <a:off x="1009992" y="2081681"/>
                    <a:ext cx="1428782" cy="1427416"/>
                  </a:xfrm>
                  <a:prstGeom prst="diagStripe">
                    <a:avLst/>
                  </a:prstGeom>
                  <a:solidFill>
                    <a:srgbClr val="E43E6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斜纹 22"/>
                  <p:cNvSpPr/>
                  <p:nvPr/>
                </p:nvSpPr>
                <p:spPr>
                  <a:xfrm flipV="1">
                    <a:off x="2438774" y="2081681"/>
                    <a:ext cx="1428780" cy="1427416"/>
                  </a:xfrm>
                  <a:prstGeom prst="diagStripe">
                    <a:avLst/>
                  </a:prstGeom>
                  <a:solidFill>
                    <a:srgbClr val="F4BC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403" name="组合 24"/>
              <p:cNvGrpSpPr/>
              <p:nvPr/>
            </p:nvGrpSpPr>
            <p:grpSpPr>
              <a:xfrm>
                <a:off x="2517" y="1434"/>
                <a:ext cx="800" cy="1587"/>
                <a:chOff x="857234" y="1928802"/>
                <a:chExt cx="2857510" cy="2857520"/>
              </a:xfrm>
            </p:grpSpPr>
            <p:sp>
              <p:nvSpPr>
                <p:cNvPr id="2" name="斜纹 13"/>
                <p:cNvSpPr/>
                <p:nvPr/>
              </p:nvSpPr>
              <p:spPr>
                <a:xfrm flipH="1" flipV="1">
                  <a:off x="856821" y="1928639"/>
                  <a:ext cx="1431422" cy="1429818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" name="斜纹 14"/>
                <p:cNvSpPr/>
                <p:nvPr/>
              </p:nvSpPr>
              <p:spPr>
                <a:xfrm flipV="1">
                  <a:off x="2288242" y="1928639"/>
                  <a:ext cx="1427929" cy="1429818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406" name="组合 16"/>
                <p:cNvGrpSpPr/>
                <p:nvPr/>
              </p:nvGrpSpPr>
              <p:grpSpPr>
                <a:xfrm flipH="1" flipV="1">
                  <a:off x="857234" y="3357562"/>
                  <a:ext cx="2857510" cy="1428760"/>
                  <a:chOff x="1009624" y="2081202"/>
                  <a:chExt cx="2857510" cy="1428760"/>
                </a:xfrm>
              </p:grpSpPr>
              <p:sp>
                <p:nvSpPr>
                  <p:cNvPr id="4" name="斜纹 16"/>
                  <p:cNvSpPr/>
                  <p:nvPr/>
                </p:nvSpPr>
                <p:spPr>
                  <a:xfrm flipH="1" flipV="1">
                    <a:off x="1008197" y="2081685"/>
                    <a:ext cx="1427929" cy="1427382"/>
                  </a:xfrm>
                  <a:prstGeom prst="diagStripe">
                    <a:avLst/>
                  </a:prstGeom>
                  <a:solidFill>
                    <a:srgbClr val="E43E6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" name="斜纹 17"/>
                  <p:cNvSpPr/>
                  <p:nvPr/>
                </p:nvSpPr>
                <p:spPr>
                  <a:xfrm flipV="1">
                    <a:off x="2436126" y="2081685"/>
                    <a:ext cx="1431422" cy="1427382"/>
                  </a:xfrm>
                  <a:prstGeom prst="diagStripe">
                    <a:avLst/>
                  </a:prstGeom>
                  <a:solidFill>
                    <a:srgbClr val="F4BC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5389" name="组合 24"/>
            <p:cNvGrpSpPr/>
            <p:nvPr/>
          </p:nvGrpSpPr>
          <p:grpSpPr>
            <a:xfrm>
              <a:off x="4302" y="1162"/>
              <a:ext cx="1390" cy="2086"/>
              <a:chOff x="857234" y="1928802"/>
              <a:chExt cx="2857510" cy="2857520"/>
            </a:xfrm>
          </p:grpSpPr>
          <p:sp>
            <p:nvSpPr>
              <p:cNvPr id="6" name="斜纹 13"/>
              <p:cNvSpPr/>
              <p:nvPr/>
            </p:nvSpPr>
            <p:spPr>
              <a:xfrm flipH="1" flipV="1">
                <a:off x="857426" y="1928802"/>
                <a:ext cx="1428659" cy="1428759"/>
              </a:xfrm>
              <a:prstGeom prst="diagStripe">
                <a:avLst/>
              </a:prstGeom>
              <a:solidFill>
                <a:srgbClr val="E43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斜纹 14"/>
              <p:cNvSpPr/>
              <p:nvPr/>
            </p:nvSpPr>
            <p:spPr>
              <a:xfrm flipV="1">
                <a:off x="2286086" y="1928802"/>
                <a:ext cx="1428658" cy="1428759"/>
              </a:xfrm>
              <a:prstGeom prst="diagStripe">
                <a:avLst/>
              </a:prstGeom>
              <a:solidFill>
                <a:srgbClr val="F4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5398" name="组合 16"/>
              <p:cNvGrpSpPr/>
              <p:nvPr/>
            </p:nvGrpSpPr>
            <p:grpSpPr>
              <a:xfrm flipH="1" flipV="1">
                <a:off x="857234" y="3357562"/>
                <a:ext cx="2857510" cy="1428760"/>
                <a:chOff x="1009624" y="2081202"/>
                <a:chExt cx="2857510" cy="1428760"/>
              </a:xfrm>
            </p:grpSpPr>
            <p:sp>
              <p:nvSpPr>
                <p:cNvPr id="8" name="斜纹 16"/>
                <p:cNvSpPr/>
                <p:nvPr/>
              </p:nvSpPr>
              <p:spPr>
                <a:xfrm flipH="1" flipV="1">
                  <a:off x="1009624" y="2081203"/>
                  <a:ext cx="1428658" cy="1428760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斜纹 17"/>
                <p:cNvSpPr/>
                <p:nvPr/>
              </p:nvSpPr>
              <p:spPr>
                <a:xfrm flipV="1">
                  <a:off x="2438282" y="2081203"/>
                  <a:ext cx="1428659" cy="1428760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390" name="组合 24"/>
            <p:cNvGrpSpPr/>
            <p:nvPr/>
          </p:nvGrpSpPr>
          <p:grpSpPr>
            <a:xfrm>
              <a:off x="3379" y="1480"/>
              <a:ext cx="907" cy="1451"/>
              <a:chOff x="857234" y="1928802"/>
              <a:chExt cx="2857510" cy="2857520"/>
            </a:xfrm>
          </p:grpSpPr>
          <p:sp>
            <p:nvSpPr>
              <p:cNvPr id="14" name="斜纹 13"/>
              <p:cNvSpPr/>
              <p:nvPr/>
            </p:nvSpPr>
            <p:spPr>
              <a:xfrm flipH="1" flipV="1">
                <a:off x="858493" y="1928614"/>
                <a:ext cx="1428842" cy="1430627"/>
              </a:xfrm>
              <a:prstGeom prst="diagStripe">
                <a:avLst/>
              </a:prstGeom>
              <a:solidFill>
                <a:srgbClr val="E43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斜纹 14"/>
              <p:cNvSpPr/>
              <p:nvPr/>
            </p:nvSpPr>
            <p:spPr>
              <a:xfrm flipV="1">
                <a:off x="2287335" y="1928614"/>
                <a:ext cx="1428842" cy="1430627"/>
              </a:xfrm>
              <a:prstGeom prst="diagStripe">
                <a:avLst/>
              </a:prstGeom>
              <a:solidFill>
                <a:srgbClr val="F4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5393" name="组合 16"/>
              <p:cNvGrpSpPr/>
              <p:nvPr/>
            </p:nvGrpSpPr>
            <p:grpSpPr>
              <a:xfrm flipH="1" flipV="1">
                <a:off x="857234" y="3357562"/>
                <a:ext cx="2857510" cy="1428760"/>
                <a:chOff x="1009624" y="2081202"/>
                <a:chExt cx="2857510" cy="1428760"/>
              </a:xfrm>
            </p:grpSpPr>
            <p:sp>
              <p:nvSpPr>
                <p:cNvPr id="17" name="斜纹 16"/>
                <p:cNvSpPr/>
                <p:nvPr/>
              </p:nvSpPr>
              <p:spPr>
                <a:xfrm flipH="1" flipV="1">
                  <a:off x="1008191" y="2080323"/>
                  <a:ext cx="1428842" cy="1422633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斜纹 17"/>
                <p:cNvSpPr/>
                <p:nvPr/>
              </p:nvSpPr>
              <p:spPr>
                <a:xfrm flipV="1">
                  <a:off x="2437033" y="2080323"/>
                  <a:ext cx="1428842" cy="1422633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1718" name="AutoShape 38"/>
          <p:cNvSpPr/>
          <p:nvPr/>
        </p:nvSpPr>
        <p:spPr>
          <a:xfrm>
            <a:off x="1763713" y="1125538"/>
            <a:ext cx="6769100" cy="935037"/>
          </a:xfrm>
          <a:prstGeom prst="rightArrow">
            <a:avLst>
              <a:gd name="adj1" fmla="val 50000"/>
              <a:gd name="adj2" fmla="val 180951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dirty="0">
                <a:latin typeface="Times New Roman" panose="02020603050405020304" pitchFamily="18" charset="0"/>
              </a:rPr>
              <a:t>John has different classes every day.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71719" name="Text Box 39"/>
          <p:cNvSpPr txBox="1"/>
          <p:nvPr/>
        </p:nvSpPr>
        <p:spPr>
          <a:xfrm>
            <a:off x="539750" y="1844675"/>
            <a:ext cx="1539875" cy="579438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Monday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71720" name="Text Box 40"/>
          <p:cNvSpPr txBox="1"/>
          <p:nvPr/>
        </p:nvSpPr>
        <p:spPr>
          <a:xfrm>
            <a:off x="7451725" y="1700213"/>
            <a:ext cx="1244600" cy="579437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Friday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71721" name="Text Box 41"/>
          <p:cNvSpPr txBox="1"/>
          <p:nvPr/>
        </p:nvSpPr>
        <p:spPr>
          <a:xfrm>
            <a:off x="0" y="3284538"/>
            <a:ext cx="232727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 Buddy Club</a:t>
            </a:r>
            <a:endParaRPr lang="en-US" altLang="zh-CN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71" name="AutoShape 27"/>
          <p:cNvSpPr/>
          <p:nvPr/>
        </p:nvSpPr>
        <p:spPr>
          <a:xfrm rot="5400000">
            <a:off x="863600" y="2817813"/>
            <a:ext cx="720725" cy="215900"/>
          </a:xfrm>
          <a:prstGeom prst="rightArrow">
            <a:avLst>
              <a:gd name="adj1" fmla="val 50000"/>
              <a:gd name="adj2" fmla="val 83440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72" name="Picture 43" descr="psb (3)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3644900"/>
            <a:ext cx="1944688" cy="188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44" descr="psb (4)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3573463"/>
            <a:ext cx="2160588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5" name="Text Box 45"/>
          <p:cNvSpPr txBox="1"/>
          <p:nvPr/>
        </p:nvSpPr>
        <p:spPr>
          <a:xfrm>
            <a:off x="395288" y="5805488"/>
            <a:ext cx="39608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Tony is in grade 12.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71726" name="Text Box 46"/>
          <p:cNvSpPr txBox="1"/>
          <p:nvPr/>
        </p:nvSpPr>
        <p:spPr>
          <a:xfrm>
            <a:off x="1763713" y="6278563"/>
            <a:ext cx="35036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Tony is John’s hero.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376" name="AutoShape 27"/>
          <p:cNvSpPr/>
          <p:nvPr/>
        </p:nvSpPr>
        <p:spPr>
          <a:xfrm rot="5400000">
            <a:off x="7704138" y="3321050"/>
            <a:ext cx="720725" cy="215900"/>
          </a:xfrm>
          <a:prstGeom prst="rightArrow">
            <a:avLst>
              <a:gd name="adj1" fmla="val 50000"/>
              <a:gd name="adj2" fmla="val 83440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5377" name="AutoShape 27"/>
          <p:cNvSpPr/>
          <p:nvPr/>
        </p:nvSpPr>
        <p:spPr>
          <a:xfrm rot="5400000">
            <a:off x="7704138" y="4689475"/>
            <a:ext cx="720725" cy="215900"/>
          </a:xfrm>
          <a:prstGeom prst="rightArrow">
            <a:avLst>
              <a:gd name="adj1" fmla="val 50000"/>
              <a:gd name="adj2" fmla="val 83440"/>
            </a:avLst>
          </a:prstGeom>
          <a:solidFill>
            <a:schemeClr val="bg1"/>
          </a:solidFill>
          <a:ln w="127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lIns="92075" tIns="46038" rIns="92075" bIns="46038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1730" name="Text Box 50"/>
          <p:cNvSpPr txBox="1"/>
          <p:nvPr/>
        </p:nvSpPr>
        <p:spPr>
          <a:xfrm>
            <a:off x="6948488" y="3641725"/>
            <a:ext cx="1663700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do sports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1" name="Text Box 51"/>
          <p:cNvSpPr txBox="1"/>
          <p:nvPr/>
        </p:nvSpPr>
        <p:spPr>
          <a:xfrm>
            <a:off x="4814888" y="5373688"/>
            <a:ext cx="4329112" cy="5794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play baseball after school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2" name="Text Box 52"/>
          <p:cNvSpPr txBox="1"/>
          <p:nvPr/>
        </p:nvSpPr>
        <p:spPr>
          <a:xfrm>
            <a:off x="2411413" y="2060575"/>
            <a:ext cx="1663700" cy="579438"/>
          </a:xfrm>
          <a:prstGeom prst="rect">
            <a:avLst/>
          </a:prstGeom>
          <a:solidFill>
            <a:srgbClr val="66CCFF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Tuesday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71733" name="Text Box 53"/>
          <p:cNvSpPr txBox="1"/>
          <p:nvPr/>
        </p:nvSpPr>
        <p:spPr>
          <a:xfrm>
            <a:off x="3708400" y="2636838"/>
            <a:ext cx="2184400" cy="579437"/>
          </a:xfrm>
          <a:prstGeom prst="rect">
            <a:avLst/>
          </a:prstGeom>
          <a:solidFill>
            <a:srgbClr val="66CCFF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Wednesday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71734" name="Text Box 54"/>
          <p:cNvSpPr txBox="1"/>
          <p:nvPr/>
        </p:nvSpPr>
        <p:spPr>
          <a:xfrm>
            <a:off x="5292725" y="2060575"/>
            <a:ext cx="1820863" cy="579438"/>
          </a:xfrm>
          <a:prstGeom prst="rect">
            <a:avLst/>
          </a:prstGeom>
          <a:solidFill>
            <a:srgbClr val="66CCFF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Thursday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383" name="WordArt 56"/>
          <p:cNvSpPr>
            <a:spLocks noTextEdit="1"/>
          </p:cNvSpPr>
          <p:nvPr/>
        </p:nvSpPr>
        <p:spPr>
          <a:xfrm>
            <a:off x="2555875" y="0"/>
            <a:ext cx="4032250" cy="12684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John's school life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27" name="Text Box 47"/>
          <p:cNvSpPr txBox="1"/>
          <p:nvPr/>
        </p:nvSpPr>
        <p:spPr>
          <a:xfrm>
            <a:off x="5927725" y="2562225"/>
            <a:ext cx="3233738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school ends earlier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85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32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6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292725" y="6497638"/>
            <a:ext cx="4030663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7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468312" y="6497638"/>
            <a:ext cx="2305050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2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2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172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8" grpId="0" animBg="1"/>
      <p:bldP spid="71719" grpId="0" animBg="1"/>
      <p:bldP spid="71720" grpId="0" animBg="1"/>
      <p:bldP spid="71721" grpId="0" animBg="1"/>
      <p:bldP spid="15371" grpId="0" animBg="1"/>
      <p:bldP spid="71726" grpId="0"/>
      <p:bldP spid="15376" grpId="0" animBg="1"/>
      <p:bldP spid="15377" grpId="0" animBg="1"/>
      <p:bldP spid="71730" grpId="0" animBg="1"/>
      <p:bldP spid="71731" grpId="0" animBg="1"/>
      <p:bldP spid="71732" grpId="0" animBg="1"/>
      <p:bldP spid="71733" grpId="0" animBg="1"/>
      <p:bldP spid="71734" grpId="0" animBg="1"/>
      <p:bldP spid="71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WordArt 4"/>
          <p:cNvSpPr>
            <a:spLocks noTextEdit="1"/>
          </p:cNvSpPr>
          <p:nvPr/>
        </p:nvSpPr>
        <p:spPr>
          <a:xfrm>
            <a:off x="250825" y="188913"/>
            <a:ext cx="2663825" cy="1008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Post-reading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Text Box 5"/>
          <p:cNvSpPr txBox="1"/>
          <p:nvPr/>
        </p:nvSpPr>
        <p:spPr>
          <a:xfrm>
            <a:off x="3348038" y="498475"/>
            <a:ext cx="5200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Compare their school lives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3787" name="Group 59"/>
          <p:cNvGraphicFramePr>
            <a:graphicFrameLocks noGrp="1"/>
          </p:cNvGraphicFramePr>
          <p:nvPr>
            <p:ph idx="4294967295"/>
          </p:nvPr>
        </p:nvGraphicFramePr>
        <p:xfrm>
          <a:off x="179388" y="1268413"/>
          <a:ext cx="8964613" cy="5480051"/>
        </p:xfrm>
        <a:graphic>
          <a:graphicData uri="http://schemas.openxmlformats.org/drawingml/2006/table">
            <a:tbl>
              <a:tblPr/>
              <a:tblGrid>
                <a:gridCol w="1412875"/>
                <a:gridCol w="3813175"/>
                <a:gridCol w="3738562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Nancy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John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Where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when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Why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64" name="Text Box 143"/>
          <p:cNvSpPr txBox="1"/>
          <p:nvPr/>
        </p:nvSpPr>
        <p:spPr>
          <a:xfrm>
            <a:off x="1692275" y="1773238"/>
            <a:ext cx="3241675" cy="1160462"/>
          </a:xfrm>
          <a:prstGeom prst="rect">
            <a:avLst/>
          </a:prstGeom>
          <a:solidFill>
            <a:srgbClr val="FFCCCC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Cooper Black" pitchFamily="18" charset="0"/>
                <a:ea typeface="M 中黑體" charset="-122"/>
              </a:rPr>
              <a:t>Woodland School,</a:t>
            </a:r>
            <a:endParaRPr lang="en-US" altLang="zh-CN" sz="2800" dirty="0">
              <a:latin typeface="Cooper Black" pitchFamily="18" charset="0"/>
              <a:ea typeface="M 中黑體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Cooper Black" pitchFamily="18" charset="0"/>
                <a:ea typeface="M 中黑體" charset="-122"/>
              </a:rPr>
              <a:t>near London</a:t>
            </a:r>
            <a:endParaRPr lang="en-US" altLang="zh-CN" sz="2800" dirty="0">
              <a:latin typeface="Cooper Black" pitchFamily="18" charset="0"/>
              <a:ea typeface="M 中黑體" charset="-122"/>
            </a:endParaRPr>
          </a:p>
        </p:txBody>
      </p:sp>
      <p:sp>
        <p:nvSpPr>
          <p:cNvPr id="73765" name="Text Box 143"/>
          <p:cNvSpPr txBox="1"/>
          <p:nvPr/>
        </p:nvSpPr>
        <p:spPr>
          <a:xfrm>
            <a:off x="1547813" y="3284538"/>
            <a:ext cx="4032250" cy="519112"/>
          </a:xfrm>
          <a:prstGeom prst="rect">
            <a:avLst/>
          </a:prstGeom>
          <a:solidFill>
            <a:srgbClr val="FFCCCC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Cooper Black" pitchFamily="18" charset="0"/>
                <a:ea typeface="M 中黑體" charset="-122"/>
              </a:rPr>
              <a:t>French/ the Reading Week</a:t>
            </a:r>
            <a:endParaRPr lang="en-US" altLang="zh-CN" sz="2800" dirty="0">
              <a:latin typeface="Cooper Black" pitchFamily="18" charset="0"/>
              <a:ea typeface="M 中黑體" charset="-122"/>
            </a:endParaRPr>
          </a:p>
        </p:txBody>
      </p:sp>
      <p:sp>
        <p:nvSpPr>
          <p:cNvPr id="73766" name="Text Box 143"/>
          <p:cNvSpPr txBox="1"/>
          <p:nvPr/>
        </p:nvSpPr>
        <p:spPr>
          <a:xfrm>
            <a:off x="1979613" y="4005263"/>
            <a:ext cx="2087562" cy="519112"/>
          </a:xfrm>
          <a:prstGeom prst="rect">
            <a:avLst/>
          </a:prstGeom>
          <a:solidFill>
            <a:srgbClr val="FFCCCC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Cooper Black" pitchFamily="18" charset="0"/>
                <a:ea typeface="M 中黑體" charset="-122"/>
              </a:rPr>
              <a:t>every year</a:t>
            </a:r>
            <a:endParaRPr lang="en-US" altLang="zh-CN" sz="2800" dirty="0">
              <a:latin typeface="Cooper Black" pitchFamily="18" charset="0"/>
              <a:ea typeface="M 中黑體" charset="-122"/>
            </a:endParaRPr>
          </a:p>
        </p:txBody>
      </p:sp>
      <p:sp>
        <p:nvSpPr>
          <p:cNvPr id="73767" name="Text Box 143"/>
          <p:cNvSpPr txBox="1"/>
          <p:nvPr/>
        </p:nvSpPr>
        <p:spPr>
          <a:xfrm>
            <a:off x="1403350" y="4630738"/>
            <a:ext cx="4176713" cy="2227262"/>
          </a:xfrm>
          <a:prstGeom prst="rect">
            <a:avLst/>
          </a:prstGeom>
          <a:solidFill>
            <a:srgbClr val="FFCCCC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Cooper Black" pitchFamily="18" charset="0"/>
                <a:ea typeface="M 中黑體" charset="-122"/>
              </a:rPr>
              <a:t>Learning foreign languages is fun./They can borrow more books from the school library,or bring in books and magazines from home.</a:t>
            </a:r>
            <a:endParaRPr lang="en-US" altLang="zh-CN" sz="2800" dirty="0">
              <a:latin typeface="Cooper Black" pitchFamily="18" charset="0"/>
              <a:ea typeface="M 中黑體" charset="-122"/>
            </a:endParaRPr>
          </a:p>
        </p:txBody>
      </p:sp>
      <p:sp>
        <p:nvSpPr>
          <p:cNvPr id="73768" name="Text Box 146"/>
          <p:cNvSpPr txBox="1"/>
          <p:nvPr/>
        </p:nvSpPr>
        <p:spPr>
          <a:xfrm>
            <a:off x="5508625" y="1773238"/>
            <a:ext cx="3635375" cy="946150"/>
          </a:xfrm>
          <a:prstGeom prst="rect">
            <a:avLst/>
          </a:prstGeom>
          <a:solidFill>
            <a:srgbClr val="66CC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M 中黑體" charset="-122"/>
              </a:rPr>
              <a:t>Rocky Mountain High School,near Denver</a:t>
            </a:r>
            <a:endParaRPr lang="en-US" altLang="zh-CN" sz="2800" dirty="0">
              <a:latin typeface="Times New Roman" panose="02020603050405020304" pitchFamily="18" charset="0"/>
              <a:ea typeface="M 中黑體" charset="-122"/>
            </a:endParaRPr>
          </a:p>
        </p:txBody>
      </p:sp>
      <p:sp>
        <p:nvSpPr>
          <p:cNvPr id="73769" name="Text Box 146"/>
          <p:cNvSpPr txBox="1"/>
          <p:nvPr/>
        </p:nvSpPr>
        <p:spPr>
          <a:xfrm>
            <a:off x="5580063" y="2708275"/>
            <a:ext cx="3563937" cy="946150"/>
          </a:xfrm>
          <a:prstGeom prst="rect">
            <a:avLst/>
          </a:prstGeom>
          <a:solidFill>
            <a:srgbClr val="66CC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M 中黑體" charset="-122"/>
              </a:rPr>
              <a:t>the buddy Club/do sports/baseball</a:t>
            </a:r>
            <a:endParaRPr lang="en-US" altLang="zh-CN" sz="2800" dirty="0">
              <a:latin typeface="Times New Roman" panose="02020603050405020304" pitchFamily="18" charset="0"/>
              <a:ea typeface="M 中黑體" charset="-122"/>
            </a:endParaRPr>
          </a:p>
        </p:txBody>
      </p:sp>
      <p:sp>
        <p:nvSpPr>
          <p:cNvPr id="73770" name="Text Box 146"/>
          <p:cNvSpPr txBox="1"/>
          <p:nvPr/>
        </p:nvSpPr>
        <p:spPr>
          <a:xfrm>
            <a:off x="5148263" y="3716338"/>
            <a:ext cx="3600450" cy="1160462"/>
          </a:xfrm>
          <a:prstGeom prst="rect">
            <a:avLst/>
          </a:prstGeom>
          <a:solidFill>
            <a:srgbClr val="66CC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M 中黑體" charset="-122"/>
              </a:rPr>
              <a:t>every Monday/Friday </a:t>
            </a:r>
            <a:endParaRPr lang="en-US" altLang="zh-CN" sz="2800" dirty="0">
              <a:latin typeface="Times New Roman" panose="02020603050405020304" pitchFamily="18" charset="0"/>
              <a:ea typeface="M 中黑體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M 中黑體" charset="-122"/>
              </a:rPr>
              <a:t>afternoon/twice a week</a:t>
            </a:r>
            <a:endParaRPr lang="en-US" altLang="zh-CN" sz="2800" dirty="0">
              <a:latin typeface="Times New Roman" panose="02020603050405020304" pitchFamily="18" charset="0"/>
              <a:ea typeface="M 中黑體" charset="-122"/>
            </a:endParaRPr>
          </a:p>
        </p:txBody>
      </p:sp>
      <p:sp>
        <p:nvSpPr>
          <p:cNvPr id="73771" name="Text Box 146"/>
          <p:cNvSpPr txBox="1"/>
          <p:nvPr/>
        </p:nvSpPr>
        <p:spPr>
          <a:xfrm>
            <a:off x="3779838" y="4868863"/>
            <a:ext cx="5364162" cy="1800225"/>
          </a:xfrm>
          <a:prstGeom prst="rect">
            <a:avLst/>
          </a:prstGeom>
          <a:solidFill>
            <a:srgbClr val="66CC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M 中黑體" charset="-122"/>
              </a:rPr>
              <a:t>Older students help new students learn more about the school./ Their school ends earlier than usual./He loves the game.</a:t>
            </a:r>
            <a:endParaRPr lang="en-US" altLang="zh-CN" sz="2800" dirty="0">
              <a:latin typeface="Times New Roman" panose="02020603050405020304" pitchFamily="18" charset="0"/>
              <a:ea typeface="M 中黑體" charset="-122"/>
            </a:endParaRPr>
          </a:p>
        </p:txBody>
      </p:sp>
      <p:pic>
        <p:nvPicPr>
          <p:cNvPr id="16422" name="Picture 4" descr="0f8e759776d91670d0135ef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1268413"/>
            <a:ext cx="5778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3" name="Picture 12" descr="034965f4706df7e9f3d3854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1268413"/>
            <a:ext cx="64770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4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4" grpId="0" animBg="1"/>
      <p:bldP spid="73765" grpId="0" animBg="1"/>
      <p:bldP spid="73766" grpId="0" animBg="1"/>
      <p:bldP spid="73767" grpId="0" animBg="1"/>
      <p:bldP spid="73768" grpId="0" animBg="1"/>
      <p:bldP spid="73769" grpId="0" animBg="1"/>
      <p:bldP spid="73770" grpId="0" animBg="1"/>
      <p:bldP spid="737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15" descr="psb (1)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3068638"/>
            <a:ext cx="2333625" cy="338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6" descr="psb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068638"/>
            <a:ext cx="1836738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Text Box 4"/>
          <p:cNvSpPr txBox="1"/>
          <p:nvPr/>
        </p:nvSpPr>
        <p:spPr>
          <a:xfrm>
            <a:off x="2411413" y="404813"/>
            <a:ext cx="70564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latin typeface="Cooper Black" pitchFamily="18" charset="0"/>
              </a:rPr>
              <a:t>   </a:t>
            </a:r>
            <a:r>
              <a:rPr lang="en-US" altLang="zh-CN" sz="3200" dirty="0">
                <a:latin typeface="Times New Roman" panose="02020603050405020304" pitchFamily="18" charset="0"/>
              </a:rPr>
              <a:t>(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</a:rPr>
              <a:t>Have an interview with John/Nancy) 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1030" name="Picture 5" descr="u=4137257540,878219743&amp;gp=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32618">
            <a:off x="6659563" y="3644900"/>
            <a:ext cx="1368425" cy="96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6" descr="u=4137257540,878219743&amp;gp=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92528">
            <a:off x="1908175" y="4724400"/>
            <a:ext cx="1368425" cy="966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Text Box 8"/>
          <p:cNvSpPr txBox="1"/>
          <p:nvPr/>
        </p:nvSpPr>
        <p:spPr>
          <a:xfrm>
            <a:off x="1331913" y="1989138"/>
            <a:ext cx="2376487" cy="457200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>
            <a:spAutoFit/>
          </a:bodyPr>
          <a:p>
            <a:pPr algn="ctr">
              <a:spcBef>
                <a:spcPct val="50000"/>
              </a:spcBef>
            </a:pPr>
            <a:endParaRPr lang="zh-CN" altLang="zh-CN" sz="2400" b="1" dirty="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47112" name="Text Box 9"/>
          <p:cNvSpPr txBox="1"/>
          <p:nvPr/>
        </p:nvSpPr>
        <p:spPr>
          <a:xfrm>
            <a:off x="900113" y="2565400"/>
            <a:ext cx="3095625" cy="579438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800000"/>
                </a:solidFill>
                <a:latin typeface="Cooper Black" pitchFamily="18" charset="0"/>
              </a:rPr>
              <a:t>Teams 1-5</a:t>
            </a:r>
            <a:endParaRPr lang="en-US" altLang="zh-CN" sz="3200" dirty="0">
              <a:solidFill>
                <a:srgbClr val="800000"/>
              </a:solidFill>
              <a:latin typeface="Cooper Black" pitchFamily="18" charset="0"/>
            </a:endParaRPr>
          </a:p>
        </p:txBody>
      </p:sp>
      <p:sp>
        <p:nvSpPr>
          <p:cNvPr id="47113" name="Text Box 10"/>
          <p:cNvSpPr txBox="1"/>
          <p:nvPr/>
        </p:nvSpPr>
        <p:spPr>
          <a:xfrm>
            <a:off x="5148263" y="2276475"/>
            <a:ext cx="3095625" cy="579438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rgbClr val="800000"/>
                </a:solidFill>
                <a:latin typeface="Cooper Black" pitchFamily="18" charset="0"/>
              </a:rPr>
              <a:t>Teams 6-9</a:t>
            </a:r>
            <a:endParaRPr lang="en-US" altLang="zh-CN" sz="3200" dirty="0">
              <a:solidFill>
                <a:srgbClr val="800000"/>
              </a:solidFill>
              <a:latin typeface="Cooper Black" pitchFamily="18" charset="0"/>
            </a:endParaRPr>
          </a:p>
        </p:txBody>
      </p:sp>
      <p:sp>
        <p:nvSpPr>
          <p:cNvPr id="47115" name="Text Box 17"/>
          <p:cNvSpPr txBox="1"/>
          <p:nvPr/>
        </p:nvSpPr>
        <p:spPr>
          <a:xfrm>
            <a:off x="250825" y="1052513"/>
            <a:ext cx="8893175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(One student in each team acts as John / Nancy. Other members ask him / her any question about the school life.)</a:t>
            </a:r>
            <a:endParaRPr lang="en-US" altLang="zh-CN" sz="32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6" name="WordArt 14"/>
          <p:cNvSpPr>
            <a:spLocks noTextEdit="1"/>
          </p:cNvSpPr>
          <p:nvPr/>
        </p:nvSpPr>
        <p:spPr>
          <a:xfrm>
            <a:off x="250825" y="0"/>
            <a:ext cx="2808288" cy="10525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Who is the winner?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37" name="Picture 4" descr="0f8e759776d91670d0135ef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3068638"/>
            <a:ext cx="1154112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8" name="Picture 12" descr="034965f4706df7e9f3d3854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188" y="2781300"/>
            <a:ext cx="954087" cy="1227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4" descr="图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3181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Picture 4" descr="图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6589713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6" name="" r:id="rId8" imgW="1655763" imgH="530225"/>
        </mc:Choice>
        <mc:Fallback>
          <p:control name="" r:id="rId8" imgW="1655763" imgH="530225">
            <p:pic>
              <p:nvPicPr>
                <p:cNvPr id="0" name="Host Control  102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1275" y="3213100"/>
                  <a:ext cx="1655763" cy="5302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3" grpId="0"/>
      <p:bldP spid="47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3"/>
          <p:cNvSpPr txBox="1"/>
          <p:nvPr/>
        </p:nvSpPr>
        <p:spPr>
          <a:xfrm>
            <a:off x="900113" y="476250"/>
            <a:ext cx="7596187" cy="187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17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C</a:t>
            </a:r>
            <a:r>
              <a:rPr lang="en-US" altLang="zh-CN" sz="48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hinese school life</a:t>
            </a:r>
            <a:endParaRPr lang="en-US" altLang="zh-CN" sz="4800" b="1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262150" name="Picture 6" descr="红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2924175"/>
            <a:ext cx="3673475" cy="250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6" descr="图片3_副本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961323" flipV="1">
            <a:off x="0" y="-892175"/>
            <a:ext cx="10512425" cy="2408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89713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62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0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961323" flipV="1">
            <a:off x="-468312" y="4652963"/>
            <a:ext cx="10512425" cy="240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12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961323" flipV="1">
            <a:off x="-1116012" y="5653088"/>
            <a:ext cx="10512425" cy="2408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4"/>
          <p:cNvSpPr txBox="1"/>
          <p:nvPr/>
        </p:nvSpPr>
        <p:spPr>
          <a:xfrm>
            <a:off x="1979613" y="1125538"/>
            <a:ext cx="4629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Life in a Chinese school</a:t>
            </a:r>
            <a:endParaRPr lang="en-US" altLang="zh-CN" sz="360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827088" y="1557338"/>
            <a:ext cx="6891337" cy="3989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60000"/>
              </a:lnSpc>
            </a:pPr>
            <a:r>
              <a:rPr lang="en-US" altLang="zh-CN" sz="3200" dirty="0">
                <a:solidFill>
                  <a:srgbClr val="151311"/>
                </a:solidFill>
                <a:latin typeface="Times New Roman" panose="02020603050405020304" pitchFamily="18" charset="0"/>
              </a:rPr>
              <a:t>Name: __________________________</a:t>
            </a:r>
            <a:endParaRPr lang="en-US" altLang="zh-CN" sz="3200" dirty="0">
              <a:solidFill>
                <a:srgbClr val="1513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3200" dirty="0">
                <a:solidFill>
                  <a:srgbClr val="151311"/>
                </a:solidFill>
                <a:latin typeface="Times New Roman" panose="02020603050405020304" pitchFamily="18" charset="0"/>
              </a:rPr>
              <a:t>Grades:__________________________</a:t>
            </a:r>
            <a:endParaRPr lang="en-US" altLang="zh-CN" sz="3200" dirty="0">
              <a:solidFill>
                <a:srgbClr val="1513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3200" dirty="0">
                <a:solidFill>
                  <a:srgbClr val="151311"/>
                </a:solidFill>
                <a:latin typeface="Times New Roman" panose="02020603050405020304" pitchFamily="18" charset="0"/>
              </a:rPr>
              <a:t>Subjects:_________________________</a:t>
            </a:r>
            <a:endParaRPr lang="en-US" altLang="zh-CN" sz="3200" dirty="0">
              <a:solidFill>
                <a:srgbClr val="1513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3200" dirty="0">
                <a:solidFill>
                  <a:srgbClr val="151311"/>
                </a:solidFill>
                <a:latin typeface="Times New Roman" panose="02020603050405020304" pitchFamily="18" charset="0"/>
              </a:rPr>
              <a:t>Clubs/activities:____________________</a:t>
            </a:r>
            <a:endParaRPr lang="en-US" altLang="zh-CN" sz="3200" dirty="0">
              <a:solidFill>
                <a:srgbClr val="15131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3200" b="1" dirty="0">
                <a:solidFill>
                  <a:srgbClr val="151311"/>
                </a:solidFill>
                <a:latin typeface="Times New Roman" panose="02020603050405020304" pitchFamily="18" charset="0"/>
              </a:rPr>
              <a:t>           </a:t>
            </a:r>
            <a:endParaRPr lang="en-US" altLang="zh-CN" sz="3200" b="1" dirty="0">
              <a:solidFill>
                <a:srgbClr val="15131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Text Box 12"/>
          <p:cNvSpPr txBox="1"/>
          <p:nvPr/>
        </p:nvSpPr>
        <p:spPr>
          <a:xfrm>
            <a:off x="323850" y="6237288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latin typeface="Verdana" panose="020B0604030504040204" pitchFamily="34" charset="0"/>
            </a:endParaRPr>
          </a:p>
        </p:txBody>
      </p:sp>
      <p:sp>
        <p:nvSpPr>
          <p:cNvPr id="18439" name="Text Box 13"/>
          <p:cNvSpPr txBox="1"/>
          <p:nvPr/>
        </p:nvSpPr>
        <p:spPr>
          <a:xfrm>
            <a:off x="827088" y="4941888"/>
            <a:ext cx="72009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D60093"/>
                </a:solidFill>
                <a:latin typeface="Times New Roman" panose="02020603050405020304" pitchFamily="18" charset="0"/>
              </a:rPr>
              <a:t>Other information:______________</a:t>
            </a:r>
            <a:endParaRPr lang="en-US" altLang="zh-CN" sz="3200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0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WordArt 11"/>
          <p:cNvSpPr>
            <a:spLocks noTextEdit="1"/>
          </p:cNvSpPr>
          <p:nvPr/>
        </p:nvSpPr>
        <p:spPr>
          <a:xfrm>
            <a:off x="1763713" y="188913"/>
            <a:ext cx="5040312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Talk about your school life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42" name="Rectangle 14"/>
          <p:cNvSpPr/>
          <p:nvPr/>
        </p:nvSpPr>
        <p:spPr>
          <a:xfrm>
            <a:off x="6227763" y="5157788"/>
            <a:ext cx="1327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D60093"/>
                </a:solidFill>
                <a:latin typeface="Arial" panose="020B0604020202020204" pitchFamily="34" charset="0"/>
              </a:rPr>
              <a:t>_________</a:t>
            </a:r>
            <a:endParaRPr lang="zh-CN" altLang="en-US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65187" y="-315912"/>
            <a:ext cx="3924300" cy="746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图片3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215900"/>
            <a:ext cx="3135313" cy="854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图片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875" y="1773238"/>
            <a:ext cx="3097213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755650" y="4508500"/>
            <a:ext cx="863600" cy="457200"/>
          </a:xfrm>
          <a:prstGeom prst="rect">
            <a:avLst/>
          </a:prstGeom>
          <a:solidFill>
            <a:srgbClr val="245794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CC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LIFE</a:t>
            </a:r>
            <a:endParaRPr lang="en-US" altLang="zh-CN" sz="2400" b="1" dirty="0">
              <a:solidFill>
                <a:srgbClr val="FFCC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92166" name="Rectangle 6"/>
          <p:cNvSpPr/>
          <p:nvPr/>
        </p:nvSpPr>
        <p:spPr>
          <a:xfrm>
            <a:off x="2700338" y="2565400"/>
            <a:ext cx="7129462" cy="2874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96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A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merican</a:t>
            </a:r>
            <a:r>
              <a:rPr lang="en-US" altLang="zh-CN" sz="36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school life</a:t>
            </a:r>
            <a:endParaRPr lang="en-US" altLang="zh-CN" sz="3600" b="1" i="1" dirty="0">
              <a:solidFill>
                <a:srgbClr val="245794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96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B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ritish school life</a:t>
            </a:r>
            <a:endParaRPr lang="en-US" altLang="zh-CN" sz="3600" b="1" i="1" dirty="0">
              <a:solidFill>
                <a:srgbClr val="245794"/>
              </a:solidFill>
              <a:latin typeface="Arial Black" panose="020B0A040201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96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C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hinese</a:t>
            </a:r>
            <a:r>
              <a:rPr lang="en-US" altLang="zh-CN" sz="44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school life</a:t>
            </a:r>
            <a:endParaRPr lang="en-US" altLang="zh-CN" sz="3600" b="1" i="1" dirty="0">
              <a:solidFill>
                <a:srgbClr val="24579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9463" name="WordArt 7"/>
          <p:cNvSpPr>
            <a:spLocks noTextEdit="1"/>
          </p:cNvSpPr>
          <p:nvPr/>
        </p:nvSpPr>
        <p:spPr>
          <a:xfrm>
            <a:off x="3276600" y="333375"/>
            <a:ext cx="3529013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Conclusion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6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6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6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66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charRg st="4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6">
                                            <p:txEl>
                                              <p:charRg st="4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6">
                                            <p:txEl>
                                              <p:charRg st="4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166">
                                            <p:txEl>
                                              <p:charRg st="41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412" y="4265613"/>
            <a:ext cx="9793287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475"/>
            <a:ext cx="2627313" cy="4176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4"/>
          <p:cNvSpPr txBox="1"/>
          <p:nvPr/>
        </p:nvSpPr>
        <p:spPr>
          <a:xfrm>
            <a:off x="1042988" y="4868863"/>
            <a:ext cx="720725" cy="366712"/>
          </a:xfrm>
          <a:prstGeom prst="rect">
            <a:avLst/>
          </a:prstGeom>
          <a:solidFill>
            <a:srgbClr val="245794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CC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LIFE</a:t>
            </a:r>
            <a:endParaRPr lang="en-US" altLang="zh-CN" b="1" dirty="0">
              <a:solidFill>
                <a:srgbClr val="FFCC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20485" name="WordArt 6"/>
          <p:cNvSpPr>
            <a:spLocks noTextEdit="1"/>
          </p:cNvSpPr>
          <p:nvPr/>
        </p:nvSpPr>
        <p:spPr>
          <a:xfrm>
            <a:off x="2195513" y="476250"/>
            <a:ext cx="4608512" cy="12239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Advice to all of you!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6" name="Text Box 7"/>
          <p:cNvSpPr txBox="1"/>
          <p:nvPr/>
        </p:nvSpPr>
        <p:spPr>
          <a:xfrm>
            <a:off x="1547813" y="1873250"/>
            <a:ext cx="7596187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6000" b="1" dirty="0">
                <a:solidFill>
                  <a:srgbClr val="D60093"/>
                </a:solidFill>
                <a:latin typeface="Monotype Corsiva" panose="03010101010201010101" pitchFamily="66" charset="0"/>
              </a:rPr>
              <a:t>Enjoy the school life, </a:t>
            </a:r>
            <a:endParaRPr lang="en-US" altLang="zh-CN" sz="6000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  <a:p>
            <a:endParaRPr lang="en-US" altLang="zh-CN" sz="6000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  <a:p>
            <a:r>
              <a:rPr lang="en-US" altLang="zh-CN" sz="6000" b="1" dirty="0">
                <a:solidFill>
                  <a:srgbClr val="D60093"/>
                </a:solidFill>
                <a:latin typeface="Monotype Corsiva" panose="03010101010201010101" pitchFamily="66" charset="0"/>
              </a:rPr>
              <a:t>grow up in the school life!</a:t>
            </a:r>
            <a:endParaRPr lang="zh-CN" altLang="en-US" sz="6000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1144" name="Text Box 8"/>
          <p:cNvSpPr txBox="1"/>
          <p:nvPr/>
        </p:nvSpPr>
        <p:spPr>
          <a:xfrm>
            <a:off x="3419475" y="4652963"/>
            <a:ext cx="48974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成长于校园生活。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91145" name="Rectangle 9"/>
          <p:cNvSpPr/>
          <p:nvPr/>
        </p:nvSpPr>
        <p:spPr>
          <a:xfrm>
            <a:off x="3059113" y="2819400"/>
            <a:ext cx="37512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楷体_GB2312" pitchFamily="49" charset="-122"/>
              </a:rPr>
              <a:t>享受校园生活，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20489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32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  <p:bldP spid="9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矩形 25"/>
          <p:cNvSpPr/>
          <p:nvPr/>
        </p:nvSpPr>
        <p:spPr bwMode="auto">
          <a:xfrm>
            <a:off x="611188" y="4652963"/>
            <a:ext cx="7705725" cy="792163"/>
          </a:xfrm>
          <a:prstGeom prst="rect">
            <a:avLst/>
          </a:prstGeom>
          <a:solidFill>
            <a:srgbClr val="F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11188" y="1916113"/>
            <a:ext cx="7056438" cy="863600"/>
          </a:xfrm>
          <a:prstGeom prst="rect">
            <a:avLst/>
          </a:prstGeom>
          <a:solidFill>
            <a:srgbClr val="F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11188" y="908050"/>
            <a:ext cx="6337300" cy="936625"/>
          </a:xfrm>
          <a:prstGeom prst="rect">
            <a:avLst/>
          </a:prstGeom>
          <a:solidFill>
            <a:srgbClr val="F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4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631825" y="1773238"/>
            <a:ext cx="6316663" cy="71438"/>
          </a:xfrm>
          <a:prstGeom prst="line">
            <a:avLst/>
          </a:prstGeom>
          <a:solidFill>
            <a:srgbClr val="F4BCC2"/>
          </a:solidFill>
          <a:ln w="31750">
            <a:solidFill>
              <a:srgbClr val="E43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>
            <a:off x="649288" y="2781300"/>
            <a:ext cx="6946900" cy="0"/>
          </a:xfrm>
          <a:prstGeom prst="line">
            <a:avLst/>
          </a:prstGeom>
          <a:solidFill>
            <a:srgbClr val="F4BCC2"/>
          </a:solidFill>
          <a:ln w="31750">
            <a:solidFill>
              <a:srgbClr val="E43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 bwMode="auto">
          <a:xfrm>
            <a:off x="611188" y="2852738"/>
            <a:ext cx="8137525" cy="792163"/>
          </a:xfrm>
          <a:prstGeom prst="rect">
            <a:avLst/>
          </a:prstGeom>
          <a:solidFill>
            <a:srgbClr val="F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611188" y="3644900"/>
            <a:ext cx="8137525" cy="0"/>
          </a:xfrm>
          <a:prstGeom prst="line">
            <a:avLst/>
          </a:prstGeom>
          <a:solidFill>
            <a:srgbClr val="F4BCC2"/>
          </a:solidFill>
          <a:ln w="31750">
            <a:solidFill>
              <a:srgbClr val="E43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25"/>
          <p:cNvSpPr/>
          <p:nvPr/>
        </p:nvSpPr>
        <p:spPr bwMode="auto">
          <a:xfrm>
            <a:off x="611188" y="3716338"/>
            <a:ext cx="8353425" cy="792163"/>
          </a:xfrm>
          <a:prstGeom prst="rect">
            <a:avLst/>
          </a:prstGeom>
          <a:solidFill>
            <a:srgbClr val="F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611188" y="5445125"/>
            <a:ext cx="7705725" cy="0"/>
          </a:xfrm>
          <a:prstGeom prst="line">
            <a:avLst/>
          </a:prstGeom>
          <a:solidFill>
            <a:srgbClr val="F4BCC2"/>
          </a:solidFill>
          <a:ln w="31750">
            <a:solidFill>
              <a:srgbClr val="E43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 bwMode="auto">
          <a:xfrm>
            <a:off x="611188" y="4508500"/>
            <a:ext cx="8353425" cy="0"/>
          </a:xfrm>
          <a:prstGeom prst="line">
            <a:avLst/>
          </a:prstGeom>
          <a:solidFill>
            <a:srgbClr val="F4BCC2"/>
          </a:solidFill>
          <a:ln w="31750">
            <a:solidFill>
              <a:srgbClr val="E43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WordArt 24"/>
          <p:cNvSpPr>
            <a:spLocks noTextEdit="1"/>
          </p:cNvSpPr>
          <p:nvPr/>
        </p:nvSpPr>
        <p:spPr>
          <a:xfrm>
            <a:off x="1476375" y="0"/>
            <a:ext cx="2808288" cy="8366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Free talk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13" name="Text Box 3"/>
          <p:cNvSpPr txBox="1"/>
          <p:nvPr/>
        </p:nvSpPr>
        <p:spPr>
          <a:xfrm>
            <a:off x="158750" y="1052513"/>
            <a:ext cx="741363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i="1" dirty="0">
                <a:latin typeface="Comic Sans MS" panose="030F0702030302020204" pitchFamily="66" charset="0"/>
                <a:ea typeface="时尚中黑简体" charset="-122"/>
              </a:rPr>
              <a:t>1</a:t>
            </a:r>
            <a:endParaRPr lang="zh-CN" altLang="en-US" i="1" dirty="0">
              <a:latin typeface="Comic Sans MS" panose="030F0702030302020204" pitchFamily="66" charset="0"/>
              <a:ea typeface="时尚中黑简体" charset="-122"/>
            </a:endParaRPr>
          </a:p>
        </p:txBody>
      </p:sp>
      <p:sp>
        <p:nvSpPr>
          <p:cNvPr id="4114" name="Text Box 5"/>
          <p:cNvSpPr txBox="1"/>
          <p:nvPr/>
        </p:nvSpPr>
        <p:spPr>
          <a:xfrm>
            <a:off x="107950" y="2133600"/>
            <a:ext cx="741363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i="1" dirty="0">
                <a:latin typeface="Comic Sans MS" panose="030F0702030302020204" pitchFamily="66" charset="0"/>
                <a:ea typeface="时尚中黑简体" charset="-122"/>
              </a:rPr>
              <a:t>2</a:t>
            </a:r>
            <a:endParaRPr lang="zh-CN" altLang="en-US" b="1" i="1" dirty="0">
              <a:latin typeface="Comic Sans MS" panose="030F0702030302020204" pitchFamily="66" charset="0"/>
              <a:ea typeface="时尚中黑简体" charset="-122"/>
            </a:endParaRPr>
          </a:p>
        </p:txBody>
      </p:sp>
      <p:sp>
        <p:nvSpPr>
          <p:cNvPr id="4115" name="Text Box 7"/>
          <p:cNvSpPr txBox="1"/>
          <p:nvPr/>
        </p:nvSpPr>
        <p:spPr>
          <a:xfrm>
            <a:off x="107950" y="3014663"/>
            <a:ext cx="7413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i="1" dirty="0">
                <a:latin typeface="Comic Sans MS" panose="030F0702030302020204" pitchFamily="66" charset="0"/>
                <a:ea typeface="时尚中黑简体" charset="-122"/>
              </a:rPr>
              <a:t>3</a:t>
            </a:r>
            <a:endParaRPr lang="zh-CN" altLang="en-US" i="1" dirty="0">
              <a:latin typeface="Comic Sans MS" panose="030F0702030302020204" pitchFamily="66" charset="0"/>
              <a:ea typeface="时尚中黑简体" charset="-122"/>
            </a:endParaRPr>
          </a:p>
        </p:txBody>
      </p:sp>
      <p:sp>
        <p:nvSpPr>
          <p:cNvPr id="4116" name="Text Box 9"/>
          <p:cNvSpPr txBox="1"/>
          <p:nvPr/>
        </p:nvSpPr>
        <p:spPr>
          <a:xfrm>
            <a:off x="107950" y="3860800"/>
            <a:ext cx="7429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i="1" dirty="0">
                <a:latin typeface="Comic Sans MS" panose="030F0702030302020204" pitchFamily="66" charset="0"/>
                <a:ea typeface="时尚中黑简体" charset="-122"/>
              </a:rPr>
              <a:t>4</a:t>
            </a:r>
            <a:endParaRPr lang="zh-CN" altLang="en-US" sz="4000" i="1" dirty="0">
              <a:latin typeface="Comic Sans MS" panose="030F0702030302020204" pitchFamily="66" charset="0"/>
              <a:ea typeface="时尚中黑简体" charset="-122"/>
            </a:endParaRPr>
          </a:p>
        </p:txBody>
      </p:sp>
      <p:pic>
        <p:nvPicPr>
          <p:cNvPr id="4117" name="Picture 26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961323">
            <a:off x="4140200" y="-171450"/>
            <a:ext cx="6245225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8" name="Text Box 9"/>
          <p:cNvSpPr txBox="1"/>
          <p:nvPr/>
        </p:nvSpPr>
        <p:spPr>
          <a:xfrm>
            <a:off x="107950" y="4814888"/>
            <a:ext cx="7429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i="1" dirty="0">
                <a:latin typeface="Comic Sans MS" panose="030F0702030302020204" pitchFamily="66" charset="0"/>
                <a:ea typeface="时尚中黑简体" charset="-122"/>
              </a:rPr>
              <a:t>5</a:t>
            </a:r>
            <a:endParaRPr lang="en-US" altLang="zh-CN" sz="4000" i="1" dirty="0">
              <a:latin typeface="Comic Sans MS" panose="030F0702030302020204" pitchFamily="66" charset="0"/>
              <a:ea typeface="时尚中黑简体" charset="-122"/>
            </a:endParaRPr>
          </a:p>
        </p:txBody>
      </p:sp>
      <p:sp>
        <p:nvSpPr>
          <p:cNvPr id="3" name="矩形 25"/>
          <p:cNvSpPr/>
          <p:nvPr/>
        </p:nvSpPr>
        <p:spPr bwMode="auto">
          <a:xfrm>
            <a:off x="611188" y="5589588"/>
            <a:ext cx="7489825" cy="792163"/>
          </a:xfrm>
          <a:prstGeom prst="rect">
            <a:avLst/>
          </a:prstGeom>
          <a:solidFill>
            <a:srgbClr val="F4B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26"/>
          <p:cNvCxnSpPr/>
          <p:nvPr/>
        </p:nvCxnSpPr>
        <p:spPr bwMode="auto">
          <a:xfrm>
            <a:off x="611188" y="6381750"/>
            <a:ext cx="7489825" cy="0"/>
          </a:xfrm>
          <a:prstGeom prst="line">
            <a:avLst/>
          </a:prstGeom>
          <a:solidFill>
            <a:srgbClr val="F4BCC2"/>
          </a:solidFill>
          <a:ln w="31750">
            <a:solidFill>
              <a:srgbClr val="E43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1" name="Text Box 9"/>
          <p:cNvSpPr txBox="1"/>
          <p:nvPr/>
        </p:nvSpPr>
        <p:spPr>
          <a:xfrm>
            <a:off x="107950" y="5680075"/>
            <a:ext cx="7429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i="1" dirty="0">
                <a:latin typeface="Comic Sans MS" panose="030F0702030302020204" pitchFamily="66" charset="0"/>
                <a:ea typeface="时尚中黑简体" charset="-122"/>
              </a:rPr>
              <a:t>6</a:t>
            </a:r>
            <a:endParaRPr lang="en-US" altLang="zh-CN" sz="4000" i="1" dirty="0">
              <a:latin typeface="Comic Sans MS" panose="030F0702030302020204" pitchFamily="66" charset="0"/>
              <a:ea typeface="时尚中黑简体" charset="-122"/>
            </a:endParaRPr>
          </a:p>
        </p:txBody>
      </p:sp>
      <p:sp>
        <p:nvSpPr>
          <p:cNvPr id="4122" name="Text Box 36"/>
          <p:cNvSpPr txBox="1"/>
          <p:nvPr/>
        </p:nvSpPr>
        <p:spPr>
          <a:xfrm>
            <a:off x="684213" y="987425"/>
            <a:ext cx="6330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What is the name of your school?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4123" name="Text Box 37"/>
          <p:cNvSpPr txBox="1"/>
          <p:nvPr/>
        </p:nvSpPr>
        <p:spPr>
          <a:xfrm>
            <a:off x="755650" y="1989138"/>
            <a:ext cx="68405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What is your favourite subject, why?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4124" name="Text Box 38"/>
          <p:cNvSpPr txBox="1"/>
          <p:nvPr/>
        </p:nvSpPr>
        <p:spPr>
          <a:xfrm>
            <a:off x="596900" y="2708275"/>
            <a:ext cx="82962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Do you like sports? What is it? How often do you do  it?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125" name="Text Box 39"/>
          <p:cNvSpPr txBox="1"/>
          <p:nvPr/>
        </p:nvSpPr>
        <p:spPr>
          <a:xfrm>
            <a:off x="611188" y="3789363"/>
            <a:ext cx="83883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Are there any clubs in your school?What are they?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4126" name="Text Box 40"/>
          <p:cNvSpPr txBox="1"/>
          <p:nvPr/>
        </p:nvSpPr>
        <p:spPr>
          <a:xfrm>
            <a:off x="755650" y="4724400"/>
            <a:ext cx="7632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What activities are there in your school?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4127" name="Text Box 41"/>
          <p:cNvSpPr txBox="1"/>
          <p:nvPr/>
        </p:nvSpPr>
        <p:spPr>
          <a:xfrm>
            <a:off x="755650" y="5661025"/>
            <a:ext cx="72009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What do you think of your school life?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887"/>
            <a:ext cx="11198225" cy="9117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5"/>
          <p:cNvSpPr>
            <a:spLocks noTextEdit="1"/>
          </p:cNvSpPr>
          <p:nvPr/>
        </p:nvSpPr>
        <p:spPr>
          <a:xfrm>
            <a:off x="395288" y="260350"/>
            <a:ext cx="4608512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8" name="Text Box 6"/>
          <p:cNvSpPr txBox="1"/>
          <p:nvPr/>
        </p:nvSpPr>
        <p:spPr>
          <a:xfrm>
            <a:off x="0" y="1916113"/>
            <a:ext cx="9813925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To all: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     1. Try to read the text fluently.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     2. Finish some of the exercises about “Reading”.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21509" name="Text Box 7"/>
          <p:cNvSpPr txBox="1"/>
          <p:nvPr/>
        </p:nvSpPr>
        <p:spPr>
          <a:xfrm>
            <a:off x="144463" y="4076700"/>
            <a:ext cx="532765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Choose: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     3. Try to recite the text.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484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125538"/>
            <a:ext cx="3276600" cy="5329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4"/>
          <p:cNvSpPr txBox="1"/>
          <p:nvPr/>
        </p:nvSpPr>
        <p:spPr>
          <a:xfrm>
            <a:off x="1692275" y="4437063"/>
            <a:ext cx="863600" cy="457200"/>
          </a:xfrm>
          <a:prstGeom prst="rect">
            <a:avLst/>
          </a:prstGeom>
          <a:solidFill>
            <a:srgbClr val="245794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CC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LIFE</a:t>
            </a:r>
            <a:endParaRPr lang="en-US" altLang="zh-CN" sz="2400" b="1" dirty="0">
              <a:solidFill>
                <a:srgbClr val="FFCC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22533" name="WordArt 5"/>
          <p:cNvSpPr>
            <a:spLocks noTextEdit="1"/>
          </p:cNvSpPr>
          <p:nvPr/>
        </p:nvSpPr>
        <p:spPr>
          <a:xfrm>
            <a:off x="4140200" y="2636838"/>
            <a:ext cx="4392613" cy="2159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Ｔｈａｎｋ　ｙｏｕ！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60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6139226" flipV="1">
            <a:off x="-5480050" y="3041650"/>
            <a:ext cx="1135697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61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768595" flipV="1">
            <a:off x="3084513" y="1384300"/>
            <a:ext cx="11358562" cy="161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椭圆 22"/>
          <p:cNvSpPr/>
          <p:nvPr/>
        </p:nvSpPr>
        <p:spPr>
          <a:xfrm flipH="1">
            <a:off x="2266950" y="908050"/>
            <a:ext cx="3889375" cy="4392613"/>
          </a:xfrm>
          <a:prstGeom prst="ellipse">
            <a:avLst/>
          </a:prstGeom>
          <a:noFill/>
          <a:ln w="76200" cap="flat" cmpd="sng">
            <a:solidFill>
              <a:srgbClr val="F4BCC2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gray">
          <a:xfrm flipH="1">
            <a:off x="8351838" y="5561013"/>
            <a:ext cx="792163" cy="1296988"/>
          </a:xfrm>
          <a:prstGeom prst="roundRect">
            <a:avLst>
              <a:gd name="adj" fmla="val 11921"/>
            </a:avLst>
          </a:prstGeom>
          <a:solidFill>
            <a:srgbClr val="F4BCC2"/>
          </a:solidFill>
          <a:ln w="25400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28" name="Oval 18"/>
          <p:cNvSpPr/>
          <p:nvPr/>
        </p:nvSpPr>
        <p:spPr>
          <a:xfrm flipH="1">
            <a:off x="2555875" y="692150"/>
            <a:ext cx="1152525" cy="1368425"/>
          </a:xfrm>
          <a:prstGeom prst="ellipse">
            <a:avLst/>
          </a:prstGeom>
          <a:solidFill>
            <a:srgbClr val="8000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29" name="Oval 18"/>
          <p:cNvSpPr/>
          <p:nvPr/>
        </p:nvSpPr>
        <p:spPr>
          <a:xfrm flipH="1">
            <a:off x="5076825" y="836613"/>
            <a:ext cx="1150938" cy="1441450"/>
          </a:xfrm>
          <a:prstGeom prst="ellipse">
            <a:avLst/>
          </a:prstGeom>
          <a:solidFill>
            <a:srgbClr val="0000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30" name="Oval 18"/>
          <p:cNvSpPr/>
          <p:nvPr/>
        </p:nvSpPr>
        <p:spPr>
          <a:xfrm flipH="1">
            <a:off x="5364163" y="3213100"/>
            <a:ext cx="1223962" cy="1484313"/>
          </a:xfrm>
          <a:prstGeom prst="ellipse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3" name="Rectangle 32"/>
          <p:cNvSpPr/>
          <p:nvPr/>
        </p:nvSpPr>
        <p:spPr>
          <a:xfrm>
            <a:off x="2771775" y="2525713"/>
            <a:ext cx="2557463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latin typeface="Comic Sans MS" panose="030F0702030302020204" pitchFamily="66" charset="0"/>
              </a:rPr>
              <a:t>Colourful</a:t>
            </a:r>
            <a:endParaRPr lang="en-US" altLang="zh-CN" sz="3600" b="1" dirty="0">
              <a:latin typeface="Comic Sans MS" panose="030F0702030302020204" pitchFamily="66" charset="0"/>
            </a:endParaRPr>
          </a:p>
          <a:p>
            <a:r>
              <a:rPr lang="en-US" altLang="zh-CN" sz="3600" b="1" dirty="0">
                <a:latin typeface="Comic Sans MS" panose="030F0702030302020204" pitchFamily="66" charset="0"/>
              </a:rPr>
              <a:t>school life!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64546" name="Oval 18"/>
          <p:cNvSpPr/>
          <p:nvPr/>
        </p:nvSpPr>
        <p:spPr>
          <a:xfrm flipH="1">
            <a:off x="3492500" y="4797425"/>
            <a:ext cx="1295400" cy="1341438"/>
          </a:xfrm>
          <a:prstGeom prst="ellipse">
            <a:avLst/>
          </a:prstGeom>
          <a:solidFill>
            <a:srgbClr val="99CC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47" name="Oval 18"/>
          <p:cNvSpPr/>
          <p:nvPr/>
        </p:nvSpPr>
        <p:spPr>
          <a:xfrm flipH="1">
            <a:off x="1692275" y="3357563"/>
            <a:ext cx="1223963" cy="1368425"/>
          </a:xfrm>
          <a:prstGeom prst="ellipse">
            <a:avLst/>
          </a:prstGeom>
          <a:solidFill>
            <a:srgbClr val="FF00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554" name="Text Box 12"/>
          <p:cNvSpPr txBox="1"/>
          <p:nvPr/>
        </p:nvSpPr>
        <p:spPr>
          <a:xfrm>
            <a:off x="827088" y="1125538"/>
            <a:ext cx="1439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mixed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6" name="Text Box 23"/>
          <p:cNvSpPr txBox="1"/>
          <p:nvPr/>
        </p:nvSpPr>
        <p:spPr>
          <a:xfrm>
            <a:off x="6948488" y="620713"/>
            <a:ext cx="1943100" cy="2043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foreign</a:t>
            </a:r>
            <a:endParaRPr lang="en-US" altLang="zh-CN" sz="3200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3200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language</a:t>
            </a:r>
            <a:endParaRPr lang="en-US" altLang="zh-CN" sz="32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7" name="Text Box 22"/>
          <p:cNvSpPr txBox="1"/>
          <p:nvPr/>
        </p:nvSpPr>
        <p:spPr>
          <a:xfrm>
            <a:off x="7019925" y="2492375"/>
            <a:ext cx="14763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French</a:t>
            </a:r>
            <a:endParaRPr lang="en-US" altLang="zh-CN" sz="32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58" name="Text Box 24"/>
          <p:cNvSpPr txBox="1"/>
          <p:nvPr/>
        </p:nvSpPr>
        <p:spPr>
          <a:xfrm>
            <a:off x="5219700" y="4941888"/>
            <a:ext cx="31670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discuss in class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40" name="Text Box 24"/>
          <p:cNvSpPr txBox="1"/>
          <p:nvPr/>
        </p:nvSpPr>
        <p:spPr>
          <a:xfrm>
            <a:off x="6659563" y="6021388"/>
            <a:ext cx="1441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buddy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60" name="Text Box 24"/>
          <p:cNvSpPr txBox="1"/>
          <p:nvPr/>
        </p:nvSpPr>
        <p:spPr>
          <a:xfrm>
            <a:off x="7524750" y="3716338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offer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61" name="Text Box 25"/>
          <p:cNvSpPr txBox="1"/>
          <p:nvPr/>
        </p:nvSpPr>
        <p:spPr>
          <a:xfrm>
            <a:off x="3132138" y="6021388"/>
            <a:ext cx="17287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baseball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62" name="Text Box 24"/>
          <p:cNvSpPr txBox="1"/>
          <p:nvPr/>
        </p:nvSpPr>
        <p:spPr>
          <a:xfrm>
            <a:off x="1476375" y="5084763"/>
            <a:ext cx="10810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win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24"/>
          <p:cNvSpPr txBox="1"/>
          <p:nvPr/>
        </p:nvSpPr>
        <p:spPr>
          <a:xfrm>
            <a:off x="1403350" y="5661025"/>
            <a:ext cx="14414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won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565" name="Picture 53" descr="326A72DAFD6E1104BA07E5B4999CE01A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260350"/>
            <a:ext cx="1985962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66" name="Picture 54" descr="课表2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0713"/>
            <a:ext cx="2376488" cy="227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7" name="Oval 40"/>
          <p:cNvSpPr/>
          <p:nvPr/>
        </p:nvSpPr>
        <p:spPr>
          <a:xfrm rot="-5400000">
            <a:off x="5254625" y="1579880"/>
            <a:ext cx="438785" cy="649605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68" name="Picture 56" descr="m=21&amp;gp=0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63" y="3213100"/>
            <a:ext cx="2159000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9" name="Oval 40"/>
          <p:cNvSpPr/>
          <p:nvPr/>
        </p:nvSpPr>
        <p:spPr>
          <a:xfrm rot="-5400000">
            <a:off x="6081713" y="2922588"/>
            <a:ext cx="720725" cy="719137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70" name="Picture 58" descr="9707cc6c9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138" y="4005263"/>
            <a:ext cx="1958975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71" name="Picture 59" descr="20120608212724522839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8" y="2997200"/>
            <a:ext cx="1879600" cy="194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2" name="WordArt 52"/>
          <p:cNvSpPr>
            <a:spLocks noTextEdit="1"/>
          </p:cNvSpPr>
          <p:nvPr/>
        </p:nvSpPr>
        <p:spPr>
          <a:xfrm>
            <a:off x="0" y="0"/>
            <a:ext cx="2700338" cy="1196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Pre-reading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574" name="Rectangle 62"/>
          <p:cNvSpPr/>
          <p:nvPr/>
        </p:nvSpPr>
        <p:spPr>
          <a:xfrm>
            <a:off x="7019925" y="1049338"/>
            <a:ext cx="1241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800" dirty="0">
                <a:latin typeface="Arial" panose="020B0604020202020204" pitchFamily="34" charset="0"/>
              </a:rPr>
              <a:t>['f</a:t>
            </a:r>
            <a:r>
              <a:rPr lang="en-US" altLang="zh-CN" sz="2800" b="1" dirty="0">
                <a:solidFill>
                  <a:srgbClr val="800000"/>
                </a:solidFill>
                <a:latin typeface="Arial" panose="020B0604020202020204" pitchFamily="34" charset="0"/>
              </a:rPr>
              <a:t>ɔ</a:t>
            </a:r>
            <a:r>
              <a:rPr lang="en-US" altLang="zh-CN" sz="2800" dirty="0">
                <a:latin typeface="Arial" panose="020B0604020202020204" pitchFamily="34" charset="0"/>
              </a:rPr>
              <a:t>r</a:t>
            </a:r>
            <a:r>
              <a:rPr lang="en-US" altLang="zh-CN" sz="2800" b="1" dirty="0">
                <a:solidFill>
                  <a:srgbClr val="80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2800" dirty="0">
                <a:latin typeface="Arial" panose="020B0604020202020204" pitchFamily="34" charset="0"/>
              </a:rPr>
              <a:t>n]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64575" name="Rectangle 63"/>
          <p:cNvSpPr/>
          <p:nvPr/>
        </p:nvSpPr>
        <p:spPr>
          <a:xfrm>
            <a:off x="7019925" y="1844675"/>
            <a:ext cx="1968500" cy="42703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44436" tIns="0" rIns="0" bIns="0" anchor="ctr">
            <a:spAutoFit/>
          </a:bodyPr>
          <a:p>
            <a:pPr eaLnBrk="0" hangingPunct="0"/>
            <a:r>
              <a:rPr lang="en-US" altLang="zh-CN" sz="2800" dirty="0">
                <a:latin typeface="Arial" panose="020B0604020202020204" pitchFamily="34" charset="0"/>
              </a:rPr>
              <a:t>['l</a:t>
            </a:r>
            <a:r>
              <a:rPr lang="en-US" altLang="zh-CN" sz="2800" dirty="0">
                <a:solidFill>
                  <a:srgbClr val="800000"/>
                </a:solidFill>
                <a:latin typeface="Arial" panose="020B0604020202020204" pitchFamily="34" charset="0"/>
              </a:rPr>
              <a:t>æ</a:t>
            </a:r>
            <a:r>
              <a:rPr lang="en-US" altLang="zh-CN" sz="2800" dirty="0">
                <a:latin typeface="Arial" panose="020B0604020202020204" pitchFamily="34" charset="0"/>
              </a:rPr>
              <a:t>ŋɡw</a:t>
            </a:r>
            <a:r>
              <a:rPr lang="en-US" altLang="zh-CN" sz="2800" b="1" dirty="0">
                <a:solidFill>
                  <a:srgbClr val="800000"/>
                </a:solidFill>
                <a:latin typeface="Arial" panose="020B0604020202020204" pitchFamily="34" charset="0"/>
              </a:rPr>
              <a:t>ɪ</a:t>
            </a:r>
            <a:r>
              <a:rPr lang="en-US" altLang="zh-CN" sz="2800" dirty="0">
                <a:latin typeface="Arial" panose="020B0604020202020204" pitchFamily="34" charset="0"/>
              </a:rPr>
              <a:t>dʒ]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64576" name="Rectangle 64"/>
          <p:cNvSpPr/>
          <p:nvPr/>
        </p:nvSpPr>
        <p:spPr>
          <a:xfrm>
            <a:off x="5292725" y="5516563"/>
            <a:ext cx="1704975" cy="4873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44436" tIns="0" rIns="0" bIns="0" anchor="ctr">
            <a:spAutoFit/>
          </a:bodyPr>
          <a:p>
            <a:pPr eaLnBrk="0" hangingPunct="0"/>
            <a:r>
              <a:rPr lang="en-US" altLang="zh-CN" sz="3200" dirty="0">
                <a:latin typeface="Arial" panose="020B0604020202020204" pitchFamily="34" charset="0"/>
              </a:rPr>
              <a:t>[d</a:t>
            </a:r>
            <a:r>
              <a:rPr lang="en-US" altLang="zh-CN" sz="3200" b="1" dirty="0">
                <a:solidFill>
                  <a:srgbClr val="800000"/>
                </a:solidFill>
                <a:latin typeface="Arial" panose="020B0604020202020204" pitchFamily="34" charset="0"/>
              </a:rPr>
              <a:t>ɪ</a:t>
            </a:r>
            <a:r>
              <a:rPr lang="en-US" altLang="zh-CN" sz="3200" dirty="0">
                <a:latin typeface="Arial" panose="020B0604020202020204" pitchFamily="34" charset="0"/>
              </a:rPr>
              <a:t>'sk</a:t>
            </a:r>
            <a:r>
              <a:rPr lang="en-US" altLang="zh-CN" sz="3200" b="1" dirty="0">
                <a:solidFill>
                  <a:srgbClr val="800000"/>
                </a:solidFill>
                <a:latin typeface="Arial" panose="020B0604020202020204" pitchFamily="34" charset="0"/>
              </a:rPr>
              <a:t>ʌ</a:t>
            </a:r>
            <a:r>
              <a:rPr lang="en-US" altLang="zh-CN" sz="3200" dirty="0">
                <a:latin typeface="Arial" panose="020B0604020202020204" pitchFamily="34" charset="0"/>
              </a:rPr>
              <a:t>s] 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64577" name="Rectangle 65"/>
          <p:cNvSpPr/>
          <p:nvPr/>
        </p:nvSpPr>
        <p:spPr>
          <a:xfrm>
            <a:off x="611188" y="4865688"/>
            <a:ext cx="10795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800" dirty="0">
                <a:latin typeface="Arial" panose="020B0604020202020204" pitchFamily="34" charset="0"/>
              </a:rPr>
              <a:t>[w</a:t>
            </a:r>
            <a:r>
              <a:rPr lang="en-US" altLang="zh-CN" sz="2800" b="1" dirty="0">
                <a:solidFill>
                  <a:srgbClr val="800000"/>
                </a:solidFill>
                <a:latin typeface="Arial" panose="020B0604020202020204" pitchFamily="34" charset="0"/>
              </a:rPr>
              <a:t>ɪ</a:t>
            </a:r>
            <a:r>
              <a:rPr lang="en-US" altLang="zh-CN" sz="2800" dirty="0">
                <a:latin typeface="Arial" panose="020B0604020202020204" pitchFamily="34" charset="0"/>
              </a:rPr>
              <a:t>n]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64578" name="Rectangle 66"/>
          <p:cNvSpPr/>
          <p:nvPr/>
        </p:nvSpPr>
        <p:spPr>
          <a:xfrm>
            <a:off x="7019925" y="1484313"/>
            <a:ext cx="2124075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 sz="2800" dirty="0">
                <a:latin typeface="Arial" panose="020B0604020202020204" pitchFamily="34" charset="0"/>
              </a:rPr>
              <a:t>['f</a:t>
            </a:r>
            <a:r>
              <a:rPr lang="en-US" altLang="zh-CN" sz="2800" b="1" dirty="0">
                <a:solidFill>
                  <a:srgbClr val="800000"/>
                </a:solidFill>
                <a:latin typeface="Arial" panose="020B0604020202020204" pitchFamily="34" charset="0"/>
              </a:rPr>
              <a:t>ɔ</a:t>
            </a:r>
            <a:r>
              <a:rPr lang="en-US" altLang="zh-CN" sz="2800" dirty="0">
                <a:latin typeface="Arial" panose="020B0604020202020204" pitchFamily="34" charset="0"/>
              </a:rPr>
              <a:t>r</a:t>
            </a:r>
            <a:r>
              <a:rPr lang="en-US" altLang="zh-CN" sz="2800" b="1" dirty="0">
                <a:solidFill>
                  <a:srgbClr val="800000"/>
                </a:solidFill>
                <a:latin typeface="Arial" panose="020B0604020202020204" pitchFamily="34" charset="0"/>
              </a:rPr>
              <a:t>ə</a:t>
            </a:r>
            <a:r>
              <a:rPr lang="en-US" altLang="zh-CN" sz="2800" dirty="0">
                <a:latin typeface="Arial" panose="020B0604020202020204" pitchFamily="34" charset="0"/>
              </a:rPr>
              <a:t>n ] 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75 0.0282 0.07013 0.11953 0.08263 0.15028 C 0.09513 0.18104 0.07413 0.15768 0.07465 0.18404 C 0.07517 0.2104 0.08524 0.27953 0.08576 0.30867 C 0.08628 0.3378 0.07986 0.34658 0.07777 0.35953 C 0.07569 0.37248 0.07517 0.37549 0.07309 0.38705 C 0.071 0.39861 0.06857 0.41757 0.0651 0.42913 C 0.06163 0.44069 0.06006 0.44323 0.05243 0.45664 C 0.04479 0.47005 0.03836 0.48994 0.01909 0.50959 C -0.00018 0.52924 -0.02952 0.56624 -0.06337 0.57502 C -0.09723 0.58381 -0.14931 0.57364 -0.18403 0.56231 C -0.21875 0.55098 -0.24948 0.53248 -0.27136 0.50751 C -0.29323 0.48254 -0.30504 0.45317 -0.3158 0.41225 C -0.32657 0.37132 -0.33542 0.30173 -0.33646 0.26219 C -0.3375 0.22265 -0.32691 0.20439 -0.32223 0.17549 C -0.31754 0.14658 -0.31494 0.10843 -0.30782 0.08878 C -0.3007 0.06913 -0.29497 0.07144 -0.27934 0.0571 C -0.26372 0.04277 -0.22987 0.01919 -0.21424 0.00231 C -0.19862 -0.01457 -0.20469 -0.03631 -0.18559 -0.0444 C -0.1665 -0.05249 -0.1224 -0.04625 -0.1 -0.04648 C -0.07761 -0.04671 -0.06528 -0.05133 -0.0507 -0.04648 C -0.03612 -0.04162 -0.02292 -0.02683 -0.01268 -0.01688 C -0.00244 -0.00694 0.00555 0.00508 0.01111 0.01271 C 0.01666 0.02034 0.01701 0.02242 0.02066 0.02959 C 0.0243 0.03676 0.02986 0.04763 0.03333 0.05502 C 0.0368 0.06242 0.03871 0.06797 0.04131 0.07398 C 0.04392 0.08 0.04461 0.083 0.0493 0.09109 C 0.05399 0.09919 0.06388 0.1119 0.06996 0.12277 C 0.07604 0.13364 0.08316 0.14381 0.08576 0.15653 C 0.08836 0.16924 0.08437 0.18312 0.08576 0.19884 C 0.08715 0.21456 0.0927 0.23468 0.09375 0.25156 C 0.09479 0.26843 0.09375 0.28624 0.09218 0.30034 C 0.09062 0.31445 0.08836 0.31745 0.0842 0.33618 C 0.08003 0.35491 0.07013 0.39352 0.06666 0.41225 C 0.06319 0.43098 0.07031 0.43329 0.06354 0.44832 C 0.05677 0.46335 0.03611 0.48878 0.02552 0.50312 C 0.01493 0.51745 0.01458 0.52346 0 0.53502 C -0.01459 0.54658 -0.04115 0.56416 -0.06181 0.57294 C -0.08247 0.58173 -0.10452 0.5889 -0.12379 0.58774 C -0.14306 0.58658 -0.16355 0.57271 -0.17778 0.5667 C -0.19202 0.56069 -0.19254 0.56254 -0.20938 0.5519 C -0.22622 0.54127 -0.26372 0.52254 -0.27934 0.50312 C -0.29497 0.48369 -0.2941 0.45988 -0.30313 0.4356 C -0.31216 0.41132 -0.32778 0.38034 -0.33334 0.35745 C -0.33889 0.33456 -0.33559 0.31722 -0.33646 0.29826 C -0.33733 0.2793 -0.33889 0.2608 -0.33803 0.24323 C -0.33716 0.22566 -0.33403 0.20855 -0.3316 0.19236 C -0.32917 0.17618 -0.33039 0.16277 -0.32379 0.14589 C -0.31719 0.12901 -0.30157 0.11144 -0.29202 0.09109 C -0.28247 0.07075 -0.27379 0.03699 -0.26667 0.02335 C -0.25955 0.00971 -0.26059 0.01595 -0.24914 0.00855 C -0.23768 0.00115 -0.2125 -0.01041 -0.19827 -0.02105 C -0.18403 -0.03168 -0.17553 -0.04925 -0.16337 -0.0548 C -0.15122 -0.06035 -0.13837 -0.0548 -0.12535 -0.0548 C -0.11233 -0.0548 -0.10018 -0.05573 -0.08559 -0.0548 C -0.07101 -0.05388 -0.05122 -0.05457 -0.03803 -0.04856 C -0.02483 -0.04255 -0.01372 -0.02752 -0.00625 -0.01896 C 0.00121 -0.01041 -0.01476 -0.02821 0 0 Z " pathEditMode="relative" ptsTypes="aaaaaaaaaaaaaaaaaaaaaaaaaaaaaaaaaaaaaaaaaaaaaaaaaaaaaaaaaa">
                                      <p:cBhvr>
                                        <p:cTn id="6" dur="3000" spd="-100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185E-6 C 0.01476 0.02821 0.07014 0.11954 0.08264 0.15029 C 0.09514 0.18104 0.07413 0.15769 0.07465 0.18405 C 0.07517 0.21041 0.08524 0.27954 0.08576 0.30867 C 0.08629 0.33781 0.07986 0.34659 0.07778 0.35954 C 0.07569 0.37249 0.07517 0.37549 0.07309 0.38705 C 0.07101 0.39861 0.06858 0.41757 0.0651 0.42913 C 0.06163 0.4407 0.06007 0.44324 0.05243 0.45665 C 0.04479 0.47006 0.03837 0.48994 0.0191 0.5096 C -0.00017 0.52925 -0.02951 0.56624 -0.06337 0.57503 C -0.09722 0.58382 -0.14931 0.57364 -0.18403 0.56231 C -0.21875 0.55098 -0.24948 0.53249 -0.27135 0.50752 C -0.29323 0.48254 -0.30503 0.45318 -0.3158 0.41226 C -0.32656 0.37133 -0.33542 0.30174 -0.33646 0.2622 C -0.3375 0.22266 -0.32691 0.20439 -0.32222 0.17549 C -0.31753 0.14659 -0.31493 0.10844 -0.30781 0.08879 C -0.30069 0.06913 -0.29496 0.07145 -0.27934 0.05711 C -0.26371 0.04278 -0.22986 0.01919 -0.21424 0.00231 C -0.19861 -0.01456 -0.20469 -0.0363 -0.18559 -0.04439 C -0.16649 -0.05248 -0.1224 -0.04624 -0.1 -0.04647 C -0.0776 -0.0467 -0.06528 -0.05133 -0.05069 -0.04647 C -0.03611 -0.04162 -0.02292 -0.02682 -0.01267 -0.01688 C -0.00243 -0.00693 0.00556 0.00509 0.01111 0.01272 C 0.01667 0.02035 0.01701 0.02243 0.02066 0.0296 C 0.02431 0.03676 0.02986 0.04763 0.03333 0.05503 C 0.03681 0.06243 0.03872 0.06798 0.04132 0.07399 C 0.04392 0.08 0.04462 0.08301 0.04931 0.0911 C 0.05399 0.09919 0.06389 0.11191 0.06997 0.12278 C 0.07604 0.13364 0.08316 0.14382 0.08576 0.15653 C 0.08837 0.16925 0.08438 0.18312 0.08576 0.19885 C 0.08715 0.21457 0.09271 0.23468 0.09375 0.25156 C 0.09479 0.26844 0.09375 0.28624 0.09219 0.30035 C 0.09063 0.31445 0.08837 0.31746 0.0842 0.33619 C 0.08004 0.35491 0.07014 0.39353 0.06667 0.41226 C 0.06319 0.43098 0.07031 0.4333 0.06354 0.44833 C 0.05677 0.46335 0.03611 0.48879 0.02552 0.50312 C 0.01493 0.51746 0.01458 0.52347 -2.77778E-7 0.53503 C -0.01458 0.54659 -0.04115 0.56416 -0.06181 0.57295 C -0.08246 0.58174 -0.10451 0.5889 -0.12378 0.58775 C -0.14306 0.58659 -0.16354 0.57272 -0.17778 0.56671 C -0.19201 0.5607 -0.19253 0.56254 -0.20937 0.55191 C -0.22621 0.54127 -0.26371 0.52254 -0.27934 0.50312 C -0.29496 0.4837 -0.2941 0.45989 -0.30312 0.43561 C -0.31215 0.41133 -0.32778 0.38035 -0.33333 0.35746 C -0.33889 0.33457 -0.33559 0.31723 -0.33646 0.29827 C -0.33733 0.27931 -0.33889 0.26081 -0.33802 0.24324 C -0.33715 0.22567 -0.33403 0.20856 -0.3316 0.19237 C -0.32917 0.17619 -0.33038 0.16278 -0.32378 0.1459 C -0.31719 0.12902 -0.30156 0.11145 -0.29201 0.0911 C -0.28246 0.07075 -0.27378 0.037 -0.26667 0.02335 C -0.25955 0.00971 -0.26059 0.01596 -0.24913 0.00856 C -0.23767 0.00116 -0.2125 -0.0104 -0.19826 -0.02104 C -0.18403 -0.03167 -0.17552 -0.04925 -0.16337 -0.0548 C -0.15121 -0.06035 -0.13837 -0.0548 -0.12535 -0.0548 C -0.11233 -0.0548 -0.10017 -0.05572 -0.08559 -0.0548 C -0.07101 -0.05387 -0.05121 -0.05456 -0.03802 -0.04855 C -0.02483 -0.04254 -0.01371 -0.02751 -0.00625 -0.01896 C 0.00122 -0.0104 -0.01476 -0.02821 -2.77778E-7 -1.6185E-6 Z " pathEditMode="relative" rAng="0" ptsTypes="aaaaaaaaaaaaaaaaaaaaaaaaaaaaaaaaaaaaaaaaaaaaaaaaaaaaaaaaaa">
                                      <p:cBhvr>
                                        <p:cTn id="8" dur="3000" spd="-1000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26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75 0.0282 0.07013 0.11953 0.08263 0.15028 C 0.09513 0.18104 0.07413 0.15768 0.07465 0.18404 C 0.07517 0.2104 0.08524 0.27953 0.08576 0.30867 C 0.08628 0.3378 0.07986 0.34658 0.07777 0.35953 C 0.07569 0.37248 0.07517 0.37549 0.07309 0.38705 C 0.071 0.39861 0.06857 0.41757 0.0651 0.42913 C 0.06163 0.44069 0.06006 0.44323 0.05243 0.45664 C 0.04479 0.47005 0.03836 0.48994 0.01909 0.50959 C -0.00018 0.52924 -0.02952 0.56624 -0.06337 0.57502 C -0.09723 0.58381 -0.14931 0.57364 -0.18403 0.56231 C -0.21875 0.55098 -0.24948 0.53248 -0.27136 0.50751 C -0.29323 0.48254 -0.30504 0.45317 -0.3158 0.41225 C -0.32657 0.37132 -0.33542 0.30173 -0.33646 0.26219 C -0.3375 0.22265 -0.32691 0.20439 -0.32223 0.17549 C -0.31754 0.14658 -0.31494 0.10843 -0.30782 0.08878 C -0.3007 0.06913 -0.29497 0.07144 -0.27934 0.0571 C -0.26372 0.04277 -0.22987 0.01919 -0.21424 0.00231 C -0.19862 -0.01457 -0.20469 -0.03631 -0.18559 -0.0444 C -0.1665 -0.05249 -0.1224 -0.04625 -0.1 -0.04648 C -0.07761 -0.04671 -0.06528 -0.05133 -0.0507 -0.04648 C -0.03612 -0.04162 -0.02292 -0.02683 -0.01268 -0.01688 C -0.00244 -0.00694 0.00555 0.00508 0.01111 0.01271 C 0.01666 0.02034 0.01701 0.02242 0.02066 0.02959 C 0.0243 0.03676 0.02986 0.04763 0.03333 0.05502 C 0.0368 0.06242 0.03871 0.06797 0.04131 0.07398 C 0.04392 0.08 0.04461 0.083 0.0493 0.09109 C 0.05399 0.09919 0.06388 0.1119 0.06996 0.12277 C 0.07604 0.13364 0.08316 0.14381 0.08576 0.15653 C 0.08836 0.16924 0.08437 0.18312 0.08576 0.19884 C 0.08715 0.21456 0.0927 0.23468 0.09375 0.25156 C 0.09479 0.26843 0.09375 0.28624 0.09218 0.30034 C 0.09062 0.31445 0.08836 0.31745 0.0842 0.33618 C 0.08003 0.35491 0.07013 0.39352 0.06666 0.41225 C 0.06319 0.43098 0.07031 0.43329 0.06354 0.44832 C 0.05677 0.46335 0.03611 0.48878 0.02552 0.50312 C 0.01493 0.51745 0.01458 0.52346 0 0.53502 C -0.01459 0.54658 -0.04115 0.56416 -0.06181 0.57294 C -0.08247 0.58173 -0.10452 0.5889 -0.12379 0.58774 C -0.14306 0.58658 -0.16355 0.57271 -0.17778 0.5667 C -0.19202 0.56069 -0.19254 0.56254 -0.20938 0.5519 C -0.22622 0.54127 -0.26372 0.52254 -0.27934 0.50312 C -0.29497 0.48369 -0.2941 0.45988 -0.30313 0.4356 C -0.31216 0.41132 -0.32778 0.38034 -0.33334 0.35745 C -0.33889 0.33456 -0.33559 0.31722 -0.33646 0.29826 C -0.33733 0.2793 -0.33889 0.2608 -0.33803 0.24323 C -0.33716 0.22566 -0.33403 0.20855 -0.3316 0.19236 C -0.32917 0.17618 -0.33039 0.16277 -0.32379 0.14589 C -0.31719 0.12901 -0.30157 0.11144 -0.29202 0.09109 C -0.28247 0.07075 -0.27379 0.03699 -0.26667 0.02335 C -0.25955 0.00971 -0.26059 0.01595 -0.24914 0.00855 C -0.23768 0.00115 -0.2125 -0.01041 -0.19827 -0.02105 C -0.18403 -0.03168 -0.17553 -0.04925 -0.16337 -0.0548 C -0.15122 -0.06035 -0.13837 -0.0548 -0.12535 -0.0548 C -0.11233 -0.0548 -0.10018 -0.05573 -0.08559 -0.0548 C -0.07101 -0.05388 -0.05122 -0.05457 -0.03803 -0.04856 C -0.02483 -0.04255 -0.01372 -0.02752 -0.00625 -0.01896 C 0.00121 -0.01041 -0.01476 -0.02821 0 0 Z " pathEditMode="relative" ptsTypes="aaaaaaaaaaaaaaaaaaaaaaaaaaaaaaaaaaaaaaaaaaaaaaaaaaaaaaaaaa">
                                      <p:cBhvr>
                                        <p:cTn id="10" dur="3000" spd="-100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75 0.0282 0.07013 0.11953 0.08263 0.15028 C 0.09513 0.18104 0.07413 0.15768 0.07465 0.18404 C 0.07517 0.2104 0.08524 0.27953 0.08576 0.30867 C 0.08628 0.3378 0.07986 0.34658 0.07777 0.35953 C 0.07569 0.37248 0.07517 0.37549 0.07309 0.38705 C 0.071 0.39861 0.06857 0.41757 0.0651 0.42913 C 0.06163 0.44069 0.06006 0.44323 0.05243 0.45664 C 0.04479 0.47005 0.03836 0.48994 0.01909 0.50959 C -0.00018 0.52924 -0.02952 0.56624 -0.06337 0.57502 C -0.09723 0.58381 -0.14931 0.57364 -0.18403 0.56231 C -0.21875 0.55098 -0.24948 0.53248 -0.27136 0.50751 C -0.29323 0.48254 -0.30504 0.45317 -0.3158 0.41225 C -0.32657 0.37132 -0.33542 0.30173 -0.33646 0.26219 C -0.3375 0.22265 -0.32691 0.20439 -0.32223 0.17549 C -0.31754 0.14658 -0.31494 0.10843 -0.30782 0.08878 C -0.3007 0.06913 -0.29497 0.07144 -0.27934 0.0571 C -0.26372 0.04277 -0.22987 0.01919 -0.21424 0.00231 C -0.19862 -0.01457 -0.20469 -0.03631 -0.18559 -0.0444 C -0.1665 -0.05249 -0.1224 -0.04625 -0.1 -0.04648 C -0.07761 -0.04671 -0.06528 -0.05133 -0.0507 -0.04648 C -0.03612 -0.04162 -0.02292 -0.02683 -0.01268 -0.01688 C -0.00244 -0.00694 0.00555 0.00508 0.01111 0.01271 C 0.01666 0.02034 0.01701 0.02242 0.02066 0.02959 C 0.0243 0.03676 0.02986 0.04763 0.03333 0.05502 C 0.0368 0.06242 0.03871 0.06797 0.04131 0.07398 C 0.04392 0.08 0.04461 0.083 0.0493 0.09109 C 0.05399 0.09919 0.06388 0.1119 0.06996 0.12277 C 0.07604 0.13364 0.08316 0.14381 0.08576 0.15653 C 0.08836 0.16924 0.08437 0.18312 0.08576 0.19884 C 0.08715 0.21456 0.0927 0.23468 0.09375 0.25156 C 0.09479 0.26843 0.09375 0.28624 0.09218 0.30034 C 0.09062 0.31445 0.08836 0.31745 0.0842 0.33618 C 0.08003 0.35491 0.07013 0.39352 0.06666 0.41225 C 0.06319 0.43098 0.07031 0.43329 0.06354 0.44832 C 0.05677 0.46335 0.03611 0.48878 0.02552 0.50312 C 0.01493 0.51745 0.01458 0.52346 0 0.53502 C -0.01459 0.54658 -0.04115 0.56416 -0.06181 0.57294 C -0.08247 0.58173 -0.10452 0.5889 -0.12379 0.58774 C -0.14306 0.58658 -0.16355 0.57271 -0.17778 0.5667 C -0.19202 0.56069 -0.19254 0.56254 -0.20938 0.5519 C -0.22622 0.54127 -0.26372 0.52254 -0.27934 0.50312 C -0.29497 0.48369 -0.2941 0.45988 -0.30313 0.4356 C -0.31216 0.41132 -0.32778 0.38034 -0.33334 0.35745 C -0.33889 0.33456 -0.33559 0.31722 -0.33646 0.29826 C -0.33733 0.2793 -0.33889 0.2608 -0.33803 0.24323 C -0.33716 0.22566 -0.33403 0.20855 -0.3316 0.19236 C -0.32917 0.17618 -0.33039 0.16277 -0.32379 0.14589 C -0.31719 0.12901 -0.30157 0.11144 -0.29202 0.09109 C -0.28247 0.07075 -0.27379 0.03699 -0.26667 0.02335 C -0.25955 0.00971 -0.26059 0.01595 -0.24914 0.00855 C -0.23768 0.00115 -0.2125 -0.01041 -0.19827 -0.02105 C -0.18403 -0.03168 -0.17553 -0.04925 -0.16337 -0.0548 C -0.15122 -0.06035 -0.13837 -0.0548 -0.12535 -0.0548 C -0.11233 -0.0548 -0.10018 -0.05573 -0.08559 -0.0548 C -0.07101 -0.05388 -0.05122 -0.05457 -0.03803 -0.04856 C -0.02483 -0.04255 -0.01372 -0.02752 -0.00625 -0.01896 C 0.00121 -0.01041 -0.01476 -0.02821 0 0 Z " pathEditMode="relative" ptsTypes="aaaaaaaaaaaaaaaaaaaaaaaaaaaaaaaaaaaaaaaaaaaaaaaaaaaaaaaaaa">
                                      <p:cBhvr>
                                        <p:cTn id="12" dur="3000" spd="-100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75 0.0282 0.07013 0.11953 0.08263 0.15028 C 0.09513 0.18104 0.07413 0.15768 0.07465 0.18404 C 0.07517 0.2104 0.08524 0.27953 0.08576 0.30867 C 0.08628 0.3378 0.07986 0.34658 0.07777 0.35953 C 0.07569 0.37248 0.07517 0.37549 0.07309 0.38705 C 0.071 0.39861 0.06857 0.41757 0.0651 0.42913 C 0.06163 0.44069 0.06006 0.44323 0.05243 0.45664 C 0.04479 0.47005 0.03836 0.48994 0.01909 0.50959 C -0.00018 0.52924 -0.02952 0.56624 -0.06337 0.57502 C -0.09723 0.58381 -0.14931 0.57364 -0.18403 0.56231 C -0.21875 0.55098 -0.24948 0.53248 -0.27136 0.50751 C -0.29323 0.48254 -0.30504 0.45317 -0.3158 0.41225 C -0.32657 0.37132 -0.33542 0.30173 -0.33646 0.26219 C -0.3375 0.22265 -0.32691 0.20439 -0.32223 0.17549 C -0.31754 0.14658 -0.31494 0.10843 -0.30782 0.08878 C -0.3007 0.06913 -0.29497 0.07144 -0.27934 0.0571 C -0.26372 0.04277 -0.22987 0.01919 -0.21424 0.00231 C -0.19862 -0.01457 -0.20469 -0.03631 -0.18559 -0.0444 C -0.1665 -0.05249 -0.1224 -0.04625 -0.1 -0.04648 C -0.07761 -0.04671 -0.06528 -0.05133 -0.0507 -0.04648 C -0.03612 -0.04162 -0.02292 -0.02683 -0.01268 -0.01688 C -0.00244 -0.00694 0.00555 0.00508 0.01111 0.01271 C 0.01666 0.02034 0.01701 0.02242 0.02066 0.02959 C 0.0243 0.03676 0.02986 0.04763 0.03333 0.05502 C 0.0368 0.06242 0.03871 0.06797 0.04131 0.07398 C 0.04392 0.08 0.04461 0.083 0.0493 0.09109 C 0.05399 0.09919 0.06388 0.1119 0.06996 0.12277 C 0.07604 0.13364 0.08316 0.14381 0.08576 0.15653 C 0.08836 0.16924 0.08437 0.18312 0.08576 0.19884 C 0.08715 0.21456 0.0927 0.23468 0.09375 0.25156 C 0.09479 0.26843 0.09375 0.28624 0.09218 0.30034 C 0.09062 0.31445 0.08836 0.31745 0.0842 0.33618 C 0.08003 0.35491 0.07013 0.39352 0.06666 0.41225 C 0.06319 0.43098 0.07031 0.43329 0.06354 0.44832 C 0.05677 0.46335 0.03611 0.48878 0.02552 0.50312 C 0.01493 0.51745 0.01458 0.52346 0 0.53502 C -0.01459 0.54658 -0.04115 0.56416 -0.06181 0.57294 C -0.08247 0.58173 -0.10452 0.5889 -0.12379 0.58774 C -0.14306 0.58658 -0.16355 0.57271 -0.17778 0.5667 C -0.19202 0.56069 -0.19254 0.56254 -0.20938 0.5519 C -0.22622 0.54127 -0.26372 0.52254 -0.27934 0.50312 C -0.29497 0.48369 -0.2941 0.45988 -0.30313 0.4356 C -0.31216 0.41132 -0.32778 0.38034 -0.33334 0.35745 C -0.33889 0.33456 -0.33559 0.31722 -0.33646 0.29826 C -0.33733 0.2793 -0.33889 0.2608 -0.33803 0.24323 C -0.33716 0.22566 -0.33403 0.20855 -0.3316 0.19236 C -0.32917 0.17618 -0.33039 0.16277 -0.32379 0.14589 C -0.31719 0.12901 -0.30157 0.11144 -0.29202 0.09109 C -0.28247 0.07075 -0.27379 0.03699 -0.26667 0.02335 C -0.25955 0.00971 -0.26059 0.01595 -0.24914 0.00855 C -0.23768 0.00115 -0.2125 -0.01041 -0.19827 -0.02105 C -0.18403 -0.03168 -0.17553 -0.04925 -0.16337 -0.0548 C -0.15122 -0.06035 -0.13837 -0.0548 -0.12535 -0.0548 C -0.11233 -0.0548 -0.10018 -0.05573 -0.08559 -0.0548 C -0.07101 -0.05388 -0.05122 -0.05457 -0.03803 -0.04856 C -0.02483 -0.04255 -0.01372 -0.02752 -0.00625 -0.01896 C 0.00121 -0.01041 -0.01476 -0.02821 0 0 Z " pathEditMode="relative" ptsTypes="aaaaaaaaaaaaaaaaaaaaaaaaaaaaaaaaaaaaaaaaaaaaaaaaaaaaaaaaaa">
                                      <p:cBhvr>
                                        <p:cTn id="14" dur="3000" spd="-100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6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6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1000"/>
                                        <p:tgtEl>
                                          <p:spTgt spid="6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1000"/>
                                        <p:tgtEl>
                                          <p:spTgt spid="6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 animBg="1"/>
      <p:bldP spid="64529" grpId="0" animBg="1"/>
      <p:bldP spid="64530" grpId="0" animBg="1"/>
      <p:bldP spid="64546" grpId="0" animBg="1"/>
      <p:bldP spid="64547" grpId="0" animBg="1"/>
      <p:bldP spid="64554" grpId="0"/>
      <p:bldP spid="64556" grpId="0"/>
      <p:bldP spid="64557" grpId="0"/>
      <p:bldP spid="64558" grpId="0"/>
      <p:bldP spid="214040" grpId="0"/>
      <p:bldP spid="64560" grpId="0"/>
      <p:bldP spid="64561" grpId="0"/>
      <p:bldP spid="64562" grpId="0"/>
      <p:bldP spid="2" grpId="0"/>
      <p:bldP spid="5147" grpId="0" bldLvl="0" animBg="1"/>
      <p:bldP spid="5149" grpId="0" animBg="1"/>
      <p:bldP spid="64574" grpId="0"/>
      <p:bldP spid="64575" grpId="0" animBg="1"/>
      <p:bldP spid="64576" grpId="0" animBg="1"/>
      <p:bldP spid="64577" grpId="0"/>
      <p:bldP spid="645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5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78403">
            <a:off x="-180975" y="2781300"/>
            <a:ext cx="8280400" cy="134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195513" y="2636838"/>
            <a:ext cx="1531937" cy="641350"/>
          </a:xfrm>
          <a:prstGeom prst="rect">
            <a:avLst/>
          </a:prstGeom>
          <a:solidFill>
            <a:srgbClr val="66CC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foreign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67589" name="Text Box 5"/>
          <p:cNvSpPr txBox="1"/>
          <p:nvPr/>
        </p:nvSpPr>
        <p:spPr>
          <a:xfrm>
            <a:off x="3924300" y="2708275"/>
            <a:ext cx="187325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language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67590" name="Text Box 6"/>
          <p:cNvSpPr txBox="1"/>
          <p:nvPr/>
        </p:nvSpPr>
        <p:spPr>
          <a:xfrm>
            <a:off x="5867400" y="2492375"/>
            <a:ext cx="1531938" cy="641350"/>
          </a:xfrm>
          <a:prstGeom prst="rect">
            <a:avLst/>
          </a:prstGeom>
          <a:solidFill>
            <a:srgbClr val="F4BCC2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discuss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67591" name="Text Box 7"/>
          <p:cNvSpPr txBox="1"/>
          <p:nvPr/>
        </p:nvSpPr>
        <p:spPr>
          <a:xfrm>
            <a:off x="7612063" y="2492375"/>
            <a:ext cx="1531937" cy="641350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offer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67592" name="Text Box 8"/>
          <p:cNvSpPr txBox="1"/>
          <p:nvPr/>
        </p:nvSpPr>
        <p:spPr>
          <a:xfrm>
            <a:off x="1042988" y="2708275"/>
            <a:ext cx="935037" cy="641350"/>
          </a:xfrm>
          <a:prstGeom prst="rect">
            <a:avLst/>
          </a:prstGeom>
          <a:solidFill>
            <a:srgbClr val="CE533E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win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67593" name="Text Box 9"/>
          <p:cNvSpPr txBox="1"/>
          <p:nvPr/>
        </p:nvSpPr>
        <p:spPr>
          <a:xfrm>
            <a:off x="250825" y="3716338"/>
            <a:ext cx="82804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/>
            <a:r>
              <a:rPr lang="en-US" altLang="zh-CN" sz="3600" dirty="0">
                <a:latin typeface="Times New Roman" panose="02020603050405020304" pitchFamily="18" charset="0"/>
              </a:rPr>
              <a:t>a. talk about something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3600" dirty="0">
                <a:latin typeface="Times New Roman" panose="02020603050405020304" pitchFamily="18" charset="0"/>
              </a:rPr>
              <a:t>b. give something to someone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3600" dirty="0">
                <a:latin typeface="Times New Roman" panose="02020603050405020304" pitchFamily="18" charset="0"/>
              </a:rPr>
              <a:t>c. be best or first in a competition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3600" dirty="0">
                <a:latin typeface="Times New Roman" panose="02020603050405020304" pitchFamily="18" charset="0"/>
              </a:rPr>
              <a:t>d. not in or from your own country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3600" dirty="0">
                <a:latin typeface="Times New Roman" panose="02020603050405020304" pitchFamily="18" charset="0"/>
              </a:rPr>
              <a:t>e. words used in speaking and writing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6153" name="Picture 10" descr="课表2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260350"/>
            <a:ext cx="2520950" cy="2338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Oval 40"/>
          <p:cNvSpPr/>
          <p:nvPr/>
        </p:nvSpPr>
        <p:spPr>
          <a:xfrm rot="-5400000">
            <a:off x="3742690" y="1331595"/>
            <a:ext cx="440690" cy="51181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5" name="Picture 12" descr="m=21&amp;gp=0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371475"/>
            <a:ext cx="266382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6" name="Oval 40"/>
          <p:cNvSpPr/>
          <p:nvPr/>
        </p:nvSpPr>
        <p:spPr>
          <a:xfrm rot="-5400000">
            <a:off x="7308850" y="260350"/>
            <a:ext cx="647700" cy="6477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7" name="Picture 14" descr="20120608212724522839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476250"/>
            <a:ext cx="1879600" cy="194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WordArt 16"/>
          <p:cNvSpPr>
            <a:spLocks noTextEdit="1"/>
          </p:cNvSpPr>
          <p:nvPr/>
        </p:nvSpPr>
        <p:spPr>
          <a:xfrm>
            <a:off x="0" y="0"/>
            <a:ext cx="1619250" cy="504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Pre-reading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61 0.16786 " pathEditMode="relative" ptsTypes="AA">
                                      <p:cBhvr>
                                        <p:cTn id="5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906 0.26219 " pathEditMode="relative" ptsTypes="AA">
                                      <p:cBhvr>
                                        <p:cTn id="6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594 0.1311 0.57188 0.26243 0.67934 0.31284 C 0.78681 0.36324 0.71563 0.33272 0.64445 0.30243 " pathEditMode="relative" ptsTypes="aaA">
                                      <p:cBhvr>
                                        <p:cTn id="66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4509E-6 L 0.51476 0.404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93064E-6 L 0.40156 0.4987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8" grpId="1" animBg="1"/>
      <p:bldP spid="67589" grpId="0" animBg="1"/>
      <p:bldP spid="67589" grpId="1" animBg="1"/>
      <p:bldP spid="67590" grpId="0" animBg="1"/>
      <p:bldP spid="67590" grpId="1" animBg="1"/>
      <p:bldP spid="67591" grpId="0" animBg="1"/>
      <p:bldP spid="67591" grpId="1" animBg="1"/>
      <p:bldP spid="67592" grpId="0" animBg="1"/>
      <p:bldP spid="67592" grpId="1" animBg="1"/>
      <p:bldP spid="67593" grpId="0"/>
      <p:bldP spid="6154" grpId="0" bldLvl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椭圆 22"/>
          <p:cNvSpPr/>
          <p:nvPr/>
        </p:nvSpPr>
        <p:spPr>
          <a:xfrm flipH="1">
            <a:off x="5148263" y="1196975"/>
            <a:ext cx="3024187" cy="3671888"/>
          </a:xfrm>
          <a:prstGeom prst="ellipse">
            <a:avLst/>
          </a:prstGeom>
          <a:noFill/>
          <a:ln w="63500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3708400" y="3357563"/>
            <a:ext cx="1009650" cy="1225550"/>
          </a:xfrm>
          <a:prstGeom prst="roundRect">
            <a:avLst>
              <a:gd name="adj" fmla="val 11921"/>
            </a:avLst>
          </a:prstGeom>
          <a:solidFill>
            <a:srgbClr val="E43E6C"/>
          </a:solidFill>
          <a:ln w="25400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76" name="Picture 17" descr="circuler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908050"/>
            <a:ext cx="1166812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Oval 18"/>
          <p:cNvSpPr/>
          <p:nvPr/>
        </p:nvSpPr>
        <p:spPr>
          <a:xfrm>
            <a:off x="1331913" y="692150"/>
            <a:ext cx="1223962" cy="1223963"/>
          </a:xfrm>
          <a:prstGeom prst="ellipse">
            <a:avLst/>
          </a:prstGeom>
          <a:solidFill>
            <a:srgbClr val="E43E6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8" name="Oval 18"/>
          <p:cNvSpPr/>
          <p:nvPr/>
        </p:nvSpPr>
        <p:spPr>
          <a:xfrm>
            <a:off x="0" y="2565400"/>
            <a:ext cx="1979613" cy="1008063"/>
          </a:xfrm>
          <a:prstGeom prst="ellipse">
            <a:avLst/>
          </a:prstGeom>
          <a:solidFill>
            <a:srgbClr val="E43E6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9" name="Oval 18"/>
          <p:cNvSpPr/>
          <p:nvPr/>
        </p:nvSpPr>
        <p:spPr>
          <a:xfrm>
            <a:off x="1258888" y="4437063"/>
            <a:ext cx="2482850" cy="1122362"/>
          </a:xfrm>
          <a:prstGeom prst="ellipse">
            <a:avLst/>
          </a:prstGeom>
          <a:solidFill>
            <a:srgbClr val="E43E6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0" name="椭圆 16"/>
          <p:cNvSpPr/>
          <p:nvPr/>
        </p:nvSpPr>
        <p:spPr>
          <a:xfrm>
            <a:off x="611188" y="981075"/>
            <a:ext cx="3600450" cy="4198938"/>
          </a:xfrm>
          <a:prstGeom prst="ellipse">
            <a:avLst/>
          </a:prstGeom>
          <a:noFill/>
          <a:ln w="63500" cap="flat" cmpd="sng">
            <a:solidFill>
              <a:srgbClr val="E43E6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7053" name="AutoShape 6"/>
          <p:cNvSpPr>
            <a:spLocks noChangeArrowheads="1"/>
          </p:cNvSpPr>
          <p:nvPr/>
        </p:nvSpPr>
        <p:spPr bwMode="gray">
          <a:xfrm flipH="1">
            <a:off x="4859338" y="1844675"/>
            <a:ext cx="936625" cy="1296988"/>
          </a:xfrm>
          <a:prstGeom prst="roundRect">
            <a:avLst>
              <a:gd name="adj" fmla="val 11921"/>
            </a:avLst>
          </a:prstGeom>
          <a:solidFill>
            <a:srgbClr val="00FFFF"/>
          </a:solidFill>
          <a:ln w="25400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182" name="Picture 17" descr="circuler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13" y="981075"/>
            <a:ext cx="93503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3" name="Oval 18"/>
          <p:cNvSpPr/>
          <p:nvPr/>
        </p:nvSpPr>
        <p:spPr>
          <a:xfrm flipH="1">
            <a:off x="5940425" y="908050"/>
            <a:ext cx="1511300" cy="790575"/>
          </a:xfrm>
          <a:prstGeom prst="ellipse">
            <a:avLst/>
          </a:prstGeom>
          <a:solidFill>
            <a:srgbClr val="00FF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4" name="Oval 18"/>
          <p:cNvSpPr/>
          <p:nvPr/>
        </p:nvSpPr>
        <p:spPr>
          <a:xfrm flipH="1">
            <a:off x="7308850" y="2060575"/>
            <a:ext cx="1835150" cy="1225550"/>
          </a:xfrm>
          <a:prstGeom prst="ellipse">
            <a:avLst/>
          </a:prstGeom>
          <a:solidFill>
            <a:srgbClr val="00FF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5" name="Oval 18"/>
          <p:cNvSpPr/>
          <p:nvPr/>
        </p:nvSpPr>
        <p:spPr>
          <a:xfrm flipH="1">
            <a:off x="5580063" y="4149725"/>
            <a:ext cx="2843212" cy="1485900"/>
          </a:xfrm>
          <a:prstGeom prst="ellipse">
            <a:avLst/>
          </a:prstGeom>
          <a:solidFill>
            <a:srgbClr val="00FF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186" name="Picture 4" descr="0f8e759776d91670d0135ef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357563"/>
            <a:ext cx="1154113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Picture 19" descr="psb (1)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63" y="1484313"/>
            <a:ext cx="1795462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Picture 12" descr="034965f4706df7e9f3d3854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463" y="1700213"/>
            <a:ext cx="1233487" cy="1585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9" name="Picture 21" descr="psb_副本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1916113"/>
            <a:ext cx="1136650" cy="231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Rectangle 22"/>
          <p:cNvSpPr/>
          <p:nvPr/>
        </p:nvSpPr>
        <p:spPr>
          <a:xfrm>
            <a:off x="1258888" y="1052513"/>
            <a:ext cx="13874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Nancy</a:t>
            </a:r>
            <a:endParaRPr lang="zh-CN" alt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191" name="Rectangle 26"/>
          <p:cNvSpPr/>
          <p:nvPr/>
        </p:nvSpPr>
        <p:spPr>
          <a:xfrm>
            <a:off x="6156325" y="1125538"/>
            <a:ext cx="11160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</a:rPr>
              <a:t>John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7192" name="Picture 30" descr="图片3_副本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9961323">
            <a:off x="5292725" y="-387350"/>
            <a:ext cx="6245225" cy="263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3" name="Picture 31" descr="图片3_副本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3304">
            <a:off x="-3122612" y="4365625"/>
            <a:ext cx="6245225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4" name="Oval 40"/>
          <p:cNvSpPr/>
          <p:nvPr/>
        </p:nvSpPr>
        <p:spPr>
          <a:xfrm rot="-5400000">
            <a:off x="2627313" y="1844675"/>
            <a:ext cx="936625" cy="10795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95" name="WordArt 34"/>
          <p:cNvSpPr>
            <a:spLocks noTextEdit="1"/>
          </p:cNvSpPr>
          <p:nvPr/>
        </p:nvSpPr>
        <p:spPr>
          <a:xfrm>
            <a:off x="2987675" y="0"/>
            <a:ext cx="2952750" cy="13414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 before skimming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7075" name="Text Box 35"/>
          <p:cNvSpPr txBox="1"/>
          <p:nvPr/>
        </p:nvSpPr>
        <p:spPr>
          <a:xfrm>
            <a:off x="1331913" y="5516563"/>
            <a:ext cx="7105650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altLang="zh-CN" sz="3600" dirty="0">
                <a:latin typeface="Times New Roman" panose="02020603050405020304" pitchFamily="18" charset="0"/>
              </a:rPr>
              <a:t>Where do they come from?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 marL="342900" indent="-342900"/>
            <a:r>
              <a:rPr lang="en-US" altLang="zh-CN" sz="3600" dirty="0">
                <a:latin typeface="Times New Roman" panose="02020603050405020304" pitchFamily="18" charset="0"/>
              </a:rPr>
              <a:t>2. What subject may Nancy like best?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87076" name="Text Box 36"/>
          <p:cNvSpPr txBox="1"/>
          <p:nvPr/>
        </p:nvSpPr>
        <p:spPr>
          <a:xfrm>
            <a:off x="179388" y="2708275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grade ?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77" name="Text Box 37"/>
          <p:cNvSpPr txBox="1"/>
          <p:nvPr/>
        </p:nvSpPr>
        <p:spPr>
          <a:xfrm>
            <a:off x="1547813" y="4652963"/>
            <a:ext cx="1944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school ?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78" name="Text Box 38"/>
          <p:cNvSpPr txBox="1"/>
          <p:nvPr/>
        </p:nvSpPr>
        <p:spPr>
          <a:xfrm>
            <a:off x="7488238" y="2276475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</a:rPr>
              <a:t>grade 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87079" name="Text Box 39"/>
          <p:cNvSpPr txBox="1"/>
          <p:nvPr/>
        </p:nvSpPr>
        <p:spPr>
          <a:xfrm>
            <a:off x="6084888" y="4508500"/>
            <a:ext cx="1944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</a:rPr>
              <a:t>school 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7201" name="Oval 40"/>
          <p:cNvSpPr/>
          <p:nvPr/>
        </p:nvSpPr>
        <p:spPr>
          <a:xfrm rot="-5400000">
            <a:off x="3382963" y="3322638"/>
            <a:ext cx="1657350" cy="1295400"/>
          </a:xfrm>
          <a:prstGeom prst="ellipse">
            <a:avLst/>
          </a:prstGeom>
          <a:noFill/>
          <a:ln w="7620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02" name="Oval 40"/>
          <p:cNvSpPr/>
          <p:nvPr/>
        </p:nvSpPr>
        <p:spPr>
          <a:xfrm rot="-5400000">
            <a:off x="4248150" y="1663700"/>
            <a:ext cx="2089150" cy="1584325"/>
          </a:xfrm>
          <a:prstGeom prst="ellipse">
            <a:avLst/>
          </a:prstGeom>
          <a:noFill/>
          <a:ln w="7620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p>
            <a:pPr algn="ctr"/>
            <a:endParaRPr lang="zh-CN" altLang="zh-CN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87075" grpId="0"/>
      <p:bldP spid="87076" grpId="0"/>
      <p:bldP spid="87077" grpId="0"/>
      <p:bldP spid="87078" grpId="0"/>
      <p:bldP spid="87079" grpId="0"/>
      <p:bldP spid="7201" grpId="0" animBg="1"/>
      <p:bldP spid="72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椭圆 22"/>
          <p:cNvSpPr/>
          <p:nvPr/>
        </p:nvSpPr>
        <p:spPr>
          <a:xfrm flipH="1">
            <a:off x="5148263" y="1196975"/>
            <a:ext cx="3024187" cy="3671888"/>
          </a:xfrm>
          <a:prstGeom prst="ellipse">
            <a:avLst/>
          </a:prstGeom>
          <a:noFill/>
          <a:ln w="63500" cap="flat" cmpd="sng">
            <a:solidFill>
              <a:srgbClr val="33CCC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7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3708400" y="3357563"/>
            <a:ext cx="1009650" cy="1225550"/>
          </a:xfrm>
          <a:prstGeom prst="roundRect">
            <a:avLst>
              <a:gd name="adj" fmla="val 11921"/>
            </a:avLst>
          </a:prstGeom>
          <a:solidFill>
            <a:srgbClr val="E43E6C"/>
          </a:solidFill>
          <a:ln w="25400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200" name="Picture 17" descr="circuler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908050"/>
            <a:ext cx="1166812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Oval 18"/>
          <p:cNvSpPr/>
          <p:nvPr/>
        </p:nvSpPr>
        <p:spPr>
          <a:xfrm>
            <a:off x="1331913" y="692150"/>
            <a:ext cx="1223962" cy="1223963"/>
          </a:xfrm>
          <a:prstGeom prst="ellipse">
            <a:avLst/>
          </a:prstGeom>
          <a:solidFill>
            <a:srgbClr val="E43E6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2" name="Oval 18"/>
          <p:cNvSpPr/>
          <p:nvPr/>
        </p:nvSpPr>
        <p:spPr>
          <a:xfrm>
            <a:off x="0" y="2565400"/>
            <a:ext cx="1979613" cy="1008063"/>
          </a:xfrm>
          <a:prstGeom prst="ellipse">
            <a:avLst/>
          </a:prstGeom>
          <a:solidFill>
            <a:srgbClr val="E43E6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3" name="Oval 18"/>
          <p:cNvSpPr/>
          <p:nvPr/>
        </p:nvSpPr>
        <p:spPr>
          <a:xfrm>
            <a:off x="1258888" y="4437063"/>
            <a:ext cx="2482850" cy="1122362"/>
          </a:xfrm>
          <a:prstGeom prst="ellipse">
            <a:avLst/>
          </a:prstGeom>
          <a:solidFill>
            <a:srgbClr val="E43E6C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4" name="椭圆 16"/>
          <p:cNvSpPr/>
          <p:nvPr/>
        </p:nvSpPr>
        <p:spPr>
          <a:xfrm>
            <a:off x="611188" y="981075"/>
            <a:ext cx="3600450" cy="4198938"/>
          </a:xfrm>
          <a:prstGeom prst="ellipse">
            <a:avLst/>
          </a:prstGeom>
          <a:noFill/>
          <a:ln w="63500" cap="flat" cmpd="sng">
            <a:solidFill>
              <a:srgbClr val="E43E6C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5548" name="AutoShape 6"/>
          <p:cNvSpPr>
            <a:spLocks noChangeArrowheads="1"/>
          </p:cNvSpPr>
          <p:nvPr/>
        </p:nvSpPr>
        <p:spPr bwMode="gray">
          <a:xfrm flipH="1">
            <a:off x="4859338" y="1844675"/>
            <a:ext cx="936625" cy="1296988"/>
          </a:xfrm>
          <a:prstGeom prst="roundRect">
            <a:avLst>
              <a:gd name="adj" fmla="val 11921"/>
            </a:avLst>
          </a:prstGeom>
          <a:solidFill>
            <a:srgbClr val="00FFFF"/>
          </a:solidFill>
          <a:ln w="25400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206" name="Picture 17" descr="circuler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13" y="981075"/>
            <a:ext cx="935037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7" name="Oval 18"/>
          <p:cNvSpPr/>
          <p:nvPr/>
        </p:nvSpPr>
        <p:spPr>
          <a:xfrm flipH="1">
            <a:off x="5940425" y="908050"/>
            <a:ext cx="1511300" cy="790575"/>
          </a:xfrm>
          <a:prstGeom prst="ellipse">
            <a:avLst/>
          </a:prstGeom>
          <a:solidFill>
            <a:srgbClr val="00FF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8" name="Oval 18"/>
          <p:cNvSpPr/>
          <p:nvPr/>
        </p:nvSpPr>
        <p:spPr>
          <a:xfrm flipH="1">
            <a:off x="7308850" y="2060575"/>
            <a:ext cx="1835150" cy="1225550"/>
          </a:xfrm>
          <a:prstGeom prst="ellipse">
            <a:avLst/>
          </a:prstGeom>
          <a:solidFill>
            <a:srgbClr val="00FF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9" name="Oval 18"/>
          <p:cNvSpPr/>
          <p:nvPr/>
        </p:nvSpPr>
        <p:spPr>
          <a:xfrm flipH="1">
            <a:off x="5580063" y="4149725"/>
            <a:ext cx="2843212" cy="1485900"/>
          </a:xfrm>
          <a:prstGeom prst="ellipse">
            <a:avLst/>
          </a:prstGeom>
          <a:solidFill>
            <a:srgbClr val="00FFFF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210" name="Picture 4" descr="0f8e759776d91670d0135ef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357563"/>
            <a:ext cx="1154113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Picture 19" descr="psb (1)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538" y="1773238"/>
            <a:ext cx="1487487" cy="215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Picture 12" descr="034965f4706df7e9f3d3854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463" y="1628775"/>
            <a:ext cx="1233487" cy="158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Picture 21" descr="psb_副本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1916113"/>
            <a:ext cx="1136650" cy="231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4" name="Rectangle 22"/>
          <p:cNvSpPr/>
          <p:nvPr/>
        </p:nvSpPr>
        <p:spPr>
          <a:xfrm>
            <a:off x="1258888" y="1052513"/>
            <a:ext cx="13874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Nancy</a:t>
            </a:r>
            <a:endParaRPr lang="zh-CN" altLang="en-US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5559" name="Rectangle 23"/>
          <p:cNvSpPr/>
          <p:nvPr/>
        </p:nvSpPr>
        <p:spPr>
          <a:xfrm>
            <a:off x="0" y="2781300"/>
            <a:ext cx="20177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 Year 8</a:t>
            </a:r>
            <a:endParaRPr lang="en-US" altLang="zh-CN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05" name="Text Box 5"/>
          <p:cNvSpPr txBox="1"/>
          <p:nvPr/>
        </p:nvSpPr>
        <p:spPr>
          <a:xfrm>
            <a:off x="1187450" y="4437063"/>
            <a:ext cx="2663825" cy="1066800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Woodland School</a:t>
            </a:r>
            <a:endParaRPr lang="en-US" altLang="zh-CN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21" name="Rectangle 21"/>
          <p:cNvSpPr/>
          <p:nvPr/>
        </p:nvSpPr>
        <p:spPr>
          <a:xfrm>
            <a:off x="1403350" y="4005263"/>
            <a:ext cx="21193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['w</a:t>
            </a:r>
            <a:r>
              <a:rPr lang="en-US" altLang="zh-CN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u</a:t>
            </a:r>
            <a:r>
              <a:rPr lang="en-US" altLang="zh-CN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d,l</a:t>
            </a:r>
            <a:r>
              <a:rPr lang="en-US" altLang="zh-CN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æ</a:t>
            </a:r>
            <a:r>
              <a:rPr lang="en-US" altLang="zh-CN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nd]</a:t>
            </a:r>
            <a:r>
              <a:rPr lang="en-US" altLang="zh-CN" sz="28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en-US" altLang="zh-CN" sz="28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218" name="Rectangle 26"/>
          <p:cNvSpPr/>
          <p:nvPr/>
        </p:nvSpPr>
        <p:spPr>
          <a:xfrm>
            <a:off x="6156325" y="1125538"/>
            <a:ext cx="11160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</a:rPr>
              <a:t>John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65563" name="Rectangle 27"/>
          <p:cNvSpPr/>
          <p:nvPr/>
        </p:nvSpPr>
        <p:spPr>
          <a:xfrm>
            <a:off x="7099300" y="2133600"/>
            <a:ext cx="2044700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Comic Sans MS" panose="030F0702030302020204" pitchFamily="66" charset="0"/>
              </a:rPr>
              <a:t>in the 8</a:t>
            </a:r>
            <a:r>
              <a:rPr lang="en-US" altLang="zh-CN" sz="3200" b="1" baseline="30000" dirty="0">
                <a:latin typeface="Comic Sans MS" panose="030F0702030302020204" pitchFamily="66" charset="0"/>
              </a:rPr>
              <a:t>th</a:t>
            </a:r>
            <a:endParaRPr lang="en-US" altLang="zh-CN" sz="3200" b="1" baseline="30000" dirty="0">
              <a:latin typeface="Comic Sans MS" panose="030F0702030302020204" pitchFamily="66" charset="0"/>
            </a:endParaRPr>
          </a:p>
          <a:p>
            <a:r>
              <a:rPr lang="en-US" altLang="zh-CN" sz="3200" b="1" dirty="0">
                <a:latin typeface="Comic Sans MS" panose="030F0702030302020204" pitchFamily="66" charset="0"/>
              </a:rPr>
              <a:t> grade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56013" name="Text Box 13"/>
          <p:cNvSpPr txBox="1"/>
          <p:nvPr/>
        </p:nvSpPr>
        <p:spPr>
          <a:xfrm>
            <a:off x="5076825" y="4365625"/>
            <a:ext cx="4427538" cy="1311275"/>
          </a:xfrm>
          <a:prstGeom prst="rect">
            <a:avLst/>
          </a:prstGeom>
          <a:noFill/>
          <a:ln w="12700">
            <a:noFill/>
          </a:ln>
        </p:spPr>
        <p:txBody>
          <a:bodyPr lIns="92075" tIns="46038" rIns="92075" bIns="46038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Rocky Mountain</a:t>
            </a:r>
            <a:endParaRPr lang="en-US" altLang="zh-CN" sz="3200" b="1" dirty="0"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 High School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65565" name="Rectangle 22"/>
          <p:cNvSpPr/>
          <p:nvPr/>
        </p:nvSpPr>
        <p:spPr>
          <a:xfrm>
            <a:off x="5435600" y="3860800"/>
            <a:ext cx="1179513" cy="5794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['r</a:t>
            </a:r>
            <a:r>
              <a:rPr lang="en-US" altLang="zh-CN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ɔ</a:t>
            </a:r>
            <a:r>
              <a:rPr lang="en-US" altLang="zh-CN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k</a:t>
            </a:r>
            <a:r>
              <a:rPr lang="en-US" altLang="zh-CN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CN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]</a:t>
            </a:r>
            <a:r>
              <a:rPr lang="en-US" altLang="zh-CN" sz="28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en-US" altLang="zh-CN" sz="28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8222" name="Picture 30" descr="图片3_副本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9961323">
            <a:off x="4859338" y="-674687"/>
            <a:ext cx="6245225" cy="263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3" name="Picture 31" descr="图片3_副本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3304">
            <a:off x="-3122612" y="4508500"/>
            <a:ext cx="6245225" cy="263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24" name="WordArt 32"/>
          <p:cNvSpPr>
            <a:spLocks noTextEdit="1"/>
          </p:cNvSpPr>
          <p:nvPr/>
        </p:nvSpPr>
        <p:spPr>
          <a:xfrm>
            <a:off x="2195513" y="0"/>
            <a:ext cx="4248150" cy="15128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Skim the 1st paras. of each passage.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70" name="Text Box 34"/>
          <p:cNvSpPr txBox="1"/>
          <p:nvPr/>
        </p:nvSpPr>
        <p:spPr>
          <a:xfrm>
            <a:off x="179388" y="2708275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grade ?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71" name="Text Box 35"/>
          <p:cNvSpPr txBox="1"/>
          <p:nvPr/>
        </p:nvSpPr>
        <p:spPr>
          <a:xfrm>
            <a:off x="1619250" y="4652963"/>
            <a:ext cx="19446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school ?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72" name="Text Box 36"/>
          <p:cNvSpPr txBox="1"/>
          <p:nvPr/>
        </p:nvSpPr>
        <p:spPr>
          <a:xfrm>
            <a:off x="7488238" y="2349500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</a:rPr>
              <a:t>grade 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65573" name="Text Box 37"/>
          <p:cNvSpPr txBox="1"/>
          <p:nvPr/>
        </p:nvSpPr>
        <p:spPr>
          <a:xfrm>
            <a:off x="6084888" y="4508500"/>
            <a:ext cx="1944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</a:rPr>
              <a:t>school ?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9" grpId="0"/>
      <p:bldP spid="256005" grpId="0"/>
      <p:bldP spid="256021" grpId="0"/>
      <p:bldP spid="65563" grpId="0"/>
      <p:bldP spid="256013" grpId="0"/>
      <p:bldP spid="65565" grpId="0"/>
      <p:bldP spid="65570" grpId="0"/>
      <p:bldP spid="65571" grpId="0"/>
      <p:bldP spid="65572" grpId="0"/>
      <p:bldP spid="655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psb (2)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538" y="2852738"/>
            <a:ext cx="1804987" cy="186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6" descr="psb (1)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11014">
            <a:off x="1116013" y="2205038"/>
            <a:ext cx="2405062" cy="374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WordArt 8"/>
          <p:cNvSpPr>
            <a:spLocks noTextEdit="1"/>
          </p:cNvSpPr>
          <p:nvPr/>
        </p:nvSpPr>
        <p:spPr>
          <a:xfrm>
            <a:off x="2627313" y="0"/>
            <a:ext cx="3024187" cy="17002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 before Scanning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21" name="图片 14" descr="{DF512866-3CB9-4A0D-A54D-82A1C76D83BE}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3573463"/>
            <a:ext cx="1312863" cy="148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11"/>
          <p:cNvSpPr txBox="1"/>
          <p:nvPr/>
        </p:nvSpPr>
        <p:spPr>
          <a:xfrm>
            <a:off x="2195513" y="1773238"/>
            <a:ext cx="4400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Life in a British school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9223" name="Picture 13" descr="图片3_副本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991510">
            <a:off x="4500563" y="692150"/>
            <a:ext cx="6245225" cy="263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4" descr="图片3_副本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46568">
            <a:off x="-2559050" y="3214688"/>
            <a:ext cx="6245225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15"/>
          <p:cNvSpPr txBox="1"/>
          <p:nvPr/>
        </p:nvSpPr>
        <p:spPr>
          <a:xfrm>
            <a:off x="1547813" y="5734050"/>
            <a:ext cx="7169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What may the second Para. be about ?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9226" name="Picture 4" descr="0f8e759776d91670d0135ef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476250"/>
            <a:ext cx="1154112" cy="1296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6"/>
          <p:cNvSpPr txBox="1"/>
          <p:nvPr/>
        </p:nvSpPr>
        <p:spPr>
          <a:xfrm>
            <a:off x="827088" y="1916113"/>
            <a:ext cx="7273925" cy="311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When: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Times New Roman" panose="02020603050405020304" pitchFamily="18" charset="0"/>
              </a:rPr>
              <a:t>What: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78853" name="AutoShape 7"/>
          <p:cNvSpPr/>
          <p:nvPr/>
        </p:nvSpPr>
        <p:spPr>
          <a:xfrm>
            <a:off x="2339975" y="3068638"/>
            <a:ext cx="360363" cy="2879725"/>
          </a:xfrm>
          <a:prstGeom prst="leftBrace">
            <a:avLst>
              <a:gd name="adj1" fmla="val 6655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28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4" name="Text Box 8"/>
          <p:cNvSpPr txBox="1"/>
          <p:nvPr/>
        </p:nvSpPr>
        <p:spPr>
          <a:xfrm>
            <a:off x="2339975" y="1916113"/>
            <a:ext cx="2879725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every year</a:t>
            </a:r>
            <a:endParaRPr lang="en-US" altLang="zh-C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5" name="Text Box 9"/>
          <p:cNvSpPr txBox="1"/>
          <p:nvPr/>
        </p:nvSpPr>
        <p:spPr>
          <a:xfrm>
            <a:off x="2627313" y="2565400"/>
            <a:ext cx="6119812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borrow more books from the school library</a:t>
            </a:r>
            <a:endParaRPr lang="en-US" altLang="zh-CN" sz="36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6" name="Text Box 10"/>
          <p:cNvSpPr txBox="1"/>
          <p:nvPr/>
        </p:nvSpPr>
        <p:spPr>
          <a:xfrm>
            <a:off x="2628900" y="3933825"/>
            <a:ext cx="6121400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bring in books and magazines from home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7" name="Text Box 11"/>
          <p:cNvSpPr txBox="1"/>
          <p:nvPr/>
        </p:nvSpPr>
        <p:spPr>
          <a:xfrm>
            <a:off x="2700338" y="5300663"/>
            <a:ext cx="5976937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</a:rPr>
              <a:t>discuss the books with the classmates in class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10248" name="图片 6" descr="bs_0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476250"/>
            <a:ext cx="727075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1" descr="30要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76250"/>
            <a:ext cx="1439863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89713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WordArt 15"/>
          <p:cNvSpPr>
            <a:spLocks noTextEdit="1"/>
          </p:cNvSpPr>
          <p:nvPr/>
        </p:nvSpPr>
        <p:spPr>
          <a:xfrm>
            <a:off x="2771775" y="404813"/>
            <a:ext cx="3889375" cy="1441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the Reading Week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5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6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6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7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7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3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487845">
            <a:off x="0" y="5229225"/>
            <a:ext cx="9864725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2"/>
          <p:cNvSpPr txBox="1"/>
          <p:nvPr/>
        </p:nvSpPr>
        <p:spPr>
          <a:xfrm>
            <a:off x="0" y="1712913"/>
            <a:ext cx="9144000" cy="423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In a mixed school, boys and girls have lessons together.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Nancy’s favourite subject is English.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Students at Nancy’s school can read magazines during the Reading Week.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Students must not discuss in class near the end of the Reading Week.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65539" name="Text Box 3"/>
          <p:cNvSpPr txBox="1"/>
          <p:nvPr/>
        </p:nvSpPr>
        <p:spPr>
          <a:xfrm>
            <a:off x="2771775" y="2205038"/>
            <a:ext cx="5762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T</a:t>
            </a:r>
            <a:endParaRPr lang="en-US" altLang="zh-CN" sz="40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Text Box 4"/>
          <p:cNvSpPr txBox="1"/>
          <p:nvPr/>
        </p:nvSpPr>
        <p:spPr>
          <a:xfrm>
            <a:off x="7092950" y="2924175"/>
            <a:ext cx="5762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40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1" name="Text Box 5"/>
          <p:cNvSpPr txBox="1"/>
          <p:nvPr/>
        </p:nvSpPr>
        <p:spPr>
          <a:xfrm>
            <a:off x="5219700" y="4076700"/>
            <a:ext cx="5032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T</a:t>
            </a:r>
            <a:endParaRPr lang="en-US" altLang="zh-CN" sz="40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2" name="Text Box 6"/>
          <p:cNvSpPr txBox="1"/>
          <p:nvPr/>
        </p:nvSpPr>
        <p:spPr>
          <a:xfrm>
            <a:off x="4284663" y="5373688"/>
            <a:ext cx="647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80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40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Text Box 11"/>
          <p:cNvSpPr txBox="1"/>
          <p:nvPr/>
        </p:nvSpPr>
        <p:spPr>
          <a:xfrm>
            <a:off x="4716463" y="908050"/>
            <a:ext cx="3330575" cy="676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(Choose ‘T’ or ‘F’)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7833" name="TextBox 9"/>
          <p:cNvSpPr txBox="1"/>
          <p:nvPr/>
        </p:nvSpPr>
        <p:spPr>
          <a:xfrm>
            <a:off x="5219700" y="2997200"/>
            <a:ext cx="1584325" cy="588963"/>
          </a:xfrm>
          <a:prstGeom prst="rect">
            <a:avLst/>
          </a:prstGeom>
          <a:solidFill>
            <a:srgbClr val="0066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altLang="zh-CN" sz="3200" dirty="0">
                <a:latin typeface="Times New Roman" panose="02020603050405020304" pitchFamily="18" charset="0"/>
              </a:rPr>
              <a:t>French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7834" name="TextBox 10"/>
          <p:cNvSpPr txBox="1"/>
          <p:nvPr/>
        </p:nvSpPr>
        <p:spPr>
          <a:xfrm>
            <a:off x="1979613" y="4868863"/>
            <a:ext cx="1511300" cy="588962"/>
          </a:xfrm>
          <a:prstGeom prst="rect">
            <a:avLst/>
          </a:prstGeom>
          <a:solidFill>
            <a:srgbClr val="0066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altLang="zh-CN" sz="3200" dirty="0">
                <a:latin typeface="Times New Roman" panose="02020603050405020304" pitchFamily="18" charset="0"/>
              </a:rPr>
              <a:t>can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1275" name="WordArt 15"/>
          <p:cNvSpPr>
            <a:spLocks noTextEdit="1"/>
          </p:cNvSpPr>
          <p:nvPr/>
        </p:nvSpPr>
        <p:spPr>
          <a:xfrm>
            <a:off x="1258888" y="333375"/>
            <a:ext cx="3024187" cy="13668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 you know?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76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  <p:bldP spid="65541" grpId="0"/>
      <p:bldP spid="65542" grpId="0"/>
      <p:bldP spid="77833" grpId="0" animBg="1"/>
      <p:bldP spid="7783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3653</Words>
  <Application>WPS 演示</Application>
  <PresentationFormat>在屏幕上显示</PresentationFormat>
  <Paragraphs>405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Comic Sans MS</vt:lpstr>
      <vt:lpstr>GungsuhChe</vt:lpstr>
      <vt:lpstr>微软雅黑</vt:lpstr>
      <vt:lpstr>时尚中黑简体</vt:lpstr>
      <vt:lpstr>Times New Roman</vt:lpstr>
      <vt:lpstr>Arial Narrow</vt:lpstr>
      <vt:lpstr>Monotype Corsiva</vt:lpstr>
      <vt:lpstr>Arial Black</vt:lpstr>
      <vt:lpstr>Arial Unicode MS</vt:lpstr>
      <vt:lpstr>Cooper Black</vt:lpstr>
      <vt:lpstr>M 中黑體</vt:lpstr>
      <vt:lpstr>Verdana</vt:lpstr>
      <vt:lpstr>楷体_GB2312</vt:lpstr>
      <vt:lpstr>Segoe Print</vt:lpstr>
      <vt:lpstr>新宋体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3</cp:revision>
  <dcterms:created xsi:type="dcterms:W3CDTF">2018-09-17T08:10:00Z</dcterms:created>
  <dcterms:modified xsi:type="dcterms:W3CDTF">2018-09-18T23:53:36Z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