
<file path=[Content_Types].xml><?xml version="1.0" encoding="utf-8"?>
<Types xmlns="http://schemas.openxmlformats.org/package/2006/content-types">
  <Default Extension="jpeg" ContentType="image/jpeg"/>
  <Default Extension="wav" ContentType="audio/x-wav"/>
  <Default Extension="png" ContentType="image/pn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10.fntdata" ContentType="application/x-fontdata"/>
  <Override PartName="/ppt/fonts/font11.fntdata" ContentType="application/x-fontdata"/>
  <Override PartName="/ppt/fonts/font12.fntdata" ContentType="application/x-fontdata"/>
  <Override PartName="/ppt/fonts/font13.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Masters/slideMaster1.xml" ContentType="application/vnd.openxmlformats-officedocument.presentationml.slideMaster+xml"/>
  <Override PartName="/ppt/slideMasters/slideMaster10.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1" r:id="rId3"/>
    <p:sldMasterId id="2147483673" r:id="rId4"/>
    <p:sldMasterId id="2147483685" r:id="rId5"/>
    <p:sldMasterId id="2147483698" r:id="rId6"/>
    <p:sldMasterId id="2147483710" r:id="rId7"/>
    <p:sldMasterId id="2147483722" r:id="rId8"/>
    <p:sldMasterId id="2147483743" r:id="rId9"/>
    <p:sldMasterId id="2147483764" r:id="rId10"/>
    <p:sldMasterId id="2147483777" r:id="rId11"/>
  </p:sldMasterIdLst>
  <p:notesMasterIdLst>
    <p:notesMasterId r:id="rId31"/>
  </p:notesMasterIdLst>
  <p:handoutMasterIdLst>
    <p:handoutMasterId r:id="rId32"/>
  </p:handoutMasterIdLst>
  <p:sldIdLst>
    <p:sldId id="366" r:id="rId12"/>
    <p:sldId id="299" r:id="rId13"/>
    <p:sldId id="387" r:id="rId14"/>
    <p:sldId id="388" r:id="rId15"/>
    <p:sldId id="298" r:id="rId16"/>
    <p:sldId id="300" r:id="rId17"/>
    <p:sldId id="301" r:id="rId18"/>
    <p:sldId id="303" r:id="rId19"/>
    <p:sldId id="302" r:id="rId20"/>
    <p:sldId id="369" r:id="rId21"/>
    <p:sldId id="305" r:id="rId22"/>
    <p:sldId id="307" r:id="rId23"/>
    <p:sldId id="310" r:id="rId24"/>
    <p:sldId id="389" r:id="rId25"/>
    <p:sldId id="309" r:id="rId26"/>
    <p:sldId id="322" r:id="rId27"/>
    <p:sldId id="311" r:id="rId28"/>
    <p:sldId id="368" r:id="rId29"/>
    <p:sldId id="390" r:id="rId30"/>
  </p:sldIdLst>
  <p:sldSz cx="12192000" cy="6858000"/>
  <p:notesSz cx="6858000" cy="9144000"/>
  <p:embeddedFontLst>
    <p:embeddedFont>
      <p:font typeface="Calibri" panose="020F0502020204030204" pitchFamily="34" charset="0"/>
      <p:regular r:id="rId36"/>
      <p:bold r:id="rId37"/>
      <p:italic r:id="rId38"/>
      <p:boldItalic r:id="rId39"/>
    </p:embeddedFont>
    <p:embeddedFont>
      <p:font typeface="Tahoma" panose="020B0604030504040204" pitchFamily="34" charset="0"/>
      <p:regular r:id="rId40"/>
    </p:embeddedFont>
    <p:embeddedFont>
      <p:font typeface="楷体" panose="02010609060101010101" pitchFamily="49" charset="-122"/>
      <p:regular r:id="rId41"/>
    </p:embeddedFont>
    <p:embeddedFont>
      <p:font typeface="黑体" panose="02010609060101010101" pitchFamily="49" charset="-122"/>
      <p:regular r:id="rId42"/>
    </p:embeddedFont>
    <p:embeddedFont>
      <p:font typeface="华文行楷" panose="02010800040101010101" charset="-122"/>
      <p:regular r:id="rId43"/>
    </p:embeddedFont>
    <p:embeddedFont>
      <p:font typeface="华文仿宋" panose="02010600040101010101" charset="-122"/>
      <p:regular r:id="rId44"/>
    </p:embeddedFont>
    <p:embeddedFont>
      <p:font typeface="微软雅黑" panose="020B0503020204020204" charset="-122"/>
      <p:regular r:id="rId45"/>
    </p:embeddedFont>
    <p:embeddedFont>
      <p:font typeface="华文新魏" panose="02010800040101010101" pitchFamily="2" charset="-122"/>
      <p:regular r:id="rId46"/>
    </p:embeddedFont>
    <p:embeddedFont>
      <p:font typeface="华文彩云" panose="02010800040101010101" pitchFamily="2" charset="-122"/>
      <p:regular r:id="rId47"/>
    </p:embeddedFont>
    <p:embeddedFont>
      <p:font typeface="仿宋" panose="02010609060101010101" pitchFamily="49" charset="-122"/>
      <p:regular r:id="rId48"/>
    </p:embeddedFont>
  </p:embeddedFontLst>
  <p:defaultTextStyle>
    <a:defPPr>
      <a:defRPr lang="zh-CN"/>
    </a:defPPr>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2FDB2607-1784-4EEB-B798-7EB5836EED8A}">
        <p14:showMediaCtrls xmlns:p14="http://schemas.microsoft.com/office/powerpoint/2010/main" val="1"/>
      </p:ext>
    </p:extLst>
  </p:showPr>
  <p:clrMru>
    <a:srgbClr val="000000"/>
    <a:srgbClr val="FF0000"/>
    <a:srgbClr val="CC0000"/>
    <a:srgbClr val="FF0066"/>
    <a:srgbClr val="CC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浅色样式 1 - 强调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360"/>
    <p:restoredTop sz="98266"/>
  </p:normalViewPr>
  <p:slideViewPr>
    <p:cSldViewPr showGuides="1">
      <p:cViewPr varScale="1">
        <p:scale>
          <a:sx n="84" d="100"/>
          <a:sy n="84" d="100"/>
        </p:scale>
        <p:origin x="-756" y="-30"/>
      </p:cViewPr>
      <p:guideLst>
        <p:guide orient="horz" pos="2165"/>
        <p:guide pos="3872"/>
      </p:guideLst>
    </p:cSldViewPr>
  </p:slideViewPr>
  <p:outlineViewPr>
    <p:cViewPr>
      <p:scale>
        <a:sx n="33" d="100"/>
        <a:sy n="33" d="100"/>
      </p:scale>
      <p:origin x="0" y="0"/>
    </p:cViewPr>
  </p:outlineViewPr>
  <p:notesTextViewPr>
    <p:cViewPr>
      <p:scale>
        <a:sx n="100" d="100"/>
        <a:sy n="100" d="100"/>
      </p:scale>
      <p:origin x="0" y="0"/>
    </p:cViewPr>
  </p:notesTextViewPr>
  <p:sorterViewPr showFormatting="0">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Master" Target="slideMasters/slideMaster8.xml"/><Relationship Id="rId8" Type="http://schemas.openxmlformats.org/officeDocument/2006/relationships/slideMaster" Target="slideMasters/slideMaster7.xml"/><Relationship Id="rId7" Type="http://schemas.openxmlformats.org/officeDocument/2006/relationships/slideMaster" Target="slideMasters/slideMaster6.xml"/><Relationship Id="rId6" Type="http://schemas.openxmlformats.org/officeDocument/2006/relationships/slideMaster" Target="slideMasters/slideMaster5.xml"/><Relationship Id="rId5" Type="http://schemas.openxmlformats.org/officeDocument/2006/relationships/slideMaster" Target="slideMasters/slideMaster4.xml"/><Relationship Id="rId48" Type="http://schemas.openxmlformats.org/officeDocument/2006/relationships/font" Target="fonts/font13.fntdata"/><Relationship Id="rId47" Type="http://schemas.openxmlformats.org/officeDocument/2006/relationships/font" Target="fonts/font12.fntdata"/><Relationship Id="rId46" Type="http://schemas.openxmlformats.org/officeDocument/2006/relationships/font" Target="fonts/font11.fntdata"/><Relationship Id="rId45" Type="http://schemas.openxmlformats.org/officeDocument/2006/relationships/font" Target="fonts/font10.fntdata"/><Relationship Id="rId44" Type="http://schemas.openxmlformats.org/officeDocument/2006/relationships/font" Target="fonts/font9.fntdata"/><Relationship Id="rId43" Type="http://schemas.openxmlformats.org/officeDocument/2006/relationships/font" Target="fonts/font8.fntdata"/><Relationship Id="rId42" Type="http://schemas.openxmlformats.org/officeDocument/2006/relationships/font" Target="fonts/font7.fntdata"/><Relationship Id="rId41" Type="http://schemas.openxmlformats.org/officeDocument/2006/relationships/font" Target="fonts/font6.fntdata"/><Relationship Id="rId40" Type="http://schemas.openxmlformats.org/officeDocument/2006/relationships/font" Target="fonts/font5.fntdata"/><Relationship Id="rId4" Type="http://schemas.openxmlformats.org/officeDocument/2006/relationships/slideMaster" Target="slideMasters/slideMaster3.xml"/><Relationship Id="rId39" Type="http://schemas.openxmlformats.org/officeDocument/2006/relationships/font" Target="fonts/font4.fntdata"/><Relationship Id="rId38" Type="http://schemas.openxmlformats.org/officeDocument/2006/relationships/font" Target="fonts/font3.fntdata"/><Relationship Id="rId37" Type="http://schemas.openxmlformats.org/officeDocument/2006/relationships/font" Target="fonts/font2.fntdata"/><Relationship Id="rId36" Type="http://schemas.openxmlformats.org/officeDocument/2006/relationships/font" Target="fonts/font1.fntdata"/><Relationship Id="rId35" Type="http://schemas.openxmlformats.org/officeDocument/2006/relationships/tableStyles" Target="tableStyles.xml"/><Relationship Id="rId34" Type="http://schemas.openxmlformats.org/officeDocument/2006/relationships/viewProps" Target="viewProps.xml"/><Relationship Id="rId33" Type="http://schemas.openxmlformats.org/officeDocument/2006/relationships/presProps" Target="presProps.xml"/><Relationship Id="rId32" Type="http://schemas.openxmlformats.org/officeDocument/2006/relationships/handoutMaster" Target="handoutMasters/handoutMaster1.xml"/><Relationship Id="rId31" Type="http://schemas.openxmlformats.org/officeDocument/2006/relationships/notesMaster" Target="notesMasters/notesMaster1.xml"/><Relationship Id="rId30" Type="http://schemas.openxmlformats.org/officeDocument/2006/relationships/slide" Target="slides/slide19.xml"/><Relationship Id="rId3" Type="http://schemas.openxmlformats.org/officeDocument/2006/relationships/slideMaster" Target="slideMasters/slideMaster2.xml"/><Relationship Id="rId29" Type="http://schemas.openxmlformats.org/officeDocument/2006/relationships/slide" Target="slides/slide18.xml"/><Relationship Id="rId28" Type="http://schemas.openxmlformats.org/officeDocument/2006/relationships/slide" Target="slides/slide17.xml"/><Relationship Id="rId27" Type="http://schemas.openxmlformats.org/officeDocument/2006/relationships/slide" Target="slides/slide16.xml"/><Relationship Id="rId26" Type="http://schemas.openxmlformats.org/officeDocument/2006/relationships/slide" Target="slides/slide15.xml"/><Relationship Id="rId25" Type="http://schemas.openxmlformats.org/officeDocument/2006/relationships/slide" Target="slides/slide14.xml"/><Relationship Id="rId24" Type="http://schemas.openxmlformats.org/officeDocument/2006/relationships/slide" Target="slides/slide13.xml"/><Relationship Id="rId23" Type="http://schemas.openxmlformats.org/officeDocument/2006/relationships/slide" Target="slides/slide12.xml"/><Relationship Id="rId22" Type="http://schemas.openxmlformats.org/officeDocument/2006/relationships/slide" Target="slides/slide11.xml"/><Relationship Id="rId21" Type="http://schemas.openxmlformats.org/officeDocument/2006/relationships/slide" Target="slides/slide10.xml"/><Relationship Id="rId20" Type="http://schemas.openxmlformats.org/officeDocument/2006/relationships/slide" Target="slides/slide9.xml"/><Relationship Id="rId2" Type="http://schemas.openxmlformats.org/officeDocument/2006/relationships/theme" Target="theme/theme1.xml"/><Relationship Id="rId19" Type="http://schemas.openxmlformats.org/officeDocument/2006/relationships/slide" Target="slides/slide8.xml"/><Relationship Id="rId18" Type="http://schemas.openxmlformats.org/officeDocument/2006/relationships/slide" Target="slides/slide7.xml"/><Relationship Id="rId17" Type="http://schemas.openxmlformats.org/officeDocument/2006/relationships/slide" Target="slides/slide6.xml"/><Relationship Id="rId16" Type="http://schemas.openxmlformats.org/officeDocument/2006/relationships/slide" Target="slides/slide5.xml"/><Relationship Id="rId15" Type="http://schemas.openxmlformats.org/officeDocument/2006/relationships/slide" Target="slides/slide4.xml"/><Relationship Id="rId14" Type="http://schemas.openxmlformats.org/officeDocument/2006/relationships/slide" Target="slides/slide3.xml"/><Relationship Id="rId13" Type="http://schemas.openxmlformats.org/officeDocument/2006/relationships/slide" Target="slides/slide2.xml"/><Relationship Id="rId12" Type="http://schemas.openxmlformats.org/officeDocument/2006/relationships/slide" Target="slides/slide1.xml"/><Relationship Id="rId11" Type="http://schemas.openxmlformats.org/officeDocument/2006/relationships/slideMaster" Target="slideMasters/slideMaster10.xml"/><Relationship Id="rId10" Type="http://schemas.openxmlformats.org/officeDocument/2006/relationships/slideMaster" Target="slideMasters/slideMaster9.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7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l" eaLnBrk="1" hangingPunct="1">
              <a:defRPr sz="12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4755"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eaLnBrk="1" hangingPunct="1">
              <a:defRPr sz="1200"/>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4756"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l" eaLnBrk="1" hangingPunct="1">
              <a:defRPr sz="12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4757"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r" eaLnBrk="1" hangingPunct="1">
              <a:defRPr sz="1200"/>
            </a:lvl1pPr>
          </a:lstStyle>
          <a:p>
            <a:pPr marL="0" marR="0" lvl="0" indent="0" algn="r" defTabSz="914400" rtl="0" eaLnBrk="1" fontAlgn="base" latinLnBrk="0" hangingPunct="1">
              <a:lnSpc>
                <a:spcPct val="100000"/>
              </a:lnSpc>
              <a:spcBef>
                <a:spcPct val="0"/>
              </a:spcBef>
              <a:spcAft>
                <a:spcPct val="0"/>
              </a:spcAft>
              <a:buClrTx/>
              <a:buSzTx/>
              <a:buFontTx/>
              <a:buNone/>
              <a:defRPr/>
            </a:pPr>
            <a:fld id="{3B5BF8A7-BF56-41AB-B87E-ED3996B7BBE4}" type="slidenum">
              <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marL="0" marR="0" lvl="0" indent="0" algn="r"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marL="0" marR="0" lvl="0" indent="0" algn="l" defTabSz="914400" rtl="0" eaLnBrk="0" fontAlgn="base" latinLnBrk="0" hangingPunct="0">
              <a:lnSpc>
                <a:spcPct val="100000"/>
              </a:lnSpc>
              <a:spcBef>
                <a:spcPct val="30000"/>
              </a:spcBef>
              <a:spcAft>
                <a:spcPct val="0"/>
              </a:spcAft>
              <a:buClrTx/>
              <a:buSzTx/>
              <a:buFontTx/>
              <a:buNone/>
              <a:defRPr/>
            </a:pP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单击此处编辑母版文本样式</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第二级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第三级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第四级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第五级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p:txBody>
      </p:sp>
      <p:sp>
        <p:nvSpPr>
          <p:cNvPr id="6" name="页脚占位符 5"/>
          <p:cNvSpPr>
            <a:spLocks noGrp="1"/>
          </p:cNvSpPr>
          <p:nvPr>
            <p:ph type="ftr" sz="quarter" idx="4"/>
          </p:nvPr>
        </p:nvSpPr>
        <p:spPr>
          <a:xfrm>
            <a:off x="0" y="8685213"/>
            <a:ext cx="2971800" cy="458788"/>
          </a:xfrm>
          <a:prstGeom prst="rect">
            <a:avLst/>
          </a:prstGeom>
        </p:spPr>
        <p:txBody>
          <a:bodyPr vert="horz" lIns="91440" tIns="45720" rIns="91440" bIns="45720" rtlCol="0" anchor="b"/>
          <a:lstStyle>
            <a:lvl1pPr algn="l">
              <a:defRPr sz="1200"/>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5"/>
          </p:nvPr>
        </p:nvSpPr>
        <p:spPr>
          <a:xfrm>
            <a:off x="3884613" y="8685213"/>
            <a:ext cx="2971800" cy="458788"/>
          </a:xfrm>
          <a:prstGeom prst="rect">
            <a:avLst/>
          </a:prstGeom>
        </p:spPr>
        <p:txBody>
          <a:bodyPr vert="horz" lIns="91440" tIns="45720" rIns="91440" bIns="45720" rtlCol="0" anchor="b"/>
          <a:lstStyle>
            <a:lvl1pPr algn="r">
              <a:defRPr sz="1200"/>
            </a:lvl1pPr>
          </a:lstStyle>
          <a:p>
            <a:pPr marL="0" marR="0" lvl="0" indent="0" algn="r" defTabSz="914400" rtl="0" eaLnBrk="0" fontAlgn="base" latinLnBrk="0" hangingPunct="0">
              <a:lnSpc>
                <a:spcPct val="100000"/>
              </a:lnSpc>
              <a:spcBef>
                <a:spcPct val="0"/>
              </a:spcBef>
              <a:spcAft>
                <a:spcPct val="0"/>
              </a:spcAft>
              <a:buClrTx/>
              <a:buSzTx/>
              <a:buFontTx/>
              <a:buNone/>
              <a:defRPr/>
            </a:pPr>
            <a:fld id="{BBA78421-77D9-4D94-BCB8-5B384B91CCBC}" type="slidenum">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8"/>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fld id="{4F06D0FE-F4DF-4A85-B67C-1262D4F7D822}" type="datetimeFigureOut">
              <a:rPr lang="zh-CN" altLang="en-US"/>
            </a:fld>
            <a:endParaRPr lang="en-US"/>
          </a:p>
        </p:txBody>
      </p:sp>
      <p:sp>
        <p:nvSpPr>
          <p:cNvPr id="5" name="页脚占位符 4"/>
          <p:cNvSpPr>
            <a:spLocks noGrp="1"/>
          </p:cNvSpPr>
          <p:nvPr>
            <p:ph type="ftr" sz="quarter" idx="11"/>
          </p:nvPr>
        </p:nvSpPr>
        <p:spPr/>
        <p:txBody>
          <a:bodyPr/>
          <a:lstStyle>
            <a:lvl1pPr>
              <a:defRPr/>
            </a:lvl1pPr>
          </a:lstStyle>
          <a:p>
            <a:pPr>
              <a:defRPr/>
            </a:pPr>
            <a:endParaRPr lang="en-US"/>
          </a:p>
        </p:txBody>
      </p:sp>
      <p:sp>
        <p:nvSpPr>
          <p:cNvPr id="6" name="灯片编号占位符 5"/>
          <p:cNvSpPr>
            <a:spLocks noGrp="1"/>
          </p:cNvSpPr>
          <p:nvPr>
            <p:ph type="sldNum" sz="quarter" idx="12"/>
          </p:nvPr>
        </p:nvSpPr>
        <p:spPr/>
        <p:txBody>
          <a:bodyPr/>
          <a:lstStyle>
            <a:lvl1pPr>
              <a:defRPr/>
            </a:lvl1pPr>
          </a:lstStyle>
          <a:p>
            <a:pPr>
              <a:defRPr/>
            </a:pPr>
            <a:fld id="{5A16D14A-18F7-4075-A203-F6ABF4BA6496}" type="slidenum">
              <a:rPr lang="zh-CN" altLang="en-US"/>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7FB60A78-AD14-4305-AF33-95C082D1EA11}" type="datetimeFigureOut">
              <a:rPr lang="zh-CN" altLang="en-US"/>
            </a:fld>
            <a:endParaRPr lang="en-US"/>
          </a:p>
        </p:txBody>
      </p:sp>
      <p:sp>
        <p:nvSpPr>
          <p:cNvPr id="5" name="页脚占位符 4"/>
          <p:cNvSpPr>
            <a:spLocks noGrp="1"/>
          </p:cNvSpPr>
          <p:nvPr>
            <p:ph type="ftr" sz="quarter" idx="11"/>
          </p:nvPr>
        </p:nvSpPr>
        <p:spPr/>
        <p:txBody>
          <a:bodyPr/>
          <a:lstStyle>
            <a:lvl1pPr>
              <a:defRPr/>
            </a:lvl1pPr>
          </a:lstStyle>
          <a:p>
            <a:pPr>
              <a:defRPr/>
            </a:pPr>
            <a:endParaRPr lang="en-US"/>
          </a:p>
        </p:txBody>
      </p:sp>
      <p:sp>
        <p:nvSpPr>
          <p:cNvPr id="6" name="灯片编号占位符 5"/>
          <p:cNvSpPr>
            <a:spLocks noGrp="1"/>
          </p:cNvSpPr>
          <p:nvPr>
            <p:ph type="sldNum" sz="quarter" idx="12"/>
          </p:nvPr>
        </p:nvSpPr>
        <p:spPr/>
        <p:txBody>
          <a:bodyPr/>
          <a:lstStyle>
            <a:lvl1pPr>
              <a:defRPr/>
            </a:lvl1pPr>
          </a:lstStyle>
          <a:p>
            <a:pPr>
              <a:defRPr/>
            </a:pPr>
            <a:fld id="{AD9432B1-BCB3-488A-971F-A0A6C00FA248}" type="slidenum">
              <a:rPr lang="zh-CN" altLang="en-US"/>
            </a:fld>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lvl="0" eaLnBrk="1" fontAlgn="base" hangingPunct="1"/>
            <a:fld id="{9A0DB2DC-4C9A-4742-B13C-FB6460FD3503}"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hf sldNum="0" hdr="0" ftr="0" dt="0"/>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空白幻灯片">
    <p:bg>
      <p:bgPr>
        <a:gradFill rotWithShape="0">
          <a:gsLst>
            <a:gs pos="0">
              <a:srgbClr val="C6D9F1"/>
            </a:gs>
            <a:gs pos="100000">
              <a:srgbClr val="846C21"/>
            </a:gs>
          </a:gsLst>
          <a:lin ang="5400000"/>
          <a:tileRect/>
        </a:gra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lstStyle/>
          <a:p>
            <a:pPr lvl="0" eaLnBrk="1" fontAlgn="base" hangingPunct="1"/>
            <a:fld id="{9A0DB2DC-4C9A-4742-B13C-FB6460FD3503}"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hf sldNum="0" hdr="0" ftr="0" dt="0"/>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lvl="0" eaLnBrk="1" fontAlgn="base" hangingPunct="1"/>
            <a:fld id="{9A0DB2DC-4C9A-4742-B13C-FB6460FD3503}"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hf sldNum="0" hdr="0" ftr="0" dt="0"/>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lvl="0" eaLnBrk="1" fontAlgn="base" hangingPunct="1"/>
            <a:fld id="{9A0DB2DC-4C9A-4742-B13C-FB6460FD3503}"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hf sldNum="0" hdr="0" ftr="0" dt="0"/>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lvl="0" eaLnBrk="1" fontAlgn="base" hangingPunct="1"/>
            <a:fld id="{9A0DB2DC-4C9A-4742-B13C-FB6460FD3503}"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hf sldNum="0" hdr="0" ftr="0" dt="0"/>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lvl="0" eaLnBrk="1" fontAlgn="base" hangingPunct="1"/>
            <a:fld id="{9A0DB2DC-4C9A-4742-B13C-FB6460FD3503}"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hf sldNum="0" hdr="0" ftr="0" dt="0"/>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1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lvl="0" eaLnBrk="1" fontAlgn="base" hangingPunct="1"/>
            <a:fld id="{9A0DB2DC-4C9A-4742-B13C-FB6460FD3503}"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hf sldNum="0" hdr="0" ftr="0" dt="0"/>
</p:sldLayout>
</file>

<file path=ppt/slideLayouts/slideLayout107.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13" name="任意多边形 34"/>
          <p:cNvSpPr/>
          <p:nvPr/>
        </p:nvSpPr>
        <p:spPr>
          <a:xfrm>
            <a:off x="-9314" y="379730"/>
            <a:ext cx="8837507" cy="76200"/>
          </a:xfrm>
          <a:custGeom>
            <a:avLst/>
            <a:gdLst>
              <a:gd name="connsiteX0" fmla="*/ 0 w 8821621"/>
              <a:gd name="connsiteY0" fmla="*/ 0 h 98038"/>
              <a:gd name="connsiteX1" fmla="*/ 8723583 w 8821621"/>
              <a:gd name="connsiteY1" fmla="*/ 0 h 98038"/>
              <a:gd name="connsiteX2" fmla="*/ 8821621 w 8821621"/>
              <a:gd name="connsiteY2" fmla="*/ 98038 h 98038"/>
              <a:gd name="connsiteX3" fmla="*/ 0 w 8821621"/>
              <a:gd name="connsiteY3" fmla="*/ 98038 h 98038"/>
              <a:gd name="connsiteX4" fmla="*/ 0 w 8821621"/>
              <a:gd name="connsiteY4" fmla="*/ 0 h 98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21621" h="98038">
                <a:moveTo>
                  <a:pt x="0" y="0"/>
                </a:moveTo>
                <a:lnTo>
                  <a:pt x="8723583" y="0"/>
                </a:lnTo>
                <a:lnTo>
                  <a:pt x="8821621" y="98038"/>
                </a:lnTo>
                <a:lnTo>
                  <a:pt x="0" y="98038"/>
                </a:lnTo>
                <a:lnTo>
                  <a:pt x="0" y="0"/>
                </a:lnTo>
                <a:close/>
              </a:path>
            </a:pathLst>
          </a:custGeom>
          <a:solidFill>
            <a:srgbClr val="6098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6858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dirty="0">
              <a:ln>
                <a:noFill/>
              </a:ln>
              <a:solidFill>
                <a:srgbClr val="FFFFFF"/>
              </a:solidFill>
              <a:effectLst/>
              <a:uLnTx/>
              <a:uFillTx/>
              <a:latin typeface="+mn-ea"/>
            </a:endParaRPr>
          </a:p>
        </p:txBody>
      </p:sp>
      <p:sp>
        <p:nvSpPr>
          <p:cNvPr id="14" name="任意多边形 35"/>
          <p:cNvSpPr/>
          <p:nvPr/>
        </p:nvSpPr>
        <p:spPr>
          <a:xfrm>
            <a:off x="11085632" y="379758"/>
            <a:ext cx="1112721" cy="73542"/>
          </a:xfrm>
          <a:custGeom>
            <a:avLst/>
            <a:gdLst>
              <a:gd name="connsiteX0" fmla="*/ 98038 w 1112721"/>
              <a:gd name="connsiteY0" fmla="*/ 0 h 98038"/>
              <a:gd name="connsiteX1" fmla="*/ 1112721 w 1112721"/>
              <a:gd name="connsiteY1" fmla="*/ 0 h 98038"/>
              <a:gd name="connsiteX2" fmla="*/ 1112721 w 1112721"/>
              <a:gd name="connsiteY2" fmla="*/ 98038 h 98038"/>
              <a:gd name="connsiteX3" fmla="*/ 0 w 1112721"/>
              <a:gd name="connsiteY3" fmla="*/ 98038 h 98038"/>
              <a:gd name="connsiteX4" fmla="*/ 98038 w 1112721"/>
              <a:gd name="connsiteY4" fmla="*/ 0 h 98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2721" h="98038">
                <a:moveTo>
                  <a:pt x="98038" y="0"/>
                </a:moveTo>
                <a:lnTo>
                  <a:pt x="1112721" y="0"/>
                </a:lnTo>
                <a:lnTo>
                  <a:pt x="1112721" y="98038"/>
                </a:lnTo>
                <a:lnTo>
                  <a:pt x="0" y="98038"/>
                </a:lnTo>
                <a:lnTo>
                  <a:pt x="98038" y="0"/>
                </a:lnTo>
                <a:close/>
              </a:path>
            </a:pathLst>
          </a:custGeom>
          <a:solidFill>
            <a:srgbClr val="6098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5" kern="0" dirty="0">
              <a:solidFill>
                <a:srgbClr val="FFFFFF"/>
              </a:solidFill>
              <a:latin typeface="+mn-ea"/>
            </a:endParaRPr>
          </a:p>
        </p:txBody>
      </p:sp>
      <p:sp>
        <p:nvSpPr>
          <p:cNvPr id="15" name="任意多边形 36"/>
          <p:cNvSpPr/>
          <p:nvPr/>
        </p:nvSpPr>
        <p:spPr>
          <a:xfrm>
            <a:off x="8827124" y="453300"/>
            <a:ext cx="2257659" cy="30655"/>
          </a:xfrm>
          <a:custGeom>
            <a:avLst/>
            <a:gdLst>
              <a:gd name="connsiteX0" fmla="*/ 0 w 2257658"/>
              <a:gd name="connsiteY0" fmla="*/ 0 h 40866"/>
              <a:gd name="connsiteX1" fmla="*/ 2257658 w 2257658"/>
              <a:gd name="connsiteY1" fmla="*/ 0 h 40866"/>
              <a:gd name="connsiteX2" fmla="*/ 2216792 w 2257658"/>
              <a:gd name="connsiteY2" fmla="*/ 40866 h 40866"/>
              <a:gd name="connsiteX3" fmla="*/ 40866 w 2257658"/>
              <a:gd name="connsiteY3" fmla="*/ 40866 h 40866"/>
              <a:gd name="connsiteX4" fmla="*/ 0 w 2257658"/>
              <a:gd name="connsiteY4" fmla="*/ 0 h 40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7658" h="40866">
                <a:moveTo>
                  <a:pt x="0" y="0"/>
                </a:moveTo>
                <a:lnTo>
                  <a:pt x="2257658" y="0"/>
                </a:lnTo>
                <a:lnTo>
                  <a:pt x="2216792" y="40866"/>
                </a:lnTo>
                <a:lnTo>
                  <a:pt x="40866" y="40866"/>
                </a:lnTo>
                <a:lnTo>
                  <a:pt x="0" y="0"/>
                </a:lnTo>
                <a:close/>
              </a:path>
            </a:pathLst>
          </a:custGeom>
          <a:solidFill>
            <a:srgbClr val="FFCC6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6858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dirty="0">
              <a:ln>
                <a:noFill/>
              </a:ln>
              <a:solidFill>
                <a:srgbClr val="FFFFFF"/>
              </a:solidFill>
              <a:effectLst/>
              <a:uLnTx/>
              <a:uFillTx/>
              <a:latin typeface="+mn-ea"/>
            </a:endParaRPr>
          </a:p>
        </p:txBody>
      </p:sp>
      <p:sp>
        <p:nvSpPr>
          <p:cNvPr id="16" name="直角三角形 15"/>
          <p:cNvSpPr/>
          <p:nvPr/>
        </p:nvSpPr>
        <p:spPr>
          <a:xfrm>
            <a:off x="-8467" y="33020"/>
            <a:ext cx="445347" cy="346710"/>
          </a:xfrm>
          <a:prstGeom prst="rtTriangle">
            <a:avLst/>
          </a:prstGeom>
          <a:solidFill>
            <a:srgbClr val="6098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5" kern="0" dirty="0">
              <a:solidFill>
                <a:srgbClr val="FFFFFF"/>
              </a:solidFill>
              <a:latin typeface="+mn-ea"/>
            </a:endParaRPr>
          </a:p>
        </p:txBody>
      </p:sp>
      <p:sp>
        <p:nvSpPr>
          <p:cNvPr id="9" name="文本框 8"/>
          <p:cNvSpPr txBox="1"/>
          <p:nvPr/>
        </p:nvSpPr>
        <p:spPr>
          <a:xfrm>
            <a:off x="1508760" y="74308"/>
            <a:ext cx="3978974" cy="246221"/>
          </a:xfrm>
          <a:prstGeom prst="rect">
            <a:avLst/>
          </a:prstGeom>
          <a:noFill/>
        </p:spPr>
        <p:txBody>
          <a:bodyPr wrap="none" rtlCol="0">
            <a:spAutoFit/>
          </a:bodyPr>
          <a:lstStyle/>
          <a:p>
            <a:r>
              <a:rPr lang="en-US" altLang="zh-CN" sz="1000"/>
              <a:t>21</a:t>
            </a:r>
            <a:r>
              <a:rPr lang="zh-CN" altLang="en-US" sz="1000"/>
              <a:t>世纪教育网（</a:t>
            </a:r>
            <a:r>
              <a:rPr lang="en-US" altLang="zh-CN" sz="1000"/>
              <a:t>www.21cnjy.com</a:t>
            </a:r>
            <a:r>
              <a:rPr lang="zh-CN" altLang="en-US" sz="1000"/>
              <a:t>）全国最大的中小学教育资源网站</a:t>
            </a:r>
            <a:endParaRPr lang="zh-CN" altLang="en-US" sz="1000"/>
          </a:p>
        </p:txBody>
      </p:sp>
      <p:pic>
        <p:nvPicPr>
          <p:cNvPr id="12" name="图片 11" descr="21世纪教育logo"/>
          <p:cNvPicPr>
            <a:picLocks noChangeAspect="1"/>
          </p:cNvPicPr>
          <p:nvPr/>
        </p:nvPicPr>
        <p:blipFill>
          <a:blip r:embed="rId2" cstate="print"/>
          <a:stretch>
            <a:fillRect/>
          </a:stretch>
        </p:blipFill>
        <p:spPr>
          <a:xfrm>
            <a:off x="8950961" y="33656"/>
            <a:ext cx="2010833" cy="365125"/>
          </a:xfrm>
          <a:prstGeom prst="rect">
            <a:avLst/>
          </a:prstGeom>
        </p:spPr>
      </p:pic>
      <p:sp>
        <p:nvSpPr>
          <p:cNvPr id="17" name="矩形 16"/>
          <p:cNvSpPr/>
          <p:nvPr/>
        </p:nvSpPr>
        <p:spPr>
          <a:xfrm>
            <a:off x="-18627" y="6488431"/>
            <a:ext cx="12224173" cy="375285"/>
          </a:xfrm>
          <a:prstGeom prst="rect">
            <a:avLst/>
          </a:prstGeom>
          <a:solidFill>
            <a:srgbClr val="6098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TextBox 21"/>
          <p:cNvSpPr txBox="1"/>
          <p:nvPr/>
        </p:nvSpPr>
        <p:spPr>
          <a:xfrm>
            <a:off x="436961" y="27836"/>
            <a:ext cx="646331" cy="369332"/>
          </a:xfrm>
          <a:prstGeom prst="rect">
            <a:avLst/>
          </a:prstGeom>
          <a:noFill/>
          <a:extLst>
            <a:ext uri="{909E8E84-426E-40DD-AFC4-6F175D3DCCD1}">
              <a14:hiddenFill xmlns:a14="http://schemas.microsoft.com/office/drawing/2010/main">
                <a:solidFill>
                  <a:srgbClr val="609801"/>
                </a:solidFill>
              </a14:hiddenFill>
            </a:ext>
          </a:extLst>
        </p:spPr>
        <p:txBody>
          <a:bodyPr wrap="none" rtlCol="0">
            <a:spAutoFit/>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1800" dirty="0" smtClean="0">
                <a:solidFill>
                  <a:srgbClr val="609801"/>
                </a:solidFill>
                <a:latin typeface="时尚中黑简体" panose="01010104010101010101" pitchFamily="2" charset="-122"/>
                <a:ea typeface="时尚中黑简体" panose="01010104010101010101" pitchFamily="2" charset="-122"/>
              </a:rPr>
              <a:t>精品</a:t>
            </a:r>
            <a:endParaRPr lang="zh-CN" altLang="en-US" sz="1800" dirty="0" smtClean="0">
              <a:solidFill>
                <a:srgbClr val="609801"/>
              </a:solidFill>
              <a:latin typeface="时尚中黑简体" panose="01010104010101010101" pitchFamily="2" charset="-122"/>
              <a:ea typeface="时尚中黑简体" panose="01010104010101010101" pitchFamily="2" charset="-122"/>
            </a:endParaRPr>
          </a:p>
        </p:txBody>
      </p:sp>
      <p:sp>
        <p:nvSpPr>
          <p:cNvPr id="19" name="文本框 18"/>
          <p:cNvSpPr txBox="1"/>
          <p:nvPr/>
        </p:nvSpPr>
        <p:spPr>
          <a:xfrm>
            <a:off x="7814733" y="6522720"/>
            <a:ext cx="2967479" cy="307777"/>
          </a:xfrm>
          <a:prstGeom prst="rect">
            <a:avLst/>
          </a:prstGeom>
          <a:noFill/>
        </p:spPr>
        <p:txBody>
          <a:bodyPr wrap="none" rtlCol="0">
            <a:spAutoFit/>
          </a:bodyPr>
          <a:lstStyle/>
          <a:p>
            <a:r>
              <a:rPr lang="zh-CN" altLang="en-US" sz="1400">
                <a:solidFill>
                  <a:schemeClr val="bg1"/>
                </a:solidFill>
                <a:latin typeface="+mn-ea"/>
              </a:rPr>
              <a:t>上</a:t>
            </a:r>
            <a:r>
              <a:rPr lang="en-US" altLang="zh-CN" sz="1400">
                <a:solidFill>
                  <a:schemeClr val="bg1"/>
                </a:solidFill>
                <a:latin typeface="+mn-ea"/>
              </a:rPr>
              <a:t>21</a:t>
            </a:r>
            <a:r>
              <a:rPr lang="zh-CN" altLang="en-US" sz="1400">
                <a:solidFill>
                  <a:schemeClr val="bg1"/>
                </a:solidFill>
                <a:latin typeface="+mn-ea"/>
              </a:rPr>
              <a:t>世纪教育网   下精品教学资源</a:t>
            </a:r>
            <a:endParaRPr lang="zh-CN" altLang="en-US" sz="1400">
              <a:solidFill>
                <a:schemeClr val="bg1"/>
              </a:solidFill>
              <a:latin typeface="+mn-ea"/>
            </a:endParaRPr>
          </a:p>
        </p:txBody>
      </p:sp>
    </p:spTree>
  </p:cSld>
  <p:clrMapOvr>
    <a:masterClrMapping/>
  </p:clrMapOvr>
  <p:hf sldNum="0" hdr="0" ftr="0" dt="0"/>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userDrawn="1">
  <p:cSld name="1知识管理">
    <p:bg>
      <p:bgPr>
        <a:solidFill>
          <a:schemeClr val="bg1"/>
        </a:solidFill>
        <a:effectLst/>
      </p:bgPr>
    </p:bg>
    <p:spTree>
      <p:nvGrpSpPr>
        <p:cNvPr id="1" name=""/>
        <p:cNvGrpSpPr/>
        <p:nvPr/>
      </p:nvGrpSpPr>
      <p:grpSpPr>
        <a:xfrm>
          <a:off x="0" y="0"/>
          <a:ext cx="0" cy="0"/>
          <a:chOff x="0" y="0"/>
          <a:chExt cx="0" cy="0"/>
        </a:xfrm>
      </p:grpSpPr>
      <p:sp>
        <p:nvSpPr>
          <p:cNvPr id="3" name="Freeform 2670"/>
          <p:cNvSpPr>
            <a:spLocks noEditPoints="1" noChangeArrowheads="1"/>
          </p:cNvSpPr>
          <p:nvPr/>
        </p:nvSpPr>
        <p:spPr bwMode="auto">
          <a:xfrm>
            <a:off x="258234" y="6407150"/>
            <a:ext cx="537633" cy="406400"/>
          </a:xfrm>
          <a:custGeom>
            <a:avLst/>
            <a:gdLst/>
            <a:ahLst/>
            <a:cxnLst>
              <a:cxn ang="0">
                <a:pos x="140" y="278"/>
              </a:cxn>
              <a:cxn ang="0">
                <a:pos x="114" y="296"/>
              </a:cxn>
              <a:cxn ang="0">
                <a:pos x="82" y="302"/>
              </a:cxn>
              <a:cxn ang="0">
                <a:pos x="18" y="300"/>
              </a:cxn>
              <a:cxn ang="0">
                <a:pos x="2" y="284"/>
              </a:cxn>
              <a:cxn ang="0">
                <a:pos x="0" y="218"/>
              </a:cxn>
              <a:cxn ang="0">
                <a:pos x="6" y="188"/>
              </a:cxn>
              <a:cxn ang="0">
                <a:pos x="24" y="160"/>
              </a:cxn>
              <a:cxn ang="0">
                <a:pos x="172" y="14"/>
              </a:cxn>
              <a:cxn ang="0">
                <a:pos x="202" y="2"/>
              </a:cxn>
              <a:cxn ang="0">
                <a:pos x="234" y="2"/>
              </a:cxn>
              <a:cxn ang="0">
                <a:pos x="264" y="14"/>
              </a:cxn>
              <a:cxn ang="0">
                <a:pos x="288" y="38"/>
              </a:cxn>
              <a:cxn ang="0">
                <a:pos x="300" y="66"/>
              </a:cxn>
              <a:cxn ang="0">
                <a:pos x="300" y="100"/>
              </a:cxn>
              <a:cxn ang="0">
                <a:pos x="288" y="130"/>
              </a:cxn>
              <a:cxn ang="0">
                <a:pos x="140" y="278"/>
              </a:cxn>
              <a:cxn ang="0">
                <a:pos x="42" y="186"/>
              </a:cxn>
              <a:cxn ang="0">
                <a:pos x="32" y="202"/>
              </a:cxn>
              <a:cxn ang="0">
                <a:pos x="30" y="218"/>
              </a:cxn>
              <a:cxn ang="0">
                <a:pos x="38" y="226"/>
              </a:cxn>
              <a:cxn ang="0">
                <a:pos x="52" y="230"/>
              </a:cxn>
              <a:cxn ang="0">
                <a:pos x="64" y="238"/>
              </a:cxn>
              <a:cxn ang="0">
                <a:pos x="72" y="250"/>
              </a:cxn>
              <a:cxn ang="0">
                <a:pos x="74" y="264"/>
              </a:cxn>
              <a:cxn ang="0">
                <a:pos x="82" y="272"/>
              </a:cxn>
              <a:cxn ang="0">
                <a:pos x="100" y="268"/>
              </a:cxn>
              <a:cxn ang="0">
                <a:pos x="116" y="260"/>
              </a:cxn>
              <a:cxn ang="0">
                <a:pos x="124" y="244"/>
              </a:cxn>
              <a:cxn ang="0">
                <a:pos x="128" y="226"/>
              </a:cxn>
              <a:cxn ang="0">
                <a:pos x="124" y="206"/>
              </a:cxn>
              <a:cxn ang="0">
                <a:pos x="112" y="190"/>
              </a:cxn>
              <a:cxn ang="0">
                <a:pos x="94" y="178"/>
              </a:cxn>
              <a:cxn ang="0">
                <a:pos x="74" y="174"/>
              </a:cxn>
              <a:cxn ang="0">
                <a:pos x="58" y="176"/>
              </a:cxn>
              <a:cxn ang="0">
                <a:pos x="42" y="186"/>
              </a:cxn>
              <a:cxn ang="0">
                <a:pos x="256" y="120"/>
              </a:cxn>
              <a:cxn ang="0">
                <a:pos x="266" y="104"/>
              </a:cxn>
              <a:cxn ang="0">
                <a:pos x="270" y="84"/>
              </a:cxn>
              <a:cxn ang="0">
                <a:pos x="266" y="64"/>
              </a:cxn>
              <a:cxn ang="0">
                <a:pos x="256" y="46"/>
              </a:cxn>
              <a:cxn ang="0">
                <a:pos x="238" y="34"/>
              </a:cxn>
              <a:cxn ang="0">
                <a:pos x="218" y="30"/>
              </a:cxn>
              <a:cxn ang="0">
                <a:pos x="198" y="34"/>
              </a:cxn>
              <a:cxn ang="0">
                <a:pos x="180" y="46"/>
              </a:cxn>
              <a:cxn ang="0">
                <a:pos x="96" y="146"/>
              </a:cxn>
              <a:cxn ang="0">
                <a:pos x="122" y="158"/>
              </a:cxn>
              <a:cxn ang="0">
                <a:pos x="142" y="180"/>
              </a:cxn>
              <a:cxn ang="0">
                <a:pos x="154" y="204"/>
              </a:cxn>
            </a:cxnLst>
            <a:rect l="0" t="0" r="r" b="b"/>
            <a:pathLst>
              <a:path w="300" h="302">
                <a:moveTo>
                  <a:pt x="140" y="278"/>
                </a:moveTo>
                <a:lnTo>
                  <a:pt x="140" y="278"/>
                </a:lnTo>
                <a:lnTo>
                  <a:pt x="128" y="288"/>
                </a:lnTo>
                <a:lnTo>
                  <a:pt x="114" y="296"/>
                </a:lnTo>
                <a:lnTo>
                  <a:pt x="98" y="300"/>
                </a:lnTo>
                <a:lnTo>
                  <a:pt x="82" y="302"/>
                </a:lnTo>
                <a:lnTo>
                  <a:pt x="30" y="302"/>
                </a:lnTo>
                <a:lnTo>
                  <a:pt x="18" y="300"/>
                </a:lnTo>
                <a:lnTo>
                  <a:pt x="8" y="292"/>
                </a:lnTo>
                <a:lnTo>
                  <a:pt x="2" y="284"/>
                </a:lnTo>
                <a:lnTo>
                  <a:pt x="0" y="272"/>
                </a:lnTo>
                <a:lnTo>
                  <a:pt x="0" y="218"/>
                </a:lnTo>
                <a:lnTo>
                  <a:pt x="0" y="202"/>
                </a:lnTo>
                <a:lnTo>
                  <a:pt x="6" y="188"/>
                </a:lnTo>
                <a:lnTo>
                  <a:pt x="14" y="174"/>
                </a:lnTo>
                <a:lnTo>
                  <a:pt x="24" y="160"/>
                </a:lnTo>
                <a:lnTo>
                  <a:pt x="160" y="24"/>
                </a:lnTo>
                <a:lnTo>
                  <a:pt x="172" y="14"/>
                </a:lnTo>
                <a:lnTo>
                  <a:pt x="186" y="6"/>
                </a:lnTo>
                <a:lnTo>
                  <a:pt x="202" y="2"/>
                </a:lnTo>
                <a:lnTo>
                  <a:pt x="218" y="0"/>
                </a:lnTo>
                <a:lnTo>
                  <a:pt x="234" y="2"/>
                </a:lnTo>
                <a:lnTo>
                  <a:pt x="250" y="6"/>
                </a:lnTo>
                <a:lnTo>
                  <a:pt x="264" y="14"/>
                </a:lnTo>
                <a:lnTo>
                  <a:pt x="276" y="24"/>
                </a:lnTo>
                <a:lnTo>
                  <a:pt x="288" y="38"/>
                </a:lnTo>
                <a:lnTo>
                  <a:pt x="294" y="52"/>
                </a:lnTo>
                <a:lnTo>
                  <a:pt x="300" y="66"/>
                </a:lnTo>
                <a:lnTo>
                  <a:pt x="300" y="84"/>
                </a:lnTo>
                <a:lnTo>
                  <a:pt x="300" y="100"/>
                </a:lnTo>
                <a:lnTo>
                  <a:pt x="294" y="116"/>
                </a:lnTo>
                <a:lnTo>
                  <a:pt x="288" y="130"/>
                </a:lnTo>
                <a:lnTo>
                  <a:pt x="276" y="142"/>
                </a:lnTo>
                <a:lnTo>
                  <a:pt x="140" y="278"/>
                </a:lnTo>
                <a:close/>
                <a:moveTo>
                  <a:pt x="42" y="186"/>
                </a:moveTo>
                <a:lnTo>
                  <a:pt x="42" y="186"/>
                </a:lnTo>
                <a:lnTo>
                  <a:pt x="36" y="194"/>
                </a:lnTo>
                <a:lnTo>
                  <a:pt x="32" y="202"/>
                </a:lnTo>
                <a:lnTo>
                  <a:pt x="30" y="210"/>
                </a:lnTo>
                <a:lnTo>
                  <a:pt x="30" y="218"/>
                </a:lnTo>
                <a:lnTo>
                  <a:pt x="30" y="228"/>
                </a:lnTo>
                <a:lnTo>
                  <a:pt x="38" y="226"/>
                </a:lnTo>
                <a:lnTo>
                  <a:pt x="44" y="228"/>
                </a:lnTo>
                <a:lnTo>
                  <a:pt x="52" y="230"/>
                </a:lnTo>
                <a:lnTo>
                  <a:pt x="58" y="232"/>
                </a:lnTo>
                <a:lnTo>
                  <a:pt x="64" y="238"/>
                </a:lnTo>
                <a:lnTo>
                  <a:pt x="68" y="244"/>
                </a:lnTo>
                <a:lnTo>
                  <a:pt x="72" y="250"/>
                </a:lnTo>
                <a:lnTo>
                  <a:pt x="74" y="256"/>
                </a:lnTo>
                <a:lnTo>
                  <a:pt x="74" y="264"/>
                </a:lnTo>
                <a:lnTo>
                  <a:pt x="74" y="272"/>
                </a:lnTo>
                <a:lnTo>
                  <a:pt x="82" y="272"/>
                </a:lnTo>
                <a:lnTo>
                  <a:pt x="92" y="270"/>
                </a:lnTo>
                <a:lnTo>
                  <a:pt x="100" y="268"/>
                </a:lnTo>
                <a:lnTo>
                  <a:pt x="108" y="266"/>
                </a:lnTo>
                <a:lnTo>
                  <a:pt x="116" y="260"/>
                </a:lnTo>
                <a:lnTo>
                  <a:pt x="120" y="252"/>
                </a:lnTo>
                <a:lnTo>
                  <a:pt x="124" y="244"/>
                </a:lnTo>
                <a:lnTo>
                  <a:pt x="126" y="236"/>
                </a:lnTo>
                <a:lnTo>
                  <a:pt x="128" y="226"/>
                </a:lnTo>
                <a:lnTo>
                  <a:pt x="126" y="216"/>
                </a:lnTo>
                <a:lnTo>
                  <a:pt x="124" y="206"/>
                </a:lnTo>
                <a:lnTo>
                  <a:pt x="118" y="198"/>
                </a:lnTo>
                <a:lnTo>
                  <a:pt x="112" y="190"/>
                </a:lnTo>
                <a:lnTo>
                  <a:pt x="104" y="182"/>
                </a:lnTo>
                <a:lnTo>
                  <a:pt x="94" y="178"/>
                </a:lnTo>
                <a:lnTo>
                  <a:pt x="86" y="174"/>
                </a:lnTo>
                <a:lnTo>
                  <a:pt x="74" y="174"/>
                </a:lnTo>
                <a:lnTo>
                  <a:pt x="66" y="174"/>
                </a:lnTo>
                <a:lnTo>
                  <a:pt x="58" y="176"/>
                </a:lnTo>
                <a:lnTo>
                  <a:pt x="50" y="180"/>
                </a:lnTo>
                <a:lnTo>
                  <a:pt x="42" y="186"/>
                </a:lnTo>
                <a:close/>
                <a:moveTo>
                  <a:pt x="158" y="218"/>
                </a:moveTo>
                <a:lnTo>
                  <a:pt x="256" y="120"/>
                </a:lnTo>
                <a:lnTo>
                  <a:pt x="262" y="112"/>
                </a:lnTo>
                <a:lnTo>
                  <a:pt x="266" y="104"/>
                </a:lnTo>
                <a:lnTo>
                  <a:pt x="270" y="94"/>
                </a:lnTo>
                <a:lnTo>
                  <a:pt x="270" y="84"/>
                </a:lnTo>
                <a:lnTo>
                  <a:pt x="270" y="72"/>
                </a:lnTo>
                <a:lnTo>
                  <a:pt x="266" y="64"/>
                </a:lnTo>
                <a:lnTo>
                  <a:pt x="262" y="54"/>
                </a:lnTo>
                <a:lnTo>
                  <a:pt x="256" y="46"/>
                </a:lnTo>
                <a:lnTo>
                  <a:pt x="248" y="40"/>
                </a:lnTo>
                <a:lnTo>
                  <a:pt x="238" y="34"/>
                </a:lnTo>
                <a:lnTo>
                  <a:pt x="228" y="32"/>
                </a:lnTo>
                <a:lnTo>
                  <a:pt x="218" y="30"/>
                </a:lnTo>
                <a:lnTo>
                  <a:pt x="208" y="32"/>
                </a:lnTo>
                <a:lnTo>
                  <a:pt x="198" y="34"/>
                </a:lnTo>
                <a:lnTo>
                  <a:pt x="188" y="40"/>
                </a:lnTo>
                <a:lnTo>
                  <a:pt x="180" y="46"/>
                </a:lnTo>
                <a:lnTo>
                  <a:pt x="82" y="144"/>
                </a:lnTo>
                <a:lnTo>
                  <a:pt x="96" y="146"/>
                </a:lnTo>
                <a:lnTo>
                  <a:pt x="110" y="152"/>
                </a:lnTo>
                <a:lnTo>
                  <a:pt x="122" y="158"/>
                </a:lnTo>
                <a:lnTo>
                  <a:pt x="134" y="168"/>
                </a:lnTo>
                <a:lnTo>
                  <a:pt x="142" y="180"/>
                </a:lnTo>
                <a:lnTo>
                  <a:pt x="150" y="192"/>
                </a:lnTo>
                <a:lnTo>
                  <a:pt x="154" y="204"/>
                </a:lnTo>
                <a:lnTo>
                  <a:pt x="158" y="218"/>
                </a:lnTo>
                <a:close/>
              </a:path>
            </a:pathLst>
          </a:custGeom>
          <a:solidFill>
            <a:srgbClr val="EC008D"/>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4" name="矩形 3"/>
          <p:cNvSpPr/>
          <p:nvPr/>
        </p:nvSpPr>
        <p:spPr>
          <a:xfrm>
            <a:off x="795867" y="6742113"/>
            <a:ext cx="11391900" cy="71438"/>
          </a:xfrm>
          <a:prstGeom prst="rect">
            <a:avLst/>
          </a:prstGeom>
          <a:solidFill>
            <a:srgbClr val="F298C0"/>
          </a:solidFill>
          <a:ln>
            <a:solidFill>
              <a:srgbClr val="F298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pic>
        <p:nvPicPr>
          <p:cNvPr id="3076" name="图片 5"/>
          <p:cNvPicPr>
            <a:picLocks noChangeAspect="1"/>
          </p:cNvPicPr>
          <p:nvPr userDrawn="1"/>
        </p:nvPicPr>
        <p:blipFill>
          <a:blip r:embed="rId2"/>
          <a:stretch>
            <a:fillRect/>
          </a:stretch>
        </p:blipFill>
        <p:spPr>
          <a:xfrm>
            <a:off x="9876369" y="6677025"/>
            <a:ext cx="2326217" cy="171450"/>
          </a:xfrm>
          <a:prstGeom prst="rect">
            <a:avLst/>
          </a:prstGeom>
          <a:noFill/>
          <a:ln w="9525">
            <a:noFill/>
          </a:ln>
        </p:spPr>
      </p:pic>
      <p:pic>
        <p:nvPicPr>
          <p:cNvPr id="3077" name="图片 5"/>
          <p:cNvPicPr>
            <a:picLocks noChangeAspect="1"/>
          </p:cNvPicPr>
          <p:nvPr userDrawn="1"/>
        </p:nvPicPr>
        <p:blipFill>
          <a:blip r:embed="rId3"/>
          <a:stretch>
            <a:fillRect/>
          </a:stretch>
        </p:blipFill>
        <p:spPr>
          <a:xfrm>
            <a:off x="1" y="2"/>
            <a:ext cx="3941233" cy="790575"/>
          </a:xfrm>
          <a:prstGeom prst="rect">
            <a:avLst/>
          </a:prstGeom>
          <a:noFill/>
          <a:ln w="9525">
            <a:noFill/>
          </a:ln>
        </p:spPr>
      </p:pic>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45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1"/>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41"/>
            <a:ext cx="80264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E8600B36-CDF0-40B6-AB5C-589825C59AB3}" type="datetimeFigureOut">
              <a:rPr lang="zh-CN" altLang="en-US"/>
            </a:fld>
            <a:endParaRPr lang="en-US"/>
          </a:p>
        </p:txBody>
      </p:sp>
      <p:sp>
        <p:nvSpPr>
          <p:cNvPr id="5" name="页脚占位符 4"/>
          <p:cNvSpPr>
            <a:spLocks noGrp="1"/>
          </p:cNvSpPr>
          <p:nvPr>
            <p:ph type="ftr" sz="quarter" idx="11"/>
          </p:nvPr>
        </p:nvSpPr>
        <p:spPr/>
        <p:txBody>
          <a:bodyPr/>
          <a:lstStyle>
            <a:lvl1pPr>
              <a:defRPr/>
            </a:lvl1pPr>
          </a:lstStyle>
          <a:p>
            <a:pPr>
              <a:defRPr/>
            </a:pPr>
            <a:endParaRPr lang="en-US"/>
          </a:p>
        </p:txBody>
      </p:sp>
      <p:sp>
        <p:nvSpPr>
          <p:cNvPr id="6" name="灯片编号占位符 5"/>
          <p:cNvSpPr>
            <a:spLocks noGrp="1"/>
          </p:cNvSpPr>
          <p:nvPr>
            <p:ph type="sldNum" sz="quarter" idx="12"/>
          </p:nvPr>
        </p:nvSpPr>
        <p:spPr/>
        <p:txBody>
          <a:bodyPr/>
          <a:lstStyle>
            <a:lvl1pPr>
              <a:defRPr/>
            </a:lvl1pPr>
          </a:lstStyle>
          <a:p>
            <a:pPr>
              <a:defRPr/>
            </a:pPr>
            <a:fld id="{C63077EE-CE31-4104-82D6-0F7350F0C2C1}" type="slidenum">
              <a:rPr lang="zh-CN" altLang="en-US"/>
            </a:fld>
            <a:endParaRPr lang="en-US"/>
          </a:p>
        </p:txBody>
      </p:sp>
    </p:spTree>
  </p:cSld>
  <p:clrMapOvr>
    <a:masterClrMapping/>
  </p:clrMapOvr>
  <p:hf sldNum="0" hdr="0" ftr="0" dt="0"/>
</p:sldLayout>
</file>

<file path=ppt/slideLayouts/slideLayout11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38"/>
            <a:ext cx="10515600" cy="2852737"/>
          </a:xfrm>
        </p:spPr>
        <p:txBody>
          <a:bodyPr anchor="b"/>
          <a:lstStyle>
            <a:lvl1pPr>
              <a:defRPr sz="45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31851" y="4589463"/>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609600" y="1600200"/>
            <a:ext cx="5376672"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6205728" y="1600200"/>
            <a:ext cx="5376672"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1186775" y="1778438"/>
            <a:ext cx="4873575" cy="823912"/>
          </a:xfrm>
        </p:spPr>
        <p:txBody>
          <a:bodyPr anchor="ctr"/>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1186775" y="2665379"/>
            <a:ext cx="4873575"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6256939" y="1778438"/>
            <a:ext cx="4897576" cy="823912"/>
          </a:xfrm>
        </p:spPr>
        <p:txBody>
          <a:bodyPr anchor="ctr"/>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6256939" y="2665379"/>
            <a:ext cx="4897576"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5183188" y="987425"/>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5183188" y="457201"/>
            <a:ext cx="6172200" cy="5403850"/>
          </a:xfrm>
        </p:spPr>
        <p:txBody>
          <a:bodyPr vert="horz" wrap="square" lIns="91440" tIns="45720" rIns="91440" bIns="45720" numCol="1" anchor="t" anchorCtr="0" compatLnSpc="1"/>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zh-CN" altLang="en-US" sz="2400" b="0" i="0" u="none" strike="noStrike" kern="1200" cap="none" spc="0" normalizeH="0" baseline="0" noProof="1">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839788" y="2057400"/>
            <a:ext cx="4165349"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609600" y="274638"/>
            <a:ext cx="8070573" cy="5851525"/>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2_内容与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lstStyle/>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transition>
    <p:fade thruBlk="1"/>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610372" y="274638"/>
            <a:ext cx="10971256" cy="11430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表格占位符 2"/>
          <p:cNvSpPr>
            <a:spLocks noGrp="1"/>
          </p:cNvSpPr>
          <p:nvPr>
            <p:ph type="tbl" idx="1"/>
          </p:nvPr>
        </p:nvSpPr>
        <p:spPr>
          <a:xfrm>
            <a:off x="610372" y="1600206"/>
            <a:ext cx="10971256" cy="4525963"/>
          </a:xfrm>
          <a:prstGeom prst="rect">
            <a:avLst/>
          </a:prstGeom>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Tx/>
              <a:buSzTx/>
              <a:buFontTx/>
              <a:buChar char="•"/>
              <a:defRPr/>
            </a:pPr>
            <a:endParaRPr kumimoji="0" lang="zh-CN" altLang="en-US" sz="3200" b="0" i="0" u="none" strike="noStrike" kern="1200" cap="none" spc="0" normalizeH="0" baseline="0" noProof="0" smtClean="0">
              <a:ln>
                <a:noFill/>
              </a:ln>
              <a:solidFill>
                <a:schemeClr val="tx1"/>
              </a:solidFill>
              <a:effectLst/>
              <a:uLnTx/>
              <a:uFillTx/>
              <a:latin typeface="+mn-lt"/>
              <a:ea typeface="+mn-ea"/>
              <a:cs typeface="+mn-cs"/>
            </a:endParaRPr>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45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38"/>
            <a:ext cx="10515600" cy="2852737"/>
          </a:xfrm>
        </p:spPr>
        <p:txBody>
          <a:bodyPr anchor="b"/>
          <a:lstStyle>
            <a:lvl1pPr>
              <a:defRPr sz="45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31851" y="4589463"/>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609600" y="1600200"/>
            <a:ext cx="5376672"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6205728" y="1600200"/>
            <a:ext cx="5376672"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1186775" y="1778438"/>
            <a:ext cx="4873575" cy="823912"/>
          </a:xfrm>
        </p:spPr>
        <p:txBody>
          <a:bodyPr anchor="ctr"/>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1186775" y="2665379"/>
            <a:ext cx="4873575"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6256939" y="1778438"/>
            <a:ext cx="4897576" cy="823912"/>
          </a:xfrm>
        </p:spPr>
        <p:txBody>
          <a:bodyPr anchor="ctr"/>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6256939" y="2665379"/>
            <a:ext cx="4897576"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5183188" y="987425"/>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5183188" y="457201"/>
            <a:ext cx="6172200" cy="5403850"/>
          </a:xfrm>
        </p:spPr>
        <p:txBody>
          <a:bodyPr vert="horz" wrap="square" lIns="91440" tIns="45720" rIns="91440" bIns="45720" numCol="1" anchor="t" anchorCtr="0" compatLnSpc="1"/>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zh-CN" altLang="en-US" sz="2400" b="0" i="0" u="none" strike="noStrike" kern="1200" cap="none" spc="0" normalizeH="0" baseline="0" noProof="1">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839788" y="2057400"/>
            <a:ext cx="4165349"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32"/>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5"/>
          <p:cNvSpPr>
            <a:spLocks noGrp="1" noChangeArrowheads="1"/>
          </p:cNvSpPr>
          <p:nvPr>
            <p:ph type="ftr" sz="quarter" idx="10"/>
          </p:nvPr>
        </p:nvSpPr>
        <p:spPr/>
        <p:txBody>
          <a:bodyPr/>
          <a:lstStyle>
            <a:lvl1pPr>
              <a:defRPr/>
            </a:lvl1pPr>
          </a:lstStyle>
          <a:p>
            <a:pPr>
              <a:defRPr/>
            </a:pPr>
            <a:endParaRPr lang="en-US"/>
          </a:p>
        </p:txBody>
      </p:sp>
      <p:sp>
        <p:nvSpPr>
          <p:cNvPr id="5" name="Rectangle 6"/>
          <p:cNvSpPr>
            <a:spLocks noGrp="1" noChangeArrowheads="1"/>
          </p:cNvSpPr>
          <p:nvPr>
            <p:ph type="sldNum" sz="quarter" idx="11"/>
          </p:nvPr>
        </p:nvSpPr>
        <p:spPr/>
        <p:txBody>
          <a:bodyPr/>
          <a:lstStyle>
            <a:lvl1pPr>
              <a:defRPr/>
            </a:lvl1pPr>
          </a:lstStyle>
          <a:p>
            <a:pPr>
              <a:defRPr/>
            </a:pPr>
            <a:fld id="{0F8D2AB7-6BFF-4561-B7DB-98C254303B6A}" type="slidenum">
              <a:rPr lang="en-US"/>
            </a:fld>
            <a:endParaRPr lang="en-US"/>
          </a:p>
        </p:txBody>
      </p:sp>
      <p:sp>
        <p:nvSpPr>
          <p:cNvPr id="6" name="Rectangle 7"/>
          <p:cNvSpPr>
            <a:spLocks noGrp="1" noChangeArrowheads="1"/>
          </p:cNvSpPr>
          <p:nvPr>
            <p:ph type="dt" sz="quarter" idx="12"/>
          </p:nvPr>
        </p:nvSpPr>
        <p:spPr/>
        <p:txBody>
          <a:bodyPr/>
          <a:lstStyle>
            <a:lvl1pPr>
              <a:defRPr/>
            </a:lvl1pPr>
          </a:lstStyle>
          <a:p>
            <a:pPr>
              <a:defRPr/>
            </a:pPr>
            <a:endParaRPr lang="en-US"/>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609600" y="274638"/>
            <a:ext cx="8070573" cy="5851525"/>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610372" y="274638"/>
            <a:ext cx="10971256" cy="11430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表格占位符 2"/>
          <p:cNvSpPr>
            <a:spLocks noGrp="1"/>
          </p:cNvSpPr>
          <p:nvPr>
            <p:ph type="tbl" idx="1"/>
          </p:nvPr>
        </p:nvSpPr>
        <p:spPr>
          <a:xfrm>
            <a:off x="610372" y="1600206"/>
            <a:ext cx="10971256" cy="4525963"/>
          </a:xfrm>
          <a:prstGeom prst="rect">
            <a:avLst/>
          </a:prstGeom>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Tx/>
              <a:buSzTx/>
              <a:buFontTx/>
              <a:buChar char="•"/>
              <a:defRPr/>
            </a:pPr>
            <a:endParaRPr kumimoji="0" lang="zh-CN" altLang="en-US" sz="3200" b="0" i="0" u="none" strike="noStrike" kern="1200" cap="none" spc="0" normalizeH="0" baseline="0" noProof="0" smtClean="0">
              <a:ln>
                <a:noFill/>
              </a:ln>
              <a:solidFill>
                <a:schemeClr val="tx1"/>
              </a:solidFill>
              <a:effectLst/>
              <a:uLnTx/>
              <a:uFillTx/>
              <a:latin typeface="+mn-lt"/>
              <a:ea typeface="+mn-ea"/>
              <a:cs typeface="+mn-cs"/>
            </a:endParaRPr>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userDrawn="1">
  <p:cSld name="1_图片与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260851" cy="1600200"/>
          </a:xfrm>
        </p:spPr>
        <p:txBody>
          <a:bodyPr anchor="t">
            <a:normAutofit/>
          </a:bodyPr>
          <a:lstStyle>
            <a:lvl1pPr>
              <a:defRPr sz="30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5384800" y="457201"/>
            <a:ext cx="5970588" cy="5403850"/>
          </a:xfrm>
        </p:spPr>
        <p:txBody>
          <a:bodyPr vert="horz" wrap="square" lIns="91440" tIns="45720" rIns="91440" bIns="45720" numCol="1" rtlCol="0" anchor="t" anchorCtr="0" compatLnSpc="1">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zh-CN" altLang="en-US" sz="2400" b="0" i="0" u="none" strike="noStrike" kern="1200" cap="none" spc="0" normalizeH="0" baseline="0" noProof="1">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839788" y="2057400"/>
            <a:ext cx="4260851" cy="3811588"/>
          </a:xfrm>
        </p:spPr>
        <p:txBody>
          <a:bodyPr>
            <a:normAutofit/>
          </a:bodyPr>
          <a:lstStyle>
            <a:lvl1pPr marL="0" indent="0">
              <a:buNone/>
              <a:defRPr sz="15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smtClean="0"/>
              <a:t>单击此处编辑母版文本样式</a:t>
            </a:r>
            <a:endParaRPr lang="zh-CN" altLang="en-US" strike="noStrike" noProof="1" smtClean="0"/>
          </a:p>
        </p:txBody>
      </p:sp>
      <p:sp>
        <p:nvSpPr>
          <p:cNvPr id="11" name="Date Placeholder 3"/>
          <p:cNvSpPr>
            <a:spLocks noGrp="1"/>
          </p:cNvSpPr>
          <p:nvPr>
            <p:ph type="dt" sz="half" idx="12"/>
          </p:nvPr>
        </p:nvSpPr>
        <p:spPr>
          <a:xfrm>
            <a:off x="609600" y="6245225"/>
            <a:ext cx="2844800" cy="476250"/>
          </a:xfrm>
          <a:prstGeom prst="rect">
            <a:avLst/>
          </a:prstGeom>
          <a:noFill/>
          <a:ln w="9525">
            <a:noFill/>
            <a:mite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12" name="Footer Placeholder 4"/>
          <p:cNvSpPr>
            <a:spLocks noGrp="1"/>
          </p:cNvSpPr>
          <p:nvPr>
            <p:ph type="ftr" sz="quarter" idx="3"/>
          </p:nvPr>
        </p:nvSpPr>
        <p:spPr>
          <a:xfrm>
            <a:off x="4165600" y="6245225"/>
            <a:ext cx="3860800" cy="476250"/>
          </a:xfrm>
          <a:prstGeom prst="rect">
            <a:avLst/>
          </a:prstGeom>
          <a:noFill/>
          <a:ln w="9525">
            <a:noFill/>
            <a:mite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13" name="Slide Number Placeholder 5"/>
          <p:cNvSpPr>
            <a:spLocks noGrp="1"/>
          </p:cNvSpPr>
          <p:nvPr>
            <p:ph type="sldNum" sz="quarter" idx="4"/>
          </p:nvPr>
        </p:nvSpPr>
        <p:spPr>
          <a:xfrm>
            <a:off x="8737600" y="6245225"/>
            <a:ext cx="2844800" cy="476250"/>
          </a:xfrm>
          <a:prstGeom prst="rect">
            <a:avLst/>
          </a:prstGeom>
          <a:noFill/>
          <a:ln w="9525">
            <a:noFill/>
            <a:miter/>
          </a:ln>
        </p:spPr>
        <p:txBody>
          <a:bodyPr vert="horz" wrap="square" lIns="91440" tIns="45720" rIns="91440" bIns="45720" numCol="1" anchor="t" anchorCtr="0" compatLnSpc="1"/>
          <a:p>
            <a:pPr algn="r"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Rectangle 5"/>
          <p:cNvSpPr>
            <a:spLocks noGrp="1" noChangeArrowheads="1"/>
          </p:cNvSpPr>
          <p:nvPr>
            <p:ph type="ftr" sz="quarter" idx="10"/>
          </p:nvPr>
        </p:nvSpPr>
        <p:spPr/>
        <p:txBody>
          <a:bodyPr/>
          <a:lstStyle>
            <a:lvl1pPr>
              <a:defRPr/>
            </a:lvl1pPr>
          </a:lstStyle>
          <a:p>
            <a:pPr>
              <a:defRPr/>
            </a:pPr>
            <a:endParaRPr lang="en-US"/>
          </a:p>
        </p:txBody>
      </p:sp>
      <p:sp>
        <p:nvSpPr>
          <p:cNvPr id="5" name="Rectangle 6"/>
          <p:cNvSpPr>
            <a:spLocks noGrp="1" noChangeArrowheads="1"/>
          </p:cNvSpPr>
          <p:nvPr>
            <p:ph type="sldNum" sz="quarter" idx="11"/>
          </p:nvPr>
        </p:nvSpPr>
        <p:spPr/>
        <p:txBody>
          <a:bodyPr/>
          <a:lstStyle>
            <a:lvl1pPr>
              <a:defRPr/>
            </a:lvl1pPr>
          </a:lstStyle>
          <a:p>
            <a:pPr>
              <a:defRPr/>
            </a:pPr>
            <a:fld id="{DEAEE834-AC45-4ABE-A5B0-713EABB63C1B}" type="slidenum">
              <a:rPr lang="en-US"/>
            </a:fld>
            <a:endParaRPr lang="en-US"/>
          </a:p>
        </p:txBody>
      </p:sp>
      <p:sp>
        <p:nvSpPr>
          <p:cNvPr id="6" name="Rectangle 7"/>
          <p:cNvSpPr>
            <a:spLocks noGrp="1" noChangeArrowheads="1"/>
          </p:cNvSpPr>
          <p:nvPr>
            <p:ph type="dt" sz="quarter" idx="12"/>
          </p:nvPr>
        </p:nvSpPr>
        <p:spPr/>
        <p:txBody>
          <a:bodyPr/>
          <a:lstStyle>
            <a:lvl1pPr>
              <a:defRPr/>
            </a:lvl1pPr>
          </a:lstStyle>
          <a:p>
            <a:pPr>
              <a:defRPr/>
            </a:pP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7"/>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Rectangle 5"/>
          <p:cNvSpPr>
            <a:spLocks noGrp="1" noChangeArrowheads="1"/>
          </p:cNvSpPr>
          <p:nvPr>
            <p:ph type="ftr" sz="quarter" idx="10"/>
          </p:nvPr>
        </p:nvSpPr>
        <p:spPr/>
        <p:txBody>
          <a:bodyPr/>
          <a:lstStyle>
            <a:lvl1pPr>
              <a:defRPr/>
            </a:lvl1pPr>
          </a:lstStyle>
          <a:p>
            <a:pPr>
              <a:defRPr/>
            </a:pPr>
            <a:endParaRPr lang="en-US"/>
          </a:p>
        </p:txBody>
      </p:sp>
      <p:sp>
        <p:nvSpPr>
          <p:cNvPr id="5" name="Rectangle 6"/>
          <p:cNvSpPr>
            <a:spLocks noGrp="1" noChangeArrowheads="1"/>
          </p:cNvSpPr>
          <p:nvPr>
            <p:ph type="sldNum" sz="quarter" idx="11"/>
          </p:nvPr>
        </p:nvSpPr>
        <p:spPr/>
        <p:txBody>
          <a:bodyPr/>
          <a:lstStyle>
            <a:lvl1pPr>
              <a:defRPr/>
            </a:lvl1pPr>
          </a:lstStyle>
          <a:p>
            <a:pPr>
              <a:defRPr/>
            </a:pPr>
            <a:fld id="{05E767B4-EDF6-42CC-9B9F-75022E1A4622}" type="slidenum">
              <a:rPr lang="en-US"/>
            </a:fld>
            <a:endParaRPr lang="en-US"/>
          </a:p>
        </p:txBody>
      </p:sp>
      <p:sp>
        <p:nvSpPr>
          <p:cNvPr id="6" name="Rectangle 7"/>
          <p:cNvSpPr>
            <a:spLocks noGrp="1" noChangeArrowheads="1"/>
          </p:cNvSpPr>
          <p:nvPr>
            <p:ph type="dt" sz="quarter" idx="12"/>
          </p:nvPr>
        </p:nvSpPr>
        <p:spPr/>
        <p:txBody>
          <a:bodyPr/>
          <a:lstStyle>
            <a:lvl1pPr>
              <a:defRPr/>
            </a:lvl1pPr>
          </a:lstStyle>
          <a:p>
            <a:pPr>
              <a:defRPr/>
            </a:pP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905000"/>
            <a:ext cx="5384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97600" y="1905000"/>
            <a:ext cx="5384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Rectangle 5"/>
          <p:cNvSpPr>
            <a:spLocks noGrp="1" noChangeArrowheads="1"/>
          </p:cNvSpPr>
          <p:nvPr>
            <p:ph type="ftr" sz="quarter" idx="10"/>
          </p:nvPr>
        </p:nvSpPr>
        <p:spPr/>
        <p:txBody>
          <a:bodyPr/>
          <a:lstStyle>
            <a:lvl1pPr>
              <a:defRPr/>
            </a:lvl1pPr>
          </a:lstStyle>
          <a:p>
            <a:pPr>
              <a:defRPr/>
            </a:pPr>
            <a:endParaRPr lang="en-US"/>
          </a:p>
        </p:txBody>
      </p:sp>
      <p:sp>
        <p:nvSpPr>
          <p:cNvPr id="6" name="Rectangle 6"/>
          <p:cNvSpPr>
            <a:spLocks noGrp="1" noChangeArrowheads="1"/>
          </p:cNvSpPr>
          <p:nvPr>
            <p:ph type="sldNum" sz="quarter" idx="11"/>
          </p:nvPr>
        </p:nvSpPr>
        <p:spPr/>
        <p:txBody>
          <a:bodyPr/>
          <a:lstStyle>
            <a:lvl1pPr>
              <a:defRPr/>
            </a:lvl1pPr>
          </a:lstStyle>
          <a:p>
            <a:pPr>
              <a:defRPr/>
            </a:pPr>
            <a:fld id="{6F9596BB-94FA-4397-B824-C0498F2270D2}" type="slidenum">
              <a:rPr lang="en-US"/>
            </a:fld>
            <a:endParaRPr lang="en-US"/>
          </a:p>
        </p:txBody>
      </p:sp>
      <p:sp>
        <p:nvSpPr>
          <p:cNvPr id="7" name="Rectangle 7"/>
          <p:cNvSpPr>
            <a:spLocks noGrp="1" noChangeArrowheads="1"/>
          </p:cNvSpPr>
          <p:nvPr>
            <p:ph type="dt" sz="quarter" idx="12"/>
          </p:nvPr>
        </p:nvSpPr>
        <p:spPr/>
        <p:txBody>
          <a:bodyPr/>
          <a:lstStyle>
            <a:lvl1pPr>
              <a:defRPr/>
            </a:lvl1pPr>
          </a:lstStyle>
          <a:p>
            <a:pPr>
              <a:defRPr/>
            </a:pP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9337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9337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Rectangle 5"/>
          <p:cNvSpPr>
            <a:spLocks noGrp="1" noChangeArrowheads="1"/>
          </p:cNvSpPr>
          <p:nvPr>
            <p:ph type="ftr" sz="quarter" idx="10"/>
          </p:nvPr>
        </p:nvSpPr>
        <p:spPr/>
        <p:txBody>
          <a:bodyPr/>
          <a:lstStyle>
            <a:lvl1pPr>
              <a:defRPr/>
            </a:lvl1pPr>
          </a:lstStyle>
          <a:p>
            <a:pPr>
              <a:defRPr/>
            </a:pPr>
            <a:endParaRPr lang="en-US"/>
          </a:p>
        </p:txBody>
      </p:sp>
      <p:sp>
        <p:nvSpPr>
          <p:cNvPr id="8" name="Rectangle 6"/>
          <p:cNvSpPr>
            <a:spLocks noGrp="1" noChangeArrowheads="1"/>
          </p:cNvSpPr>
          <p:nvPr>
            <p:ph type="sldNum" sz="quarter" idx="11"/>
          </p:nvPr>
        </p:nvSpPr>
        <p:spPr/>
        <p:txBody>
          <a:bodyPr/>
          <a:lstStyle>
            <a:lvl1pPr>
              <a:defRPr/>
            </a:lvl1pPr>
          </a:lstStyle>
          <a:p>
            <a:pPr>
              <a:defRPr/>
            </a:pPr>
            <a:fld id="{D3C5B314-2FBC-4E91-ACD4-D068E2CA0CE3}" type="slidenum">
              <a:rPr lang="en-US"/>
            </a:fld>
            <a:endParaRPr lang="en-US"/>
          </a:p>
        </p:txBody>
      </p:sp>
      <p:sp>
        <p:nvSpPr>
          <p:cNvPr id="9" name="Rectangle 7"/>
          <p:cNvSpPr>
            <a:spLocks noGrp="1" noChangeArrowheads="1"/>
          </p:cNvSpPr>
          <p:nvPr>
            <p:ph type="dt" sz="quarter" idx="12"/>
          </p:nvPr>
        </p:nvSpPr>
        <p:spPr/>
        <p:txBody>
          <a:bodyPr/>
          <a:lstStyle>
            <a:lvl1pPr>
              <a:defRPr/>
            </a:lvl1pPr>
          </a:lstStyle>
          <a:p>
            <a:pPr>
              <a:defRPr/>
            </a:pP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5"/>
          <p:cNvSpPr>
            <a:spLocks noGrp="1" noChangeArrowheads="1"/>
          </p:cNvSpPr>
          <p:nvPr>
            <p:ph type="ftr" sz="quarter" idx="10"/>
          </p:nvPr>
        </p:nvSpPr>
        <p:spPr/>
        <p:txBody>
          <a:bodyPr/>
          <a:lstStyle>
            <a:lvl1pPr>
              <a:defRPr/>
            </a:lvl1pPr>
          </a:lstStyle>
          <a:p>
            <a:pPr>
              <a:defRPr/>
            </a:pPr>
            <a:endParaRPr lang="en-US"/>
          </a:p>
        </p:txBody>
      </p:sp>
      <p:sp>
        <p:nvSpPr>
          <p:cNvPr id="4" name="Rectangle 6"/>
          <p:cNvSpPr>
            <a:spLocks noGrp="1" noChangeArrowheads="1"/>
          </p:cNvSpPr>
          <p:nvPr>
            <p:ph type="sldNum" sz="quarter" idx="11"/>
          </p:nvPr>
        </p:nvSpPr>
        <p:spPr/>
        <p:txBody>
          <a:bodyPr/>
          <a:lstStyle>
            <a:lvl1pPr>
              <a:defRPr/>
            </a:lvl1pPr>
          </a:lstStyle>
          <a:p>
            <a:pPr>
              <a:defRPr/>
            </a:pPr>
            <a:fld id="{6E9F6BBB-8AFC-4DE2-B767-03154DA56578}" type="slidenum">
              <a:rPr lang="en-US"/>
            </a:fld>
            <a:endParaRPr lang="en-US"/>
          </a:p>
        </p:txBody>
      </p:sp>
      <p:sp>
        <p:nvSpPr>
          <p:cNvPr id="5" name="Rectangle 7"/>
          <p:cNvSpPr>
            <a:spLocks noGrp="1" noChangeArrowheads="1"/>
          </p:cNvSpPr>
          <p:nvPr>
            <p:ph type="dt" sz="quarter" idx="12"/>
          </p:nvPr>
        </p:nvSpPr>
        <p:spPr/>
        <p:txBody>
          <a:bodyPr/>
          <a:lstStyle>
            <a:lvl1pPr>
              <a:defRPr/>
            </a:lvl1pPr>
          </a:lstStyle>
          <a:p>
            <a:pPr>
              <a:defRPr/>
            </a:pPr>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p:txBody>
          <a:bodyPr/>
          <a:lstStyle>
            <a:lvl1pPr>
              <a:defRPr/>
            </a:lvl1pPr>
          </a:lstStyle>
          <a:p>
            <a:pPr>
              <a:defRPr/>
            </a:pPr>
            <a:endParaRPr lang="en-US"/>
          </a:p>
        </p:txBody>
      </p:sp>
      <p:sp>
        <p:nvSpPr>
          <p:cNvPr id="3" name="Rectangle 6"/>
          <p:cNvSpPr>
            <a:spLocks noGrp="1" noChangeArrowheads="1"/>
          </p:cNvSpPr>
          <p:nvPr>
            <p:ph type="sldNum" sz="quarter" idx="11"/>
          </p:nvPr>
        </p:nvSpPr>
        <p:spPr/>
        <p:txBody>
          <a:bodyPr/>
          <a:lstStyle>
            <a:lvl1pPr>
              <a:defRPr/>
            </a:lvl1pPr>
          </a:lstStyle>
          <a:p>
            <a:pPr>
              <a:defRPr/>
            </a:pPr>
            <a:fld id="{A48EBB26-947D-4560-9235-7DFD81C7A50B}" type="slidenum">
              <a:rPr lang="en-US"/>
            </a:fld>
            <a:endParaRPr lang="en-US"/>
          </a:p>
        </p:txBody>
      </p:sp>
      <p:sp>
        <p:nvSpPr>
          <p:cNvPr id="4" name="Rectangle 7"/>
          <p:cNvSpPr>
            <a:spLocks noGrp="1" noChangeArrowheads="1"/>
          </p:cNvSpPr>
          <p:nvPr>
            <p:ph type="dt" sz="quarter" idx="12"/>
          </p:nvPr>
        </p:nvSpPr>
        <p:spPr/>
        <p:txBody>
          <a:bodyPr/>
          <a:lstStyle>
            <a:lvl1pPr>
              <a:defRPr/>
            </a:lvl1pPr>
          </a:lstStyle>
          <a:p>
            <a:pPr>
              <a:defRPr/>
            </a:pP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537AC1D1-71BA-4B21-9392-EAAF3B7D323B}" type="datetimeFigureOut">
              <a:rPr lang="zh-CN" altLang="en-US"/>
            </a:fld>
            <a:endParaRPr lang="en-US"/>
          </a:p>
        </p:txBody>
      </p:sp>
      <p:sp>
        <p:nvSpPr>
          <p:cNvPr id="5" name="页脚占位符 4"/>
          <p:cNvSpPr>
            <a:spLocks noGrp="1"/>
          </p:cNvSpPr>
          <p:nvPr>
            <p:ph type="ftr" sz="quarter" idx="11"/>
          </p:nvPr>
        </p:nvSpPr>
        <p:spPr/>
        <p:txBody>
          <a:bodyPr/>
          <a:lstStyle>
            <a:lvl1pPr>
              <a:defRPr/>
            </a:lvl1pPr>
          </a:lstStyle>
          <a:p>
            <a:pPr>
              <a:defRPr/>
            </a:pPr>
            <a:endParaRPr lang="en-US"/>
          </a:p>
        </p:txBody>
      </p:sp>
      <p:sp>
        <p:nvSpPr>
          <p:cNvPr id="6" name="灯片编号占位符 5"/>
          <p:cNvSpPr>
            <a:spLocks noGrp="1"/>
          </p:cNvSpPr>
          <p:nvPr>
            <p:ph type="sldNum" sz="quarter" idx="12"/>
          </p:nvPr>
        </p:nvSpPr>
        <p:spPr/>
        <p:txBody>
          <a:bodyPr/>
          <a:lstStyle>
            <a:lvl1pPr>
              <a:defRPr/>
            </a:lvl1pPr>
          </a:lstStyle>
          <a:p>
            <a:pPr>
              <a:defRPr/>
            </a:pPr>
            <a:fld id="{ED542B3B-3CF8-4170-825B-DC23DE56EF68}" type="slidenum">
              <a:rPr lang="zh-CN" altLang="en-US"/>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3" y="273050"/>
            <a:ext cx="4011084"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6733" y="27305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Rectangle 5"/>
          <p:cNvSpPr>
            <a:spLocks noGrp="1" noChangeArrowheads="1"/>
          </p:cNvSpPr>
          <p:nvPr>
            <p:ph type="ftr" sz="quarter" idx="10"/>
          </p:nvPr>
        </p:nvSpPr>
        <p:spPr/>
        <p:txBody>
          <a:bodyPr/>
          <a:lstStyle>
            <a:lvl1pPr>
              <a:defRPr/>
            </a:lvl1pPr>
          </a:lstStyle>
          <a:p>
            <a:pPr>
              <a:defRPr/>
            </a:pPr>
            <a:endParaRPr lang="en-US"/>
          </a:p>
        </p:txBody>
      </p:sp>
      <p:sp>
        <p:nvSpPr>
          <p:cNvPr id="6" name="Rectangle 6"/>
          <p:cNvSpPr>
            <a:spLocks noGrp="1" noChangeArrowheads="1"/>
          </p:cNvSpPr>
          <p:nvPr>
            <p:ph type="sldNum" sz="quarter" idx="11"/>
          </p:nvPr>
        </p:nvSpPr>
        <p:spPr/>
        <p:txBody>
          <a:bodyPr/>
          <a:lstStyle>
            <a:lvl1pPr>
              <a:defRPr/>
            </a:lvl1pPr>
          </a:lstStyle>
          <a:p>
            <a:pPr>
              <a:defRPr/>
            </a:pPr>
            <a:fld id="{B29D87C9-D7A1-4731-BFDF-E8ED72B28B8D}" type="slidenum">
              <a:rPr lang="en-US"/>
            </a:fld>
            <a:endParaRPr lang="en-US"/>
          </a:p>
        </p:txBody>
      </p:sp>
      <p:sp>
        <p:nvSpPr>
          <p:cNvPr id="7" name="Rectangle 7"/>
          <p:cNvSpPr>
            <a:spLocks noGrp="1" noChangeArrowheads="1"/>
          </p:cNvSpPr>
          <p:nvPr>
            <p:ph type="dt" sz="quarter" idx="12"/>
          </p:nvPr>
        </p:nvSpPr>
        <p:spPr/>
        <p:txBody>
          <a:bodyPr/>
          <a:lstStyle>
            <a:lvl1pPr>
              <a:defRPr/>
            </a:lvl1pPr>
          </a:lstStyle>
          <a:p>
            <a:pPr>
              <a:defRPr/>
            </a:pPr>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endParaRPr lang="zh-CN" altLang="en-US" noProof="0" smtClean="0"/>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Rectangle 5"/>
          <p:cNvSpPr>
            <a:spLocks noGrp="1" noChangeArrowheads="1"/>
          </p:cNvSpPr>
          <p:nvPr>
            <p:ph type="ftr" sz="quarter" idx="10"/>
          </p:nvPr>
        </p:nvSpPr>
        <p:spPr/>
        <p:txBody>
          <a:bodyPr/>
          <a:lstStyle>
            <a:lvl1pPr>
              <a:defRPr/>
            </a:lvl1pPr>
          </a:lstStyle>
          <a:p>
            <a:pPr>
              <a:defRPr/>
            </a:pPr>
            <a:endParaRPr lang="en-US"/>
          </a:p>
        </p:txBody>
      </p:sp>
      <p:sp>
        <p:nvSpPr>
          <p:cNvPr id="6" name="Rectangle 6"/>
          <p:cNvSpPr>
            <a:spLocks noGrp="1" noChangeArrowheads="1"/>
          </p:cNvSpPr>
          <p:nvPr>
            <p:ph type="sldNum" sz="quarter" idx="11"/>
          </p:nvPr>
        </p:nvSpPr>
        <p:spPr/>
        <p:txBody>
          <a:bodyPr/>
          <a:lstStyle>
            <a:lvl1pPr>
              <a:defRPr/>
            </a:lvl1pPr>
          </a:lstStyle>
          <a:p>
            <a:pPr>
              <a:defRPr/>
            </a:pPr>
            <a:fld id="{18148800-AAB5-4E44-9F11-116A8FA225DC}" type="slidenum">
              <a:rPr lang="en-US"/>
            </a:fld>
            <a:endParaRPr lang="en-US"/>
          </a:p>
        </p:txBody>
      </p:sp>
      <p:sp>
        <p:nvSpPr>
          <p:cNvPr id="7" name="Rectangle 7"/>
          <p:cNvSpPr>
            <a:spLocks noGrp="1" noChangeArrowheads="1"/>
          </p:cNvSpPr>
          <p:nvPr>
            <p:ph type="dt" sz="quarter" idx="12"/>
          </p:nvPr>
        </p:nvSpPr>
        <p:spPr/>
        <p:txBody>
          <a:bodyPr/>
          <a:lstStyle>
            <a:lvl1pPr>
              <a:defRPr/>
            </a:lvl1pPr>
          </a:lstStyle>
          <a:p>
            <a:pPr>
              <a:defRPr/>
            </a:pPr>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Rectangle 5"/>
          <p:cNvSpPr>
            <a:spLocks noGrp="1" noChangeArrowheads="1"/>
          </p:cNvSpPr>
          <p:nvPr>
            <p:ph type="ftr" sz="quarter" idx="10"/>
          </p:nvPr>
        </p:nvSpPr>
        <p:spPr/>
        <p:txBody>
          <a:bodyPr/>
          <a:lstStyle>
            <a:lvl1pPr>
              <a:defRPr/>
            </a:lvl1pPr>
          </a:lstStyle>
          <a:p>
            <a:pPr>
              <a:defRPr/>
            </a:pPr>
            <a:endParaRPr lang="en-US"/>
          </a:p>
        </p:txBody>
      </p:sp>
      <p:sp>
        <p:nvSpPr>
          <p:cNvPr id="5" name="Rectangle 6"/>
          <p:cNvSpPr>
            <a:spLocks noGrp="1" noChangeArrowheads="1"/>
          </p:cNvSpPr>
          <p:nvPr>
            <p:ph type="sldNum" sz="quarter" idx="11"/>
          </p:nvPr>
        </p:nvSpPr>
        <p:spPr/>
        <p:txBody>
          <a:bodyPr/>
          <a:lstStyle>
            <a:lvl1pPr>
              <a:defRPr/>
            </a:lvl1pPr>
          </a:lstStyle>
          <a:p>
            <a:pPr>
              <a:defRPr/>
            </a:pPr>
            <a:fld id="{FD5788A4-6CEE-4CA6-955D-E20A28C15EA9}" type="slidenum">
              <a:rPr lang="en-US"/>
            </a:fld>
            <a:endParaRPr lang="en-US"/>
          </a:p>
        </p:txBody>
      </p:sp>
      <p:sp>
        <p:nvSpPr>
          <p:cNvPr id="6" name="Rectangle 7"/>
          <p:cNvSpPr>
            <a:spLocks noGrp="1" noChangeArrowheads="1"/>
          </p:cNvSpPr>
          <p:nvPr>
            <p:ph type="dt" sz="quarter" idx="12"/>
          </p:nvPr>
        </p:nvSpPr>
        <p:spPr/>
        <p:txBody>
          <a:bodyPr/>
          <a:lstStyle>
            <a:lvl1pPr>
              <a:defRPr/>
            </a:lvl1pPr>
          </a:lstStyle>
          <a:p>
            <a:pPr>
              <a:defRPr/>
            </a:pPr>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92100"/>
            <a:ext cx="2743200" cy="57277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92100"/>
            <a:ext cx="8026400" cy="5727700"/>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Rectangle 5"/>
          <p:cNvSpPr>
            <a:spLocks noGrp="1" noChangeArrowheads="1"/>
          </p:cNvSpPr>
          <p:nvPr>
            <p:ph type="ftr" sz="quarter" idx="10"/>
          </p:nvPr>
        </p:nvSpPr>
        <p:spPr/>
        <p:txBody>
          <a:bodyPr/>
          <a:lstStyle>
            <a:lvl1pPr>
              <a:defRPr/>
            </a:lvl1pPr>
          </a:lstStyle>
          <a:p>
            <a:pPr>
              <a:defRPr/>
            </a:pPr>
            <a:endParaRPr lang="en-US"/>
          </a:p>
        </p:txBody>
      </p:sp>
      <p:sp>
        <p:nvSpPr>
          <p:cNvPr id="5" name="Rectangle 6"/>
          <p:cNvSpPr>
            <a:spLocks noGrp="1" noChangeArrowheads="1"/>
          </p:cNvSpPr>
          <p:nvPr>
            <p:ph type="sldNum" sz="quarter" idx="11"/>
          </p:nvPr>
        </p:nvSpPr>
        <p:spPr/>
        <p:txBody>
          <a:bodyPr/>
          <a:lstStyle>
            <a:lvl1pPr>
              <a:defRPr/>
            </a:lvl1pPr>
          </a:lstStyle>
          <a:p>
            <a:pPr>
              <a:defRPr/>
            </a:pPr>
            <a:fld id="{B063F48D-8DDC-4256-B55E-E03E5B309583}" type="slidenum">
              <a:rPr lang="en-US"/>
            </a:fld>
            <a:endParaRPr lang="en-US"/>
          </a:p>
        </p:txBody>
      </p:sp>
      <p:sp>
        <p:nvSpPr>
          <p:cNvPr id="6" name="Rectangle 7"/>
          <p:cNvSpPr>
            <a:spLocks noGrp="1" noChangeArrowheads="1"/>
          </p:cNvSpPr>
          <p:nvPr>
            <p:ph type="dt" sz="quarter" idx="12"/>
          </p:nvPr>
        </p:nvSpPr>
        <p:spPr/>
        <p:txBody>
          <a:bodyPr/>
          <a:lstStyle>
            <a:lvl1pPr>
              <a:defRPr/>
            </a:lvl1pPr>
          </a:lstStyle>
          <a:p>
            <a:pPr>
              <a:defRPr/>
            </a:pPr>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34"/>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5"/>
          <p:cNvSpPr>
            <a:spLocks noGrp="1" noChangeArrowheads="1"/>
          </p:cNvSpPr>
          <p:nvPr>
            <p:ph type="ftr" sz="quarter" idx="10"/>
          </p:nvPr>
        </p:nvSpPr>
        <p:spPr/>
        <p:txBody>
          <a:bodyPr/>
          <a:lstStyle>
            <a:lvl1pPr>
              <a:defRPr/>
            </a:lvl1pPr>
          </a:lstStyle>
          <a:p>
            <a:pPr>
              <a:defRPr/>
            </a:pPr>
            <a:endParaRPr lang="en-US"/>
          </a:p>
        </p:txBody>
      </p:sp>
      <p:sp>
        <p:nvSpPr>
          <p:cNvPr id="5" name="Rectangle 6"/>
          <p:cNvSpPr>
            <a:spLocks noGrp="1" noChangeArrowheads="1"/>
          </p:cNvSpPr>
          <p:nvPr>
            <p:ph type="sldNum" sz="quarter" idx="11"/>
          </p:nvPr>
        </p:nvSpPr>
        <p:spPr/>
        <p:txBody>
          <a:bodyPr/>
          <a:lstStyle>
            <a:lvl1pPr>
              <a:defRPr/>
            </a:lvl1pPr>
          </a:lstStyle>
          <a:p>
            <a:pPr>
              <a:defRPr/>
            </a:pPr>
            <a:fld id="{0C1BDA72-377D-4C6C-B54A-B33D499A61FF}" type="slidenum">
              <a:rPr lang="en-US"/>
            </a:fld>
            <a:endParaRPr lang="en-US"/>
          </a:p>
        </p:txBody>
      </p:sp>
      <p:sp>
        <p:nvSpPr>
          <p:cNvPr id="6" name="Rectangle 7"/>
          <p:cNvSpPr>
            <a:spLocks noGrp="1" noChangeArrowheads="1"/>
          </p:cNvSpPr>
          <p:nvPr>
            <p:ph type="dt" sz="quarter" idx="12"/>
          </p:nvPr>
        </p:nvSpPr>
        <p:spPr/>
        <p:txBody>
          <a:bodyPr/>
          <a:lstStyle>
            <a:lvl1pPr>
              <a:defRPr/>
            </a:lvl1pPr>
          </a:lstStyle>
          <a:p>
            <a:pPr>
              <a:defRPr/>
            </a:pPr>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Rectangle 5"/>
          <p:cNvSpPr>
            <a:spLocks noGrp="1" noChangeArrowheads="1"/>
          </p:cNvSpPr>
          <p:nvPr>
            <p:ph type="ftr" sz="quarter" idx="10"/>
          </p:nvPr>
        </p:nvSpPr>
        <p:spPr/>
        <p:txBody>
          <a:bodyPr/>
          <a:lstStyle>
            <a:lvl1pPr>
              <a:defRPr/>
            </a:lvl1pPr>
          </a:lstStyle>
          <a:p>
            <a:pPr>
              <a:defRPr/>
            </a:pPr>
            <a:endParaRPr lang="en-US"/>
          </a:p>
        </p:txBody>
      </p:sp>
      <p:sp>
        <p:nvSpPr>
          <p:cNvPr id="5" name="Rectangle 6"/>
          <p:cNvSpPr>
            <a:spLocks noGrp="1" noChangeArrowheads="1"/>
          </p:cNvSpPr>
          <p:nvPr>
            <p:ph type="sldNum" sz="quarter" idx="11"/>
          </p:nvPr>
        </p:nvSpPr>
        <p:spPr/>
        <p:txBody>
          <a:bodyPr/>
          <a:lstStyle>
            <a:lvl1pPr>
              <a:defRPr/>
            </a:lvl1pPr>
          </a:lstStyle>
          <a:p>
            <a:pPr>
              <a:defRPr/>
            </a:pPr>
            <a:fld id="{0E542826-46DE-4115-816C-AB7CBEFE1123}" type="slidenum">
              <a:rPr lang="en-US"/>
            </a:fld>
            <a:endParaRPr lang="en-US"/>
          </a:p>
        </p:txBody>
      </p:sp>
      <p:sp>
        <p:nvSpPr>
          <p:cNvPr id="6" name="Rectangle 7"/>
          <p:cNvSpPr>
            <a:spLocks noGrp="1" noChangeArrowheads="1"/>
          </p:cNvSpPr>
          <p:nvPr>
            <p:ph type="dt" sz="quarter" idx="12"/>
          </p:nvPr>
        </p:nvSpPr>
        <p:spPr/>
        <p:txBody>
          <a:bodyPr/>
          <a:lstStyle>
            <a:lvl1pPr>
              <a:defRPr/>
            </a:lvl1pPr>
          </a:lstStyle>
          <a:p>
            <a:pPr>
              <a:defRPr/>
            </a:pPr>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9"/>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Rectangle 5"/>
          <p:cNvSpPr>
            <a:spLocks noGrp="1" noChangeArrowheads="1"/>
          </p:cNvSpPr>
          <p:nvPr>
            <p:ph type="ftr" sz="quarter" idx="10"/>
          </p:nvPr>
        </p:nvSpPr>
        <p:spPr/>
        <p:txBody>
          <a:bodyPr/>
          <a:lstStyle>
            <a:lvl1pPr>
              <a:defRPr/>
            </a:lvl1pPr>
          </a:lstStyle>
          <a:p>
            <a:pPr>
              <a:defRPr/>
            </a:pPr>
            <a:endParaRPr lang="en-US"/>
          </a:p>
        </p:txBody>
      </p:sp>
      <p:sp>
        <p:nvSpPr>
          <p:cNvPr id="5" name="Rectangle 6"/>
          <p:cNvSpPr>
            <a:spLocks noGrp="1" noChangeArrowheads="1"/>
          </p:cNvSpPr>
          <p:nvPr>
            <p:ph type="sldNum" sz="quarter" idx="11"/>
          </p:nvPr>
        </p:nvSpPr>
        <p:spPr/>
        <p:txBody>
          <a:bodyPr/>
          <a:lstStyle>
            <a:lvl1pPr>
              <a:defRPr/>
            </a:lvl1pPr>
          </a:lstStyle>
          <a:p>
            <a:pPr>
              <a:defRPr/>
            </a:pPr>
            <a:fld id="{52E5EF5D-84B1-4FC8-88DF-9D44BB5C62C7}" type="slidenum">
              <a:rPr lang="en-US"/>
            </a:fld>
            <a:endParaRPr lang="en-US"/>
          </a:p>
        </p:txBody>
      </p:sp>
      <p:sp>
        <p:nvSpPr>
          <p:cNvPr id="6" name="Rectangle 7"/>
          <p:cNvSpPr>
            <a:spLocks noGrp="1" noChangeArrowheads="1"/>
          </p:cNvSpPr>
          <p:nvPr>
            <p:ph type="dt" sz="quarter" idx="12"/>
          </p:nvPr>
        </p:nvSpPr>
        <p:spPr/>
        <p:txBody>
          <a:bodyPr/>
          <a:lstStyle>
            <a:lvl1pPr>
              <a:defRPr/>
            </a:lvl1pPr>
          </a:lstStyle>
          <a:p>
            <a:pPr>
              <a:defRPr/>
            </a:pPr>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905000"/>
            <a:ext cx="5384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97600" y="1905000"/>
            <a:ext cx="5384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Rectangle 5"/>
          <p:cNvSpPr>
            <a:spLocks noGrp="1" noChangeArrowheads="1"/>
          </p:cNvSpPr>
          <p:nvPr>
            <p:ph type="ftr" sz="quarter" idx="10"/>
          </p:nvPr>
        </p:nvSpPr>
        <p:spPr/>
        <p:txBody>
          <a:bodyPr/>
          <a:lstStyle>
            <a:lvl1pPr>
              <a:defRPr/>
            </a:lvl1pPr>
          </a:lstStyle>
          <a:p>
            <a:pPr>
              <a:defRPr/>
            </a:pPr>
            <a:endParaRPr lang="en-US"/>
          </a:p>
        </p:txBody>
      </p:sp>
      <p:sp>
        <p:nvSpPr>
          <p:cNvPr id="6" name="Rectangle 6"/>
          <p:cNvSpPr>
            <a:spLocks noGrp="1" noChangeArrowheads="1"/>
          </p:cNvSpPr>
          <p:nvPr>
            <p:ph type="sldNum" sz="quarter" idx="11"/>
          </p:nvPr>
        </p:nvSpPr>
        <p:spPr/>
        <p:txBody>
          <a:bodyPr/>
          <a:lstStyle>
            <a:lvl1pPr>
              <a:defRPr/>
            </a:lvl1pPr>
          </a:lstStyle>
          <a:p>
            <a:pPr>
              <a:defRPr/>
            </a:pPr>
            <a:fld id="{4B74F2B2-C2A4-444D-A9A2-13B68A59D1A9}" type="slidenum">
              <a:rPr lang="en-US"/>
            </a:fld>
            <a:endParaRPr lang="en-US"/>
          </a:p>
        </p:txBody>
      </p:sp>
      <p:sp>
        <p:nvSpPr>
          <p:cNvPr id="7" name="Rectangle 7"/>
          <p:cNvSpPr>
            <a:spLocks noGrp="1" noChangeArrowheads="1"/>
          </p:cNvSpPr>
          <p:nvPr>
            <p:ph type="dt" sz="quarter" idx="12"/>
          </p:nvPr>
        </p:nvSpPr>
        <p:spPr/>
        <p:txBody>
          <a:bodyPr/>
          <a:lstStyle>
            <a:lvl1pPr>
              <a:defRPr/>
            </a:lvl1pPr>
          </a:lstStyle>
          <a:p>
            <a:pPr>
              <a:defRPr/>
            </a:pPr>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93373"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93373"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Rectangle 5"/>
          <p:cNvSpPr>
            <a:spLocks noGrp="1" noChangeArrowheads="1"/>
          </p:cNvSpPr>
          <p:nvPr>
            <p:ph type="ftr" sz="quarter" idx="10"/>
          </p:nvPr>
        </p:nvSpPr>
        <p:spPr/>
        <p:txBody>
          <a:bodyPr/>
          <a:lstStyle>
            <a:lvl1pPr>
              <a:defRPr/>
            </a:lvl1pPr>
          </a:lstStyle>
          <a:p>
            <a:pPr>
              <a:defRPr/>
            </a:pPr>
            <a:endParaRPr lang="en-US"/>
          </a:p>
        </p:txBody>
      </p:sp>
      <p:sp>
        <p:nvSpPr>
          <p:cNvPr id="8" name="Rectangle 6"/>
          <p:cNvSpPr>
            <a:spLocks noGrp="1" noChangeArrowheads="1"/>
          </p:cNvSpPr>
          <p:nvPr>
            <p:ph type="sldNum" sz="quarter" idx="11"/>
          </p:nvPr>
        </p:nvSpPr>
        <p:spPr/>
        <p:txBody>
          <a:bodyPr/>
          <a:lstStyle>
            <a:lvl1pPr>
              <a:defRPr/>
            </a:lvl1pPr>
          </a:lstStyle>
          <a:p>
            <a:pPr>
              <a:defRPr/>
            </a:pPr>
            <a:fld id="{5D8C3050-B980-484C-BB0B-E0F4073E844B}" type="slidenum">
              <a:rPr lang="en-US"/>
            </a:fld>
            <a:endParaRPr lang="en-US"/>
          </a:p>
        </p:txBody>
      </p:sp>
      <p:sp>
        <p:nvSpPr>
          <p:cNvPr id="9" name="Rectangle 7"/>
          <p:cNvSpPr>
            <a:spLocks noGrp="1" noChangeArrowheads="1"/>
          </p:cNvSpPr>
          <p:nvPr>
            <p:ph type="dt" sz="quarter" idx="12"/>
          </p:nvPr>
        </p:nvSpPr>
        <p:spPr/>
        <p:txBody>
          <a:bodyPr/>
          <a:lstStyle>
            <a:lvl1pPr>
              <a:defRPr/>
            </a:lvl1pPr>
          </a:lstStyle>
          <a:p>
            <a:pPr>
              <a:defRPr/>
            </a:pPr>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5"/>
          <p:cNvSpPr>
            <a:spLocks noGrp="1" noChangeArrowheads="1"/>
          </p:cNvSpPr>
          <p:nvPr>
            <p:ph type="ftr" sz="quarter" idx="10"/>
          </p:nvPr>
        </p:nvSpPr>
        <p:spPr/>
        <p:txBody>
          <a:bodyPr/>
          <a:lstStyle>
            <a:lvl1pPr>
              <a:defRPr/>
            </a:lvl1pPr>
          </a:lstStyle>
          <a:p>
            <a:pPr>
              <a:defRPr/>
            </a:pPr>
            <a:endParaRPr lang="en-US"/>
          </a:p>
        </p:txBody>
      </p:sp>
      <p:sp>
        <p:nvSpPr>
          <p:cNvPr id="4" name="Rectangle 6"/>
          <p:cNvSpPr>
            <a:spLocks noGrp="1" noChangeArrowheads="1"/>
          </p:cNvSpPr>
          <p:nvPr>
            <p:ph type="sldNum" sz="quarter" idx="11"/>
          </p:nvPr>
        </p:nvSpPr>
        <p:spPr/>
        <p:txBody>
          <a:bodyPr/>
          <a:lstStyle>
            <a:lvl1pPr>
              <a:defRPr/>
            </a:lvl1pPr>
          </a:lstStyle>
          <a:p>
            <a:pPr>
              <a:defRPr/>
            </a:pPr>
            <a:fld id="{143956D0-8FF0-4B7A-AEA4-E92E4C572A10}" type="slidenum">
              <a:rPr lang="en-US"/>
            </a:fld>
            <a:endParaRPr lang="en-US"/>
          </a:p>
        </p:txBody>
      </p:sp>
      <p:sp>
        <p:nvSpPr>
          <p:cNvPr id="5" name="Rectangle 7"/>
          <p:cNvSpPr>
            <a:spLocks noGrp="1" noChangeArrowheads="1"/>
          </p:cNvSpPr>
          <p:nvPr>
            <p:ph type="dt" sz="quarter" idx="12"/>
          </p:nvPr>
        </p:nvSpPr>
        <p:spPr/>
        <p:txBody>
          <a:bodyPr/>
          <a:lstStyle>
            <a:lvl1pPr>
              <a:defRPr/>
            </a:lvl1pPr>
          </a:lstStyle>
          <a:p>
            <a:pPr>
              <a:defRPr/>
            </a:pP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3"/>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lvl1pPr>
              <a:defRPr/>
            </a:lvl1pPr>
          </a:lstStyle>
          <a:p>
            <a:pPr>
              <a:defRPr/>
            </a:pPr>
            <a:fld id="{0F63F060-CF49-4667-9477-FF041B1C197D}" type="datetimeFigureOut">
              <a:rPr lang="zh-CN" altLang="en-US"/>
            </a:fld>
            <a:endParaRPr lang="en-US"/>
          </a:p>
        </p:txBody>
      </p:sp>
      <p:sp>
        <p:nvSpPr>
          <p:cNvPr id="5" name="页脚占位符 4"/>
          <p:cNvSpPr>
            <a:spLocks noGrp="1"/>
          </p:cNvSpPr>
          <p:nvPr>
            <p:ph type="ftr" sz="quarter" idx="11"/>
          </p:nvPr>
        </p:nvSpPr>
        <p:spPr/>
        <p:txBody>
          <a:bodyPr/>
          <a:lstStyle>
            <a:lvl1pPr>
              <a:defRPr/>
            </a:lvl1pPr>
          </a:lstStyle>
          <a:p>
            <a:pPr>
              <a:defRPr/>
            </a:pPr>
            <a:endParaRPr lang="en-US"/>
          </a:p>
        </p:txBody>
      </p:sp>
      <p:sp>
        <p:nvSpPr>
          <p:cNvPr id="6" name="灯片编号占位符 5"/>
          <p:cNvSpPr>
            <a:spLocks noGrp="1"/>
          </p:cNvSpPr>
          <p:nvPr>
            <p:ph type="sldNum" sz="quarter" idx="12"/>
          </p:nvPr>
        </p:nvSpPr>
        <p:spPr/>
        <p:txBody>
          <a:bodyPr/>
          <a:lstStyle>
            <a:lvl1pPr>
              <a:defRPr/>
            </a:lvl1pPr>
          </a:lstStyle>
          <a:p>
            <a:pPr>
              <a:defRPr/>
            </a:pPr>
            <a:fld id="{B3E0CAD0-2451-4F6B-9CE2-B339079971AB}" type="slidenum">
              <a:rPr lang="zh-CN" altLang="en-US"/>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p:txBody>
          <a:bodyPr/>
          <a:lstStyle>
            <a:lvl1pPr>
              <a:defRPr/>
            </a:lvl1pPr>
          </a:lstStyle>
          <a:p>
            <a:pPr>
              <a:defRPr/>
            </a:pPr>
            <a:endParaRPr lang="en-US"/>
          </a:p>
        </p:txBody>
      </p:sp>
      <p:sp>
        <p:nvSpPr>
          <p:cNvPr id="3" name="Rectangle 6"/>
          <p:cNvSpPr>
            <a:spLocks noGrp="1" noChangeArrowheads="1"/>
          </p:cNvSpPr>
          <p:nvPr>
            <p:ph type="sldNum" sz="quarter" idx="11"/>
          </p:nvPr>
        </p:nvSpPr>
        <p:spPr/>
        <p:txBody>
          <a:bodyPr/>
          <a:lstStyle>
            <a:lvl1pPr>
              <a:defRPr/>
            </a:lvl1pPr>
          </a:lstStyle>
          <a:p>
            <a:pPr>
              <a:defRPr/>
            </a:pPr>
            <a:fld id="{588130F0-E780-4686-8E55-5B008AA6BDC3}" type="slidenum">
              <a:rPr lang="en-US"/>
            </a:fld>
            <a:endParaRPr lang="en-US"/>
          </a:p>
        </p:txBody>
      </p:sp>
      <p:sp>
        <p:nvSpPr>
          <p:cNvPr id="4" name="Rectangle 7"/>
          <p:cNvSpPr>
            <a:spLocks noGrp="1" noChangeArrowheads="1"/>
          </p:cNvSpPr>
          <p:nvPr>
            <p:ph type="dt" sz="quarter" idx="12"/>
          </p:nvPr>
        </p:nvSpPr>
        <p:spPr/>
        <p:txBody>
          <a:bodyPr/>
          <a:lstStyle>
            <a:lvl1pPr>
              <a:defRPr/>
            </a:lvl1pPr>
          </a:lstStyle>
          <a:p>
            <a:pPr>
              <a:defRPr/>
            </a:pPr>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3" y="273050"/>
            <a:ext cx="4011084"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6733" y="27305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Rectangle 5"/>
          <p:cNvSpPr>
            <a:spLocks noGrp="1" noChangeArrowheads="1"/>
          </p:cNvSpPr>
          <p:nvPr>
            <p:ph type="ftr" sz="quarter" idx="10"/>
          </p:nvPr>
        </p:nvSpPr>
        <p:spPr/>
        <p:txBody>
          <a:bodyPr/>
          <a:lstStyle>
            <a:lvl1pPr>
              <a:defRPr/>
            </a:lvl1pPr>
          </a:lstStyle>
          <a:p>
            <a:pPr>
              <a:defRPr/>
            </a:pPr>
            <a:endParaRPr lang="en-US"/>
          </a:p>
        </p:txBody>
      </p:sp>
      <p:sp>
        <p:nvSpPr>
          <p:cNvPr id="6" name="Rectangle 6"/>
          <p:cNvSpPr>
            <a:spLocks noGrp="1" noChangeArrowheads="1"/>
          </p:cNvSpPr>
          <p:nvPr>
            <p:ph type="sldNum" sz="quarter" idx="11"/>
          </p:nvPr>
        </p:nvSpPr>
        <p:spPr/>
        <p:txBody>
          <a:bodyPr/>
          <a:lstStyle>
            <a:lvl1pPr>
              <a:defRPr/>
            </a:lvl1pPr>
          </a:lstStyle>
          <a:p>
            <a:pPr>
              <a:defRPr/>
            </a:pPr>
            <a:fld id="{840D9D07-231B-4401-BC0E-A8DF361EE8A5}" type="slidenum">
              <a:rPr lang="en-US"/>
            </a:fld>
            <a:endParaRPr lang="en-US"/>
          </a:p>
        </p:txBody>
      </p:sp>
      <p:sp>
        <p:nvSpPr>
          <p:cNvPr id="7" name="Rectangle 7"/>
          <p:cNvSpPr>
            <a:spLocks noGrp="1" noChangeArrowheads="1"/>
          </p:cNvSpPr>
          <p:nvPr>
            <p:ph type="dt" sz="quarter" idx="12"/>
          </p:nvPr>
        </p:nvSpPr>
        <p:spPr/>
        <p:txBody>
          <a:bodyPr/>
          <a:lstStyle>
            <a:lvl1pPr>
              <a:defRPr/>
            </a:lvl1pPr>
          </a:lstStyle>
          <a:p>
            <a:pPr>
              <a:defRPr/>
            </a:pPr>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endParaRPr lang="zh-CN" altLang="en-US" noProof="0" smtClean="0"/>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Rectangle 5"/>
          <p:cNvSpPr>
            <a:spLocks noGrp="1" noChangeArrowheads="1"/>
          </p:cNvSpPr>
          <p:nvPr>
            <p:ph type="ftr" sz="quarter" idx="10"/>
          </p:nvPr>
        </p:nvSpPr>
        <p:spPr/>
        <p:txBody>
          <a:bodyPr/>
          <a:lstStyle>
            <a:lvl1pPr>
              <a:defRPr/>
            </a:lvl1pPr>
          </a:lstStyle>
          <a:p>
            <a:pPr>
              <a:defRPr/>
            </a:pPr>
            <a:endParaRPr lang="en-US"/>
          </a:p>
        </p:txBody>
      </p:sp>
      <p:sp>
        <p:nvSpPr>
          <p:cNvPr id="6" name="Rectangle 6"/>
          <p:cNvSpPr>
            <a:spLocks noGrp="1" noChangeArrowheads="1"/>
          </p:cNvSpPr>
          <p:nvPr>
            <p:ph type="sldNum" sz="quarter" idx="11"/>
          </p:nvPr>
        </p:nvSpPr>
        <p:spPr/>
        <p:txBody>
          <a:bodyPr/>
          <a:lstStyle>
            <a:lvl1pPr>
              <a:defRPr/>
            </a:lvl1pPr>
          </a:lstStyle>
          <a:p>
            <a:pPr>
              <a:defRPr/>
            </a:pPr>
            <a:fld id="{8337EF45-39C6-4B6F-80A4-F222673AA650}" type="slidenum">
              <a:rPr lang="en-US"/>
            </a:fld>
            <a:endParaRPr lang="en-US"/>
          </a:p>
        </p:txBody>
      </p:sp>
      <p:sp>
        <p:nvSpPr>
          <p:cNvPr id="7" name="Rectangle 7"/>
          <p:cNvSpPr>
            <a:spLocks noGrp="1" noChangeArrowheads="1"/>
          </p:cNvSpPr>
          <p:nvPr>
            <p:ph type="dt" sz="quarter" idx="12"/>
          </p:nvPr>
        </p:nvSpPr>
        <p:spPr/>
        <p:txBody>
          <a:bodyPr/>
          <a:lstStyle>
            <a:lvl1pPr>
              <a:defRPr/>
            </a:lvl1pPr>
          </a:lstStyle>
          <a:p>
            <a:pPr>
              <a:defRPr/>
            </a:pPr>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Rectangle 5"/>
          <p:cNvSpPr>
            <a:spLocks noGrp="1" noChangeArrowheads="1"/>
          </p:cNvSpPr>
          <p:nvPr>
            <p:ph type="ftr" sz="quarter" idx="10"/>
          </p:nvPr>
        </p:nvSpPr>
        <p:spPr/>
        <p:txBody>
          <a:bodyPr/>
          <a:lstStyle>
            <a:lvl1pPr>
              <a:defRPr/>
            </a:lvl1pPr>
          </a:lstStyle>
          <a:p>
            <a:pPr>
              <a:defRPr/>
            </a:pPr>
            <a:endParaRPr lang="en-US"/>
          </a:p>
        </p:txBody>
      </p:sp>
      <p:sp>
        <p:nvSpPr>
          <p:cNvPr id="5" name="Rectangle 6"/>
          <p:cNvSpPr>
            <a:spLocks noGrp="1" noChangeArrowheads="1"/>
          </p:cNvSpPr>
          <p:nvPr>
            <p:ph type="sldNum" sz="quarter" idx="11"/>
          </p:nvPr>
        </p:nvSpPr>
        <p:spPr/>
        <p:txBody>
          <a:bodyPr/>
          <a:lstStyle>
            <a:lvl1pPr>
              <a:defRPr/>
            </a:lvl1pPr>
          </a:lstStyle>
          <a:p>
            <a:pPr>
              <a:defRPr/>
            </a:pPr>
            <a:fld id="{B796614B-EB4A-4297-BE1F-AA1832E8B4B0}" type="slidenum">
              <a:rPr lang="en-US"/>
            </a:fld>
            <a:endParaRPr lang="en-US"/>
          </a:p>
        </p:txBody>
      </p:sp>
      <p:sp>
        <p:nvSpPr>
          <p:cNvPr id="6" name="Rectangle 7"/>
          <p:cNvSpPr>
            <a:spLocks noGrp="1" noChangeArrowheads="1"/>
          </p:cNvSpPr>
          <p:nvPr>
            <p:ph type="dt" sz="quarter" idx="12"/>
          </p:nvPr>
        </p:nvSpPr>
        <p:spPr/>
        <p:txBody>
          <a:bodyPr/>
          <a:lstStyle>
            <a:lvl1pPr>
              <a:defRPr/>
            </a:lvl1pPr>
          </a:lstStyle>
          <a:p>
            <a:pPr>
              <a:defRPr/>
            </a:pPr>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92100"/>
            <a:ext cx="2743200" cy="57277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92100"/>
            <a:ext cx="8026400" cy="5727700"/>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Rectangle 5"/>
          <p:cNvSpPr>
            <a:spLocks noGrp="1" noChangeArrowheads="1"/>
          </p:cNvSpPr>
          <p:nvPr>
            <p:ph type="ftr" sz="quarter" idx="10"/>
          </p:nvPr>
        </p:nvSpPr>
        <p:spPr/>
        <p:txBody>
          <a:bodyPr/>
          <a:lstStyle>
            <a:lvl1pPr>
              <a:defRPr/>
            </a:lvl1pPr>
          </a:lstStyle>
          <a:p>
            <a:pPr>
              <a:defRPr/>
            </a:pPr>
            <a:endParaRPr lang="en-US"/>
          </a:p>
        </p:txBody>
      </p:sp>
      <p:sp>
        <p:nvSpPr>
          <p:cNvPr id="5" name="Rectangle 6"/>
          <p:cNvSpPr>
            <a:spLocks noGrp="1" noChangeArrowheads="1"/>
          </p:cNvSpPr>
          <p:nvPr>
            <p:ph type="sldNum" sz="quarter" idx="11"/>
          </p:nvPr>
        </p:nvSpPr>
        <p:spPr/>
        <p:txBody>
          <a:bodyPr/>
          <a:lstStyle>
            <a:lvl1pPr>
              <a:defRPr/>
            </a:lvl1pPr>
          </a:lstStyle>
          <a:p>
            <a:pPr>
              <a:defRPr/>
            </a:pPr>
            <a:fld id="{7C6400D0-F384-46DC-A34C-8B21DA5E02F7}" type="slidenum">
              <a:rPr lang="en-US"/>
            </a:fld>
            <a:endParaRPr lang="en-US"/>
          </a:p>
        </p:txBody>
      </p:sp>
      <p:sp>
        <p:nvSpPr>
          <p:cNvPr id="6" name="Rectangle 7"/>
          <p:cNvSpPr>
            <a:spLocks noGrp="1" noChangeArrowheads="1"/>
          </p:cNvSpPr>
          <p:nvPr>
            <p:ph type="dt" sz="quarter" idx="12"/>
          </p:nvPr>
        </p:nvSpPr>
        <p:spPr/>
        <p:txBody>
          <a:bodyPr/>
          <a:lstStyle>
            <a:lvl1pPr>
              <a:defRPr/>
            </a:lvl1pPr>
          </a:lstStyle>
          <a:p>
            <a:pPr>
              <a:defRPr/>
            </a:pPr>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fld id="{204E683B-A75F-4777-8925-0E3E4620FDEA}" type="datetimeFigureOut">
              <a:rPr lang="zh-CN" altLang="en-US"/>
            </a:fld>
            <a:endParaRPr lang="en-US"/>
          </a:p>
        </p:txBody>
      </p:sp>
      <p:sp>
        <p:nvSpPr>
          <p:cNvPr id="5" name="页脚占位符 4"/>
          <p:cNvSpPr>
            <a:spLocks noGrp="1"/>
          </p:cNvSpPr>
          <p:nvPr>
            <p:ph type="ftr" sz="quarter" idx="11"/>
          </p:nvPr>
        </p:nvSpPr>
        <p:spPr/>
        <p:txBody>
          <a:bodyPr/>
          <a:lstStyle>
            <a:lvl1pPr>
              <a:defRPr/>
            </a:lvl1pPr>
          </a:lstStyle>
          <a:p>
            <a:pPr>
              <a:defRPr/>
            </a:pPr>
            <a:endParaRPr lang="en-US"/>
          </a:p>
        </p:txBody>
      </p:sp>
      <p:sp>
        <p:nvSpPr>
          <p:cNvPr id="6" name="灯片编号占位符 5"/>
          <p:cNvSpPr>
            <a:spLocks noGrp="1"/>
          </p:cNvSpPr>
          <p:nvPr>
            <p:ph type="sldNum" sz="quarter" idx="12"/>
          </p:nvPr>
        </p:nvSpPr>
        <p:spPr/>
        <p:txBody>
          <a:bodyPr/>
          <a:lstStyle>
            <a:lvl1pPr>
              <a:defRPr/>
            </a:lvl1pPr>
          </a:lstStyle>
          <a:p>
            <a:pPr>
              <a:defRPr/>
            </a:pPr>
            <a:fld id="{B3B03EAB-842B-4A71-BE12-6DE2BE14B518}" type="slidenum">
              <a:rPr lang="zh-CN" altLang="en-US"/>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lvl1pPr>
              <a:defRPr/>
            </a:lvl1pPr>
          </a:lstStyle>
          <a:p>
            <a:pPr lvl="0" eaLnBrk="1" fontAlgn="base" hangingPunct="1"/>
            <a:fld id="{9A0DB2DC-4C9A-4742-B13C-FB6460FD3503}"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lvl1pPr>
              <a:defRPr/>
            </a:lvl1pPr>
          </a:lstStyle>
          <a:p>
            <a:pPr lvl="0" eaLnBrk="1" fontAlgn="base" hangingPunct="1"/>
            <a:fld id="{9A0DB2DC-4C9A-4742-B13C-FB6460FD3503}"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hf sldNum="0"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页脚占位符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7" name="灯片编号占位符 5"/>
          <p:cNvSpPr>
            <a:spLocks noGrp="1"/>
          </p:cNvSpPr>
          <p:nvPr>
            <p:ph type="sldNum" sz="quarter" idx="12"/>
          </p:nvPr>
        </p:nvSpPr>
        <p:spPr/>
        <p:txBody>
          <a:bodyPr/>
          <a:lstStyle>
            <a:lvl1pPr>
              <a:defRPr/>
            </a:lvl1pPr>
          </a:lstStyle>
          <a:p>
            <a:pPr lvl="0" eaLnBrk="1" fontAlgn="base" hangingPunct="1"/>
            <a:fld id="{9A0DB2DC-4C9A-4742-B13C-FB6460FD3503}"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8" name="页脚占位符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9" name="灯片编号占位符 5"/>
          <p:cNvSpPr>
            <a:spLocks noGrp="1"/>
          </p:cNvSpPr>
          <p:nvPr>
            <p:ph type="sldNum" sz="quarter" idx="12"/>
          </p:nvPr>
        </p:nvSpPr>
        <p:spPr/>
        <p:txBody>
          <a:bodyPr/>
          <a:lstStyle>
            <a:lvl1pPr>
              <a:defRPr/>
            </a:lvl1pPr>
          </a:lstStyle>
          <a:p>
            <a:pPr lvl="0" eaLnBrk="1" fontAlgn="base" hangingPunct="1"/>
            <a:fld id="{9A0DB2DC-4C9A-4742-B13C-FB6460FD3503}"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3"/>
          <p:cNvSpPr>
            <a:spLocks noGrp="1"/>
          </p:cNvSpPr>
          <p:nvPr>
            <p:ph type="dt" sz="half" idx="10"/>
          </p:nvPr>
        </p:nvSpPr>
        <p:spPr/>
        <p:txBody>
          <a:bodyPr/>
          <a:lstStyle>
            <a:lvl1pPr>
              <a:defRPr/>
            </a:lvl1pPr>
          </a:lstStyle>
          <a:p>
            <a:pPr>
              <a:defRPr/>
            </a:pPr>
            <a:fld id="{DB29EB9F-504B-456E-A6AF-F1882032CA83}" type="datetimeFigureOut">
              <a:rPr lang="zh-CN" altLang="en-US"/>
            </a:fld>
            <a:endParaRPr lang="en-US"/>
          </a:p>
        </p:txBody>
      </p:sp>
      <p:sp>
        <p:nvSpPr>
          <p:cNvPr id="6" name="页脚占位符 4"/>
          <p:cNvSpPr>
            <a:spLocks noGrp="1"/>
          </p:cNvSpPr>
          <p:nvPr>
            <p:ph type="ftr" sz="quarter" idx="11"/>
          </p:nvPr>
        </p:nvSpPr>
        <p:spPr/>
        <p:txBody>
          <a:bodyPr/>
          <a:lstStyle>
            <a:lvl1pPr>
              <a:defRPr/>
            </a:lvl1pPr>
          </a:lstStyle>
          <a:p>
            <a:pPr>
              <a:defRPr/>
            </a:pPr>
            <a:endParaRPr lang="en-US"/>
          </a:p>
        </p:txBody>
      </p:sp>
      <p:sp>
        <p:nvSpPr>
          <p:cNvPr id="7" name="灯片编号占位符 5"/>
          <p:cNvSpPr>
            <a:spLocks noGrp="1"/>
          </p:cNvSpPr>
          <p:nvPr>
            <p:ph type="sldNum" sz="quarter" idx="12"/>
          </p:nvPr>
        </p:nvSpPr>
        <p:spPr/>
        <p:txBody>
          <a:bodyPr/>
          <a:lstStyle>
            <a:lvl1pPr>
              <a:defRPr/>
            </a:lvl1pPr>
          </a:lstStyle>
          <a:p>
            <a:pPr>
              <a:defRPr/>
            </a:pPr>
            <a:fld id="{52D73C93-65B6-4114-A592-BB187EA5DB83}" type="slidenum">
              <a:rPr lang="zh-CN" altLang="en-US"/>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4" name="页脚占位符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灯片编号占位符 5"/>
          <p:cNvSpPr>
            <a:spLocks noGrp="1"/>
          </p:cNvSpPr>
          <p:nvPr>
            <p:ph type="sldNum" sz="quarter" idx="12"/>
          </p:nvPr>
        </p:nvSpPr>
        <p:spPr/>
        <p:txBody>
          <a:bodyPr/>
          <a:lstStyle>
            <a:lvl1pPr>
              <a:defRPr/>
            </a:lvl1pPr>
          </a:lstStyle>
          <a:p>
            <a:pPr lvl="0" eaLnBrk="1" fontAlgn="base" hangingPunct="1"/>
            <a:fld id="{9A0DB2DC-4C9A-4742-B13C-FB6460FD3503}"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3" name="页脚占位符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4" name="灯片编号占位符 5"/>
          <p:cNvSpPr>
            <a:spLocks noGrp="1"/>
          </p:cNvSpPr>
          <p:nvPr>
            <p:ph type="sldNum" sz="quarter" idx="12"/>
          </p:nvPr>
        </p:nvSpPr>
        <p:spPr/>
        <p:txBody>
          <a:bodyPr/>
          <a:lstStyle>
            <a:lvl1pPr>
              <a:defRPr/>
            </a:lvl1pPr>
          </a:lstStyle>
          <a:p>
            <a:pPr lvl="0" eaLnBrk="1" fontAlgn="base" hangingPunct="1"/>
            <a:fld id="{9A0DB2DC-4C9A-4742-B13C-FB6460FD3503}"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页脚占位符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7" name="灯片编号占位符 5"/>
          <p:cNvSpPr>
            <a:spLocks noGrp="1"/>
          </p:cNvSpPr>
          <p:nvPr>
            <p:ph type="sldNum" sz="quarter" idx="12"/>
          </p:nvPr>
        </p:nvSpPr>
        <p:spPr/>
        <p:txBody>
          <a:bodyPr/>
          <a:lstStyle>
            <a:lvl1pPr>
              <a:defRPr/>
            </a:lvl1pPr>
          </a:lstStyle>
          <a:p>
            <a:pPr lvl="0" eaLnBrk="1" fontAlgn="base" hangingPunct="1"/>
            <a:fld id="{9A0DB2DC-4C9A-4742-B13C-FB6460FD3503}"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endParaRPr lang="zh-CN" altLang="en-US" noProof="0"/>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页脚占位符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7" name="灯片编号占位符 5"/>
          <p:cNvSpPr>
            <a:spLocks noGrp="1"/>
          </p:cNvSpPr>
          <p:nvPr>
            <p:ph type="sldNum" sz="quarter" idx="12"/>
          </p:nvPr>
        </p:nvSpPr>
        <p:spPr/>
        <p:txBody>
          <a:bodyPr/>
          <a:lstStyle>
            <a:lvl1pPr>
              <a:defRPr/>
            </a:lvl1pPr>
          </a:lstStyle>
          <a:p>
            <a:pPr lvl="0" eaLnBrk="1" fontAlgn="base" hangingPunct="1"/>
            <a:fld id="{9A0DB2DC-4C9A-4742-B13C-FB6460FD3503}"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lvl1pPr>
              <a:defRPr/>
            </a:lvl1pPr>
          </a:lstStyle>
          <a:p>
            <a:pPr lvl="0" eaLnBrk="1" fontAlgn="base" hangingPunct="1"/>
            <a:fld id="{9A0DB2DC-4C9A-4742-B13C-FB6460FD3503}"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lvl1pPr>
              <a:defRPr/>
            </a:lvl1pPr>
          </a:lstStyle>
          <a:p>
            <a:pPr lvl="0" eaLnBrk="1" fontAlgn="base" hangingPunct="1"/>
            <a:fld id="{9A0DB2DC-4C9A-4742-B13C-FB6460FD3503}"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userDrawn="1">
  <p:cSld name="1知识管理">
    <p:bg>
      <p:bgPr>
        <a:solidFill>
          <a:schemeClr val="bg1"/>
        </a:solidFill>
        <a:effectLst/>
      </p:bgPr>
    </p:bg>
    <p:spTree>
      <p:nvGrpSpPr>
        <p:cNvPr id="1" name=""/>
        <p:cNvGrpSpPr/>
        <p:nvPr/>
      </p:nvGrpSpPr>
      <p:grpSpPr>
        <a:xfrm>
          <a:off x="0" y="0"/>
          <a:ext cx="0" cy="0"/>
          <a:chOff x="0" y="0"/>
          <a:chExt cx="0" cy="0"/>
        </a:xfrm>
      </p:grpSpPr>
      <p:sp>
        <p:nvSpPr>
          <p:cNvPr id="3" name="Freeform 2670"/>
          <p:cNvSpPr>
            <a:spLocks noEditPoints="1" noChangeArrowheads="1"/>
          </p:cNvSpPr>
          <p:nvPr/>
        </p:nvSpPr>
        <p:spPr bwMode="auto">
          <a:xfrm>
            <a:off x="258234" y="6407150"/>
            <a:ext cx="537633" cy="406400"/>
          </a:xfrm>
          <a:custGeom>
            <a:avLst/>
            <a:gdLst/>
            <a:ahLst/>
            <a:cxnLst>
              <a:cxn ang="0">
                <a:pos x="140" y="278"/>
              </a:cxn>
              <a:cxn ang="0">
                <a:pos x="114" y="296"/>
              </a:cxn>
              <a:cxn ang="0">
                <a:pos x="82" y="302"/>
              </a:cxn>
              <a:cxn ang="0">
                <a:pos x="18" y="300"/>
              </a:cxn>
              <a:cxn ang="0">
                <a:pos x="2" y="284"/>
              </a:cxn>
              <a:cxn ang="0">
                <a:pos x="0" y="218"/>
              </a:cxn>
              <a:cxn ang="0">
                <a:pos x="6" y="188"/>
              </a:cxn>
              <a:cxn ang="0">
                <a:pos x="24" y="160"/>
              </a:cxn>
              <a:cxn ang="0">
                <a:pos x="172" y="14"/>
              </a:cxn>
              <a:cxn ang="0">
                <a:pos x="202" y="2"/>
              </a:cxn>
              <a:cxn ang="0">
                <a:pos x="234" y="2"/>
              </a:cxn>
              <a:cxn ang="0">
                <a:pos x="264" y="14"/>
              </a:cxn>
              <a:cxn ang="0">
                <a:pos x="288" y="38"/>
              </a:cxn>
              <a:cxn ang="0">
                <a:pos x="300" y="66"/>
              </a:cxn>
              <a:cxn ang="0">
                <a:pos x="300" y="100"/>
              </a:cxn>
              <a:cxn ang="0">
                <a:pos x="288" y="130"/>
              </a:cxn>
              <a:cxn ang="0">
                <a:pos x="140" y="278"/>
              </a:cxn>
              <a:cxn ang="0">
                <a:pos x="42" y="186"/>
              </a:cxn>
              <a:cxn ang="0">
                <a:pos x="32" y="202"/>
              </a:cxn>
              <a:cxn ang="0">
                <a:pos x="30" y="218"/>
              </a:cxn>
              <a:cxn ang="0">
                <a:pos x="38" y="226"/>
              </a:cxn>
              <a:cxn ang="0">
                <a:pos x="52" y="230"/>
              </a:cxn>
              <a:cxn ang="0">
                <a:pos x="64" y="238"/>
              </a:cxn>
              <a:cxn ang="0">
                <a:pos x="72" y="250"/>
              </a:cxn>
              <a:cxn ang="0">
                <a:pos x="74" y="264"/>
              </a:cxn>
              <a:cxn ang="0">
                <a:pos x="82" y="272"/>
              </a:cxn>
              <a:cxn ang="0">
                <a:pos x="100" y="268"/>
              </a:cxn>
              <a:cxn ang="0">
                <a:pos x="116" y="260"/>
              </a:cxn>
              <a:cxn ang="0">
                <a:pos x="124" y="244"/>
              </a:cxn>
              <a:cxn ang="0">
                <a:pos x="128" y="226"/>
              </a:cxn>
              <a:cxn ang="0">
                <a:pos x="124" y="206"/>
              </a:cxn>
              <a:cxn ang="0">
                <a:pos x="112" y="190"/>
              </a:cxn>
              <a:cxn ang="0">
                <a:pos x="94" y="178"/>
              </a:cxn>
              <a:cxn ang="0">
                <a:pos x="74" y="174"/>
              </a:cxn>
              <a:cxn ang="0">
                <a:pos x="58" y="176"/>
              </a:cxn>
              <a:cxn ang="0">
                <a:pos x="42" y="186"/>
              </a:cxn>
              <a:cxn ang="0">
                <a:pos x="256" y="120"/>
              </a:cxn>
              <a:cxn ang="0">
                <a:pos x="266" y="104"/>
              </a:cxn>
              <a:cxn ang="0">
                <a:pos x="270" y="84"/>
              </a:cxn>
              <a:cxn ang="0">
                <a:pos x="266" y="64"/>
              </a:cxn>
              <a:cxn ang="0">
                <a:pos x="256" y="46"/>
              </a:cxn>
              <a:cxn ang="0">
                <a:pos x="238" y="34"/>
              </a:cxn>
              <a:cxn ang="0">
                <a:pos x="218" y="30"/>
              </a:cxn>
              <a:cxn ang="0">
                <a:pos x="198" y="34"/>
              </a:cxn>
              <a:cxn ang="0">
                <a:pos x="180" y="46"/>
              </a:cxn>
              <a:cxn ang="0">
                <a:pos x="96" y="146"/>
              </a:cxn>
              <a:cxn ang="0">
                <a:pos x="122" y="158"/>
              </a:cxn>
              <a:cxn ang="0">
                <a:pos x="142" y="180"/>
              </a:cxn>
              <a:cxn ang="0">
                <a:pos x="154" y="204"/>
              </a:cxn>
            </a:cxnLst>
            <a:rect l="0" t="0" r="r" b="b"/>
            <a:pathLst>
              <a:path w="300" h="302">
                <a:moveTo>
                  <a:pt x="140" y="278"/>
                </a:moveTo>
                <a:lnTo>
                  <a:pt x="140" y="278"/>
                </a:lnTo>
                <a:lnTo>
                  <a:pt x="128" y="288"/>
                </a:lnTo>
                <a:lnTo>
                  <a:pt x="114" y="296"/>
                </a:lnTo>
                <a:lnTo>
                  <a:pt x="98" y="300"/>
                </a:lnTo>
                <a:lnTo>
                  <a:pt x="82" y="302"/>
                </a:lnTo>
                <a:lnTo>
                  <a:pt x="30" y="302"/>
                </a:lnTo>
                <a:lnTo>
                  <a:pt x="18" y="300"/>
                </a:lnTo>
                <a:lnTo>
                  <a:pt x="8" y="292"/>
                </a:lnTo>
                <a:lnTo>
                  <a:pt x="2" y="284"/>
                </a:lnTo>
                <a:lnTo>
                  <a:pt x="0" y="272"/>
                </a:lnTo>
                <a:lnTo>
                  <a:pt x="0" y="218"/>
                </a:lnTo>
                <a:lnTo>
                  <a:pt x="0" y="202"/>
                </a:lnTo>
                <a:lnTo>
                  <a:pt x="6" y="188"/>
                </a:lnTo>
                <a:lnTo>
                  <a:pt x="14" y="174"/>
                </a:lnTo>
                <a:lnTo>
                  <a:pt x="24" y="160"/>
                </a:lnTo>
                <a:lnTo>
                  <a:pt x="160" y="24"/>
                </a:lnTo>
                <a:lnTo>
                  <a:pt x="172" y="14"/>
                </a:lnTo>
                <a:lnTo>
                  <a:pt x="186" y="6"/>
                </a:lnTo>
                <a:lnTo>
                  <a:pt x="202" y="2"/>
                </a:lnTo>
                <a:lnTo>
                  <a:pt x="218" y="0"/>
                </a:lnTo>
                <a:lnTo>
                  <a:pt x="234" y="2"/>
                </a:lnTo>
                <a:lnTo>
                  <a:pt x="250" y="6"/>
                </a:lnTo>
                <a:lnTo>
                  <a:pt x="264" y="14"/>
                </a:lnTo>
                <a:lnTo>
                  <a:pt x="276" y="24"/>
                </a:lnTo>
                <a:lnTo>
                  <a:pt x="288" y="38"/>
                </a:lnTo>
                <a:lnTo>
                  <a:pt x="294" y="52"/>
                </a:lnTo>
                <a:lnTo>
                  <a:pt x="300" y="66"/>
                </a:lnTo>
                <a:lnTo>
                  <a:pt x="300" y="84"/>
                </a:lnTo>
                <a:lnTo>
                  <a:pt x="300" y="100"/>
                </a:lnTo>
                <a:lnTo>
                  <a:pt x="294" y="116"/>
                </a:lnTo>
                <a:lnTo>
                  <a:pt x="288" y="130"/>
                </a:lnTo>
                <a:lnTo>
                  <a:pt x="276" y="142"/>
                </a:lnTo>
                <a:lnTo>
                  <a:pt x="140" y="278"/>
                </a:lnTo>
                <a:close/>
                <a:moveTo>
                  <a:pt x="42" y="186"/>
                </a:moveTo>
                <a:lnTo>
                  <a:pt x="42" y="186"/>
                </a:lnTo>
                <a:lnTo>
                  <a:pt x="36" y="194"/>
                </a:lnTo>
                <a:lnTo>
                  <a:pt x="32" y="202"/>
                </a:lnTo>
                <a:lnTo>
                  <a:pt x="30" y="210"/>
                </a:lnTo>
                <a:lnTo>
                  <a:pt x="30" y="218"/>
                </a:lnTo>
                <a:lnTo>
                  <a:pt x="30" y="228"/>
                </a:lnTo>
                <a:lnTo>
                  <a:pt x="38" y="226"/>
                </a:lnTo>
                <a:lnTo>
                  <a:pt x="44" y="228"/>
                </a:lnTo>
                <a:lnTo>
                  <a:pt x="52" y="230"/>
                </a:lnTo>
                <a:lnTo>
                  <a:pt x="58" y="232"/>
                </a:lnTo>
                <a:lnTo>
                  <a:pt x="64" y="238"/>
                </a:lnTo>
                <a:lnTo>
                  <a:pt x="68" y="244"/>
                </a:lnTo>
                <a:lnTo>
                  <a:pt x="72" y="250"/>
                </a:lnTo>
                <a:lnTo>
                  <a:pt x="74" y="256"/>
                </a:lnTo>
                <a:lnTo>
                  <a:pt x="74" y="264"/>
                </a:lnTo>
                <a:lnTo>
                  <a:pt x="74" y="272"/>
                </a:lnTo>
                <a:lnTo>
                  <a:pt x="82" y="272"/>
                </a:lnTo>
                <a:lnTo>
                  <a:pt x="92" y="270"/>
                </a:lnTo>
                <a:lnTo>
                  <a:pt x="100" y="268"/>
                </a:lnTo>
                <a:lnTo>
                  <a:pt x="108" y="266"/>
                </a:lnTo>
                <a:lnTo>
                  <a:pt x="116" y="260"/>
                </a:lnTo>
                <a:lnTo>
                  <a:pt x="120" y="252"/>
                </a:lnTo>
                <a:lnTo>
                  <a:pt x="124" y="244"/>
                </a:lnTo>
                <a:lnTo>
                  <a:pt x="126" y="236"/>
                </a:lnTo>
                <a:lnTo>
                  <a:pt x="128" y="226"/>
                </a:lnTo>
                <a:lnTo>
                  <a:pt x="126" y="216"/>
                </a:lnTo>
                <a:lnTo>
                  <a:pt x="124" y="206"/>
                </a:lnTo>
                <a:lnTo>
                  <a:pt x="118" y="198"/>
                </a:lnTo>
                <a:lnTo>
                  <a:pt x="112" y="190"/>
                </a:lnTo>
                <a:lnTo>
                  <a:pt x="104" y="182"/>
                </a:lnTo>
                <a:lnTo>
                  <a:pt x="94" y="178"/>
                </a:lnTo>
                <a:lnTo>
                  <a:pt x="86" y="174"/>
                </a:lnTo>
                <a:lnTo>
                  <a:pt x="74" y="174"/>
                </a:lnTo>
                <a:lnTo>
                  <a:pt x="66" y="174"/>
                </a:lnTo>
                <a:lnTo>
                  <a:pt x="58" y="176"/>
                </a:lnTo>
                <a:lnTo>
                  <a:pt x="50" y="180"/>
                </a:lnTo>
                <a:lnTo>
                  <a:pt x="42" y="186"/>
                </a:lnTo>
                <a:close/>
                <a:moveTo>
                  <a:pt x="158" y="218"/>
                </a:moveTo>
                <a:lnTo>
                  <a:pt x="256" y="120"/>
                </a:lnTo>
                <a:lnTo>
                  <a:pt x="262" y="112"/>
                </a:lnTo>
                <a:lnTo>
                  <a:pt x="266" y="104"/>
                </a:lnTo>
                <a:lnTo>
                  <a:pt x="270" y="94"/>
                </a:lnTo>
                <a:lnTo>
                  <a:pt x="270" y="84"/>
                </a:lnTo>
                <a:lnTo>
                  <a:pt x="270" y="72"/>
                </a:lnTo>
                <a:lnTo>
                  <a:pt x="266" y="64"/>
                </a:lnTo>
                <a:lnTo>
                  <a:pt x="262" y="54"/>
                </a:lnTo>
                <a:lnTo>
                  <a:pt x="256" y="46"/>
                </a:lnTo>
                <a:lnTo>
                  <a:pt x="248" y="40"/>
                </a:lnTo>
                <a:lnTo>
                  <a:pt x="238" y="34"/>
                </a:lnTo>
                <a:lnTo>
                  <a:pt x="228" y="32"/>
                </a:lnTo>
                <a:lnTo>
                  <a:pt x="218" y="30"/>
                </a:lnTo>
                <a:lnTo>
                  <a:pt x="208" y="32"/>
                </a:lnTo>
                <a:lnTo>
                  <a:pt x="198" y="34"/>
                </a:lnTo>
                <a:lnTo>
                  <a:pt x="188" y="40"/>
                </a:lnTo>
                <a:lnTo>
                  <a:pt x="180" y="46"/>
                </a:lnTo>
                <a:lnTo>
                  <a:pt x="82" y="144"/>
                </a:lnTo>
                <a:lnTo>
                  <a:pt x="96" y="146"/>
                </a:lnTo>
                <a:lnTo>
                  <a:pt x="110" y="152"/>
                </a:lnTo>
                <a:lnTo>
                  <a:pt x="122" y="158"/>
                </a:lnTo>
                <a:lnTo>
                  <a:pt x="134" y="168"/>
                </a:lnTo>
                <a:lnTo>
                  <a:pt x="142" y="180"/>
                </a:lnTo>
                <a:lnTo>
                  <a:pt x="150" y="192"/>
                </a:lnTo>
                <a:lnTo>
                  <a:pt x="154" y="204"/>
                </a:lnTo>
                <a:lnTo>
                  <a:pt x="158" y="218"/>
                </a:lnTo>
                <a:close/>
              </a:path>
            </a:pathLst>
          </a:custGeom>
          <a:solidFill>
            <a:srgbClr val="EC008D"/>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4" name="矩形 3"/>
          <p:cNvSpPr/>
          <p:nvPr/>
        </p:nvSpPr>
        <p:spPr>
          <a:xfrm>
            <a:off x="795867" y="6742113"/>
            <a:ext cx="11391900" cy="71438"/>
          </a:xfrm>
          <a:prstGeom prst="rect">
            <a:avLst/>
          </a:prstGeom>
          <a:solidFill>
            <a:srgbClr val="F298C0"/>
          </a:solidFill>
          <a:ln>
            <a:solidFill>
              <a:srgbClr val="F298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pic>
        <p:nvPicPr>
          <p:cNvPr id="3076" name="图片 5"/>
          <p:cNvPicPr>
            <a:picLocks noChangeAspect="1"/>
          </p:cNvPicPr>
          <p:nvPr userDrawn="1"/>
        </p:nvPicPr>
        <p:blipFill>
          <a:blip r:embed="rId2"/>
          <a:stretch>
            <a:fillRect/>
          </a:stretch>
        </p:blipFill>
        <p:spPr>
          <a:xfrm>
            <a:off x="9876369" y="6677025"/>
            <a:ext cx="2326217" cy="171450"/>
          </a:xfrm>
          <a:prstGeom prst="rect">
            <a:avLst/>
          </a:prstGeom>
          <a:noFill/>
          <a:ln w="9525">
            <a:noFill/>
          </a:ln>
        </p:spPr>
      </p:pic>
      <p:pic>
        <p:nvPicPr>
          <p:cNvPr id="3077" name="图片 5"/>
          <p:cNvPicPr>
            <a:picLocks noChangeAspect="1"/>
          </p:cNvPicPr>
          <p:nvPr userDrawn="1"/>
        </p:nvPicPr>
        <p:blipFill>
          <a:blip r:embed="rId3"/>
          <a:stretch>
            <a:fillRect/>
          </a:stretch>
        </p:blipFill>
        <p:spPr>
          <a:xfrm>
            <a:off x="1" y="2"/>
            <a:ext cx="3941233" cy="790575"/>
          </a:xfrm>
          <a:prstGeom prst="rect">
            <a:avLst/>
          </a:prstGeom>
          <a:noFill/>
          <a:ln w="9525">
            <a:noFill/>
          </a:ln>
        </p:spPr>
      </p:pic>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30"/>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5"/>
          <p:cNvSpPr>
            <a:spLocks noGrp="1" noChangeArrowheads="1"/>
          </p:cNvSpPr>
          <p:nvPr>
            <p:ph type="ftr" sz="quarter" idx="10"/>
          </p:nvPr>
        </p:nvSpPr>
        <p:spPr/>
        <p:txBody>
          <a:bodyPr/>
          <a:lstStyle>
            <a:lvl1pPr>
              <a:defRPr/>
            </a:lvl1pPr>
          </a:lstStyle>
          <a:p>
            <a:pPr>
              <a:defRPr/>
            </a:pPr>
            <a:endParaRPr lang="en-US"/>
          </a:p>
        </p:txBody>
      </p:sp>
      <p:sp>
        <p:nvSpPr>
          <p:cNvPr id="5" name="Rectangle 6"/>
          <p:cNvSpPr>
            <a:spLocks noGrp="1" noChangeArrowheads="1"/>
          </p:cNvSpPr>
          <p:nvPr>
            <p:ph type="sldNum" sz="quarter" idx="11"/>
          </p:nvPr>
        </p:nvSpPr>
        <p:spPr/>
        <p:txBody>
          <a:bodyPr/>
          <a:lstStyle>
            <a:lvl1pPr>
              <a:defRPr/>
            </a:lvl1pPr>
          </a:lstStyle>
          <a:p>
            <a:pPr>
              <a:defRPr/>
            </a:pPr>
            <a:fld id="{CD2ED85A-BAB0-4D9E-8D6C-E8FACD92EB85}" type="slidenum">
              <a:rPr lang="en-US"/>
            </a:fld>
            <a:endParaRPr lang="en-US"/>
          </a:p>
        </p:txBody>
      </p:sp>
      <p:sp>
        <p:nvSpPr>
          <p:cNvPr id="6" name="Rectangle 7"/>
          <p:cNvSpPr>
            <a:spLocks noGrp="1" noChangeArrowheads="1"/>
          </p:cNvSpPr>
          <p:nvPr>
            <p:ph type="dt" sz="quarter" idx="12"/>
          </p:nvPr>
        </p:nvSpPr>
        <p:spPr/>
        <p:txBody>
          <a:bodyPr/>
          <a:lstStyle>
            <a:lvl1pPr>
              <a:defRPr/>
            </a:lvl1pPr>
          </a:lstStyle>
          <a:p>
            <a:pPr>
              <a:defRPr/>
            </a:pPr>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Rectangle 5"/>
          <p:cNvSpPr>
            <a:spLocks noGrp="1" noChangeArrowheads="1"/>
          </p:cNvSpPr>
          <p:nvPr>
            <p:ph type="ftr" sz="quarter" idx="10"/>
          </p:nvPr>
        </p:nvSpPr>
        <p:spPr/>
        <p:txBody>
          <a:bodyPr/>
          <a:lstStyle>
            <a:lvl1pPr>
              <a:defRPr/>
            </a:lvl1pPr>
          </a:lstStyle>
          <a:p>
            <a:pPr>
              <a:defRPr/>
            </a:pPr>
            <a:endParaRPr lang="en-US"/>
          </a:p>
        </p:txBody>
      </p:sp>
      <p:sp>
        <p:nvSpPr>
          <p:cNvPr id="5" name="Rectangle 6"/>
          <p:cNvSpPr>
            <a:spLocks noGrp="1" noChangeArrowheads="1"/>
          </p:cNvSpPr>
          <p:nvPr>
            <p:ph type="sldNum" sz="quarter" idx="11"/>
          </p:nvPr>
        </p:nvSpPr>
        <p:spPr/>
        <p:txBody>
          <a:bodyPr/>
          <a:lstStyle>
            <a:lvl1pPr>
              <a:defRPr/>
            </a:lvl1pPr>
          </a:lstStyle>
          <a:p>
            <a:pPr>
              <a:defRPr/>
            </a:pPr>
            <a:fld id="{C329BC69-5956-492D-972E-F46D0DB07F83}" type="slidenum">
              <a:rPr lang="en-US"/>
            </a:fld>
            <a:endParaRPr lang="en-US"/>
          </a:p>
        </p:txBody>
      </p:sp>
      <p:sp>
        <p:nvSpPr>
          <p:cNvPr id="6" name="Rectangle 7"/>
          <p:cNvSpPr>
            <a:spLocks noGrp="1" noChangeArrowheads="1"/>
          </p:cNvSpPr>
          <p:nvPr>
            <p:ph type="dt" sz="quarter" idx="12"/>
          </p:nvPr>
        </p:nvSpPr>
        <p:spPr/>
        <p:txBody>
          <a:bodyPr/>
          <a:lstStyle>
            <a:lvl1pPr>
              <a:defRPr/>
            </a:lvl1pPr>
          </a:lstStyle>
          <a:p>
            <a:pPr>
              <a:defRPr/>
            </a:pPr>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5"/>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Rectangle 5"/>
          <p:cNvSpPr>
            <a:spLocks noGrp="1" noChangeArrowheads="1"/>
          </p:cNvSpPr>
          <p:nvPr>
            <p:ph type="ftr" sz="quarter" idx="10"/>
          </p:nvPr>
        </p:nvSpPr>
        <p:spPr/>
        <p:txBody>
          <a:bodyPr/>
          <a:lstStyle>
            <a:lvl1pPr>
              <a:defRPr/>
            </a:lvl1pPr>
          </a:lstStyle>
          <a:p>
            <a:pPr>
              <a:defRPr/>
            </a:pPr>
            <a:endParaRPr lang="en-US"/>
          </a:p>
        </p:txBody>
      </p:sp>
      <p:sp>
        <p:nvSpPr>
          <p:cNvPr id="5" name="Rectangle 6"/>
          <p:cNvSpPr>
            <a:spLocks noGrp="1" noChangeArrowheads="1"/>
          </p:cNvSpPr>
          <p:nvPr>
            <p:ph type="sldNum" sz="quarter" idx="11"/>
          </p:nvPr>
        </p:nvSpPr>
        <p:spPr/>
        <p:txBody>
          <a:bodyPr/>
          <a:lstStyle>
            <a:lvl1pPr>
              <a:defRPr/>
            </a:lvl1pPr>
          </a:lstStyle>
          <a:p>
            <a:pPr>
              <a:defRPr/>
            </a:pPr>
            <a:fld id="{8410D586-00A8-4CFB-86ED-CFF4658843ED}" type="slidenum">
              <a:rPr lang="en-US"/>
            </a:fld>
            <a:endParaRPr lang="en-US"/>
          </a:p>
        </p:txBody>
      </p:sp>
      <p:sp>
        <p:nvSpPr>
          <p:cNvPr id="6" name="Rectangle 7"/>
          <p:cNvSpPr>
            <a:spLocks noGrp="1" noChangeArrowheads="1"/>
          </p:cNvSpPr>
          <p:nvPr>
            <p:ph type="dt" sz="quarter" idx="12"/>
          </p:nvPr>
        </p:nvSpPr>
        <p:spPr/>
        <p:txBody>
          <a:bodyPr/>
          <a:lstStyle>
            <a:lvl1pPr>
              <a:defRPr/>
            </a:lvl1pPr>
          </a:lstStyle>
          <a:p>
            <a:pPr>
              <a:defRPr/>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3"/>
          <p:cNvSpPr>
            <a:spLocks noGrp="1"/>
          </p:cNvSpPr>
          <p:nvPr>
            <p:ph type="dt" sz="half" idx="10"/>
          </p:nvPr>
        </p:nvSpPr>
        <p:spPr/>
        <p:txBody>
          <a:bodyPr/>
          <a:lstStyle>
            <a:lvl1pPr>
              <a:defRPr/>
            </a:lvl1pPr>
          </a:lstStyle>
          <a:p>
            <a:pPr>
              <a:defRPr/>
            </a:pPr>
            <a:fld id="{D4F9B1EE-BB0D-4046-9924-8A46F019F5C8}" type="datetimeFigureOut">
              <a:rPr lang="zh-CN" altLang="en-US"/>
            </a:fld>
            <a:endParaRPr lang="en-US"/>
          </a:p>
        </p:txBody>
      </p:sp>
      <p:sp>
        <p:nvSpPr>
          <p:cNvPr id="8" name="页脚占位符 4"/>
          <p:cNvSpPr>
            <a:spLocks noGrp="1"/>
          </p:cNvSpPr>
          <p:nvPr>
            <p:ph type="ftr" sz="quarter" idx="11"/>
          </p:nvPr>
        </p:nvSpPr>
        <p:spPr/>
        <p:txBody>
          <a:bodyPr/>
          <a:lstStyle>
            <a:lvl1pPr>
              <a:defRPr/>
            </a:lvl1pPr>
          </a:lstStyle>
          <a:p>
            <a:pPr>
              <a:defRPr/>
            </a:pPr>
            <a:endParaRPr lang="en-US"/>
          </a:p>
        </p:txBody>
      </p:sp>
      <p:sp>
        <p:nvSpPr>
          <p:cNvPr id="9" name="灯片编号占位符 5"/>
          <p:cNvSpPr>
            <a:spLocks noGrp="1"/>
          </p:cNvSpPr>
          <p:nvPr>
            <p:ph type="sldNum" sz="quarter" idx="12"/>
          </p:nvPr>
        </p:nvSpPr>
        <p:spPr/>
        <p:txBody>
          <a:bodyPr/>
          <a:lstStyle>
            <a:lvl1pPr>
              <a:defRPr/>
            </a:lvl1pPr>
          </a:lstStyle>
          <a:p>
            <a:pPr>
              <a:defRPr/>
            </a:pPr>
            <a:fld id="{612D50E9-FF40-4F10-B81D-FAEFDBB3844A}" type="slidenum">
              <a:rPr lang="zh-CN" altLang="en-US"/>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905000"/>
            <a:ext cx="5384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97600" y="1905000"/>
            <a:ext cx="5384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Rectangle 5"/>
          <p:cNvSpPr>
            <a:spLocks noGrp="1" noChangeArrowheads="1"/>
          </p:cNvSpPr>
          <p:nvPr>
            <p:ph type="ftr" sz="quarter" idx="10"/>
          </p:nvPr>
        </p:nvSpPr>
        <p:spPr/>
        <p:txBody>
          <a:bodyPr/>
          <a:lstStyle>
            <a:lvl1pPr>
              <a:defRPr/>
            </a:lvl1pPr>
          </a:lstStyle>
          <a:p>
            <a:pPr>
              <a:defRPr/>
            </a:pPr>
            <a:endParaRPr lang="en-US"/>
          </a:p>
        </p:txBody>
      </p:sp>
      <p:sp>
        <p:nvSpPr>
          <p:cNvPr id="6" name="Rectangle 6"/>
          <p:cNvSpPr>
            <a:spLocks noGrp="1" noChangeArrowheads="1"/>
          </p:cNvSpPr>
          <p:nvPr>
            <p:ph type="sldNum" sz="quarter" idx="11"/>
          </p:nvPr>
        </p:nvSpPr>
        <p:spPr/>
        <p:txBody>
          <a:bodyPr/>
          <a:lstStyle>
            <a:lvl1pPr>
              <a:defRPr/>
            </a:lvl1pPr>
          </a:lstStyle>
          <a:p>
            <a:pPr>
              <a:defRPr/>
            </a:pPr>
            <a:fld id="{3655AEB1-6AB3-48D6-8D63-580405C339C8}" type="slidenum">
              <a:rPr lang="en-US"/>
            </a:fld>
            <a:endParaRPr lang="en-US"/>
          </a:p>
        </p:txBody>
      </p:sp>
      <p:sp>
        <p:nvSpPr>
          <p:cNvPr id="7" name="Rectangle 7"/>
          <p:cNvSpPr>
            <a:spLocks noGrp="1" noChangeArrowheads="1"/>
          </p:cNvSpPr>
          <p:nvPr>
            <p:ph type="dt" sz="quarter" idx="12"/>
          </p:nvPr>
        </p:nvSpPr>
        <p:spPr/>
        <p:txBody>
          <a:bodyPr/>
          <a:lstStyle>
            <a:lvl1pPr>
              <a:defRPr/>
            </a:lvl1pPr>
          </a:lstStyle>
          <a:p>
            <a:pPr>
              <a:defRPr/>
            </a:pPr>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9337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Rectangle 5"/>
          <p:cNvSpPr>
            <a:spLocks noGrp="1" noChangeArrowheads="1"/>
          </p:cNvSpPr>
          <p:nvPr>
            <p:ph type="ftr" sz="quarter" idx="10"/>
          </p:nvPr>
        </p:nvSpPr>
        <p:spPr/>
        <p:txBody>
          <a:bodyPr/>
          <a:lstStyle>
            <a:lvl1pPr>
              <a:defRPr/>
            </a:lvl1pPr>
          </a:lstStyle>
          <a:p>
            <a:pPr>
              <a:defRPr/>
            </a:pPr>
            <a:endParaRPr lang="en-US"/>
          </a:p>
        </p:txBody>
      </p:sp>
      <p:sp>
        <p:nvSpPr>
          <p:cNvPr id="8" name="Rectangle 6"/>
          <p:cNvSpPr>
            <a:spLocks noGrp="1" noChangeArrowheads="1"/>
          </p:cNvSpPr>
          <p:nvPr>
            <p:ph type="sldNum" sz="quarter" idx="11"/>
          </p:nvPr>
        </p:nvSpPr>
        <p:spPr/>
        <p:txBody>
          <a:bodyPr/>
          <a:lstStyle>
            <a:lvl1pPr>
              <a:defRPr/>
            </a:lvl1pPr>
          </a:lstStyle>
          <a:p>
            <a:pPr>
              <a:defRPr/>
            </a:pPr>
            <a:fld id="{9C6FBE9C-F8C2-46E1-A74E-9AD9D698B83B}" type="slidenum">
              <a:rPr lang="en-US"/>
            </a:fld>
            <a:endParaRPr lang="en-US"/>
          </a:p>
        </p:txBody>
      </p:sp>
      <p:sp>
        <p:nvSpPr>
          <p:cNvPr id="9" name="Rectangle 7"/>
          <p:cNvSpPr>
            <a:spLocks noGrp="1" noChangeArrowheads="1"/>
          </p:cNvSpPr>
          <p:nvPr>
            <p:ph type="dt" sz="quarter" idx="12"/>
          </p:nvPr>
        </p:nvSpPr>
        <p:spPr/>
        <p:txBody>
          <a:bodyPr/>
          <a:lstStyle>
            <a:lvl1pPr>
              <a:defRPr/>
            </a:lvl1pPr>
          </a:lstStyle>
          <a:p>
            <a:pPr>
              <a:defRPr/>
            </a:pPr>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5"/>
          <p:cNvSpPr>
            <a:spLocks noGrp="1" noChangeArrowheads="1"/>
          </p:cNvSpPr>
          <p:nvPr>
            <p:ph type="ftr" sz="quarter" idx="10"/>
          </p:nvPr>
        </p:nvSpPr>
        <p:spPr/>
        <p:txBody>
          <a:bodyPr/>
          <a:lstStyle>
            <a:lvl1pPr>
              <a:defRPr/>
            </a:lvl1pPr>
          </a:lstStyle>
          <a:p>
            <a:pPr>
              <a:defRPr/>
            </a:pPr>
            <a:endParaRPr lang="en-US"/>
          </a:p>
        </p:txBody>
      </p:sp>
      <p:sp>
        <p:nvSpPr>
          <p:cNvPr id="4" name="Rectangle 6"/>
          <p:cNvSpPr>
            <a:spLocks noGrp="1" noChangeArrowheads="1"/>
          </p:cNvSpPr>
          <p:nvPr>
            <p:ph type="sldNum" sz="quarter" idx="11"/>
          </p:nvPr>
        </p:nvSpPr>
        <p:spPr/>
        <p:txBody>
          <a:bodyPr/>
          <a:lstStyle>
            <a:lvl1pPr>
              <a:defRPr/>
            </a:lvl1pPr>
          </a:lstStyle>
          <a:p>
            <a:pPr>
              <a:defRPr/>
            </a:pPr>
            <a:fld id="{DAA90CBA-BBD9-4DC1-9239-C89C5BC093BE}" type="slidenum">
              <a:rPr lang="en-US"/>
            </a:fld>
            <a:endParaRPr lang="en-US"/>
          </a:p>
        </p:txBody>
      </p:sp>
      <p:sp>
        <p:nvSpPr>
          <p:cNvPr id="5" name="Rectangle 7"/>
          <p:cNvSpPr>
            <a:spLocks noGrp="1" noChangeArrowheads="1"/>
          </p:cNvSpPr>
          <p:nvPr>
            <p:ph type="dt" sz="quarter" idx="12"/>
          </p:nvPr>
        </p:nvSpPr>
        <p:spPr/>
        <p:txBody>
          <a:bodyPr/>
          <a:lstStyle>
            <a:lvl1pPr>
              <a:defRPr/>
            </a:lvl1pPr>
          </a:lstStyle>
          <a:p>
            <a:pPr>
              <a:defRPr/>
            </a:pPr>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p:txBody>
          <a:bodyPr/>
          <a:lstStyle>
            <a:lvl1pPr>
              <a:defRPr/>
            </a:lvl1pPr>
          </a:lstStyle>
          <a:p>
            <a:pPr>
              <a:defRPr/>
            </a:pPr>
            <a:endParaRPr lang="en-US"/>
          </a:p>
        </p:txBody>
      </p:sp>
      <p:sp>
        <p:nvSpPr>
          <p:cNvPr id="3" name="Rectangle 6"/>
          <p:cNvSpPr>
            <a:spLocks noGrp="1" noChangeArrowheads="1"/>
          </p:cNvSpPr>
          <p:nvPr>
            <p:ph type="sldNum" sz="quarter" idx="11"/>
          </p:nvPr>
        </p:nvSpPr>
        <p:spPr/>
        <p:txBody>
          <a:bodyPr/>
          <a:lstStyle>
            <a:lvl1pPr>
              <a:defRPr/>
            </a:lvl1pPr>
          </a:lstStyle>
          <a:p>
            <a:pPr>
              <a:defRPr/>
            </a:pPr>
            <a:fld id="{E9735142-D7EF-4993-AB77-99B888999546}" type="slidenum">
              <a:rPr lang="en-US"/>
            </a:fld>
            <a:endParaRPr lang="en-US"/>
          </a:p>
        </p:txBody>
      </p:sp>
      <p:sp>
        <p:nvSpPr>
          <p:cNvPr id="4" name="Rectangle 7"/>
          <p:cNvSpPr>
            <a:spLocks noGrp="1" noChangeArrowheads="1"/>
          </p:cNvSpPr>
          <p:nvPr>
            <p:ph type="dt" sz="quarter" idx="12"/>
          </p:nvPr>
        </p:nvSpPr>
        <p:spPr/>
        <p:txBody>
          <a:bodyPr/>
          <a:lstStyle>
            <a:lvl1pPr>
              <a:defRPr/>
            </a:lvl1pPr>
          </a:lstStyle>
          <a:p>
            <a:pPr>
              <a:defRPr/>
            </a:pPr>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3" y="273050"/>
            <a:ext cx="4011084"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6733" y="27305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Rectangle 5"/>
          <p:cNvSpPr>
            <a:spLocks noGrp="1" noChangeArrowheads="1"/>
          </p:cNvSpPr>
          <p:nvPr>
            <p:ph type="ftr" sz="quarter" idx="10"/>
          </p:nvPr>
        </p:nvSpPr>
        <p:spPr/>
        <p:txBody>
          <a:bodyPr/>
          <a:lstStyle>
            <a:lvl1pPr>
              <a:defRPr/>
            </a:lvl1pPr>
          </a:lstStyle>
          <a:p>
            <a:pPr>
              <a:defRPr/>
            </a:pPr>
            <a:endParaRPr lang="en-US"/>
          </a:p>
        </p:txBody>
      </p:sp>
      <p:sp>
        <p:nvSpPr>
          <p:cNvPr id="6" name="Rectangle 6"/>
          <p:cNvSpPr>
            <a:spLocks noGrp="1" noChangeArrowheads="1"/>
          </p:cNvSpPr>
          <p:nvPr>
            <p:ph type="sldNum" sz="quarter" idx="11"/>
          </p:nvPr>
        </p:nvSpPr>
        <p:spPr/>
        <p:txBody>
          <a:bodyPr/>
          <a:lstStyle>
            <a:lvl1pPr>
              <a:defRPr/>
            </a:lvl1pPr>
          </a:lstStyle>
          <a:p>
            <a:pPr>
              <a:defRPr/>
            </a:pPr>
            <a:fld id="{AE7B8A07-9583-4F7D-A7B9-509CE1448F85}" type="slidenum">
              <a:rPr lang="en-US"/>
            </a:fld>
            <a:endParaRPr lang="en-US"/>
          </a:p>
        </p:txBody>
      </p:sp>
      <p:sp>
        <p:nvSpPr>
          <p:cNvPr id="7" name="Rectangle 7"/>
          <p:cNvSpPr>
            <a:spLocks noGrp="1" noChangeArrowheads="1"/>
          </p:cNvSpPr>
          <p:nvPr>
            <p:ph type="dt" sz="quarter" idx="12"/>
          </p:nvPr>
        </p:nvSpPr>
        <p:spPr/>
        <p:txBody>
          <a:bodyPr/>
          <a:lstStyle>
            <a:lvl1pPr>
              <a:defRPr/>
            </a:lvl1pPr>
          </a:lstStyle>
          <a:p>
            <a:pPr>
              <a:defRPr/>
            </a:pPr>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endParaRPr lang="zh-CN" altLang="en-US" noProof="0" smtClean="0"/>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Rectangle 5"/>
          <p:cNvSpPr>
            <a:spLocks noGrp="1" noChangeArrowheads="1"/>
          </p:cNvSpPr>
          <p:nvPr>
            <p:ph type="ftr" sz="quarter" idx="10"/>
          </p:nvPr>
        </p:nvSpPr>
        <p:spPr/>
        <p:txBody>
          <a:bodyPr/>
          <a:lstStyle>
            <a:lvl1pPr>
              <a:defRPr/>
            </a:lvl1pPr>
          </a:lstStyle>
          <a:p>
            <a:pPr>
              <a:defRPr/>
            </a:pPr>
            <a:endParaRPr lang="en-US"/>
          </a:p>
        </p:txBody>
      </p:sp>
      <p:sp>
        <p:nvSpPr>
          <p:cNvPr id="6" name="Rectangle 6"/>
          <p:cNvSpPr>
            <a:spLocks noGrp="1" noChangeArrowheads="1"/>
          </p:cNvSpPr>
          <p:nvPr>
            <p:ph type="sldNum" sz="quarter" idx="11"/>
          </p:nvPr>
        </p:nvSpPr>
        <p:spPr/>
        <p:txBody>
          <a:bodyPr/>
          <a:lstStyle>
            <a:lvl1pPr>
              <a:defRPr/>
            </a:lvl1pPr>
          </a:lstStyle>
          <a:p>
            <a:pPr>
              <a:defRPr/>
            </a:pPr>
            <a:fld id="{8A2942B6-3AAF-4382-B8AA-FF32DE6BA643}" type="slidenum">
              <a:rPr lang="en-US"/>
            </a:fld>
            <a:endParaRPr lang="en-US"/>
          </a:p>
        </p:txBody>
      </p:sp>
      <p:sp>
        <p:nvSpPr>
          <p:cNvPr id="7" name="Rectangle 7"/>
          <p:cNvSpPr>
            <a:spLocks noGrp="1" noChangeArrowheads="1"/>
          </p:cNvSpPr>
          <p:nvPr>
            <p:ph type="dt" sz="quarter" idx="12"/>
          </p:nvPr>
        </p:nvSpPr>
        <p:spPr/>
        <p:txBody>
          <a:bodyPr/>
          <a:lstStyle>
            <a:lvl1pPr>
              <a:defRPr/>
            </a:lvl1pPr>
          </a:lstStyle>
          <a:p>
            <a:pPr>
              <a:defRPr/>
            </a:pPr>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Rectangle 5"/>
          <p:cNvSpPr>
            <a:spLocks noGrp="1" noChangeArrowheads="1"/>
          </p:cNvSpPr>
          <p:nvPr>
            <p:ph type="ftr" sz="quarter" idx="10"/>
          </p:nvPr>
        </p:nvSpPr>
        <p:spPr/>
        <p:txBody>
          <a:bodyPr/>
          <a:lstStyle>
            <a:lvl1pPr>
              <a:defRPr/>
            </a:lvl1pPr>
          </a:lstStyle>
          <a:p>
            <a:pPr>
              <a:defRPr/>
            </a:pPr>
            <a:endParaRPr lang="en-US"/>
          </a:p>
        </p:txBody>
      </p:sp>
      <p:sp>
        <p:nvSpPr>
          <p:cNvPr id="5" name="Rectangle 6"/>
          <p:cNvSpPr>
            <a:spLocks noGrp="1" noChangeArrowheads="1"/>
          </p:cNvSpPr>
          <p:nvPr>
            <p:ph type="sldNum" sz="quarter" idx="11"/>
          </p:nvPr>
        </p:nvSpPr>
        <p:spPr/>
        <p:txBody>
          <a:bodyPr/>
          <a:lstStyle>
            <a:lvl1pPr>
              <a:defRPr/>
            </a:lvl1pPr>
          </a:lstStyle>
          <a:p>
            <a:pPr>
              <a:defRPr/>
            </a:pPr>
            <a:fld id="{62AB4FCC-44E7-43FE-BA8F-5307B40DC3CD}" type="slidenum">
              <a:rPr lang="en-US"/>
            </a:fld>
            <a:endParaRPr lang="en-US"/>
          </a:p>
        </p:txBody>
      </p:sp>
      <p:sp>
        <p:nvSpPr>
          <p:cNvPr id="6" name="Rectangle 7"/>
          <p:cNvSpPr>
            <a:spLocks noGrp="1" noChangeArrowheads="1"/>
          </p:cNvSpPr>
          <p:nvPr>
            <p:ph type="dt" sz="quarter" idx="12"/>
          </p:nvPr>
        </p:nvSpPr>
        <p:spPr/>
        <p:txBody>
          <a:bodyPr/>
          <a:lstStyle>
            <a:lvl1pPr>
              <a:defRPr/>
            </a:lvl1pPr>
          </a:lstStyle>
          <a:p>
            <a:pPr>
              <a:defRPr/>
            </a:pPr>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92100"/>
            <a:ext cx="2743200" cy="57277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92100"/>
            <a:ext cx="8026400" cy="5727700"/>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Rectangle 5"/>
          <p:cNvSpPr>
            <a:spLocks noGrp="1" noChangeArrowheads="1"/>
          </p:cNvSpPr>
          <p:nvPr>
            <p:ph type="ftr" sz="quarter" idx="10"/>
          </p:nvPr>
        </p:nvSpPr>
        <p:spPr/>
        <p:txBody>
          <a:bodyPr/>
          <a:lstStyle>
            <a:lvl1pPr>
              <a:defRPr/>
            </a:lvl1pPr>
          </a:lstStyle>
          <a:p>
            <a:pPr>
              <a:defRPr/>
            </a:pPr>
            <a:endParaRPr lang="en-US"/>
          </a:p>
        </p:txBody>
      </p:sp>
      <p:sp>
        <p:nvSpPr>
          <p:cNvPr id="5" name="Rectangle 6"/>
          <p:cNvSpPr>
            <a:spLocks noGrp="1" noChangeArrowheads="1"/>
          </p:cNvSpPr>
          <p:nvPr>
            <p:ph type="sldNum" sz="quarter" idx="11"/>
          </p:nvPr>
        </p:nvSpPr>
        <p:spPr/>
        <p:txBody>
          <a:bodyPr/>
          <a:lstStyle>
            <a:lvl1pPr>
              <a:defRPr/>
            </a:lvl1pPr>
          </a:lstStyle>
          <a:p>
            <a:pPr>
              <a:defRPr/>
            </a:pPr>
            <a:fld id="{DD053888-5CD2-4F5C-B097-02907046E288}" type="slidenum">
              <a:rPr lang="en-US"/>
            </a:fld>
            <a:endParaRPr lang="en-US"/>
          </a:p>
        </p:txBody>
      </p:sp>
      <p:sp>
        <p:nvSpPr>
          <p:cNvPr id="6" name="Rectangle 7"/>
          <p:cNvSpPr>
            <a:spLocks noGrp="1" noChangeArrowheads="1"/>
          </p:cNvSpPr>
          <p:nvPr>
            <p:ph type="dt" sz="quarter" idx="12"/>
          </p:nvPr>
        </p:nvSpPr>
        <p:spPr/>
        <p:txBody>
          <a:bodyPr/>
          <a:lstStyle>
            <a:lvl1pPr>
              <a:defRPr/>
            </a:lvl1pPr>
          </a:lstStyle>
          <a:p>
            <a:pPr>
              <a:defRPr/>
            </a:pPr>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32"/>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5"/>
          <p:cNvSpPr>
            <a:spLocks noGrp="1" noChangeArrowheads="1"/>
          </p:cNvSpPr>
          <p:nvPr>
            <p:ph type="ftr" sz="quarter" idx="10"/>
          </p:nvPr>
        </p:nvSpPr>
        <p:spPr/>
        <p:txBody>
          <a:bodyPr/>
          <a:lstStyle>
            <a:lvl1pPr>
              <a:defRPr/>
            </a:lvl1pPr>
          </a:lstStyle>
          <a:p>
            <a:pPr>
              <a:defRPr/>
            </a:pPr>
            <a:endParaRPr lang="en-US"/>
          </a:p>
        </p:txBody>
      </p:sp>
      <p:sp>
        <p:nvSpPr>
          <p:cNvPr id="5" name="Rectangle 6"/>
          <p:cNvSpPr>
            <a:spLocks noGrp="1" noChangeArrowheads="1"/>
          </p:cNvSpPr>
          <p:nvPr>
            <p:ph type="sldNum" sz="quarter" idx="11"/>
          </p:nvPr>
        </p:nvSpPr>
        <p:spPr/>
        <p:txBody>
          <a:bodyPr/>
          <a:lstStyle>
            <a:lvl1pPr>
              <a:defRPr/>
            </a:lvl1pPr>
          </a:lstStyle>
          <a:p>
            <a:pPr>
              <a:defRPr/>
            </a:pPr>
            <a:fld id="{8E73A036-E722-417C-8C2E-F7C8980C54FB}" type="slidenum">
              <a:rPr lang="en-US"/>
            </a:fld>
            <a:endParaRPr lang="en-US"/>
          </a:p>
        </p:txBody>
      </p:sp>
      <p:sp>
        <p:nvSpPr>
          <p:cNvPr id="6" name="Rectangle 7"/>
          <p:cNvSpPr>
            <a:spLocks noGrp="1" noChangeArrowheads="1"/>
          </p:cNvSpPr>
          <p:nvPr>
            <p:ph type="dt" sz="quarter" idx="12"/>
          </p:nvPr>
        </p:nvSpPr>
        <p:spPr/>
        <p:txBody>
          <a:bodyPr/>
          <a:lstStyle>
            <a:lvl1pPr>
              <a:defRPr/>
            </a:lvl1pPr>
          </a:lstStyle>
          <a:p>
            <a:pPr>
              <a:defRPr/>
            </a:pPr>
            <a:endParaRPr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Rectangle 5"/>
          <p:cNvSpPr>
            <a:spLocks noGrp="1" noChangeArrowheads="1"/>
          </p:cNvSpPr>
          <p:nvPr>
            <p:ph type="ftr" sz="quarter" idx="10"/>
          </p:nvPr>
        </p:nvSpPr>
        <p:spPr/>
        <p:txBody>
          <a:bodyPr/>
          <a:lstStyle>
            <a:lvl1pPr>
              <a:defRPr/>
            </a:lvl1pPr>
          </a:lstStyle>
          <a:p>
            <a:pPr>
              <a:defRPr/>
            </a:pPr>
            <a:endParaRPr lang="en-US"/>
          </a:p>
        </p:txBody>
      </p:sp>
      <p:sp>
        <p:nvSpPr>
          <p:cNvPr id="5" name="Rectangle 6"/>
          <p:cNvSpPr>
            <a:spLocks noGrp="1" noChangeArrowheads="1"/>
          </p:cNvSpPr>
          <p:nvPr>
            <p:ph type="sldNum" sz="quarter" idx="11"/>
          </p:nvPr>
        </p:nvSpPr>
        <p:spPr/>
        <p:txBody>
          <a:bodyPr/>
          <a:lstStyle>
            <a:lvl1pPr>
              <a:defRPr/>
            </a:lvl1pPr>
          </a:lstStyle>
          <a:p>
            <a:pPr>
              <a:defRPr/>
            </a:pPr>
            <a:fld id="{7BAA6008-7CD2-4E94-BF78-62B4928ABE05}" type="slidenum">
              <a:rPr lang="en-US"/>
            </a:fld>
            <a:endParaRPr lang="en-US"/>
          </a:p>
        </p:txBody>
      </p:sp>
      <p:sp>
        <p:nvSpPr>
          <p:cNvPr id="6" name="Rectangle 7"/>
          <p:cNvSpPr>
            <a:spLocks noGrp="1" noChangeArrowheads="1"/>
          </p:cNvSpPr>
          <p:nvPr>
            <p:ph type="dt" sz="quarter" idx="12"/>
          </p:nvPr>
        </p:nvSpPr>
        <p:spPr/>
        <p:txBody>
          <a:bodyPr/>
          <a:lstStyle>
            <a:lvl1pPr>
              <a:defRPr/>
            </a:lvl1pPr>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p:cNvSpPr>
          <p:nvPr>
            <p:ph type="dt" sz="half" idx="10"/>
          </p:nvPr>
        </p:nvSpPr>
        <p:spPr/>
        <p:txBody>
          <a:bodyPr/>
          <a:lstStyle>
            <a:lvl1pPr>
              <a:defRPr/>
            </a:lvl1pPr>
          </a:lstStyle>
          <a:p>
            <a:pPr>
              <a:defRPr/>
            </a:pPr>
            <a:fld id="{FB4CFA1A-D5CC-47D0-813A-D632B3E877A9}" type="datetimeFigureOut">
              <a:rPr lang="zh-CN" altLang="en-US"/>
            </a:fld>
            <a:endParaRPr lang="en-US"/>
          </a:p>
        </p:txBody>
      </p:sp>
      <p:sp>
        <p:nvSpPr>
          <p:cNvPr id="4" name="页脚占位符 4"/>
          <p:cNvSpPr>
            <a:spLocks noGrp="1"/>
          </p:cNvSpPr>
          <p:nvPr>
            <p:ph type="ftr" sz="quarter" idx="11"/>
          </p:nvPr>
        </p:nvSpPr>
        <p:spPr/>
        <p:txBody>
          <a:bodyPr/>
          <a:lstStyle>
            <a:lvl1pPr>
              <a:defRPr/>
            </a:lvl1pPr>
          </a:lstStyle>
          <a:p>
            <a:pPr>
              <a:defRPr/>
            </a:pPr>
            <a:endParaRPr lang="en-US"/>
          </a:p>
        </p:txBody>
      </p:sp>
      <p:sp>
        <p:nvSpPr>
          <p:cNvPr id="5" name="灯片编号占位符 5"/>
          <p:cNvSpPr>
            <a:spLocks noGrp="1"/>
          </p:cNvSpPr>
          <p:nvPr>
            <p:ph type="sldNum" sz="quarter" idx="12"/>
          </p:nvPr>
        </p:nvSpPr>
        <p:spPr/>
        <p:txBody>
          <a:bodyPr/>
          <a:lstStyle>
            <a:lvl1pPr>
              <a:defRPr/>
            </a:lvl1pPr>
          </a:lstStyle>
          <a:p>
            <a:pPr>
              <a:defRPr/>
            </a:pPr>
            <a:fld id="{21E62FCC-F5BB-429E-876F-0AD3EB2BD933}" type="slidenum">
              <a:rPr lang="zh-CN" altLang="en-US"/>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7"/>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Rectangle 5"/>
          <p:cNvSpPr>
            <a:spLocks noGrp="1" noChangeArrowheads="1"/>
          </p:cNvSpPr>
          <p:nvPr>
            <p:ph type="ftr" sz="quarter" idx="10"/>
          </p:nvPr>
        </p:nvSpPr>
        <p:spPr/>
        <p:txBody>
          <a:bodyPr/>
          <a:lstStyle>
            <a:lvl1pPr>
              <a:defRPr/>
            </a:lvl1pPr>
          </a:lstStyle>
          <a:p>
            <a:pPr>
              <a:defRPr/>
            </a:pPr>
            <a:endParaRPr lang="en-US"/>
          </a:p>
        </p:txBody>
      </p:sp>
      <p:sp>
        <p:nvSpPr>
          <p:cNvPr id="5" name="Rectangle 6"/>
          <p:cNvSpPr>
            <a:spLocks noGrp="1" noChangeArrowheads="1"/>
          </p:cNvSpPr>
          <p:nvPr>
            <p:ph type="sldNum" sz="quarter" idx="11"/>
          </p:nvPr>
        </p:nvSpPr>
        <p:spPr/>
        <p:txBody>
          <a:bodyPr/>
          <a:lstStyle>
            <a:lvl1pPr>
              <a:defRPr/>
            </a:lvl1pPr>
          </a:lstStyle>
          <a:p>
            <a:pPr>
              <a:defRPr/>
            </a:pPr>
            <a:fld id="{9F22B102-D5A1-4762-B8EB-BFF30818CB57}" type="slidenum">
              <a:rPr lang="en-US"/>
            </a:fld>
            <a:endParaRPr lang="en-US"/>
          </a:p>
        </p:txBody>
      </p:sp>
      <p:sp>
        <p:nvSpPr>
          <p:cNvPr id="6" name="Rectangle 7"/>
          <p:cNvSpPr>
            <a:spLocks noGrp="1" noChangeArrowheads="1"/>
          </p:cNvSpPr>
          <p:nvPr>
            <p:ph type="dt" sz="quarter" idx="12"/>
          </p:nvPr>
        </p:nvSpPr>
        <p:spPr/>
        <p:txBody>
          <a:bodyPr/>
          <a:lstStyle>
            <a:lvl1pPr>
              <a:defRPr/>
            </a:lvl1pPr>
          </a:lstStyle>
          <a:p>
            <a:pPr>
              <a:defRPr/>
            </a:pPr>
            <a:endParaRPr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905000"/>
            <a:ext cx="5384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97600" y="1905000"/>
            <a:ext cx="5384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Rectangle 5"/>
          <p:cNvSpPr>
            <a:spLocks noGrp="1" noChangeArrowheads="1"/>
          </p:cNvSpPr>
          <p:nvPr>
            <p:ph type="ftr" sz="quarter" idx="10"/>
          </p:nvPr>
        </p:nvSpPr>
        <p:spPr/>
        <p:txBody>
          <a:bodyPr/>
          <a:lstStyle>
            <a:lvl1pPr>
              <a:defRPr/>
            </a:lvl1pPr>
          </a:lstStyle>
          <a:p>
            <a:pPr>
              <a:defRPr/>
            </a:pPr>
            <a:endParaRPr lang="en-US"/>
          </a:p>
        </p:txBody>
      </p:sp>
      <p:sp>
        <p:nvSpPr>
          <p:cNvPr id="6" name="Rectangle 6"/>
          <p:cNvSpPr>
            <a:spLocks noGrp="1" noChangeArrowheads="1"/>
          </p:cNvSpPr>
          <p:nvPr>
            <p:ph type="sldNum" sz="quarter" idx="11"/>
          </p:nvPr>
        </p:nvSpPr>
        <p:spPr/>
        <p:txBody>
          <a:bodyPr/>
          <a:lstStyle>
            <a:lvl1pPr>
              <a:defRPr/>
            </a:lvl1pPr>
          </a:lstStyle>
          <a:p>
            <a:pPr>
              <a:defRPr/>
            </a:pPr>
            <a:fld id="{CFDF60EA-D022-48CA-9D43-47A57355920E}" type="slidenum">
              <a:rPr lang="en-US"/>
            </a:fld>
            <a:endParaRPr lang="en-US"/>
          </a:p>
        </p:txBody>
      </p:sp>
      <p:sp>
        <p:nvSpPr>
          <p:cNvPr id="7" name="Rectangle 7"/>
          <p:cNvSpPr>
            <a:spLocks noGrp="1" noChangeArrowheads="1"/>
          </p:cNvSpPr>
          <p:nvPr>
            <p:ph type="dt" sz="quarter" idx="12"/>
          </p:nvPr>
        </p:nvSpPr>
        <p:spPr/>
        <p:txBody>
          <a:bodyPr/>
          <a:lstStyle>
            <a:lvl1pPr>
              <a:defRPr/>
            </a:lvl1pPr>
          </a:lstStyle>
          <a:p>
            <a:pPr>
              <a:defRPr/>
            </a:pPr>
            <a:endParaRPr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9337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9337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Rectangle 5"/>
          <p:cNvSpPr>
            <a:spLocks noGrp="1" noChangeArrowheads="1"/>
          </p:cNvSpPr>
          <p:nvPr>
            <p:ph type="ftr" sz="quarter" idx="10"/>
          </p:nvPr>
        </p:nvSpPr>
        <p:spPr/>
        <p:txBody>
          <a:bodyPr/>
          <a:lstStyle>
            <a:lvl1pPr>
              <a:defRPr/>
            </a:lvl1pPr>
          </a:lstStyle>
          <a:p>
            <a:pPr>
              <a:defRPr/>
            </a:pPr>
            <a:endParaRPr lang="en-US"/>
          </a:p>
        </p:txBody>
      </p:sp>
      <p:sp>
        <p:nvSpPr>
          <p:cNvPr id="8" name="Rectangle 6"/>
          <p:cNvSpPr>
            <a:spLocks noGrp="1" noChangeArrowheads="1"/>
          </p:cNvSpPr>
          <p:nvPr>
            <p:ph type="sldNum" sz="quarter" idx="11"/>
          </p:nvPr>
        </p:nvSpPr>
        <p:spPr/>
        <p:txBody>
          <a:bodyPr/>
          <a:lstStyle>
            <a:lvl1pPr>
              <a:defRPr/>
            </a:lvl1pPr>
          </a:lstStyle>
          <a:p>
            <a:pPr>
              <a:defRPr/>
            </a:pPr>
            <a:fld id="{AB652499-05BD-4925-AF99-3A68C2FFF5FF}" type="slidenum">
              <a:rPr lang="en-US"/>
            </a:fld>
            <a:endParaRPr lang="en-US"/>
          </a:p>
        </p:txBody>
      </p:sp>
      <p:sp>
        <p:nvSpPr>
          <p:cNvPr id="9" name="Rectangle 7"/>
          <p:cNvSpPr>
            <a:spLocks noGrp="1" noChangeArrowheads="1"/>
          </p:cNvSpPr>
          <p:nvPr>
            <p:ph type="dt" sz="quarter" idx="12"/>
          </p:nvPr>
        </p:nvSpPr>
        <p:spPr/>
        <p:txBody>
          <a:bodyPr/>
          <a:lstStyle>
            <a:lvl1pPr>
              <a:defRPr/>
            </a:lvl1pPr>
          </a:lstStyle>
          <a:p>
            <a:pPr>
              <a:defRPr/>
            </a:pPr>
            <a:endParaRPr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5"/>
          <p:cNvSpPr>
            <a:spLocks noGrp="1" noChangeArrowheads="1"/>
          </p:cNvSpPr>
          <p:nvPr>
            <p:ph type="ftr" sz="quarter" idx="10"/>
          </p:nvPr>
        </p:nvSpPr>
        <p:spPr/>
        <p:txBody>
          <a:bodyPr/>
          <a:lstStyle>
            <a:lvl1pPr>
              <a:defRPr/>
            </a:lvl1pPr>
          </a:lstStyle>
          <a:p>
            <a:pPr>
              <a:defRPr/>
            </a:pPr>
            <a:endParaRPr lang="en-US"/>
          </a:p>
        </p:txBody>
      </p:sp>
      <p:sp>
        <p:nvSpPr>
          <p:cNvPr id="4" name="Rectangle 6"/>
          <p:cNvSpPr>
            <a:spLocks noGrp="1" noChangeArrowheads="1"/>
          </p:cNvSpPr>
          <p:nvPr>
            <p:ph type="sldNum" sz="quarter" idx="11"/>
          </p:nvPr>
        </p:nvSpPr>
        <p:spPr/>
        <p:txBody>
          <a:bodyPr/>
          <a:lstStyle>
            <a:lvl1pPr>
              <a:defRPr/>
            </a:lvl1pPr>
          </a:lstStyle>
          <a:p>
            <a:pPr>
              <a:defRPr/>
            </a:pPr>
            <a:fld id="{46AC24ED-408D-4687-A86D-30A5394071F8}" type="slidenum">
              <a:rPr lang="en-US"/>
            </a:fld>
            <a:endParaRPr lang="en-US"/>
          </a:p>
        </p:txBody>
      </p:sp>
      <p:sp>
        <p:nvSpPr>
          <p:cNvPr id="5" name="Rectangle 7"/>
          <p:cNvSpPr>
            <a:spLocks noGrp="1" noChangeArrowheads="1"/>
          </p:cNvSpPr>
          <p:nvPr>
            <p:ph type="dt" sz="quarter" idx="12"/>
          </p:nvPr>
        </p:nvSpPr>
        <p:spPr/>
        <p:txBody>
          <a:bodyPr/>
          <a:lstStyle>
            <a:lvl1pPr>
              <a:defRPr/>
            </a:lvl1pPr>
          </a:lstStyle>
          <a:p>
            <a:pPr>
              <a:defRPr/>
            </a:pPr>
            <a:endParaRPr 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p:txBody>
          <a:bodyPr/>
          <a:lstStyle>
            <a:lvl1pPr>
              <a:defRPr/>
            </a:lvl1pPr>
          </a:lstStyle>
          <a:p>
            <a:pPr>
              <a:defRPr/>
            </a:pPr>
            <a:endParaRPr lang="en-US"/>
          </a:p>
        </p:txBody>
      </p:sp>
      <p:sp>
        <p:nvSpPr>
          <p:cNvPr id="3" name="Rectangle 6"/>
          <p:cNvSpPr>
            <a:spLocks noGrp="1" noChangeArrowheads="1"/>
          </p:cNvSpPr>
          <p:nvPr>
            <p:ph type="sldNum" sz="quarter" idx="11"/>
          </p:nvPr>
        </p:nvSpPr>
        <p:spPr/>
        <p:txBody>
          <a:bodyPr/>
          <a:lstStyle>
            <a:lvl1pPr>
              <a:defRPr/>
            </a:lvl1pPr>
          </a:lstStyle>
          <a:p>
            <a:pPr>
              <a:defRPr/>
            </a:pPr>
            <a:fld id="{0FDADC6E-AB58-4BCE-9C60-AEEDBA7A5976}" type="slidenum">
              <a:rPr lang="en-US"/>
            </a:fld>
            <a:endParaRPr lang="en-US"/>
          </a:p>
        </p:txBody>
      </p:sp>
      <p:sp>
        <p:nvSpPr>
          <p:cNvPr id="4" name="Rectangle 7"/>
          <p:cNvSpPr>
            <a:spLocks noGrp="1" noChangeArrowheads="1"/>
          </p:cNvSpPr>
          <p:nvPr>
            <p:ph type="dt" sz="quarter" idx="12"/>
          </p:nvPr>
        </p:nvSpPr>
        <p:spPr/>
        <p:txBody>
          <a:bodyPr/>
          <a:lstStyle>
            <a:lvl1pPr>
              <a:defRPr/>
            </a:lvl1pPr>
          </a:lstStyle>
          <a:p>
            <a:pPr>
              <a:defRPr/>
            </a:pPr>
            <a:endParaRPr 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3" y="273050"/>
            <a:ext cx="4011084"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6733" y="27305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Rectangle 5"/>
          <p:cNvSpPr>
            <a:spLocks noGrp="1" noChangeArrowheads="1"/>
          </p:cNvSpPr>
          <p:nvPr>
            <p:ph type="ftr" sz="quarter" idx="10"/>
          </p:nvPr>
        </p:nvSpPr>
        <p:spPr/>
        <p:txBody>
          <a:bodyPr/>
          <a:lstStyle>
            <a:lvl1pPr>
              <a:defRPr/>
            </a:lvl1pPr>
          </a:lstStyle>
          <a:p>
            <a:pPr>
              <a:defRPr/>
            </a:pPr>
            <a:endParaRPr lang="en-US"/>
          </a:p>
        </p:txBody>
      </p:sp>
      <p:sp>
        <p:nvSpPr>
          <p:cNvPr id="6" name="Rectangle 6"/>
          <p:cNvSpPr>
            <a:spLocks noGrp="1" noChangeArrowheads="1"/>
          </p:cNvSpPr>
          <p:nvPr>
            <p:ph type="sldNum" sz="quarter" idx="11"/>
          </p:nvPr>
        </p:nvSpPr>
        <p:spPr/>
        <p:txBody>
          <a:bodyPr/>
          <a:lstStyle>
            <a:lvl1pPr>
              <a:defRPr/>
            </a:lvl1pPr>
          </a:lstStyle>
          <a:p>
            <a:pPr>
              <a:defRPr/>
            </a:pPr>
            <a:fld id="{95A91FFE-C0ED-41CF-8425-225721764A53}" type="slidenum">
              <a:rPr lang="en-US"/>
            </a:fld>
            <a:endParaRPr lang="en-US"/>
          </a:p>
        </p:txBody>
      </p:sp>
      <p:sp>
        <p:nvSpPr>
          <p:cNvPr id="7" name="Rectangle 7"/>
          <p:cNvSpPr>
            <a:spLocks noGrp="1" noChangeArrowheads="1"/>
          </p:cNvSpPr>
          <p:nvPr>
            <p:ph type="dt" sz="quarter" idx="12"/>
          </p:nvPr>
        </p:nvSpPr>
        <p:spPr/>
        <p:txBody>
          <a:bodyPr/>
          <a:lstStyle>
            <a:lvl1pPr>
              <a:defRPr/>
            </a:lvl1pPr>
          </a:lstStyle>
          <a:p>
            <a:pPr>
              <a:defRPr/>
            </a:pPr>
            <a:endParaRPr 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endParaRPr lang="zh-CN" altLang="en-US" noProof="0" smtClean="0"/>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Rectangle 5"/>
          <p:cNvSpPr>
            <a:spLocks noGrp="1" noChangeArrowheads="1"/>
          </p:cNvSpPr>
          <p:nvPr>
            <p:ph type="ftr" sz="quarter" idx="10"/>
          </p:nvPr>
        </p:nvSpPr>
        <p:spPr/>
        <p:txBody>
          <a:bodyPr/>
          <a:lstStyle>
            <a:lvl1pPr>
              <a:defRPr/>
            </a:lvl1pPr>
          </a:lstStyle>
          <a:p>
            <a:pPr>
              <a:defRPr/>
            </a:pPr>
            <a:endParaRPr lang="en-US"/>
          </a:p>
        </p:txBody>
      </p:sp>
      <p:sp>
        <p:nvSpPr>
          <p:cNvPr id="6" name="Rectangle 6"/>
          <p:cNvSpPr>
            <a:spLocks noGrp="1" noChangeArrowheads="1"/>
          </p:cNvSpPr>
          <p:nvPr>
            <p:ph type="sldNum" sz="quarter" idx="11"/>
          </p:nvPr>
        </p:nvSpPr>
        <p:spPr/>
        <p:txBody>
          <a:bodyPr/>
          <a:lstStyle>
            <a:lvl1pPr>
              <a:defRPr/>
            </a:lvl1pPr>
          </a:lstStyle>
          <a:p>
            <a:pPr>
              <a:defRPr/>
            </a:pPr>
            <a:fld id="{F96FBC95-8601-47B2-84D1-A8D40DA6E465}" type="slidenum">
              <a:rPr lang="en-US"/>
            </a:fld>
            <a:endParaRPr lang="en-US"/>
          </a:p>
        </p:txBody>
      </p:sp>
      <p:sp>
        <p:nvSpPr>
          <p:cNvPr id="7" name="Rectangle 7"/>
          <p:cNvSpPr>
            <a:spLocks noGrp="1" noChangeArrowheads="1"/>
          </p:cNvSpPr>
          <p:nvPr>
            <p:ph type="dt" sz="quarter" idx="12"/>
          </p:nvPr>
        </p:nvSpPr>
        <p:spPr/>
        <p:txBody>
          <a:bodyPr/>
          <a:lstStyle>
            <a:lvl1pPr>
              <a:defRPr/>
            </a:lvl1pPr>
          </a:lstStyle>
          <a:p>
            <a:pPr>
              <a:defRPr/>
            </a:pPr>
            <a:endParaRPr 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Rectangle 5"/>
          <p:cNvSpPr>
            <a:spLocks noGrp="1" noChangeArrowheads="1"/>
          </p:cNvSpPr>
          <p:nvPr>
            <p:ph type="ftr" sz="quarter" idx="10"/>
          </p:nvPr>
        </p:nvSpPr>
        <p:spPr/>
        <p:txBody>
          <a:bodyPr/>
          <a:lstStyle>
            <a:lvl1pPr>
              <a:defRPr/>
            </a:lvl1pPr>
          </a:lstStyle>
          <a:p>
            <a:pPr>
              <a:defRPr/>
            </a:pPr>
            <a:endParaRPr lang="en-US"/>
          </a:p>
        </p:txBody>
      </p:sp>
      <p:sp>
        <p:nvSpPr>
          <p:cNvPr id="5" name="Rectangle 6"/>
          <p:cNvSpPr>
            <a:spLocks noGrp="1" noChangeArrowheads="1"/>
          </p:cNvSpPr>
          <p:nvPr>
            <p:ph type="sldNum" sz="quarter" idx="11"/>
          </p:nvPr>
        </p:nvSpPr>
        <p:spPr/>
        <p:txBody>
          <a:bodyPr/>
          <a:lstStyle>
            <a:lvl1pPr>
              <a:defRPr/>
            </a:lvl1pPr>
          </a:lstStyle>
          <a:p>
            <a:pPr>
              <a:defRPr/>
            </a:pPr>
            <a:fld id="{E6C34BCF-E578-4795-B1F0-1A288DE02EC4}" type="slidenum">
              <a:rPr lang="en-US"/>
            </a:fld>
            <a:endParaRPr lang="en-US"/>
          </a:p>
        </p:txBody>
      </p:sp>
      <p:sp>
        <p:nvSpPr>
          <p:cNvPr id="6" name="Rectangle 7"/>
          <p:cNvSpPr>
            <a:spLocks noGrp="1" noChangeArrowheads="1"/>
          </p:cNvSpPr>
          <p:nvPr>
            <p:ph type="dt" sz="quarter" idx="12"/>
          </p:nvPr>
        </p:nvSpPr>
        <p:spPr/>
        <p:txBody>
          <a:bodyPr/>
          <a:lstStyle>
            <a:lvl1pPr>
              <a:defRPr/>
            </a:lvl1pPr>
          </a:lstStyle>
          <a:p>
            <a:pPr>
              <a:defRPr/>
            </a:pPr>
            <a:endParaRPr 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92100"/>
            <a:ext cx="2743200" cy="57277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92100"/>
            <a:ext cx="8026400" cy="5727700"/>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Rectangle 5"/>
          <p:cNvSpPr>
            <a:spLocks noGrp="1" noChangeArrowheads="1"/>
          </p:cNvSpPr>
          <p:nvPr>
            <p:ph type="ftr" sz="quarter" idx="10"/>
          </p:nvPr>
        </p:nvSpPr>
        <p:spPr/>
        <p:txBody>
          <a:bodyPr/>
          <a:lstStyle>
            <a:lvl1pPr>
              <a:defRPr/>
            </a:lvl1pPr>
          </a:lstStyle>
          <a:p>
            <a:pPr>
              <a:defRPr/>
            </a:pPr>
            <a:endParaRPr lang="en-US"/>
          </a:p>
        </p:txBody>
      </p:sp>
      <p:sp>
        <p:nvSpPr>
          <p:cNvPr id="5" name="Rectangle 6"/>
          <p:cNvSpPr>
            <a:spLocks noGrp="1" noChangeArrowheads="1"/>
          </p:cNvSpPr>
          <p:nvPr>
            <p:ph type="sldNum" sz="quarter" idx="11"/>
          </p:nvPr>
        </p:nvSpPr>
        <p:spPr/>
        <p:txBody>
          <a:bodyPr/>
          <a:lstStyle>
            <a:lvl1pPr>
              <a:defRPr/>
            </a:lvl1pPr>
          </a:lstStyle>
          <a:p>
            <a:pPr>
              <a:defRPr/>
            </a:pPr>
            <a:fld id="{01496FEA-EB03-4330-A2BD-FC807F5A08B4}" type="slidenum">
              <a:rPr lang="en-US"/>
            </a:fld>
            <a:endParaRPr lang="en-US"/>
          </a:p>
        </p:txBody>
      </p:sp>
      <p:sp>
        <p:nvSpPr>
          <p:cNvPr id="6" name="Rectangle 7"/>
          <p:cNvSpPr>
            <a:spLocks noGrp="1" noChangeArrowheads="1"/>
          </p:cNvSpPr>
          <p:nvPr>
            <p:ph type="dt" sz="quarter" idx="12"/>
          </p:nvPr>
        </p:nvSpPr>
        <p:spPr/>
        <p:txBody>
          <a:bodyPr/>
          <a:lstStyle>
            <a:lvl1pPr>
              <a:defRPr/>
            </a:lvl1pPr>
          </a:lstStyle>
          <a:p>
            <a:pPr>
              <a:defRPr/>
            </a:pPr>
            <a:endParaRPr 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45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lstStyle/>
          <a:p>
            <a:pPr>
              <a:defRPr/>
            </a:pPr>
            <a:fld id="{4F06D0FE-F4DF-4A85-B67C-1262D4F7D822}" type="datetimeFigureOut">
              <a:rPr lang="zh-CN" altLang="en-US" smtClean="0"/>
            </a:fld>
            <a:endParaRPr lang="en-US"/>
          </a:p>
        </p:txBody>
      </p:sp>
      <p:sp>
        <p:nvSpPr>
          <p:cNvPr id="5" name="页脚占位符 4"/>
          <p:cNvSpPr>
            <a:spLocks noGrp="1"/>
          </p:cNvSpPr>
          <p:nvPr>
            <p:ph type="ftr" sz="quarter" idx="11"/>
          </p:nvPr>
        </p:nvSpPr>
        <p:spPr/>
        <p:txBody>
          <a:bodyPr/>
          <a:lstStyle/>
          <a:p>
            <a:pPr>
              <a:defRPr/>
            </a:pPr>
            <a:endParaRPr lang="en-US"/>
          </a:p>
        </p:txBody>
      </p:sp>
      <p:sp>
        <p:nvSpPr>
          <p:cNvPr id="6" name="灯片编号占位符 5"/>
          <p:cNvSpPr>
            <a:spLocks noGrp="1"/>
          </p:cNvSpPr>
          <p:nvPr>
            <p:ph type="sldNum" sz="quarter" idx="12"/>
          </p:nvPr>
        </p:nvSpPr>
        <p:spPr/>
        <p:txBody>
          <a:bodyPr/>
          <a:lstStyle/>
          <a:p>
            <a:pPr>
              <a:defRPr/>
            </a:pPr>
            <a:fld id="{5A16D14A-18F7-4075-A203-F6ABF4BA6496}" type="slidenum">
              <a:rPr lang="zh-CN" alt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8CC71E59-0E68-4AAD-86B9-6929B6EA0F66}" type="datetimeFigureOut">
              <a:rPr lang="zh-CN" altLang="en-US"/>
            </a:fld>
            <a:endParaRPr lang="en-US"/>
          </a:p>
        </p:txBody>
      </p:sp>
      <p:sp>
        <p:nvSpPr>
          <p:cNvPr id="3" name="页脚占位符 4"/>
          <p:cNvSpPr>
            <a:spLocks noGrp="1"/>
          </p:cNvSpPr>
          <p:nvPr>
            <p:ph type="ftr" sz="quarter" idx="11"/>
          </p:nvPr>
        </p:nvSpPr>
        <p:spPr/>
        <p:txBody>
          <a:bodyPr/>
          <a:lstStyle>
            <a:lvl1pPr>
              <a:defRPr/>
            </a:lvl1pPr>
          </a:lstStyle>
          <a:p>
            <a:pPr>
              <a:defRPr/>
            </a:pPr>
            <a:endParaRPr lang="en-US"/>
          </a:p>
        </p:txBody>
      </p:sp>
      <p:sp>
        <p:nvSpPr>
          <p:cNvPr id="4" name="灯片编号占位符 5"/>
          <p:cNvSpPr>
            <a:spLocks noGrp="1"/>
          </p:cNvSpPr>
          <p:nvPr>
            <p:ph type="sldNum" sz="quarter" idx="12"/>
          </p:nvPr>
        </p:nvSpPr>
        <p:spPr/>
        <p:txBody>
          <a:bodyPr/>
          <a:lstStyle>
            <a:lvl1pPr>
              <a:defRPr/>
            </a:lvl1pPr>
          </a:lstStyle>
          <a:p>
            <a:pPr>
              <a:defRPr/>
            </a:pPr>
            <a:fld id="{9AA5159F-170E-4E45-934E-4FE52587FE77}" type="slidenum">
              <a:rPr lang="zh-CN" altLang="en-US"/>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a:defRPr/>
            </a:pPr>
            <a:fld id="{537AC1D1-71BA-4B21-9392-EAAF3B7D323B}" type="datetimeFigureOut">
              <a:rPr lang="zh-CN" altLang="en-US" smtClean="0"/>
            </a:fld>
            <a:endParaRPr lang="en-US"/>
          </a:p>
        </p:txBody>
      </p:sp>
      <p:sp>
        <p:nvSpPr>
          <p:cNvPr id="5" name="页脚占位符 4"/>
          <p:cNvSpPr>
            <a:spLocks noGrp="1"/>
          </p:cNvSpPr>
          <p:nvPr>
            <p:ph type="ftr" sz="quarter" idx="11"/>
          </p:nvPr>
        </p:nvSpPr>
        <p:spPr/>
        <p:txBody>
          <a:bodyPr/>
          <a:lstStyle/>
          <a:p>
            <a:pPr>
              <a:defRPr/>
            </a:pPr>
            <a:endParaRPr lang="en-US"/>
          </a:p>
        </p:txBody>
      </p:sp>
      <p:sp>
        <p:nvSpPr>
          <p:cNvPr id="6" name="灯片编号占位符 5"/>
          <p:cNvSpPr>
            <a:spLocks noGrp="1"/>
          </p:cNvSpPr>
          <p:nvPr>
            <p:ph type="sldNum" sz="quarter" idx="12"/>
          </p:nvPr>
        </p:nvSpPr>
        <p:spPr/>
        <p:txBody>
          <a:bodyPr/>
          <a:lstStyle/>
          <a:p>
            <a:pPr>
              <a:defRPr/>
            </a:pPr>
            <a:fld id="{ED542B3B-3CF8-4170-825B-DC23DE56EF68}" type="slidenum">
              <a:rPr lang="zh-CN" altLang="en-US" smtClean="0"/>
            </a:fld>
            <a:endParaRPr 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39"/>
            <a:ext cx="10515600" cy="2852737"/>
          </a:xfrm>
        </p:spPr>
        <p:txBody>
          <a:bodyPr anchor="b"/>
          <a:lstStyle>
            <a:lvl1pPr>
              <a:defRPr sz="45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31851" y="4589464"/>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lstStyle/>
          <a:p>
            <a:pPr>
              <a:defRPr/>
            </a:pPr>
            <a:fld id="{0F63F060-CF49-4667-9477-FF041B1C197D}" type="datetimeFigureOut">
              <a:rPr lang="zh-CN" altLang="en-US" smtClean="0"/>
            </a:fld>
            <a:endParaRPr lang="en-US"/>
          </a:p>
        </p:txBody>
      </p:sp>
      <p:sp>
        <p:nvSpPr>
          <p:cNvPr id="5" name="页脚占位符 4"/>
          <p:cNvSpPr>
            <a:spLocks noGrp="1"/>
          </p:cNvSpPr>
          <p:nvPr>
            <p:ph type="ftr" sz="quarter" idx="11"/>
          </p:nvPr>
        </p:nvSpPr>
        <p:spPr/>
        <p:txBody>
          <a:bodyPr/>
          <a:lstStyle/>
          <a:p>
            <a:pPr>
              <a:defRPr/>
            </a:pPr>
            <a:endParaRPr lang="en-US"/>
          </a:p>
        </p:txBody>
      </p:sp>
      <p:sp>
        <p:nvSpPr>
          <p:cNvPr id="6" name="灯片编号占位符 5"/>
          <p:cNvSpPr>
            <a:spLocks noGrp="1"/>
          </p:cNvSpPr>
          <p:nvPr>
            <p:ph type="sldNum" sz="quarter" idx="12"/>
          </p:nvPr>
        </p:nvSpPr>
        <p:spPr/>
        <p:txBody>
          <a:bodyPr/>
          <a:lstStyle/>
          <a:p>
            <a:pPr>
              <a:defRPr/>
            </a:pPr>
            <a:fld id="{B3E0CAD0-2451-4F6B-9CE2-B339079971AB}" type="slidenum">
              <a:rPr lang="zh-CN" altLang="en-US" smtClean="0"/>
            </a:fld>
            <a:endParaRPr 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609600" y="1600201"/>
            <a:ext cx="5376672"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6205728" y="1600201"/>
            <a:ext cx="5376672"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lstStyle/>
          <a:p>
            <a:pPr>
              <a:defRPr/>
            </a:pPr>
            <a:fld id="{DB29EB9F-504B-456E-A6AF-F1882032CA83}" type="datetimeFigureOut">
              <a:rPr lang="zh-CN" altLang="en-US" smtClean="0"/>
            </a:fld>
            <a:endParaRPr lang="en-US"/>
          </a:p>
        </p:txBody>
      </p:sp>
      <p:sp>
        <p:nvSpPr>
          <p:cNvPr id="6" name="页脚占位符 5"/>
          <p:cNvSpPr>
            <a:spLocks noGrp="1"/>
          </p:cNvSpPr>
          <p:nvPr>
            <p:ph type="ftr" sz="quarter" idx="11"/>
          </p:nvPr>
        </p:nvSpPr>
        <p:spPr/>
        <p:txBody>
          <a:bodyPr/>
          <a:lstStyle/>
          <a:p>
            <a:pPr>
              <a:defRPr/>
            </a:pPr>
            <a:endParaRPr lang="en-US"/>
          </a:p>
        </p:txBody>
      </p:sp>
      <p:sp>
        <p:nvSpPr>
          <p:cNvPr id="7" name="灯片编号占位符 6"/>
          <p:cNvSpPr>
            <a:spLocks noGrp="1"/>
          </p:cNvSpPr>
          <p:nvPr>
            <p:ph type="sldNum" sz="quarter" idx="12"/>
          </p:nvPr>
        </p:nvSpPr>
        <p:spPr/>
        <p:txBody>
          <a:bodyPr/>
          <a:lstStyle/>
          <a:p>
            <a:pPr>
              <a:defRPr/>
            </a:pPr>
            <a:fld id="{52D73C93-65B6-4114-A592-BB187EA5DB83}" type="slidenum">
              <a:rPr lang="zh-CN" altLang="en-US" smtClean="0"/>
            </a:fld>
            <a:endParaRPr 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6"/>
            <a:ext cx="10515600"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1186775" y="1778438"/>
            <a:ext cx="4873575"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1186775" y="2665379"/>
            <a:ext cx="4873575"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6256939" y="1778438"/>
            <a:ext cx="4897576"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6256939" y="2665379"/>
            <a:ext cx="4897576"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lstStyle/>
          <a:p>
            <a:pPr>
              <a:defRPr/>
            </a:pPr>
            <a:fld id="{D4F9B1EE-BB0D-4046-9924-8A46F019F5C8}" type="datetimeFigureOut">
              <a:rPr lang="zh-CN" altLang="en-US" smtClean="0"/>
            </a:fld>
            <a:endParaRPr lang="en-US"/>
          </a:p>
        </p:txBody>
      </p:sp>
      <p:sp>
        <p:nvSpPr>
          <p:cNvPr id="8" name="页脚占位符 7"/>
          <p:cNvSpPr>
            <a:spLocks noGrp="1"/>
          </p:cNvSpPr>
          <p:nvPr>
            <p:ph type="ftr" sz="quarter" idx="11"/>
          </p:nvPr>
        </p:nvSpPr>
        <p:spPr/>
        <p:txBody>
          <a:bodyPr/>
          <a:lstStyle/>
          <a:p>
            <a:pPr>
              <a:defRPr/>
            </a:pPr>
            <a:endParaRPr lang="en-US"/>
          </a:p>
        </p:txBody>
      </p:sp>
      <p:sp>
        <p:nvSpPr>
          <p:cNvPr id="9" name="灯片编号占位符 8"/>
          <p:cNvSpPr>
            <a:spLocks noGrp="1"/>
          </p:cNvSpPr>
          <p:nvPr>
            <p:ph type="sldNum" sz="quarter" idx="12"/>
          </p:nvPr>
        </p:nvSpPr>
        <p:spPr/>
        <p:txBody>
          <a:bodyPr/>
          <a:lstStyle/>
          <a:p>
            <a:pPr>
              <a:defRPr/>
            </a:pPr>
            <a:fld id="{612D50E9-FF40-4F10-B81D-FAEFDBB3844A}" type="slidenum">
              <a:rPr lang="zh-CN" altLang="en-US" smtClean="0"/>
            </a:fld>
            <a:endParaRPr 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lstStyle/>
          <a:p>
            <a:pPr>
              <a:defRPr/>
            </a:pPr>
            <a:fld id="{FB4CFA1A-D5CC-47D0-813A-D632B3E877A9}" type="datetimeFigureOut">
              <a:rPr lang="zh-CN" altLang="en-US" smtClean="0"/>
            </a:fld>
            <a:endParaRPr lang="en-US"/>
          </a:p>
        </p:txBody>
      </p:sp>
      <p:sp>
        <p:nvSpPr>
          <p:cNvPr id="4" name="页脚占位符 3"/>
          <p:cNvSpPr>
            <a:spLocks noGrp="1"/>
          </p:cNvSpPr>
          <p:nvPr>
            <p:ph type="ftr" sz="quarter" idx="11"/>
          </p:nvPr>
        </p:nvSpPr>
        <p:spPr/>
        <p:txBody>
          <a:bodyPr/>
          <a:lstStyle/>
          <a:p>
            <a:pPr>
              <a:defRPr/>
            </a:pPr>
            <a:endParaRPr lang="en-US"/>
          </a:p>
        </p:txBody>
      </p:sp>
      <p:sp>
        <p:nvSpPr>
          <p:cNvPr id="5" name="灯片编号占位符 4"/>
          <p:cNvSpPr>
            <a:spLocks noGrp="1"/>
          </p:cNvSpPr>
          <p:nvPr>
            <p:ph type="sldNum" sz="quarter" idx="12"/>
          </p:nvPr>
        </p:nvSpPr>
        <p:spPr/>
        <p:txBody>
          <a:bodyPr/>
          <a:lstStyle/>
          <a:p>
            <a:pPr>
              <a:defRPr/>
            </a:pPr>
            <a:fld id="{21E62FCC-F5BB-429E-876F-0AD3EB2BD933}" type="slidenum">
              <a:rPr lang="zh-CN" altLang="en-US" smtClean="0"/>
            </a:fld>
            <a:endParaRPr lang="en-US"/>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a:defRPr/>
            </a:pPr>
            <a:fld id="{8CC71E59-0E68-4AAD-86B9-6929B6EA0F66}" type="datetimeFigureOut">
              <a:rPr lang="zh-CN" altLang="en-US" smtClean="0"/>
            </a:fld>
            <a:endParaRPr lang="en-US"/>
          </a:p>
        </p:txBody>
      </p:sp>
      <p:sp>
        <p:nvSpPr>
          <p:cNvPr id="3" name="页脚占位符 2"/>
          <p:cNvSpPr>
            <a:spLocks noGrp="1"/>
          </p:cNvSpPr>
          <p:nvPr>
            <p:ph type="ftr" sz="quarter" idx="11"/>
          </p:nvPr>
        </p:nvSpPr>
        <p:spPr/>
        <p:txBody>
          <a:bodyPr/>
          <a:lstStyle/>
          <a:p>
            <a:pPr>
              <a:defRPr/>
            </a:pPr>
            <a:endParaRPr lang="en-US"/>
          </a:p>
        </p:txBody>
      </p:sp>
      <p:sp>
        <p:nvSpPr>
          <p:cNvPr id="4" name="灯片编号占位符 3"/>
          <p:cNvSpPr>
            <a:spLocks noGrp="1"/>
          </p:cNvSpPr>
          <p:nvPr>
            <p:ph type="sldNum" sz="quarter" idx="12"/>
          </p:nvPr>
        </p:nvSpPr>
        <p:spPr/>
        <p:txBody>
          <a:bodyPr/>
          <a:lstStyle/>
          <a:p>
            <a:pPr>
              <a:defRPr/>
            </a:pPr>
            <a:fld id="{9AA5159F-170E-4E45-934E-4FE52587FE77}" type="slidenum">
              <a:rPr lang="zh-CN" altLang="en-US" smtClean="0"/>
            </a:fld>
            <a:endParaRPr lang="en-US"/>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5183188" y="987426"/>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lstStyle/>
          <a:p>
            <a:pPr>
              <a:defRPr/>
            </a:pPr>
            <a:fld id="{7A40BD4C-8B68-4A3A-9680-1D76CBE1FC4B}" type="datetimeFigureOut">
              <a:rPr lang="zh-CN" altLang="en-US" smtClean="0"/>
            </a:fld>
            <a:endParaRPr lang="en-US"/>
          </a:p>
        </p:txBody>
      </p:sp>
      <p:sp>
        <p:nvSpPr>
          <p:cNvPr id="6" name="页脚占位符 5"/>
          <p:cNvSpPr>
            <a:spLocks noGrp="1"/>
          </p:cNvSpPr>
          <p:nvPr>
            <p:ph type="ftr" sz="quarter" idx="11"/>
          </p:nvPr>
        </p:nvSpPr>
        <p:spPr/>
        <p:txBody>
          <a:bodyPr/>
          <a:lstStyle/>
          <a:p>
            <a:pPr>
              <a:defRPr/>
            </a:pPr>
            <a:endParaRPr lang="en-US"/>
          </a:p>
        </p:txBody>
      </p:sp>
      <p:sp>
        <p:nvSpPr>
          <p:cNvPr id="7" name="灯片编号占位符 6"/>
          <p:cNvSpPr>
            <a:spLocks noGrp="1"/>
          </p:cNvSpPr>
          <p:nvPr>
            <p:ph type="sldNum" sz="quarter" idx="12"/>
          </p:nvPr>
        </p:nvSpPr>
        <p:spPr/>
        <p:txBody>
          <a:bodyPr/>
          <a:lstStyle/>
          <a:p>
            <a:pPr>
              <a:defRPr/>
            </a:pPr>
            <a:fld id="{6703BE4D-AE74-45BB-836E-B5E5692DA6A1}" type="slidenum">
              <a:rPr lang="zh-CN" altLang="en-US" smtClean="0"/>
            </a:fld>
            <a:endParaRPr lang="en-US"/>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5183188" y="457201"/>
            <a:ext cx="617220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fontAlgn="base"/>
            <a:r>
              <a:rPr lang="zh-CN" altLang="en-US" strike="noStrike" noProof="1" smtClean="0"/>
              <a:t>单击图标添加图片</a:t>
            </a:r>
            <a:endParaRPr lang="zh-CN" altLang="en-US" strike="noStrike" noProof="1"/>
          </a:p>
        </p:txBody>
      </p:sp>
      <p:sp>
        <p:nvSpPr>
          <p:cNvPr id="4" name="文本占位符 3"/>
          <p:cNvSpPr>
            <a:spLocks noGrp="1"/>
          </p:cNvSpPr>
          <p:nvPr>
            <p:ph type="body" sz="half" idx="2"/>
          </p:nvPr>
        </p:nvSpPr>
        <p:spPr>
          <a:xfrm>
            <a:off x="839788" y="2057400"/>
            <a:ext cx="4165349"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lstStyle/>
          <a:p>
            <a:pPr>
              <a:defRPr/>
            </a:pPr>
            <a:fld id="{0E322105-DB3A-4ECC-A3AD-7DCA9DF0F495}" type="datetimeFigureOut">
              <a:rPr lang="zh-CN" altLang="en-US" smtClean="0"/>
            </a:fld>
            <a:endParaRPr lang="en-US"/>
          </a:p>
        </p:txBody>
      </p:sp>
      <p:sp>
        <p:nvSpPr>
          <p:cNvPr id="6" name="页脚占位符 5"/>
          <p:cNvSpPr>
            <a:spLocks noGrp="1"/>
          </p:cNvSpPr>
          <p:nvPr>
            <p:ph type="ftr" sz="quarter" idx="11"/>
          </p:nvPr>
        </p:nvSpPr>
        <p:spPr/>
        <p:txBody>
          <a:bodyPr/>
          <a:lstStyle/>
          <a:p>
            <a:pPr>
              <a:defRPr/>
            </a:pPr>
            <a:endParaRPr lang="en-US"/>
          </a:p>
        </p:txBody>
      </p:sp>
      <p:sp>
        <p:nvSpPr>
          <p:cNvPr id="7" name="灯片编号占位符 6"/>
          <p:cNvSpPr>
            <a:spLocks noGrp="1"/>
          </p:cNvSpPr>
          <p:nvPr>
            <p:ph type="sldNum" sz="quarter" idx="12"/>
          </p:nvPr>
        </p:nvSpPr>
        <p:spPr/>
        <p:txBody>
          <a:bodyPr/>
          <a:lstStyle/>
          <a:p>
            <a:pPr>
              <a:defRPr/>
            </a:pPr>
            <a:fld id="{708831E7-57B7-497C-9624-016F4C7E7310}" type="slidenum">
              <a:rPr lang="zh-CN" altLang="en-US" smtClean="0"/>
            </a:fld>
            <a:endParaRPr lang="en-US"/>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a:defRPr/>
            </a:pPr>
            <a:fld id="{7FB60A78-AD14-4305-AF33-95C082D1EA11}" type="datetimeFigureOut">
              <a:rPr lang="zh-CN" altLang="en-US" smtClean="0"/>
            </a:fld>
            <a:endParaRPr lang="en-US"/>
          </a:p>
        </p:txBody>
      </p:sp>
      <p:sp>
        <p:nvSpPr>
          <p:cNvPr id="5" name="页脚占位符 4"/>
          <p:cNvSpPr>
            <a:spLocks noGrp="1"/>
          </p:cNvSpPr>
          <p:nvPr>
            <p:ph type="ftr" sz="quarter" idx="11"/>
          </p:nvPr>
        </p:nvSpPr>
        <p:spPr/>
        <p:txBody>
          <a:bodyPr/>
          <a:lstStyle/>
          <a:p>
            <a:pPr>
              <a:defRPr/>
            </a:pPr>
            <a:endParaRPr lang="en-US"/>
          </a:p>
        </p:txBody>
      </p:sp>
      <p:sp>
        <p:nvSpPr>
          <p:cNvPr id="6" name="灯片编号占位符 5"/>
          <p:cNvSpPr>
            <a:spLocks noGrp="1"/>
          </p:cNvSpPr>
          <p:nvPr>
            <p:ph type="sldNum" sz="quarter" idx="12"/>
          </p:nvPr>
        </p:nvSpPr>
        <p:spPr/>
        <p:txBody>
          <a:bodyPr/>
          <a:lstStyle/>
          <a:p>
            <a:pPr>
              <a:defRPr/>
            </a:pPr>
            <a:fld id="{AD9432B1-BCB3-488A-971F-A0A6C00FA248}" type="slidenum">
              <a:rPr lang="zh-CN" altLang="en-US" smtClean="0"/>
            </a:fld>
            <a:endParaRPr lang="en-US"/>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609600" y="274639"/>
            <a:ext cx="8070573" cy="5851525"/>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fontAlgn="base" hangingPunct="1"/>
            <a:fld id="{9A0DB2DC-4C9A-4742-B13C-FB6460FD3503}"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2" y="273050"/>
            <a:ext cx="4011084"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3"/>
          <p:cNvSpPr>
            <a:spLocks noGrp="1"/>
          </p:cNvSpPr>
          <p:nvPr>
            <p:ph type="dt" sz="half" idx="10"/>
          </p:nvPr>
        </p:nvSpPr>
        <p:spPr/>
        <p:txBody>
          <a:bodyPr/>
          <a:lstStyle>
            <a:lvl1pPr>
              <a:defRPr/>
            </a:lvl1pPr>
          </a:lstStyle>
          <a:p>
            <a:pPr>
              <a:defRPr/>
            </a:pPr>
            <a:fld id="{7A40BD4C-8B68-4A3A-9680-1D76CBE1FC4B}" type="datetimeFigureOut">
              <a:rPr lang="zh-CN" altLang="en-US"/>
            </a:fld>
            <a:endParaRPr lang="en-US"/>
          </a:p>
        </p:txBody>
      </p:sp>
      <p:sp>
        <p:nvSpPr>
          <p:cNvPr id="6" name="页脚占位符 4"/>
          <p:cNvSpPr>
            <a:spLocks noGrp="1"/>
          </p:cNvSpPr>
          <p:nvPr>
            <p:ph type="ftr" sz="quarter" idx="11"/>
          </p:nvPr>
        </p:nvSpPr>
        <p:spPr/>
        <p:txBody>
          <a:bodyPr/>
          <a:lstStyle>
            <a:lvl1pPr>
              <a:defRPr/>
            </a:lvl1pPr>
          </a:lstStyle>
          <a:p>
            <a:pPr>
              <a:defRPr/>
            </a:pPr>
            <a:endParaRPr lang="en-US"/>
          </a:p>
        </p:txBody>
      </p:sp>
      <p:sp>
        <p:nvSpPr>
          <p:cNvPr id="7" name="灯片编号占位符 5"/>
          <p:cNvSpPr>
            <a:spLocks noGrp="1"/>
          </p:cNvSpPr>
          <p:nvPr>
            <p:ph type="sldNum" sz="quarter" idx="12"/>
          </p:nvPr>
        </p:nvSpPr>
        <p:spPr/>
        <p:txBody>
          <a:bodyPr/>
          <a:lstStyle>
            <a:lvl1pPr>
              <a:defRPr/>
            </a:lvl1pPr>
          </a:lstStyle>
          <a:p>
            <a:pPr>
              <a:defRPr/>
            </a:pPr>
            <a:fld id="{6703BE4D-AE74-45BB-836E-B5E5692DA6A1}" type="slidenum">
              <a:rPr lang="zh-CN" altLang="en-US"/>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lvl="0" eaLnBrk="1" fontAlgn="base" hangingPunct="1"/>
            <a:fld id="{9A0DB2DC-4C9A-4742-B13C-FB6460FD3503}"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hf sldNum="0" hdr="0" ftr="0" dt="0"/>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空白幻灯片">
    <p:bg>
      <p:bgPr>
        <a:gradFill rotWithShape="0">
          <a:gsLst>
            <a:gs pos="0">
              <a:srgbClr val="C6D9F1"/>
            </a:gs>
            <a:gs pos="100000">
              <a:srgbClr val="846C21"/>
            </a:gs>
          </a:gsLst>
          <a:lin ang="5400000"/>
          <a:tileRect/>
        </a:gra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lstStyle/>
          <a:p>
            <a:pPr lvl="0" eaLnBrk="1" fontAlgn="base" hangingPunct="1"/>
            <a:fld id="{9A0DB2DC-4C9A-4742-B13C-FB6460FD3503}"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hf sldNum="0" hdr="0" ftr="0" dt="0"/>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lvl="0" eaLnBrk="1" fontAlgn="base" hangingPunct="1"/>
            <a:fld id="{9A0DB2DC-4C9A-4742-B13C-FB6460FD3503}"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hf sldNum="0" hdr="0" ftr="0" dt="0"/>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lvl="0" eaLnBrk="1" fontAlgn="base" hangingPunct="1"/>
            <a:fld id="{9A0DB2DC-4C9A-4742-B13C-FB6460FD3503}"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hf sldNum="0" hdr="0" ftr="0" dt="0"/>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lvl="0" eaLnBrk="1" fontAlgn="base" hangingPunct="1"/>
            <a:fld id="{9A0DB2DC-4C9A-4742-B13C-FB6460FD3503}"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hf sldNum="0" hdr="0" ftr="0" dt="0"/>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lvl="0" eaLnBrk="1" fontAlgn="base" hangingPunct="1"/>
            <a:fld id="{9A0DB2DC-4C9A-4742-B13C-FB6460FD3503}"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hf sldNum="0" hdr="0" ftr="0" dt="0"/>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1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lvl="0" eaLnBrk="1" fontAlgn="base" hangingPunct="1"/>
            <a:fld id="{9A0DB2DC-4C9A-4742-B13C-FB6460FD3503}"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hf sldNum="0" hdr="0" ftr="0" dt="0"/>
</p:sldLayout>
</file>

<file path=ppt/slideLayouts/slideLayout87.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13" name="任意多边形 34"/>
          <p:cNvSpPr/>
          <p:nvPr/>
        </p:nvSpPr>
        <p:spPr>
          <a:xfrm>
            <a:off x="-9314" y="379730"/>
            <a:ext cx="8837507" cy="76200"/>
          </a:xfrm>
          <a:custGeom>
            <a:avLst/>
            <a:gdLst>
              <a:gd name="connsiteX0" fmla="*/ 0 w 8821621"/>
              <a:gd name="connsiteY0" fmla="*/ 0 h 98038"/>
              <a:gd name="connsiteX1" fmla="*/ 8723583 w 8821621"/>
              <a:gd name="connsiteY1" fmla="*/ 0 h 98038"/>
              <a:gd name="connsiteX2" fmla="*/ 8821621 w 8821621"/>
              <a:gd name="connsiteY2" fmla="*/ 98038 h 98038"/>
              <a:gd name="connsiteX3" fmla="*/ 0 w 8821621"/>
              <a:gd name="connsiteY3" fmla="*/ 98038 h 98038"/>
              <a:gd name="connsiteX4" fmla="*/ 0 w 8821621"/>
              <a:gd name="connsiteY4" fmla="*/ 0 h 98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21621" h="98038">
                <a:moveTo>
                  <a:pt x="0" y="0"/>
                </a:moveTo>
                <a:lnTo>
                  <a:pt x="8723583" y="0"/>
                </a:lnTo>
                <a:lnTo>
                  <a:pt x="8821621" y="98038"/>
                </a:lnTo>
                <a:lnTo>
                  <a:pt x="0" y="98038"/>
                </a:lnTo>
                <a:lnTo>
                  <a:pt x="0" y="0"/>
                </a:lnTo>
                <a:close/>
              </a:path>
            </a:pathLst>
          </a:custGeom>
          <a:solidFill>
            <a:srgbClr val="6098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6858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dirty="0">
              <a:ln>
                <a:noFill/>
              </a:ln>
              <a:solidFill>
                <a:srgbClr val="FFFFFF"/>
              </a:solidFill>
              <a:effectLst/>
              <a:uLnTx/>
              <a:uFillTx/>
              <a:latin typeface="+mn-ea"/>
            </a:endParaRPr>
          </a:p>
        </p:txBody>
      </p:sp>
      <p:sp>
        <p:nvSpPr>
          <p:cNvPr id="14" name="任意多边形 35"/>
          <p:cNvSpPr/>
          <p:nvPr/>
        </p:nvSpPr>
        <p:spPr>
          <a:xfrm>
            <a:off x="11085632" y="379758"/>
            <a:ext cx="1112721" cy="73542"/>
          </a:xfrm>
          <a:custGeom>
            <a:avLst/>
            <a:gdLst>
              <a:gd name="connsiteX0" fmla="*/ 98038 w 1112721"/>
              <a:gd name="connsiteY0" fmla="*/ 0 h 98038"/>
              <a:gd name="connsiteX1" fmla="*/ 1112721 w 1112721"/>
              <a:gd name="connsiteY1" fmla="*/ 0 h 98038"/>
              <a:gd name="connsiteX2" fmla="*/ 1112721 w 1112721"/>
              <a:gd name="connsiteY2" fmla="*/ 98038 h 98038"/>
              <a:gd name="connsiteX3" fmla="*/ 0 w 1112721"/>
              <a:gd name="connsiteY3" fmla="*/ 98038 h 98038"/>
              <a:gd name="connsiteX4" fmla="*/ 98038 w 1112721"/>
              <a:gd name="connsiteY4" fmla="*/ 0 h 98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2721" h="98038">
                <a:moveTo>
                  <a:pt x="98038" y="0"/>
                </a:moveTo>
                <a:lnTo>
                  <a:pt x="1112721" y="0"/>
                </a:lnTo>
                <a:lnTo>
                  <a:pt x="1112721" y="98038"/>
                </a:lnTo>
                <a:lnTo>
                  <a:pt x="0" y="98038"/>
                </a:lnTo>
                <a:lnTo>
                  <a:pt x="98038" y="0"/>
                </a:lnTo>
                <a:close/>
              </a:path>
            </a:pathLst>
          </a:custGeom>
          <a:solidFill>
            <a:srgbClr val="6098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5" kern="0" dirty="0">
              <a:solidFill>
                <a:srgbClr val="FFFFFF"/>
              </a:solidFill>
              <a:latin typeface="+mn-ea"/>
            </a:endParaRPr>
          </a:p>
        </p:txBody>
      </p:sp>
      <p:sp>
        <p:nvSpPr>
          <p:cNvPr id="15" name="任意多边形 36"/>
          <p:cNvSpPr/>
          <p:nvPr/>
        </p:nvSpPr>
        <p:spPr>
          <a:xfrm>
            <a:off x="8827124" y="453300"/>
            <a:ext cx="2257659" cy="30655"/>
          </a:xfrm>
          <a:custGeom>
            <a:avLst/>
            <a:gdLst>
              <a:gd name="connsiteX0" fmla="*/ 0 w 2257658"/>
              <a:gd name="connsiteY0" fmla="*/ 0 h 40866"/>
              <a:gd name="connsiteX1" fmla="*/ 2257658 w 2257658"/>
              <a:gd name="connsiteY1" fmla="*/ 0 h 40866"/>
              <a:gd name="connsiteX2" fmla="*/ 2216792 w 2257658"/>
              <a:gd name="connsiteY2" fmla="*/ 40866 h 40866"/>
              <a:gd name="connsiteX3" fmla="*/ 40866 w 2257658"/>
              <a:gd name="connsiteY3" fmla="*/ 40866 h 40866"/>
              <a:gd name="connsiteX4" fmla="*/ 0 w 2257658"/>
              <a:gd name="connsiteY4" fmla="*/ 0 h 40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7658" h="40866">
                <a:moveTo>
                  <a:pt x="0" y="0"/>
                </a:moveTo>
                <a:lnTo>
                  <a:pt x="2257658" y="0"/>
                </a:lnTo>
                <a:lnTo>
                  <a:pt x="2216792" y="40866"/>
                </a:lnTo>
                <a:lnTo>
                  <a:pt x="40866" y="40866"/>
                </a:lnTo>
                <a:lnTo>
                  <a:pt x="0" y="0"/>
                </a:lnTo>
                <a:close/>
              </a:path>
            </a:pathLst>
          </a:custGeom>
          <a:solidFill>
            <a:srgbClr val="FFCC6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6858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dirty="0">
              <a:ln>
                <a:noFill/>
              </a:ln>
              <a:solidFill>
                <a:srgbClr val="FFFFFF"/>
              </a:solidFill>
              <a:effectLst/>
              <a:uLnTx/>
              <a:uFillTx/>
              <a:latin typeface="+mn-ea"/>
            </a:endParaRPr>
          </a:p>
        </p:txBody>
      </p:sp>
      <p:sp>
        <p:nvSpPr>
          <p:cNvPr id="16" name="直角三角形 15"/>
          <p:cNvSpPr/>
          <p:nvPr/>
        </p:nvSpPr>
        <p:spPr>
          <a:xfrm>
            <a:off x="-8467" y="33020"/>
            <a:ext cx="445347" cy="346710"/>
          </a:xfrm>
          <a:prstGeom prst="rtTriangle">
            <a:avLst/>
          </a:prstGeom>
          <a:solidFill>
            <a:srgbClr val="6098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5" kern="0" dirty="0">
              <a:solidFill>
                <a:srgbClr val="FFFFFF"/>
              </a:solidFill>
              <a:latin typeface="+mn-ea"/>
            </a:endParaRPr>
          </a:p>
        </p:txBody>
      </p:sp>
      <p:sp>
        <p:nvSpPr>
          <p:cNvPr id="9" name="文本框 8"/>
          <p:cNvSpPr txBox="1"/>
          <p:nvPr/>
        </p:nvSpPr>
        <p:spPr>
          <a:xfrm>
            <a:off x="1508760" y="74308"/>
            <a:ext cx="3978974" cy="246221"/>
          </a:xfrm>
          <a:prstGeom prst="rect">
            <a:avLst/>
          </a:prstGeom>
          <a:noFill/>
        </p:spPr>
        <p:txBody>
          <a:bodyPr wrap="none" rtlCol="0">
            <a:spAutoFit/>
          </a:bodyPr>
          <a:lstStyle/>
          <a:p>
            <a:r>
              <a:rPr lang="en-US" altLang="zh-CN" sz="1000"/>
              <a:t>21</a:t>
            </a:r>
            <a:r>
              <a:rPr lang="zh-CN" altLang="en-US" sz="1000"/>
              <a:t>世纪教育网（</a:t>
            </a:r>
            <a:r>
              <a:rPr lang="en-US" altLang="zh-CN" sz="1000"/>
              <a:t>www.21cnjy.com</a:t>
            </a:r>
            <a:r>
              <a:rPr lang="zh-CN" altLang="en-US" sz="1000"/>
              <a:t>）全国最大的中小学教育资源网站</a:t>
            </a:r>
            <a:endParaRPr lang="zh-CN" altLang="en-US" sz="1000"/>
          </a:p>
        </p:txBody>
      </p:sp>
      <p:pic>
        <p:nvPicPr>
          <p:cNvPr id="12" name="图片 11" descr="21世纪教育logo"/>
          <p:cNvPicPr>
            <a:picLocks noChangeAspect="1"/>
          </p:cNvPicPr>
          <p:nvPr/>
        </p:nvPicPr>
        <p:blipFill>
          <a:blip r:embed="rId2" cstate="print"/>
          <a:stretch>
            <a:fillRect/>
          </a:stretch>
        </p:blipFill>
        <p:spPr>
          <a:xfrm>
            <a:off x="8950961" y="33656"/>
            <a:ext cx="2010833" cy="365125"/>
          </a:xfrm>
          <a:prstGeom prst="rect">
            <a:avLst/>
          </a:prstGeom>
        </p:spPr>
      </p:pic>
      <p:sp>
        <p:nvSpPr>
          <p:cNvPr id="17" name="矩形 16"/>
          <p:cNvSpPr/>
          <p:nvPr/>
        </p:nvSpPr>
        <p:spPr>
          <a:xfrm>
            <a:off x="-18627" y="6488431"/>
            <a:ext cx="12224173" cy="375285"/>
          </a:xfrm>
          <a:prstGeom prst="rect">
            <a:avLst/>
          </a:prstGeom>
          <a:solidFill>
            <a:srgbClr val="6098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TextBox 21"/>
          <p:cNvSpPr txBox="1"/>
          <p:nvPr/>
        </p:nvSpPr>
        <p:spPr>
          <a:xfrm>
            <a:off x="436961" y="27836"/>
            <a:ext cx="646331" cy="369332"/>
          </a:xfrm>
          <a:prstGeom prst="rect">
            <a:avLst/>
          </a:prstGeom>
          <a:noFill/>
          <a:extLst>
            <a:ext uri="{909E8E84-426E-40DD-AFC4-6F175D3DCCD1}">
              <a14:hiddenFill xmlns:a14="http://schemas.microsoft.com/office/drawing/2010/main">
                <a:solidFill>
                  <a:srgbClr val="609801"/>
                </a:solidFill>
              </a14:hiddenFill>
            </a:ext>
          </a:extLst>
        </p:spPr>
        <p:txBody>
          <a:bodyPr wrap="none" rtlCol="0">
            <a:spAutoFit/>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1800" dirty="0" smtClean="0">
                <a:solidFill>
                  <a:srgbClr val="609801"/>
                </a:solidFill>
                <a:latin typeface="时尚中黑简体" panose="01010104010101010101" pitchFamily="2" charset="-122"/>
                <a:ea typeface="时尚中黑简体" panose="01010104010101010101" pitchFamily="2" charset="-122"/>
              </a:rPr>
              <a:t>精品</a:t>
            </a:r>
            <a:endParaRPr lang="zh-CN" altLang="en-US" sz="1800" dirty="0" smtClean="0">
              <a:solidFill>
                <a:srgbClr val="609801"/>
              </a:solidFill>
              <a:latin typeface="时尚中黑简体" panose="01010104010101010101" pitchFamily="2" charset="-122"/>
              <a:ea typeface="时尚中黑简体" panose="01010104010101010101" pitchFamily="2" charset="-122"/>
            </a:endParaRPr>
          </a:p>
        </p:txBody>
      </p:sp>
      <p:sp>
        <p:nvSpPr>
          <p:cNvPr id="19" name="文本框 18"/>
          <p:cNvSpPr txBox="1"/>
          <p:nvPr/>
        </p:nvSpPr>
        <p:spPr>
          <a:xfrm>
            <a:off x="7814733" y="6522720"/>
            <a:ext cx="2967479" cy="307777"/>
          </a:xfrm>
          <a:prstGeom prst="rect">
            <a:avLst/>
          </a:prstGeom>
          <a:noFill/>
        </p:spPr>
        <p:txBody>
          <a:bodyPr wrap="none" rtlCol="0">
            <a:spAutoFit/>
          </a:bodyPr>
          <a:lstStyle/>
          <a:p>
            <a:r>
              <a:rPr lang="zh-CN" altLang="en-US" sz="1400">
                <a:solidFill>
                  <a:schemeClr val="bg1"/>
                </a:solidFill>
                <a:latin typeface="+mn-ea"/>
              </a:rPr>
              <a:t>上</a:t>
            </a:r>
            <a:r>
              <a:rPr lang="en-US" altLang="zh-CN" sz="1400">
                <a:solidFill>
                  <a:schemeClr val="bg1"/>
                </a:solidFill>
                <a:latin typeface="+mn-ea"/>
              </a:rPr>
              <a:t>21</a:t>
            </a:r>
            <a:r>
              <a:rPr lang="zh-CN" altLang="en-US" sz="1400">
                <a:solidFill>
                  <a:schemeClr val="bg1"/>
                </a:solidFill>
                <a:latin typeface="+mn-ea"/>
              </a:rPr>
              <a:t>世纪教育网   下精品教学资源</a:t>
            </a:r>
            <a:endParaRPr lang="zh-CN" altLang="en-US" sz="1400">
              <a:solidFill>
                <a:schemeClr val="bg1"/>
              </a:solidFill>
              <a:latin typeface="+mn-ea"/>
            </a:endParaRPr>
          </a:p>
        </p:txBody>
      </p:sp>
    </p:spTree>
  </p:cSld>
  <p:clrMapOvr>
    <a:masterClrMapping/>
  </p:clrMapOvr>
  <p:hf sldNum="0" hdr="0" ftr="0" dt="0"/>
</p:sldLayout>
</file>

<file path=ppt/slideLayouts/slideLayout88.xml><?xml version="1.0" encoding="utf-8"?>
<p:sldLayout xmlns:a="http://schemas.openxmlformats.org/drawingml/2006/main" xmlns:r="http://schemas.openxmlformats.org/officeDocument/2006/relationships" xmlns:p="http://schemas.openxmlformats.org/presentationml/2006/main">
  <p:cSld name="2_内容与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lstStyle/>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transition>
    <p:fade thruBlk="1"/>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45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lstStyle/>
          <a:p>
            <a:pPr>
              <a:defRPr/>
            </a:pPr>
            <a:fld id="{204E683B-A75F-4777-8925-0E3E4620FDEA}" type="datetimeFigureOut">
              <a:rPr lang="zh-CN" altLang="en-US" smtClean="0"/>
            </a:fld>
            <a:endParaRPr lang="en-US"/>
          </a:p>
        </p:txBody>
      </p:sp>
      <p:sp>
        <p:nvSpPr>
          <p:cNvPr id="5" name="页脚占位符 4"/>
          <p:cNvSpPr>
            <a:spLocks noGrp="1"/>
          </p:cNvSpPr>
          <p:nvPr>
            <p:ph type="ftr" sz="quarter" idx="11"/>
          </p:nvPr>
        </p:nvSpPr>
        <p:spPr/>
        <p:txBody>
          <a:bodyPr/>
          <a:lstStyle/>
          <a:p>
            <a:pPr>
              <a:defRPr/>
            </a:pPr>
            <a:endParaRPr lang="en-US"/>
          </a:p>
        </p:txBody>
      </p:sp>
      <p:sp>
        <p:nvSpPr>
          <p:cNvPr id="6" name="灯片编号占位符 5"/>
          <p:cNvSpPr>
            <a:spLocks noGrp="1"/>
          </p:cNvSpPr>
          <p:nvPr>
            <p:ph type="sldNum" sz="quarter" idx="12"/>
          </p:nvPr>
        </p:nvSpPr>
        <p:spPr/>
        <p:txBody>
          <a:bodyPr/>
          <a:lstStyle/>
          <a:p>
            <a:pPr>
              <a:defRPr/>
            </a:pPr>
            <a:fld id="{B3B03EAB-842B-4A71-BE12-6DE2BE14B518}" type="slidenum">
              <a:rPr lang="zh-CN" alt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endParaRPr lang="zh-CN" altLang="en-US" noProof="0"/>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3"/>
          <p:cNvSpPr>
            <a:spLocks noGrp="1"/>
          </p:cNvSpPr>
          <p:nvPr>
            <p:ph type="dt" sz="half" idx="10"/>
          </p:nvPr>
        </p:nvSpPr>
        <p:spPr/>
        <p:txBody>
          <a:bodyPr/>
          <a:lstStyle>
            <a:lvl1pPr>
              <a:defRPr/>
            </a:lvl1pPr>
          </a:lstStyle>
          <a:p>
            <a:pPr>
              <a:defRPr/>
            </a:pPr>
            <a:fld id="{0E322105-DB3A-4ECC-A3AD-7DCA9DF0F495}" type="datetimeFigureOut">
              <a:rPr lang="zh-CN" altLang="en-US"/>
            </a:fld>
            <a:endParaRPr lang="en-US"/>
          </a:p>
        </p:txBody>
      </p:sp>
      <p:sp>
        <p:nvSpPr>
          <p:cNvPr id="6" name="页脚占位符 4"/>
          <p:cNvSpPr>
            <a:spLocks noGrp="1"/>
          </p:cNvSpPr>
          <p:nvPr>
            <p:ph type="ftr" sz="quarter" idx="11"/>
          </p:nvPr>
        </p:nvSpPr>
        <p:spPr/>
        <p:txBody>
          <a:bodyPr/>
          <a:lstStyle>
            <a:lvl1pPr>
              <a:defRPr/>
            </a:lvl1pPr>
          </a:lstStyle>
          <a:p>
            <a:pPr>
              <a:defRPr/>
            </a:pPr>
            <a:endParaRPr lang="en-US"/>
          </a:p>
        </p:txBody>
      </p:sp>
      <p:sp>
        <p:nvSpPr>
          <p:cNvPr id="7" name="灯片编号占位符 5"/>
          <p:cNvSpPr>
            <a:spLocks noGrp="1"/>
          </p:cNvSpPr>
          <p:nvPr>
            <p:ph type="sldNum" sz="quarter" idx="12"/>
          </p:nvPr>
        </p:nvSpPr>
        <p:spPr/>
        <p:txBody>
          <a:bodyPr/>
          <a:lstStyle>
            <a:lvl1pPr>
              <a:defRPr/>
            </a:lvl1pPr>
          </a:lstStyle>
          <a:p>
            <a:pPr>
              <a:defRPr/>
            </a:pPr>
            <a:fld id="{708831E7-57B7-497C-9624-016F4C7E7310}" type="slidenum">
              <a:rPr lang="zh-CN" altLang="en-US"/>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fontAlgn="base" hangingPunct="1"/>
            <a:fld id="{9A0DB2DC-4C9A-4742-B13C-FB6460FD3503}"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39"/>
            <a:ext cx="10515600" cy="2852737"/>
          </a:xfrm>
        </p:spPr>
        <p:txBody>
          <a:bodyPr anchor="b"/>
          <a:lstStyle>
            <a:lvl1pPr>
              <a:defRPr sz="45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31851" y="4589464"/>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fontAlgn="base" hangingPunct="1"/>
            <a:fld id="{9A0DB2DC-4C9A-4742-B13C-FB6460FD3503}"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hf sldNum="0" hdr="0" ftr="0" dt="0"/>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609600" y="1600201"/>
            <a:ext cx="5376672"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6205728" y="1600201"/>
            <a:ext cx="5376672"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eaLnBrk="1" fontAlgn="base" hangingPunct="1"/>
            <a:fld id="{9A0DB2DC-4C9A-4742-B13C-FB6460FD3503}"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6"/>
            <a:ext cx="10515600"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1186775" y="1778438"/>
            <a:ext cx="4873575"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1186775" y="2665379"/>
            <a:ext cx="4873575"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6256939" y="1778438"/>
            <a:ext cx="4897576"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6256939" y="2665379"/>
            <a:ext cx="4897576"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lstStyle/>
          <a:p>
            <a:pPr lvl="0" eaLnBrk="1" fontAlgn="base" hangingPunct="1"/>
            <a:fld id="{9A0DB2DC-4C9A-4742-B13C-FB6460FD3503}"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lvl="0" eaLnBrk="1" fontAlgn="base" hangingPunct="1"/>
            <a:fld id="{9A0DB2DC-4C9A-4742-B13C-FB6460FD3503}"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lstStyle/>
          <a:p>
            <a:pPr lvl="0" eaLnBrk="1" fontAlgn="base" hangingPunct="1"/>
            <a:fld id="{9A0DB2DC-4C9A-4742-B13C-FB6460FD3503}"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5183188" y="987426"/>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eaLnBrk="1" fontAlgn="base" hangingPunct="1"/>
            <a:fld id="{9A0DB2DC-4C9A-4742-B13C-FB6460FD3503}"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5183188" y="457201"/>
            <a:ext cx="617220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fontAlgn="base"/>
            <a:r>
              <a:rPr lang="zh-CN" altLang="en-US" strike="noStrike" noProof="1" smtClean="0"/>
              <a:t>单击图标添加图片</a:t>
            </a:r>
            <a:endParaRPr lang="zh-CN" altLang="en-US" strike="noStrike" noProof="1"/>
          </a:p>
        </p:txBody>
      </p:sp>
      <p:sp>
        <p:nvSpPr>
          <p:cNvPr id="4" name="文本占位符 3"/>
          <p:cNvSpPr>
            <a:spLocks noGrp="1"/>
          </p:cNvSpPr>
          <p:nvPr>
            <p:ph type="body" sz="half" idx="2"/>
          </p:nvPr>
        </p:nvSpPr>
        <p:spPr>
          <a:xfrm>
            <a:off x="839788" y="2057400"/>
            <a:ext cx="4165349"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eaLnBrk="1" fontAlgn="base" hangingPunct="1"/>
            <a:fld id="{9A0DB2DC-4C9A-4742-B13C-FB6460FD3503}"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fontAlgn="base" hangingPunct="1"/>
            <a:fld id="{9A0DB2DC-4C9A-4742-B13C-FB6460FD3503}"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609600" y="274639"/>
            <a:ext cx="8070573" cy="5851525"/>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fontAlgn="base" hangingPunct="1"/>
            <a:fld id="{9A0DB2DC-4C9A-4742-B13C-FB6460FD3503}"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image" Target="../media/image2.png"/><Relationship Id="rId13" Type="http://schemas.openxmlformats.org/officeDocument/2006/relationships/image" Target="../media/image1.jpe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9" Type="http://schemas.openxmlformats.org/officeDocument/2006/relationships/slideLayout" Target="../slideLayouts/slideLayout129.xml"/><Relationship Id="rId8" Type="http://schemas.openxmlformats.org/officeDocument/2006/relationships/slideLayout" Target="../slideLayouts/slideLayout128.xml"/><Relationship Id="rId7" Type="http://schemas.openxmlformats.org/officeDocument/2006/relationships/slideLayout" Target="../slideLayouts/slideLayout127.xml"/><Relationship Id="rId6" Type="http://schemas.openxmlformats.org/officeDocument/2006/relationships/slideLayout" Target="../slideLayouts/slideLayout126.xml"/><Relationship Id="rId5" Type="http://schemas.openxmlformats.org/officeDocument/2006/relationships/slideLayout" Target="../slideLayouts/slideLayout125.xml"/><Relationship Id="rId4" Type="http://schemas.openxmlformats.org/officeDocument/2006/relationships/slideLayout" Target="../slideLayouts/slideLayout124.xml"/><Relationship Id="rId3" Type="http://schemas.openxmlformats.org/officeDocument/2006/relationships/slideLayout" Target="../slideLayouts/slideLayout123.xml"/><Relationship Id="rId2" Type="http://schemas.openxmlformats.org/officeDocument/2006/relationships/slideLayout" Target="../slideLayouts/slideLayout122.xml"/><Relationship Id="rId15" Type="http://schemas.openxmlformats.org/officeDocument/2006/relationships/theme" Target="../theme/theme10.xml"/><Relationship Id="rId14" Type="http://schemas.openxmlformats.org/officeDocument/2006/relationships/image" Target="../media/image7.jpeg"/><Relationship Id="rId13" Type="http://schemas.openxmlformats.org/officeDocument/2006/relationships/slideLayout" Target="../slideLayouts/slideLayout133.xml"/><Relationship Id="rId12" Type="http://schemas.openxmlformats.org/officeDocument/2006/relationships/slideLayout" Target="../slideLayouts/slideLayout132.xml"/><Relationship Id="rId11" Type="http://schemas.openxmlformats.org/officeDocument/2006/relationships/slideLayout" Target="../slideLayouts/slideLayout131.xml"/><Relationship Id="rId10" Type="http://schemas.openxmlformats.org/officeDocument/2006/relationships/slideLayout" Target="../slideLayouts/slideLayout130.xml"/><Relationship Id="rId1" Type="http://schemas.openxmlformats.org/officeDocument/2006/relationships/slideLayout" Target="../slideLayouts/slideLayout12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1.xml"/><Relationship Id="rId8" Type="http://schemas.openxmlformats.org/officeDocument/2006/relationships/slideLayout" Target="../slideLayouts/slideLayout20.xml"/><Relationship Id="rId7" Type="http://schemas.openxmlformats.org/officeDocument/2006/relationships/slideLayout" Target="../slideLayouts/slideLayout19.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3" Type="http://schemas.openxmlformats.org/officeDocument/2006/relationships/slideLayout" Target="../slideLayouts/slideLayout15.xml"/><Relationship Id="rId2" Type="http://schemas.openxmlformats.org/officeDocument/2006/relationships/slideLayout" Target="../slideLayouts/slideLayout14.xml"/><Relationship Id="rId13" Type="http://schemas.openxmlformats.org/officeDocument/2006/relationships/theme" Target="../theme/theme2.xml"/><Relationship Id="rId12" Type="http://schemas.openxmlformats.org/officeDocument/2006/relationships/image" Target="../media/image3.jpeg"/><Relationship Id="rId11" Type="http://schemas.openxmlformats.org/officeDocument/2006/relationships/slideLayout" Target="../slideLayouts/slideLayout23.xml"/><Relationship Id="rId10" Type="http://schemas.openxmlformats.org/officeDocument/2006/relationships/slideLayout" Target="../slideLayouts/slideLayout22.xml"/><Relationship Id="rId1"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2.xml"/><Relationship Id="rId8" Type="http://schemas.openxmlformats.org/officeDocument/2006/relationships/slideLayout" Target="../slideLayouts/slideLayout31.xml"/><Relationship Id="rId7" Type="http://schemas.openxmlformats.org/officeDocument/2006/relationships/slideLayout" Target="../slideLayouts/slideLayout30.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 Id="rId3" Type="http://schemas.openxmlformats.org/officeDocument/2006/relationships/slideLayout" Target="../slideLayouts/slideLayout26.xml"/><Relationship Id="rId2" Type="http://schemas.openxmlformats.org/officeDocument/2006/relationships/slideLayout" Target="../slideLayouts/slideLayout25.xml"/><Relationship Id="rId13" Type="http://schemas.openxmlformats.org/officeDocument/2006/relationships/theme" Target="../theme/theme3.xml"/><Relationship Id="rId12" Type="http://schemas.openxmlformats.org/officeDocument/2006/relationships/image" Target="../media/image3.jpeg"/><Relationship Id="rId11" Type="http://schemas.openxmlformats.org/officeDocument/2006/relationships/slideLayout" Target="../slideLayouts/slideLayout34.xml"/><Relationship Id="rId10" Type="http://schemas.openxmlformats.org/officeDocument/2006/relationships/slideLayout" Target="../slideLayouts/slideLayout33.xml"/><Relationship Id="rId1"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43.xml"/><Relationship Id="rId8" Type="http://schemas.openxmlformats.org/officeDocument/2006/relationships/slideLayout" Target="../slideLayouts/slideLayout42.xml"/><Relationship Id="rId7" Type="http://schemas.openxmlformats.org/officeDocument/2006/relationships/slideLayout" Target="../slideLayouts/slideLayout41.xml"/><Relationship Id="rId6" Type="http://schemas.openxmlformats.org/officeDocument/2006/relationships/slideLayout" Target="../slideLayouts/slideLayout40.xml"/><Relationship Id="rId5" Type="http://schemas.openxmlformats.org/officeDocument/2006/relationships/slideLayout" Target="../slideLayouts/slideLayout39.xml"/><Relationship Id="rId4" Type="http://schemas.openxmlformats.org/officeDocument/2006/relationships/slideLayout" Target="../slideLayouts/slideLayout38.xml"/><Relationship Id="rId3" Type="http://schemas.openxmlformats.org/officeDocument/2006/relationships/slideLayout" Target="../slideLayouts/slideLayout37.xml"/><Relationship Id="rId2" Type="http://schemas.openxmlformats.org/officeDocument/2006/relationships/slideLayout" Target="../slideLayouts/slideLayout36.xml"/><Relationship Id="rId14" Type="http://schemas.openxmlformats.org/officeDocument/2006/relationships/theme" Target="../theme/theme4.xml"/><Relationship Id="rId13" Type="http://schemas.openxmlformats.org/officeDocument/2006/relationships/image" Target="../media/image1.jpeg"/><Relationship Id="rId12" Type="http://schemas.openxmlformats.org/officeDocument/2006/relationships/slideLayout" Target="../slideLayouts/slideLayout46.xml"/><Relationship Id="rId11" Type="http://schemas.openxmlformats.org/officeDocument/2006/relationships/slideLayout" Target="../slideLayouts/slideLayout45.xml"/><Relationship Id="rId10" Type="http://schemas.openxmlformats.org/officeDocument/2006/relationships/slideLayout" Target="../slideLayouts/slideLayout44.xml"/><Relationship Id="rId1" Type="http://schemas.openxmlformats.org/officeDocument/2006/relationships/slideLayout" Target="../slideLayouts/slideLayout35.xml"/></Relationships>
</file>

<file path=ppt/slideMasters/_rels/slideMaster5.xml.rels><?xml version="1.0" encoding="UTF-8" standalone="yes"?>
<Relationships xmlns="http://schemas.openxmlformats.org/package/2006/relationships"><Relationship Id="rId9" Type="http://schemas.openxmlformats.org/officeDocument/2006/relationships/slideLayout" Target="../slideLayouts/slideLayout55.xml"/><Relationship Id="rId8" Type="http://schemas.openxmlformats.org/officeDocument/2006/relationships/slideLayout" Target="../slideLayouts/slideLayout54.xml"/><Relationship Id="rId7" Type="http://schemas.openxmlformats.org/officeDocument/2006/relationships/slideLayout" Target="../slideLayouts/slideLayout53.xml"/><Relationship Id="rId6" Type="http://schemas.openxmlformats.org/officeDocument/2006/relationships/slideLayout" Target="../slideLayouts/slideLayout52.xml"/><Relationship Id="rId5" Type="http://schemas.openxmlformats.org/officeDocument/2006/relationships/slideLayout" Target="../slideLayouts/slideLayout51.xml"/><Relationship Id="rId4" Type="http://schemas.openxmlformats.org/officeDocument/2006/relationships/slideLayout" Target="../slideLayouts/slideLayout50.xml"/><Relationship Id="rId3" Type="http://schemas.openxmlformats.org/officeDocument/2006/relationships/slideLayout" Target="../slideLayouts/slideLayout49.xml"/><Relationship Id="rId2" Type="http://schemas.openxmlformats.org/officeDocument/2006/relationships/slideLayout" Target="../slideLayouts/slideLayout48.xml"/><Relationship Id="rId13" Type="http://schemas.openxmlformats.org/officeDocument/2006/relationships/theme" Target="../theme/theme5.xml"/><Relationship Id="rId12" Type="http://schemas.openxmlformats.org/officeDocument/2006/relationships/image" Target="../media/image3.jpeg"/><Relationship Id="rId11" Type="http://schemas.openxmlformats.org/officeDocument/2006/relationships/slideLayout" Target="../slideLayouts/slideLayout57.xml"/><Relationship Id="rId10" Type="http://schemas.openxmlformats.org/officeDocument/2006/relationships/slideLayout" Target="../slideLayouts/slideLayout56.xml"/><Relationship Id="rId1" Type="http://schemas.openxmlformats.org/officeDocument/2006/relationships/slideLayout" Target="../slideLayouts/slideLayout47.xml"/></Relationships>
</file>

<file path=ppt/slideMasters/_rels/slideMaster6.xml.rels><?xml version="1.0" encoding="UTF-8" standalone="yes"?>
<Relationships xmlns="http://schemas.openxmlformats.org/package/2006/relationships"><Relationship Id="rId9" Type="http://schemas.openxmlformats.org/officeDocument/2006/relationships/slideLayout" Target="../slideLayouts/slideLayout66.xml"/><Relationship Id="rId8" Type="http://schemas.openxmlformats.org/officeDocument/2006/relationships/slideLayout" Target="../slideLayouts/slideLayout65.xml"/><Relationship Id="rId7" Type="http://schemas.openxmlformats.org/officeDocument/2006/relationships/slideLayout" Target="../slideLayouts/slideLayout64.xml"/><Relationship Id="rId6" Type="http://schemas.openxmlformats.org/officeDocument/2006/relationships/slideLayout" Target="../slideLayouts/slideLayout63.xml"/><Relationship Id="rId5" Type="http://schemas.openxmlformats.org/officeDocument/2006/relationships/slideLayout" Target="../slideLayouts/slideLayout62.xml"/><Relationship Id="rId4" Type="http://schemas.openxmlformats.org/officeDocument/2006/relationships/slideLayout" Target="../slideLayouts/slideLayout61.xml"/><Relationship Id="rId3" Type="http://schemas.openxmlformats.org/officeDocument/2006/relationships/slideLayout" Target="../slideLayouts/slideLayout60.xml"/><Relationship Id="rId2" Type="http://schemas.openxmlformats.org/officeDocument/2006/relationships/slideLayout" Target="../slideLayouts/slideLayout59.xml"/><Relationship Id="rId13" Type="http://schemas.openxmlformats.org/officeDocument/2006/relationships/theme" Target="../theme/theme6.xml"/><Relationship Id="rId12" Type="http://schemas.openxmlformats.org/officeDocument/2006/relationships/image" Target="../media/image3.jpeg"/><Relationship Id="rId11" Type="http://schemas.openxmlformats.org/officeDocument/2006/relationships/slideLayout" Target="../slideLayouts/slideLayout68.xml"/><Relationship Id="rId10" Type="http://schemas.openxmlformats.org/officeDocument/2006/relationships/slideLayout" Target="../slideLayouts/slideLayout67.xml"/><Relationship Id="rId1" Type="http://schemas.openxmlformats.org/officeDocument/2006/relationships/slideLayout" Target="../slideLayouts/slideLayout58.xml"/></Relationships>
</file>

<file path=ppt/slideMasters/_rels/slideMaster7.xml.rels><?xml version="1.0" encoding="UTF-8" standalone="yes"?>
<Relationships xmlns="http://schemas.openxmlformats.org/package/2006/relationships"><Relationship Id="rId9" Type="http://schemas.openxmlformats.org/officeDocument/2006/relationships/slideLayout" Target="../slideLayouts/slideLayout77.xml"/><Relationship Id="rId8" Type="http://schemas.openxmlformats.org/officeDocument/2006/relationships/slideLayout" Target="../slideLayouts/slideLayout76.xml"/><Relationship Id="rId7" Type="http://schemas.openxmlformats.org/officeDocument/2006/relationships/slideLayout" Target="../slideLayouts/slideLayout75.xml"/><Relationship Id="rId6" Type="http://schemas.openxmlformats.org/officeDocument/2006/relationships/slideLayout" Target="../slideLayouts/slideLayout74.xml"/><Relationship Id="rId5" Type="http://schemas.openxmlformats.org/officeDocument/2006/relationships/slideLayout" Target="../slideLayouts/slideLayout73.xml"/><Relationship Id="rId4" Type="http://schemas.openxmlformats.org/officeDocument/2006/relationships/slideLayout" Target="../slideLayouts/slideLayout72.xml"/><Relationship Id="rId3" Type="http://schemas.openxmlformats.org/officeDocument/2006/relationships/slideLayout" Target="../slideLayouts/slideLayout71.xml"/><Relationship Id="rId22" Type="http://schemas.openxmlformats.org/officeDocument/2006/relationships/theme" Target="../theme/theme7.xml"/><Relationship Id="rId21" Type="http://schemas.openxmlformats.org/officeDocument/2006/relationships/image" Target="../media/image2.png"/><Relationship Id="rId20" Type="http://schemas.openxmlformats.org/officeDocument/2006/relationships/slideLayout" Target="../slideLayouts/slideLayout88.xml"/><Relationship Id="rId2" Type="http://schemas.openxmlformats.org/officeDocument/2006/relationships/slideLayout" Target="../slideLayouts/slideLayout70.xml"/><Relationship Id="rId19" Type="http://schemas.openxmlformats.org/officeDocument/2006/relationships/slideLayout" Target="../slideLayouts/slideLayout87.xml"/><Relationship Id="rId18" Type="http://schemas.openxmlformats.org/officeDocument/2006/relationships/slideLayout" Target="../slideLayouts/slideLayout86.xml"/><Relationship Id="rId17" Type="http://schemas.openxmlformats.org/officeDocument/2006/relationships/slideLayout" Target="../slideLayouts/slideLayout85.xml"/><Relationship Id="rId16" Type="http://schemas.openxmlformats.org/officeDocument/2006/relationships/slideLayout" Target="../slideLayouts/slideLayout84.xml"/><Relationship Id="rId15" Type="http://schemas.openxmlformats.org/officeDocument/2006/relationships/slideLayout" Target="../slideLayouts/slideLayout83.xml"/><Relationship Id="rId14" Type="http://schemas.openxmlformats.org/officeDocument/2006/relationships/slideLayout" Target="../slideLayouts/slideLayout82.xml"/><Relationship Id="rId13" Type="http://schemas.openxmlformats.org/officeDocument/2006/relationships/slideLayout" Target="../slideLayouts/slideLayout81.xml"/><Relationship Id="rId12" Type="http://schemas.openxmlformats.org/officeDocument/2006/relationships/slideLayout" Target="../slideLayouts/slideLayout80.xml"/><Relationship Id="rId11" Type="http://schemas.openxmlformats.org/officeDocument/2006/relationships/slideLayout" Target="../slideLayouts/slideLayout79.xml"/><Relationship Id="rId10" Type="http://schemas.openxmlformats.org/officeDocument/2006/relationships/slideLayout" Target="../slideLayouts/slideLayout78.xml"/><Relationship Id="rId1" Type="http://schemas.openxmlformats.org/officeDocument/2006/relationships/slideLayout" Target="../slideLayouts/slideLayout69.xml"/></Relationships>
</file>

<file path=ppt/slideMasters/_rels/slideMaster8.xml.rels><?xml version="1.0" encoding="UTF-8" standalone="yes"?>
<Relationships xmlns="http://schemas.openxmlformats.org/package/2006/relationships"><Relationship Id="rId9" Type="http://schemas.openxmlformats.org/officeDocument/2006/relationships/slideLayout" Target="../slideLayouts/slideLayout97.xml"/><Relationship Id="rId8" Type="http://schemas.openxmlformats.org/officeDocument/2006/relationships/slideLayout" Target="../slideLayouts/slideLayout96.xml"/><Relationship Id="rId7" Type="http://schemas.openxmlformats.org/officeDocument/2006/relationships/slideLayout" Target="../slideLayouts/slideLayout95.xml"/><Relationship Id="rId6" Type="http://schemas.openxmlformats.org/officeDocument/2006/relationships/slideLayout" Target="../slideLayouts/slideLayout94.xml"/><Relationship Id="rId5" Type="http://schemas.openxmlformats.org/officeDocument/2006/relationships/slideLayout" Target="../slideLayouts/slideLayout93.xml"/><Relationship Id="rId4" Type="http://schemas.openxmlformats.org/officeDocument/2006/relationships/slideLayout" Target="../slideLayouts/slideLayout92.xml"/><Relationship Id="rId3" Type="http://schemas.openxmlformats.org/officeDocument/2006/relationships/slideLayout" Target="../slideLayouts/slideLayout91.xml"/><Relationship Id="rId21" Type="http://schemas.openxmlformats.org/officeDocument/2006/relationships/theme" Target="../theme/theme8.xml"/><Relationship Id="rId20" Type="http://schemas.openxmlformats.org/officeDocument/2006/relationships/slideLayout" Target="../slideLayouts/slideLayout108.xml"/><Relationship Id="rId2" Type="http://schemas.openxmlformats.org/officeDocument/2006/relationships/slideLayout" Target="../slideLayouts/slideLayout90.xml"/><Relationship Id="rId19" Type="http://schemas.openxmlformats.org/officeDocument/2006/relationships/slideLayout" Target="../slideLayouts/slideLayout107.xml"/><Relationship Id="rId18" Type="http://schemas.openxmlformats.org/officeDocument/2006/relationships/slideLayout" Target="../slideLayouts/slideLayout106.xml"/><Relationship Id="rId17" Type="http://schemas.openxmlformats.org/officeDocument/2006/relationships/slideLayout" Target="../slideLayouts/slideLayout105.xml"/><Relationship Id="rId16" Type="http://schemas.openxmlformats.org/officeDocument/2006/relationships/slideLayout" Target="../slideLayouts/slideLayout104.xml"/><Relationship Id="rId15" Type="http://schemas.openxmlformats.org/officeDocument/2006/relationships/slideLayout" Target="../slideLayouts/slideLayout103.xml"/><Relationship Id="rId14" Type="http://schemas.openxmlformats.org/officeDocument/2006/relationships/slideLayout" Target="../slideLayouts/slideLayout102.xml"/><Relationship Id="rId13" Type="http://schemas.openxmlformats.org/officeDocument/2006/relationships/slideLayout" Target="../slideLayouts/slideLayout101.xml"/><Relationship Id="rId12" Type="http://schemas.openxmlformats.org/officeDocument/2006/relationships/slideLayout" Target="../slideLayouts/slideLayout100.xml"/><Relationship Id="rId11" Type="http://schemas.openxmlformats.org/officeDocument/2006/relationships/slideLayout" Target="../slideLayouts/slideLayout99.xml"/><Relationship Id="rId10" Type="http://schemas.openxmlformats.org/officeDocument/2006/relationships/slideLayout" Target="../slideLayouts/slideLayout98.xml"/><Relationship Id="rId1" Type="http://schemas.openxmlformats.org/officeDocument/2006/relationships/slideLayout" Target="../slideLayouts/slideLayout89.xml"/></Relationships>
</file>

<file path=ppt/slideMasters/_rels/slideMaster9.xml.rels><?xml version="1.0" encoding="UTF-8" standalone="yes"?>
<Relationships xmlns="http://schemas.openxmlformats.org/package/2006/relationships"><Relationship Id="rId9" Type="http://schemas.openxmlformats.org/officeDocument/2006/relationships/slideLayout" Target="../slideLayouts/slideLayout117.xml"/><Relationship Id="rId8" Type="http://schemas.openxmlformats.org/officeDocument/2006/relationships/slideLayout" Target="../slideLayouts/slideLayout116.xml"/><Relationship Id="rId7" Type="http://schemas.openxmlformats.org/officeDocument/2006/relationships/slideLayout" Target="../slideLayouts/slideLayout115.xml"/><Relationship Id="rId6" Type="http://schemas.openxmlformats.org/officeDocument/2006/relationships/slideLayout" Target="../slideLayouts/slideLayout114.xml"/><Relationship Id="rId5" Type="http://schemas.openxmlformats.org/officeDocument/2006/relationships/slideLayout" Target="../slideLayouts/slideLayout113.xml"/><Relationship Id="rId4" Type="http://schemas.openxmlformats.org/officeDocument/2006/relationships/slideLayout" Target="../slideLayouts/slideLayout112.xml"/><Relationship Id="rId3" Type="http://schemas.openxmlformats.org/officeDocument/2006/relationships/slideLayout" Target="../slideLayouts/slideLayout111.xml"/><Relationship Id="rId2" Type="http://schemas.openxmlformats.org/officeDocument/2006/relationships/slideLayout" Target="../slideLayouts/slideLayout110.xml"/><Relationship Id="rId14" Type="http://schemas.openxmlformats.org/officeDocument/2006/relationships/theme" Target="../theme/theme9.xml"/><Relationship Id="rId13" Type="http://schemas.openxmlformats.org/officeDocument/2006/relationships/image" Target="../media/image7.jpeg"/><Relationship Id="rId12" Type="http://schemas.openxmlformats.org/officeDocument/2006/relationships/slideLayout" Target="../slideLayouts/slideLayout120.xml"/><Relationship Id="rId11" Type="http://schemas.openxmlformats.org/officeDocument/2006/relationships/slideLayout" Target="../slideLayouts/slideLayout119.xml"/><Relationship Id="rId10" Type="http://schemas.openxmlformats.org/officeDocument/2006/relationships/slideLayout" Target="../slideLayouts/slideLayout118.xml"/><Relationship Id="rId1" Type="http://schemas.openxmlformats.org/officeDocument/2006/relationships/slideLayout" Target="../slideLayouts/slideLayout10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4" name="标题占位符 1"/>
          <p:cNvSpPr>
            <a:spLocks noGrp="1"/>
          </p:cNvSpPr>
          <p:nvPr>
            <p:ph type="title"/>
          </p:nvPr>
        </p:nvSpPr>
        <p:spPr bwMode="auto">
          <a:xfrm>
            <a:off x="609600" y="274638"/>
            <a:ext cx="10972800" cy="1143000"/>
          </a:xfrm>
          <a:prstGeom prst="rect">
            <a:avLst/>
          </a:prstGeom>
          <a:noFill/>
          <a:ln w="9525">
            <a:noFill/>
            <a:miter lim="800000"/>
          </a:ln>
        </p:spPr>
        <p:txBody>
          <a:bodyPr vert="horz" wrap="square" lIns="91440" tIns="45720" rIns="91440" bIns="45720" numCol="1" anchor="ctr" anchorCtr="0" compatLnSpc="1"/>
          <a:lstStyle/>
          <a:p>
            <a:pPr lvl="0"/>
            <a:r>
              <a:rPr lang="zh-CN" altLang="en-US" smtClean="0"/>
              <a:t>单击此处编辑母版标题样式</a:t>
            </a:r>
            <a:endParaRPr lang="zh-CN" altLang="en-US" smtClean="0"/>
          </a:p>
        </p:txBody>
      </p:sp>
      <p:sp>
        <p:nvSpPr>
          <p:cNvPr id="3075" name="文本占位符 2"/>
          <p:cNvSpPr>
            <a:spLocks noGrp="1"/>
          </p:cNvSpPr>
          <p:nvPr>
            <p:ph type="body" idx="1"/>
          </p:nvPr>
        </p:nvSpPr>
        <p:spPr bwMode="auto">
          <a:xfrm>
            <a:off x="609600" y="1600203"/>
            <a:ext cx="10972800" cy="4525963"/>
          </a:xfrm>
          <a:prstGeom prst="rect">
            <a:avLst/>
          </a:prstGeom>
          <a:noFill/>
          <a:ln w="9525">
            <a:noFill/>
            <a:miter lim="800000"/>
          </a:ln>
        </p:spPr>
        <p:txBody>
          <a:bodyPr vert="horz" wrap="square" lIns="91440" tIns="45720" rIns="91440" bIns="45720" numCol="1" anchor="t" anchorCtr="0" compatLnSpc="1"/>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smtClean="0"/>
          </a:p>
        </p:txBody>
      </p:sp>
      <p:sp>
        <p:nvSpPr>
          <p:cNvPr id="4" name="日期占位符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ea typeface="宋体" panose="02010600030101010101" pitchFamily="2"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ea typeface="宋体" panose="02010600030101010101" pitchFamily="2" charset="-122"/>
              </a:defRPr>
            </a:lvl1pPr>
          </a:lstStyle>
          <a:p>
            <a:pPr lvl="0" eaLnBrk="1" fontAlgn="base" hangingPunct="1"/>
            <a:fld id="{9A0DB2DC-4C9A-4742-B13C-FB6460FD3503}"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pic>
        <p:nvPicPr>
          <p:cNvPr id="7" name="图片 7"/>
          <p:cNvPicPr>
            <a:picLocks noChangeAspect="1"/>
          </p:cNvPicPr>
          <p:nvPr userDrawn="1"/>
        </p:nvPicPr>
        <p:blipFill>
          <a:blip r:embed="rId14"/>
          <a:stretch>
            <a:fillRect/>
          </a:stretch>
        </p:blipFill>
        <p:spPr>
          <a:xfrm>
            <a:off x="8977314" y="133352"/>
            <a:ext cx="3175" cy="3175"/>
          </a:xfrm>
          <a:prstGeom prst="rect">
            <a:avLst/>
          </a:prstGeom>
          <a:noFill/>
          <a:ln w="9525">
            <a:noFill/>
          </a:ln>
        </p:spPr>
      </p:pic>
      <p:pic>
        <p:nvPicPr>
          <p:cNvPr id="8" name="图片 8"/>
          <p:cNvPicPr>
            <a:picLocks noChangeAspect="1"/>
          </p:cNvPicPr>
          <p:nvPr userDrawn="1"/>
        </p:nvPicPr>
        <p:blipFill>
          <a:blip r:embed="rId14"/>
          <a:stretch>
            <a:fillRect/>
          </a:stretch>
        </p:blipFill>
        <p:spPr>
          <a:xfrm>
            <a:off x="9129714" y="285752"/>
            <a:ext cx="3175" cy="3175"/>
          </a:xfrm>
          <a:prstGeom prst="rect">
            <a:avLst/>
          </a:prstGeom>
          <a:noFill/>
          <a:ln w="9525">
            <a:noFill/>
          </a:ln>
        </p:spPr>
      </p:pic>
      <p:pic>
        <p:nvPicPr>
          <p:cNvPr id="9" name="图片 9"/>
          <p:cNvPicPr>
            <a:picLocks noChangeAspect="1"/>
          </p:cNvPicPr>
          <p:nvPr userDrawn="1"/>
        </p:nvPicPr>
        <p:blipFill>
          <a:blip r:embed="rId14"/>
          <a:stretch>
            <a:fillRect/>
          </a:stretch>
        </p:blipFill>
        <p:spPr>
          <a:xfrm>
            <a:off x="8972551" y="417515"/>
            <a:ext cx="4763" cy="3175"/>
          </a:xfrm>
          <a:prstGeom prst="rect">
            <a:avLst/>
          </a:prstGeom>
          <a:noFill/>
          <a:ln w="9525">
            <a:noFill/>
          </a:ln>
        </p:spPr>
      </p:pic>
      <p:pic>
        <p:nvPicPr>
          <p:cNvPr id="10" name="图片 10"/>
          <p:cNvPicPr>
            <a:picLocks noChangeAspect="1"/>
          </p:cNvPicPr>
          <p:nvPr userDrawn="1"/>
        </p:nvPicPr>
        <p:blipFill>
          <a:blip r:embed="rId14"/>
          <a:stretch>
            <a:fillRect/>
          </a:stretch>
        </p:blipFill>
        <p:spPr>
          <a:xfrm>
            <a:off x="7637465" y="839790"/>
            <a:ext cx="3175" cy="1587"/>
          </a:xfrm>
          <a:prstGeom prst="rect">
            <a:avLst/>
          </a:prstGeom>
          <a:noFill/>
          <a:ln w="9525">
            <a:noFill/>
          </a:ln>
        </p:spPr>
      </p:pic>
      <p:pic>
        <p:nvPicPr>
          <p:cNvPr id="11" name="图片 11"/>
          <p:cNvPicPr>
            <a:picLocks noChangeAspect="1"/>
          </p:cNvPicPr>
          <p:nvPr userDrawn="1"/>
        </p:nvPicPr>
        <p:blipFill>
          <a:blip r:embed="rId14"/>
          <a:stretch>
            <a:fillRect/>
          </a:stretch>
        </p:blipFill>
        <p:spPr>
          <a:xfrm>
            <a:off x="7997826" y="920751"/>
            <a:ext cx="3175" cy="3175"/>
          </a:xfrm>
          <a:prstGeom prst="rect">
            <a:avLst/>
          </a:prstGeom>
          <a:noFill/>
          <a:ln w="9525">
            <a:noFill/>
          </a:ln>
        </p:spPr>
      </p:pic>
      <p:pic>
        <p:nvPicPr>
          <p:cNvPr id="12" name="图片 12"/>
          <p:cNvPicPr>
            <a:picLocks noChangeAspect="1"/>
          </p:cNvPicPr>
          <p:nvPr userDrawn="1"/>
        </p:nvPicPr>
        <p:blipFill>
          <a:blip r:embed="rId14"/>
          <a:stretch>
            <a:fillRect/>
          </a:stretch>
        </p:blipFill>
        <p:spPr>
          <a:xfrm>
            <a:off x="5622926" y="2727327"/>
            <a:ext cx="3175" cy="3175"/>
          </a:xfrm>
          <a:prstGeom prst="rect">
            <a:avLst/>
          </a:prstGeom>
          <a:noFill/>
          <a:ln w="9525">
            <a:noFill/>
          </a:ln>
        </p:spPr>
      </p:pic>
      <p:pic>
        <p:nvPicPr>
          <p:cNvPr id="13" name="图片 13"/>
          <p:cNvPicPr>
            <a:picLocks noChangeAspect="1"/>
          </p:cNvPicPr>
          <p:nvPr userDrawn="1"/>
        </p:nvPicPr>
        <p:blipFill>
          <a:blip r:embed="rId14"/>
          <a:stretch>
            <a:fillRect/>
          </a:stretch>
        </p:blipFill>
        <p:spPr>
          <a:xfrm>
            <a:off x="7637465" y="3025777"/>
            <a:ext cx="3175" cy="3175"/>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1" fontAlgn="base" hangingPunct="1">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1" fontAlgn="base" hangingPunct="1">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1" fontAlgn="base" hangingPunct="1">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eaLnBrk="1" fontAlgn="base" hangingPunct="1">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eaLnBrk="1" fontAlgn="base" hangingPunct="1">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eaLnBrk="1" fontAlgn="base" hangingPunct="1">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eaLnBrk="1" fontAlgn="base" hangingPunct="1">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050" name="标题 1025"/>
          <p:cNvSpPr>
            <a:spLocks noGrp="1"/>
          </p:cNvSpPr>
          <p:nvPr>
            <p:ph type="title"/>
          </p:nvPr>
        </p:nvSpPr>
        <p:spPr>
          <a:xfrm>
            <a:off x="609600" y="274638"/>
            <a:ext cx="10972800" cy="1143000"/>
          </a:xfrm>
          <a:prstGeom prst="rect">
            <a:avLst/>
          </a:prstGeom>
          <a:noFill/>
          <a:ln w="9525">
            <a:noFill/>
          </a:ln>
        </p:spPr>
        <p:txBody>
          <a:bodyPr anchor="ctr"/>
          <a:p>
            <a:pPr lvl="0"/>
            <a:r>
              <a:rPr lang="zh-CN" altLang="en-US" dirty="0"/>
              <a:t>单击此处编辑母版标题样式</a:t>
            </a:r>
            <a:endParaRPr lang="zh-CN" altLang="en-US" dirty="0"/>
          </a:p>
        </p:txBody>
      </p:sp>
      <p:sp>
        <p:nvSpPr>
          <p:cNvPr id="2051" name="文本占位符 1026"/>
          <p:cNvSpPr>
            <a:spLocks noGrp="1"/>
          </p:cNvSpPr>
          <p:nvPr>
            <p:ph type="body"/>
          </p:nvPr>
        </p:nvSpPr>
        <p:spPr>
          <a:xfrm>
            <a:off x="609600" y="1600200"/>
            <a:ext cx="10972800" cy="4525963"/>
          </a:xfrm>
          <a:prstGeom prst="rect">
            <a:avLst/>
          </a:prstGeom>
          <a:noFill/>
          <a:ln w="9525">
            <a:noFill/>
          </a:ln>
        </p:spPr>
        <p:txBody>
          <a:bodyPr anchor="t"/>
          <a:p>
            <a:pPr lvl="0" indent="-342900"/>
            <a:r>
              <a:rPr lang="zh-CN" altLang="en-US" dirty="0"/>
              <a:t>单击此处编辑母版文本样式</a:t>
            </a:r>
            <a:endParaRPr lang="zh-CN" altLang="en-US" dirty="0"/>
          </a:p>
          <a:p>
            <a:pPr lvl="1" indent="-285750"/>
            <a:r>
              <a:rPr lang="zh-CN" altLang="en-US" dirty="0"/>
              <a:t>第二级</a:t>
            </a:r>
            <a:endParaRPr lang="zh-CN" altLang="en-US" dirty="0"/>
          </a:p>
          <a:p>
            <a:pPr lvl="2" indent="-228600"/>
            <a:r>
              <a:rPr lang="zh-CN" altLang="en-US" dirty="0"/>
              <a:t>第三级</a:t>
            </a:r>
            <a:endParaRPr lang="zh-CN" altLang="en-US" dirty="0"/>
          </a:p>
          <a:p>
            <a:pPr lvl="3" indent="-228600"/>
            <a:r>
              <a:rPr lang="zh-CN" altLang="en-US" dirty="0"/>
              <a:t>第四级</a:t>
            </a:r>
            <a:endParaRPr lang="zh-CN" altLang="en-US" dirty="0"/>
          </a:p>
          <a:p>
            <a:pPr lvl="4" indent="-228600"/>
            <a:r>
              <a:rPr lang="zh-CN" altLang="en-US" dirty="0"/>
              <a:t>第五级</a:t>
            </a:r>
            <a:endParaRPr lang="zh-CN" altLang="en-US" dirty="0"/>
          </a:p>
        </p:txBody>
      </p:sp>
      <p:sp>
        <p:nvSpPr>
          <p:cNvPr id="1028" name="日期占位符 1027"/>
          <p:cNvSpPr>
            <a:spLocks noGrp="1"/>
          </p:cNvSpPr>
          <p:nvPr>
            <p:ph type="dt" sz="half" idx="2"/>
          </p:nvPr>
        </p:nvSpPr>
        <p:spPr>
          <a:xfrm>
            <a:off x="609600" y="6245225"/>
            <a:ext cx="2844800" cy="476250"/>
          </a:xfrm>
          <a:prstGeom prst="rect">
            <a:avLst/>
          </a:prstGeom>
          <a:noFill/>
          <a:ln w="9525">
            <a:noFill/>
            <a:miter/>
          </a:ln>
        </p:spPr>
        <p:txBody>
          <a:bodyPr/>
          <a:lstStyle>
            <a:lvl1pPr>
              <a:buFont typeface="Arial" panose="020B0604020202020204" pitchFamily="34" charset="0"/>
              <a:buNone/>
              <a:defRPr sz="1400" noProof="1">
                <a:solidFill>
                  <a:srgbClr val="000000"/>
                </a:solidFill>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1029" name="页脚占位符 1028"/>
          <p:cNvSpPr>
            <a:spLocks noGrp="1"/>
          </p:cNvSpPr>
          <p:nvPr>
            <p:ph type="ftr" sz="quarter" idx="3"/>
          </p:nvPr>
        </p:nvSpPr>
        <p:spPr>
          <a:xfrm>
            <a:off x="4165600" y="6245225"/>
            <a:ext cx="3860800" cy="476250"/>
          </a:xfrm>
          <a:prstGeom prst="rect">
            <a:avLst/>
          </a:prstGeom>
          <a:noFill/>
          <a:ln w="9525">
            <a:noFill/>
            <a:miter/>
          </a:ln>
        </p:spPr>
        <p:txBody>
          <a:bodyPr/>
          <a:lstStyle>
            <a:lvl1pPr algn="ctr">
              <a:buFont typeface="Arial" panose="020B0604020202020204" pitchFamily="34" charset="0"/>
              <a:buNone/>
              <a:defRPr sz="1400" noProof="1">
                <a:solidFill>
                  <a:srgbClr val="000000"/>
                </a:solidFill>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1030" name="灯片编号占位符 1029"/>
          <p:cNvSpPr>
            <a:spLocks noGrp="1"/>
          </p:cNvSpPr>
          <p:nvPr>
            <p:ph type="sldNum" sz="quarter" idx="4"/>
          </p:nvPr>
        </p:nvSpPr>
        <p:spPr>
          <a:xfrm>
            <a:off x="8737600" y="6245225"/>
            <a:ext cx="2844800" cy="476250"/>
          </a:xfrm>
          <a:prstGeom prst="rect">
            <a:avLst/>
          </a:prstGeom>
          <a:noFill/>
          <a:ln w="9525">
            <a:noFill/>
            <a:miter/>
          </a:ln>
        </p:spPr>
        <p:txBody>
          <a:bodyPr vert="horz" wrap="square" lIns="91440" tIns="45720" rIns="91440" bIns="45720" numCol="1" anchor="t" anchorCtr="0" compatLnSpc="1"/>
          <a:lstStyle>
            <a:lvl1pPr algn="r">
              <a:defRPr sz="1400">
                <a:solidFill>
                  <a:srgbClr val="000000"/>
                </a:solidFill>
              </a:defRPr>
            </a:lvl1pPr>
          </a:lstStyle>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grpSp>
        <p:nvGrpSpPr>
          <p:cNvPr id="2055" name="Group 2"/>
          <p:cNvGrpSpPr>
            <a:grpSpLocks noChangeAspect="1"/>
          </p:cNvGrpSpPr>
          <p:nvPr userDrawn="1"/>
        </p:nvGrpSpPr>
        <p:grpSpPr>
          <a:xfrm>
            <a:off x="0" y="0"/>
            <a:ext cx="12192000" cy="6899275"/>
            <a:chOff x="0" y="0"/>
            <a:chExt cx="9180512" cy="6912768"/>
          </a:xfrm>
        </p:grpSpPr>
        <p:pic>
          <p:nvPicPr>
            <p:cNvPr id="2056" name="Picture 31" descr="ditu "/>
            <p:cNvPicPr>
              <a:picLocks noChangeAspect="1"/>
            </p:cNvPicPr>
            <p:nvPr/>
          </p:nvPicPr>
          <p:blipFill>
            <a:blip r:embed="rId14"/>
            <a:srcRect t="2141" b="31750"/>
            <a:stretch>
              <a:fillRect/>
            </a:stretch>
          </p:blipFill>
          <p:spPr>
            <a:xfrm>
              <a:off x="0" y="27384"/>
              <a:ext cx="9180512" cy="6858000"/>
            </a:xfrm>
            <a:prstGeom prst="rect">
              <a:avLst/>
            </a:prstGeom>
            <a:noFill/>
            <a:ln w="9525">
              <a:noFill/>
            </a:ln>
          </p:spPr>
        </p:pic>
        <p:pic>
          <p:nvPicPr>
            <p:cNvPr id="2057" name="Picture 31" descr="ditu "/>
            <p:cNvPicPr>
              <a:picLocks noChangeAspect="1"/>
            </p:cNvPicPr>
            <p:nvPr/>
          </p:nvPicPr>
          <p:blipFill>
            <a:blip r:embed="rId14"/>
            <a:srcRect t="97649"/>
            <a:stretch>
              <a:fillRect/>
            </a:stretch>
          </p:blipFill>
          <p:spPr>
            <a:xfrm>
              <a:off x="0" y="6751512"/>
              <a:ext cx="9180512" cy="161256"/>
            </a:xfrm>
            <a:prstGeom prst="rect">
              <a:avLst/>
            </a:prstGeom>
            <a:noFill/>
            <a:ln w="9525">
              <a:noFill/>
            </a:ln>
          </p:spPr>
        </p:pic>
        <p:pic>
          <p:nvPicPr>
            <p:cNvPr id="2058" name="Picture 31" descr="ditu "/>
            <p:cNvPicPr>
              <a:picLocks noChangeAspect="1"/>
            </p:cNvPicPr>
            <p:nvPr/>
          </p:nvPicPr>
          <p:blipFill>
            <a:blip r:embed="rId14"/>
            <a:srcRect b="97932"/>
            <a:stretch>
              <a:fillRect/>
            </a:stretch>
          </p:blipFill>
          <p:spPr>
            <a:xfrm>
              <a:off x="0" y="0"/>
              <a:ext cx="9180512" cy="144016"/>
            </a:xfrm>
            <a:prstGeom prst="rect">
              <a:avLst/>
            </a:prstGeom>
            <a:noFill/>
            <a:ln w="9525">
              <a:noFill/>
            </a:ln>
          </p:spPr>
        </p:pic>
      </p:grpSp>
    </p:spTree>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 id="2147483789" r:id="rId12"/>
    <p:sldLayoutId id="2147483790" r:id="rId13"/>
  </p:sldLayoutIdLst>
  <p:hf sldNum="0"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1">
          <a:blip r:embed="rId12"/>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92100"/>
            <a:ext cx="10972800" cy="1384300"/>
          </a:xfrm>
          <a:prstGeom prst="rect">
            <a:avLst/>
          </a:prstGeom>
          <a:noFill/>
          <a:ln w="9525">
            <a:noFill/>
            <a:miter lim="800000"/>
          </a:ln>
        </p:spPr>
        <p:txBody>
          <a:bodyPr vert="horz" wrap="square" lIns="91440" tIns="45720" rIns="91440" bIns="45720" numCol="1" anchor="ctr" anchorCtr="0" compatLnSpc="1"/>
          <a:lstStyle/>
          <a:p>
            <a:pPr lvl="0"/>
            <a:r>
              <a:rPr lang="zh-CN" smtClean="0"/>
              <a:t>单击此处编辑母版标题样式</a:t>
            </a:r>
            <a:endParaRPr lang="zh-CN" smtClean="0"/>
          </a:p>
        </p:txBody>
      </p:sp>
      <p:sp>
        <p:nvSpPr>
          <p:cNvPr id="1027" name="Rectangle 3"/>
          <p:cNvSpPr>
            <a:spLocks noGrp="1" noChangeArrowheads="1"/>
          </p:cNvSpPr>
          <p:nvPr>
            <p:ph type="body" idx="1"/>
          </p:nvPr>
        </p:nvSpPr>
        <p:spPr bwMode="auto">
          <a:xfrm>
            <a:off x="609600" y="1905000"/>
            <a:ext cx="10972800" cy="4114800"/>
          </a:xfrm>
          <a:prstGeom prst="rect">
            <a:avLst/>
          </a:prstGeom>
          <a:noFill/>
          <a:ln w="9525">
            <a:noFill/>
            <a:miter lim="800000"/>
          </a:ln>
        </p:spPr>
        <p:txBody>
          <a:bodyPr vert="horz" wrap="square" lIns="91440" tIns="45720" rIns="91440" bIns="45720" numCol="1" anchor="t" anchorCtr="0" compatLnSpc="1"/>
          <a:lstStyle/>
          <a:p>
            <a:pPr lvl="0"/>
            <a:r>
              <a:rPr lang="zh-CN" smtClean="0"/>
              <a:t>单击此处编辑母版文本样式</a:t>
            </a:r>
            <a:endParaRPr lang="zh-CN" smtClean="0"/>
          </a:p>
          <a:p>
            <a:pPr lvl="1"/>
            <a:r>
              <a:rPr lang="zh-CN" smtClean="0"/>
              <a:t>第二级</a:t>
            </a:r>
            <a:endParaRPr lang="zh-CN" smtClean="0"/>
          </a:p>
          <a:p>
            <a:pPr lvl="2"/>
            <a:r>
              <a:rPr lang="zh-CN" smtClean="0"/>
              <a:t>第三级</a:t>
            </a:r>
            <a:endParaRPr lang="zh-CN" smtClean="0"/>
          </a:p>
          <a:p>
            <a:pPr lvl="3"/>
            <a:r>
              <a:rPr lang="zh-CN" smtClean="0"/>
              <a:t>第四级</a:t>
            </a:r>
            <a:endParaRPr lang="zh-CN" smtClean="0"/>
          </a:p>
          <a:p>
            <a:pPr lvl="4"/>
            <a:r>
              <a:rPr lang="zh-CN" smtClean="0"/>
              <a:t>第五级</a:t>
            </a:r>
            <a:endParaRPr lang="zh-CN" smtClean="0"/>
          </a:p>
        </p:txBody>
      </p:sp>
      <p:sp>
        <p:nvSpPr>
          <p:cNvPr id="2052" name="Rectangle 5"/>
          <p:cNvSpPr>
            <a:spLocks noGrp="1" noChangeArrowheads="1"/>
          </p:cNvSpPr>
          <p:nvPr>
            <p:ph type="ftr" sz="quarter" idx="3"/>
          </p:nvPr>
        </p:nvSpPr>
        <p:spPr bwMode="auto">
          <a:xfrm>
            <a:off x="4165600" y="6245225"/>
            <a:ext cx="3860800" cy="476250"/>
          </a:xfrm>
          <a:prstGeom prst="rect">
            <a:avLst/>
          </a:prstGeom>
          <a:noFill/>
          <a:ln w="9525">
            <a:noFill/>
            <a:miter lim="800000"/>
          </a:ln>
        </p:spPr>
        <p:txBody>
          <a:bodyPr vert="horz" wrap="square" lIns="91440" tIns="45720" rIns="91440" bIns="45720" numCol="1" anchor="b" anchorCtr="0" compatLnSpc="1"/>
          <a:lstStyle>
            <a:lvl1pPr algn="ctr">
              <a:buFont typeface="Arial" panose="020B0604020202020204" pitchFamily="34" charset="0"/>
              <a:buNone/>
              <a:defRPr sz="1400">
                <a:effectLst>
                  <a:outerShdw blurRad="38100" dist="38100" dir="2700000" algn="tl">
                    <a:srgbClr val="000000"/>
                  </a:outerShdw>
                </a:effectLst>
                <a:latin typeface="+mn-lt"/>
                <a:ea typeface="宋体" panose="02010600030101010101" pitchFamily="2" charset="-122"/>
              </a:defRPr>
            </a:lvl1pPr>
          </a:lstStyle>
          <a:p>
            <a:pPr>
              <a:defRPr/>
            </a:pPr>
            <a:endParaRPr lang="en-US"/>
          </a:p>
        </p:txBody>
      </p:sp>
      <p:sp>
        <p:nvSpPr>
          <p:cNvPr id="2053" name="Rectangle 6"/>
          <p:cNvSpPr>
            <a:spLocks noGrp="1" noChangeArrowheads="1"/>
          </p:cNvSpPr>
          <p:nvPr>
            <p:ph type="sldNum" sz="quarter" idx="4"/>
          </p:nvPr>
        </p:nvSpPr>
        <p:spPr bwMode="auto">
          <a:xfrm>
            <a:off x="8737600" y="6245225"/>
            <a:ext cx="2844800" cy="476250"/>
          </a:xfrm>
          <a:prstGeom prst="rect">
            <a:avLst/>
          </a:prstGeom>
          <a:noFill/>
          <a:ln w="9525">
            <a:noFill/>
            <a:miter lim="800000"/>
          </a:ln>
        </p:spPr>
        <p:txBody>
          <a:bodyPr vert="horz" wrap="square" lIns="91440" tIns="45720" rIns="91440" bIns="45720" numCol="1" anchor="b" anchorCtr="0" compatLnSpc="1"/>
          <a:lstStyle>
            <a:lvl1pPr algn="r">
              <a:buFont typeface="Arial" panose="020B0604020202020204" pitchFamily="34" charset="0"/>
              <a:buNone/>
              <a:defRPr sz="1400">
                <a:effectLst>
                  <a:outerShdw blurRad="38100" dist="38100" dir="2700000" algn="tl">
                    <a:srgbClr val="000000"/>
                  </a:outerShdw>
                </a:effectLst>
                <a:latin typeface="+mn-lt"/>
                <a:ea typeface="宋体" panose="02010600030101010101" pitchFamily="2" charset="-122"/>
              </a:defRPr>
            </a:lvl1pPr>
          </a:lstStyle>
          <a:p>
            <a:pPr>
              <a:defRPr/>
            </a:pPr>
            <a:fld id="{11758585-50A5-43B6-89AE-716A2AD21805}" type="slidenum">
              <a:rPr lang="en-US"/>
            </a:fld>
            <a:endParaRPr lang="en-US"/>
          </a:p>
        </p:txBody>
      </p:sp>
      <p:sp>
        <p:nvSpPr>
          <p:cNvPr id="2054" name="Rectangle 7"/>
          <p:cNvSpPr>
            <a:spLocks noGrp="1" noChangeArrowheads="1"/>
          </p:cNvSpPr>
          <p:nvPr>
            <p:ph type="dt" sz="quarter" idx="2"/>
          </p:nvPr>
        </p:nvSpPr>
        <p:spPr bwMode="auto">
          <a:xfrm>
            <a:off x="609600" y="6245225"/>
            <a:ext cx="2844800" cy="476250"/>
          </a:xfrm>
          <a:prstGeom prst="rect">
            <a:avLst/>
          </a:prstGeom>
          <a:noFill/>
          <a:ln w="9525">
            <a:noFill/>
            <a:miter lim="800000"/>
          </a:ln>
        </p:spPr>
        <p:txBody>
          <a:bodyPr vert="horz" wrap="square" lIns="91440" tIns="45720" rIns="91440" bIns="45720" numCol="1" anchor="b" anchorCtr="0" compatLnSpc="1"/>
          <a:lstStyle>
            <a:lvl1pPr>
              <a:buFont typeface="Arial" panose="020B0604020202020204" pitchFamily="34" charset="0"/>
              <a:buNone/>
              <a:defRPr sz="1400">
                <a:effectLst>
                  <a:outerShdw blurRad="38100" dist="38100" dir="2700000" algn="tl">
                    <a:srgbClr val="000000"/>
                  </a:outerShdw>
                </a:effectLst>
                <a:latin typeface="+mn-lt"/>
                <a:ea typeface="宋体" panose="02010600030101010101" pitchFamily="2" charset="-122"/>
              </a:defRPr>
            </a:lvl1pPr>
          </a:lstStyle>
          <a:p>
            <a:pPr>
              <a:defRPr/>
            </a:pPr>
            <a:endParaRPr lang="en-US"/>
          </a:p>
        </p:txBody>
      </p:sp>
    </p:spTree>
  </p:cSld>
  <p:clrMap bg1="dk2" tx1="lt1" bg2="dk1"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rtl="0" eaLnBrk="1" fontAlgn="base" hangingPunct="1">
        <a:spcBef>
          <a:spcPct val="0"/>
        </a:spcBef>
        <a:spcAft>
          <a:spcPct val="0"/>
        </a:spcAft>
        <a:defRPr sz="44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Arial" panose="020B0604020202020204" pitchFamily="34" charset="0"/>
        </a:defRPr>
      </a:lvl2pPr>
      <a:lvl3pPr algn="l" rtl="0" eaLnBrk="1" fontAlgn="base" hangingPunct="1">
        <a:spcBef>
          <a:spcPct val="0"/>
        </a:spcBef>
        <a:spcAft>
          <a:spcPct val="0"/>
        </a:spcAft>
        <a:defRPr sz="4400">
          <a:solidFill>
            <a:schemeClr val="tx2"/>
          </a:solidFill>
          <a:latin typeface="Arial" panose="020B0604020202020204" pitchFamily="34" charset="0"/>
        </a:defRPr>
      </a:lvl3pPr>
      <a:lvl4pPr algn="l" rtl="0" eaLnBrk="1" fontAlgn="base" hangingPunct="1">
        <a:spcBef>
          <a:spcPct val="0"/>
        </a:spcBef>
        <a:spcAft>
          <a:spcPct val="0"/>
        </a:spcAft>
        <a:defRPr sz="4400">
          <a:solidFill>
            <a:schemeClr val="tx2"/>
          </a:solidFill>
          <a:latin typeface="Arial" panose="020B0604020202020204" pitchFamily="34" charset="0"/>
        </a:defRPr>
      </a:lvl4pPr>
      <a:lvl5pPr algn="l" rtl="0" eaLnBrk="1" fontAlgn="base" hangingPunct="1">
        <a:spcBef>
          <a:spcPct val="0"/>
        </a:spcBef>
        <a:spcAft>
          <a:spcPct val="0"/>
        </a:spcAft>
        <a:defRPr sz="4400">
          <a:solidFill>
            <a:schemeClr val="tx2"/>
          </a:solidFill>
          <a:latin typeface="Arial" panose="020B0604020202020204" pitchFamily="34" charset="0"/>
        </a:defRPr>
      </a:lvl5pPr>
      <a:lvl6pPr marL="457200" algn="l" rtl="0" eaLnBrk="1" fontAlgn="base" hangingPunct="1">
        <a:spcBef>
          <a:spcPct val="0"/>
        </a:spcBef>
        <a:spcAft>
          <a:spcPct val="0"/>
        </a:spcAft>
        <a:defRPr sz="4400">
          <a:solidFill>
            <a:schemeClr val="tx2"/>
          </a:solidFill>
          <a:latin typeface="Arial" panose="020B0604020202020204" pitchFamily="34" charset="0"/>
        </a:defRPr>
      </a:lvl6pPr>
      <a:lvl7pPr marL="914400" algn="l" rtl="0" eaLnBrk="1" fontAlgn="base" hangingPunct="1">
        <a:spcBef>
          <a:spcPct val="0"/>
        </a:spcBef>
        <a:spcAft>
          <a:spcPct val="0"/>
        </a:spcAft>
        <a:defRPr sz="4400">
          <a:solidFill>
            <a:schemeClr val="tx2"/>
          </a:solidFill>
          <a:latin typeface="Arial" panose="020B0604020202020204" pitchFamily="34" charset="0"/>
        </a:defRPr>
      </a:lvl7pPr>
      <a:lvl8pPr marL="1371600" algn="l" rtl="0" eaLnBrk="1" fontAlgn="base" hangingPunct="1">
        <a:spcBef>
          <a:spcPct val="0"/>
        </a:spcBef>
        <a:spcAft>
          <a:spcPct val="0"/>
        </a:spcAft>
        <a:defRPr sz="4400">
          <a:solidFill>
            <a:schemeClr val="tx2"/>
          </a:solidFill>
          <a:latin typeface="Arial" panose="020B0604020202020204" pitchFamily="34" charset="0"/>
        </a:defRPr>
      </a:lvl8pPr>
      <a:lvl9pPr marL="1828800" algn="l" rtl="0" eaLnBrk="1" fontAlgn="base" hangingPunct="1">
        <a:spcBef>
          <a:spcPct val="0"/>
        </a:spcBef>
        <a:spcAft>
          <a:spcPct val="0"/>
        </a:spcAft>
        <a:defRPr sz="4400">
          <a:solidFill>
            <a:schemeClr val="tx2"/>
          </a:solidFill>
          <a:latin typeface="Arial" panose="020B0604020202020204" pitchFamily="34" charset="0"/>
        </a:defRPr>
      </a:lvl9pPr>
    </p:titleStyle>
    <p:bodyStyle>
      <a:lvl1pPr marL="342900" indent="-342900" algn="l" rtl="0" eaLnBrk="1" fontAlgn="base" hangingPunct="1">
        <a:spcBef>
          <a:spcPct val="20000"/>
        </a:spcBef>
        <a:spcAft>
          <a:spcPct val="0"/>
        </a:spcAft>
        <a:buClr>
          <a:schemeClr val="hlink"/>
        </a:buClr>
        <a:buSzPct val="120000"/>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Font typeface="Tahoma" panose="020B0604030504040204" pitchFamily="34" charset="0"/>
        <a:buChar char="–"/>
        <a:defRPr sz="2800">
          <a:solidFill>
            <a:schemeClr val="tx1"/>
          </a:solidFill>
          <a:latin typeface="+mn-lt"/>
        </a:defRPr>
      </a:lvl2pPr>
      <a:lvl3pPr marL="1143000" indent="-228600" algn="l" rtl="0" eaLnBrk="1" fontAlgn="base" hangingPunct="1">
        <a:spcBef>
          <a:spcPct val="20000"/>
        </a:spcBef>
        <a:spcAft>
          <a:spcPct val="0"/>
        </a:spcAft>
        <a:buClr>
          <a:schemeClr val="hlink"/>
        </a:buClr>
        <a:buSzPct val="120000"/>
        <a:buFont typeface="Tahoma" panose="020B0604030504040204" pitchFamily="34" charset="0"/>
        <a:buChar char="•"/>
        <a:defRPr sz="2400">
          <a:solidFill>
            <a:schemeClr val="tx1"/>
          </a:solidFill>
          <a:latin typeface="+mn-lt"/>
        </a:defRPr>
      </a:lvl3pPr>
      <a:lvl4pPr marL="1600200" indent="-228600" algn="l" rtl="0" eaLnBrk="1" fontAlgn="base" hangingPunct="1">
        <a:spcBef>
          <a:spcPct val="20000"/>
        </a:spcBef>
        <a:spcAft>
          <a:spcPct val="0"/>
        </a:spcAft>
        <a:buFont typeface="Tahoma" panose="020B0604030504040204" pitchFamily="34" charset="0"/>
        <a:buChar char="–"/>
        <a:defRPr sz="2000">
          <a:solidFill>
            <a:schemeClr val="tx1"/>
          </a:solidFill>
          <a:latin typeface="+mn-lt"/>
        </a:defRPr>
      </a:lvl4pPr>
      <a:lvl5pPr marL="2057400" indent="-228600" algn="l" rtl="0" eaLnBrk="1" fontAlgn="base" hangingPunct="1">
        <a:spcBef>
          <a:spcPct val="20000"/>
        </a:spcBef>
        <a:spcAft>
          <a:spcPct val="0"/>
        </a:spcAft>
        <a:buClr>
          <a:schemeClr val="hlink"/>
        </a:buClr>
        <a:buSzPct val="80000"/>
        <a:buFont typeface="Wingdings" panose="05000000000000000000" pitchFamily="2" charset="2"/>
        <a:buChar char="v"/>
        <a:defRPr sz="2000">
          <a:solidFill>
            <a:schemeClr val="tx1"/>
          </a:solidFill>
          <a:latin typeface="+mn-lt"/>
        </a:defRPr>
      </a:lvl5pPr>
      <a:lvl6pPr marL="2514600" indent="-228600" algn="l" rtl="0" eaLnBrk="1" fontAlgn="base" hangingPunct="1">
        <a:spcBef>
          <a:spcPct val="20000"/>
        </a:spcBef>
        <a:spcAft>
          <a:spcPct val="0"/>
        </a:spcAft>
        <a:buClr>
          <a:schemeClr val="hlink"/>
        </a:buClr>
        <a:buSzPct val="80000"/>
        <a:buFont typeface="Wingdings" panose="05000000000000000000" pitchFamily="2" charset="2"/>
        <a:buChar char="v"/>
        <a:defRPr sz="2000">
          <a:solidFill>
            <a:schemeClr val="tx1"/>
          </a:solidFill>
          <a:latin typeface="+mn-lt"/>
        </a:defRPr>
      </a:lvl6pPr>
      <a:lvl7pPr marL="2971800" indent="-228600" algn="l" rtl="0" eaLnBrk="1" fontAlgn="base" hangingPunct="1">
        <a:spcBef>
          <a:spcPct val="20000"/>
        </a:spcBef>
        <a:spcAft>
          <a:spcPct val="0"/>
        </a:spcAft>
        <a:buClr>
          <a:schemeClr val="hlink"/>
        </a:buClr>
        <a:buSzPct val="80000"/>
        <a:buFont typeface="Wingdings" panose="05000000000000000000" pitchFamily="2" charset="2"/>
        <a:buChar char="v"/>
        <a:defRPr sz="2000">
          <a:solidFill>
            <a:schemeClr val="tx1"/>
          </a:solidFill>
          <a:latin typeface="+mn-lt"/>
        </a:defRPr>
      </a:lvl7pPr>
      <a:lvl8pPr marL="3429000" indent="-228600" algn="l" rtl="0" eaLnBrk="1" fontAlgn="base" hangingPunct="1">
        <a:spcBef>
          <a:spcPct val="20000"/>
        </a:spcBef>
        <a:spcAft>
          <a:spcPct val="0"/>
        </a:spcAft>
        <a:buClr>
          <a:schemeClr val="hlink"/>
        </a:buClr>
        <a:buSzPct val="80000"/>
        <a:buFont typeface="Wingdings" panose="05000000000000000000" pitchFamily="2" charset="2"/>
        <a:buChar char="v"/>
        <a:defRPr sz="2000">
          <a:solidFill>
            <a:schemeClr val="tx1"/>
          </a:solidFill>
          <a:latin typeface="+mn-lt"/>
        </a:defRPr>
      </a:lvl8pPr>
      <a:lvl9pPr marL="3886200" indent="-228600" algn="l" rtl="0" eaLnBrk="1" fontAlgn="base" hangingPunct="1">
        <a:spcBef>
          <a:spcPct val="20000"/>
        </a:spcBef>
        <a:spcAft>
          <a:spcPct val="0"/>
        </a:spcAft>
        <a:buClr>
          <a:schemeClr val="hlink"/>
        </a:buClr>
        <a:buSzPct val="80000"/>
        <a:buFont typeface="Wingdings" panose="05000000000000000000" pitchFamily="2" charset="2"/>
        <a:buChar char="v"/>
        <a:defRPr sz="20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1">
          <a:blip r:embed="rId12"/>
          <a:srcRect/>
          <a:tile tx="0" ty="0" sx="100000" sy="100000" flip="none" algn="tl"/>
        </a:blipFill>
        <a:effectLst/>
      </p:bgPr>
    </p:bg>
    <p:spTree>
      <p:nvGrpSpPr>
        <p:cNvPr id="1" name=""/>
        <p:cNvGrpSpPr/>
        <p:nvPr/>
      </p:nvGrpSpPr>
      <p:grpSpPr>
        <a:xfrm>
          <a:off x="0" y="0"/>
          <a:ext cx="0" cy="0"/>
          <a:chOff x="0" y="0"/>
          <a:chExt cx="0" cy="0"/>
        </a:xfrm>
      </p:grpSpPr>
      <p:sp>
        <p:nvSpPr>
          <p:cNvPr id="3074" name="Freeform 4"/>
          <p:cNvSpPr/>
          <p:nvPr/>
        </p:nvSpPr>
        <p:spPr bwMode="auto">
          <a:xfrm>
            <a:off x="381000" y="2803525"/>
            <a:ext cx="2117" cy="3035300"/>
          </a:xfrm>
          <a:custGeom>
            <a:avLst/>
            <a:gdLst>
              <a:gd name="T0" fmla="*/ 0 w 1588"/>
              <a:gd name="T1" fmla="*/ 0 h 1912"/>
              <a:gd name="T2" fmla="*/ 1588 w 1588"/>
              <a:gd name="T3" fmla="*/ 1912 h 1912"/>
            </a:gdLst>
            <a:ahLst/>
            <a:cxnLst>
              <a:cxn ang="0">
                <a:pos x="0" y="0"/>
              </a:cxn>
              <a:cxn ang="0">
                <a:pos x="0" y="6"/>
              </a:cxn>
              <a:cxn ang="0">
                <a:pos x="0" y="6"/>
              </a:cxn>
              <a:cxn ang="0">
                <a:pos x="0" y="60"/>
              </a:cxn>
              <a:cxn ang="0">
                <a:pos x="0" y="1912"/>
              </a:cxn>
              <a:cxn ang="0">
                <a:pos x="0" y="1912"/>
              </a:cxn>
              <a:cxn ang="0">
                <a:pos x="0" y="0"/>
              </a:cxn>
              <a:cxn ang="0">
                <a:pos x="0" y="0"/>
              </a:cxn>
            </a:cxnLst>
            <a:rect l="T0" t="T1" r="T2" b="T3"/>
            <a:pathLst>
              <a:path w="1588" h="1912">
                <a:moveTo>
                  <a:pt x="0" y="0"/>
                </a:moveTo>
                <a:lnTo>
                  <a:pt x="0" y="6"/>
                </a:lnTo>
                <a:lnTo>
                  <a:pt x="0" y="60"/>
                </a:lnTo>
                <a:lnTo>
                  <a:pt x="0" y="1912"/>
                </a:lnTo>
                <a:lnTo>
                  <a:pt x="0" y="0"/>
                </a:lnTo>
                <a:close/>
              </a:path>
            </a:pathLst>
          </a:custGeom>
          <a:solidFill>
            <a:srgbClr val="6BBA27"/>
          </a:solidFill>
          <a:ln w="9525">
            <a:noFill/>
            <a:round/>
          </a:ln>
        </p:spPr>
        <p:txBody>
          <a:bodyPr/>
          <a:lstStyle/>
          <a:p>
            <a:pPr>
              <a:buFont typeface="Arial" panose="020B0604020202020204" pitchFamily="34" charset="0"/>
              <a:buNone/>
              <a:defRPr/>
            </a:pPr>
            <a:endParaRPr lang="zh-CN" altLang="en-US">
              <a:ea typeface="宋体" panose="02010600030101010101" pitchFamily="2" charset="-122"/>
            </a:endParaRPr>
          </a:p>
        </p:txBody>
      </p:sp>
      <p:sp>
        <p:nvSpPr>
          <p:cNvPr id="2051" name="Rectangle 2"/>
          <p:cNvSpPr>
            <a:spLocks noGrp="1" noChangeArrowheads="1"/>
          </p:cNvSpPr>
          <p:nvPr>
            <p:ph type="title"/>
          </p:nvPr>
        </p:nvSpPr>
        <p:spPr bwMode="auto">
          <a:xfrm>
            <a:off x="609600" y="292100"/>
            <a:ext cx="10972800" cy="1384300"/>
          </a:xfrm>
          <a:prstGeom prst="rect">
            <a:avLst/>
          </a:prstGeom>
          <a:noFill/>
          <a:ln w="9525">
            <a:noFill/>
            <a:miter lim="800000"/>
          </a:ln>
        </p:spPr>
        <p:txBody>
          <a:bodyPr vert="horz" wrap="square" lIns="91440" tIns="45720" rIns="91440" bIns="45720" numCol="1" anchor="ctr" anchorCtr="0" compatLnSpc="1"/>
          <a:lstStyle/>
          <a:p>
            <a:pPr lvl="0"/>
            <a:r>
              <a:rPr lang="zh-CN" smtClean="0"/>
              <a:t>单击此处编辑母版标题样式</a:t>
            </a:r>
            <a:endParaRPr lang="zh-CN" smtClean="0"/>
          </a:p>
        </p:txBody>
      </p:sp>
      <p:sp>
        <p:nvSpPr>
          <p:cNvPr id="2052" name="Rectangle 3"/>
          <p:cNvSpPr>
            <a:spLocks noGrp="1" noChangeArrowheads="1"/>
          </p:cNvSpPr>
          <p:nvPr>
            <p:ph type="body" idx="1"/>
          </p:nvPr>
        </p:nvSpPr>
        <p:spPr bwMode="auto">
          <a:xfrm>
            <a:off x="609600" y="1905000"/>
            <a:ext cx="10972800" cy="4114800"/>
          </a:xfrm>
          <a:prstGeom prst="rect">
            <a:avLst/>
          </a:prstGeom>
          <a:noFill/>
          <a:ln w="9525">
            <a:noFill/>
            <a:miter lim="800000"/>
          </a:ln>
        </p:spPr>
        <p:txBody>
          <a:bodyPr vert="horz" wrap="square" lIns="91440" tIns="45720" rIns="91440" bIns="45720" numCol="1" anchor="t" anchorCtr="0" compatLnSpc="1"/>
          <a:lstStyle/>
          <a:p>
            <a:pPr lvl="0"/>
            <a:r>
              <a:rPr lang="zh-CN" smtClean="0"/>
              <a:t>单击此处编辑母版文本样式</a:t>
            </a:r>
            <a:endParaRPr lang="zh-CN" smtClean="0"/>
          </a:p>
          <a:p>
            <a:pPr lvl="1"/>
            <a:r>
              <a:rPr lang="zh-CN" smtClean="0"/>
              <a:t>第二级</a:t>
            </a:r>
            <a:endParaRPr lang="zh-CN" smtClean="0"/>
          </a:p>
          <a:p>
            <a:pPr lvl="2"/>
            <a:r>
              <a:rPr lang="zh-CN" smtClean="0"/>
              <a:t>第三级</a:t>
            </a:r>
            <a:endParaRPr lang="zh-CN" smtClean="0"/>
          </a:p>
          <a:p>
            <a:pPr lvl="3"/>
            <a:r>
              <a:rPr lang="zh-CN" smtClean="0"/>
              <a:t>第四级</a:t>
            </a:r>
            <a:endParaRPr lang="zh-CN" smtClean="0"/>
          </a:p>
          <a:p>
            <a:pPr lvl="4"/>
            <a:r>
              <a:rPr lang="zh-CN" smtClean="0"/>
              <a:t>第五级</a:t>
            </a:r>
            <a:endParaRPr lang="zh-CN" smtClean="0"/>
          </a:p>
        </p:txBody>
      </p:sp>
      <p:sp>
        <p:nvSpPr>
          <p:cNvPr id="3077" name="Rectangle 5"/>
          <p:cNvSpPr>
            <a:spLocks noGrp="1" noChangeArrowheads="1"/>
          </p:cNvSpPr>
          <p:nvPr>
            <p:ph type="ftr" sz="quarter" idx="3"/>
          </p:nvPr>
        </p:nvSpPr>
        <p:spPr bwMode="auto">
          <a:xfrm>
            <a:off x="4165600" y="6245225"/>
            <a:ext cx="3860800" cy="476250"/>
          </a:xfrm>
          <a:prstGeom prst="rect">
            <a:avLst/>
          </a:prstGeom>
          <a:noFill/>
          <a:ln w="9525">
            <a:noFill/>
            <a:miter lim="800000"/>
          </a:ln>
        </p:spPr>
        <p:txBody>
          <a:bodyPr vert="horz" wrap="square" lIns="91440" tIns="45720" rIns="91440" bIns="45720" numCol="1" anchor="b" anchorCtr="0" compatLnSpc="1"/>
          <a:lstStyle>
            <a:lvl1pPr algn="ctr">
              <a:buFont typeface="Arial" panose="020B0604020202020204" pitchFamily="34" charset="0"/>
              <a:buNone/>
              <a:defRPr sz="1400">
                <a:effectLst>
                  <a:outerShdw blurRad="38100" dist="38100" dir="2700000" algn="tl">
                    <a:srgbClr val="000000"/>
                  </a:outerShdw>
                </a:effectLst>
                <a:latin typeface="+mn-lt"/>
                <a:ea typeface="宋体" panose="02010600030101010101" pitchFamily="2" charset="-122"/>
              </a:defRPr>
            </a:lvl1pPr>
          </a:lstStyle>
          <a:p>
            <a:pPr>
              <a:defRPr/>
            </a:pPr>
            <a:endParaRPr lang="en-US"/>
          </a:p>
        </p:txBody>
      </p:sp>
      <p:sp>
        <p:nvSpPr>
          <p:cNvPr id="3078" name="Rectangle 6"/>
          <p:cNvSpPr>
            <a:spLocks noGrp="1" noChangeArrowheads="1"/>
          </p:cNvSpPr>
          <p:nvPr>
            <p:ph type="sldNum" sz="quarter" idx="4"/>
          </p:nvPr>
        </p:nvSpPr>
        <p:spPr bwMode="auto">
          <a:xfrm>
            <a:off x="8737600" y="6245225"/>
            <a:ext cx="2844800" cy="476250"/>
          </a:xfrm>
          <a:prstGeom prst="rect">
            <a:avLst/>
          </a:prstGeom>
          <a:noFill/>
          <a:ln w="9525">
            <a:noFill/>
            <a:miter lim="800000"/>
          </a:ln>
        </p:spPr>
        <p:txBody>
          <a:bodyPr vert="horz" wrap="square" lIns="91440" tIns="45720" rIns="91440" bIns="45720" numCol="1" anchor="b" anchorCtr="0" compatLnSpc="1"/>
          <a:lstStyle>
            <a:lvl1pPr algn="r">
              <a:buFont typeface="Arial" panose="020B0604020202020204" pitchFamily="34" charset="0"/>
              <a:buNone/>
              <a:defRPr sz="1400">
                <a:effectLst>
                  <a:outerShdw blurRad="38100" dist="38100" dir="2700000" algn="tl">
                    <a:srgbClr val="000000"/>
                  </a:outerShdw>
                </a:effectLst>
                <a:latin typeface="+mn-lt"/>
                <a:ea typeface="宋体" panose="02010600030101010101" pitchFamily="2" charset="-122"/>
              </a:defRPr>
            </a:lvl1pPr>
          </a:lstStyle>
          <a:p>
            <a:pPr>
              <a:defRPr/>
            </a:pPr>
            <a:fld id="{B98E605E-7EA2-4462-80E4-864358818CA3}" type="slidenum">
              <a:rPr lang="en-US"/>
            </a:fld>
            <a:endParaRPr lang="en-US"/>
          </a:p>
        </p:txBody>
      </p:sp>
      <p:sp>
        <p:nvSpPr>
          <p:cNvPr id="3079" name="Rectangle 7"/>
          <p:cNvSpPr>
            <a:spLocks noGrp="1" noChangeArrowheads="1"/>
          </p:cNvSpPr>
          <p:nvPr>
            <p:ph type="dt" sz="quarter" idx="2"/>
          </p:nvPr>
        </p:nvSpPr>
        <p:spPr bwMode="auto">
          <a:xfrm>
            <a:off x="609600" y="6245225"/>
            <a:ext cx="2844800" cy="476250"/>
          </a:xfrm>
          <a:prstGeom prst="rect">
            <a:avLst/>
          </a:prstGeom>
          <a:noFill/>
          <a:ln w="9525">
            <a:noFill/>
            <a:miter lim="800000"/>
          </a:ln>
        </p:spPr>
        <p:txBody>
          <a:bodyPr vert="horz" wrap="square" lIns="91440" tIns="45720" rIns="91440" bIns="45720" numCol="1" anchor="b" anchorCtr="0" compatLnSpc="1"/>
          <a:lstStyle>
            <a:lvl1pPr>
              <a:buFont typeface="Arial" panose="020B0604020202020204" pitchFamily="34" charset="0"/>
              <a:buNone/>
              <a:defRPr sz="1400">
                <a:effectLst>
                  <a:outerShdw blurRad="38100" dist="38100" dir="2700000" algn="tl">
                    <a:srgbClr val="000000"/>
                  </a:outerShdw>
                </a:effectLst>
                <a:latin typeface="+mn-lt"/>
                <a:ea typeface="宋体" panose="02010600030101010101" pitchFamily="2" charset="-122"/>
              </a:defRPr>
            </a:lvl1pPr>
          </a:lstStyle>
          <a:p>
            <a:pPr>
              <a:defRPr/>
            </a:pPr>
            <a:endParaRPr lang="en-US"/>
          </a:p>
        </p:txBody>
      </p:sp>
    </p:spTree>
  </p:cSld>
  <p:clrMap bg1="dk2" tx1="lt1" bg2="dk1"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rtl="0" eaLnBrk="1" fontAlgn="base" hangingPunct="1">
        <a:spcBef>
          <a:spcPct val="0"/>
        </a:spcBef>
        <a:spcAft>
          <a:spcPct val="0"/>
        </a:spcAft>
        <a:defRPr sz="44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Arial" panose="020B0604020202020204" pitchFamily="34" charset="0"/>
        </a:defRPr>
      </a:lvl2pPr>
      <a:lvl3pPr algn="l" rtl="0" eaLnBrk="1" fontAlgn="base" hangingPunct="1">
        <a:spcBef>
          <a:spcPct val="0"/>
        </a:spcBef>
        <a:spcAft>
          <a:spcPct val="0"/>
        </a:spcAft>
        <a:defRPr sz="4400">
          <a:solidFill>
            <a:schemeClr val="tx2"/>
          </a:solidFill>
          <a:latin typeface="Arial" panose="020B0604020202020204" pitchFamily="34" charset="0"/>
        </a:defRPr>
      </a:lvl3pPr>
      <a:lvl4pPr algn="l" rtl="0" eaLnBrk="1" fontAlgn="base" hangingPunct="1">
        <a:spcBef>
          <a:spcPct val="0"/>
        </a:spcBef>
        <a:spcAft>
          <a:spcPct val="0"/>
        </a:spcAft>
        <a:defRPr sz="4400">
          <a:solidFill>
            <a:schemeClr val="tx2"/>
          </a:solidFill>
          <a:latin typeface="Arial" panose="020B0604020202020204" pitchFamily="34" charset="0"/>
        </a:defRPr>
      </a:lvl4pPr>
      <a:lvl5pPr algn="l" rtl="0" eaLnBrk="1" fontAlgn="base" hangingPunct="1">
        <a:spcBef>
          <a:spcPct val="0"/>
        </a:spcBef>
        <a:spcAft>
          <a:spcPct val="0"/>
        </a:spcAft>
        <a:defRPr sz="4400">
          <a:solidFill>
            <a:schemeClr val="tx2"/>
          </a:solidFill>
          <a:latin typeface="Arial" panose="020B0604020202020204" pitchFamily="34" charset="0"/>
        </a:defRPr>
      </a:lvl5pPr>
      <a:lvl6pPr marL="457200" algn="l" rtl="0" eaLnBrk="1" fontAlgn="base" hangingPunct="1">
        <a:spcBef>
          <a:spcPct val="0"/>
        </a:spcBef>
        <a:spcAft>
          <a:spcPct val="0"/>
        </a:spcAft>
        <a:defRPr sz="4400">
          <a:solidFill>
            <a:schemeClr val="tx2"/>
          </a:solidFill>
          <a:latin typeface="Arial" panose="020B0604020202020204" pitchFamily="34" charset="0"/>
        </a:defRPr>
      </a:lvl6pPr>
      <a:lvl7pPr marL="914400" algn="l" rtl="0" eaLnBrk="1" fontAlgn="base" hangingPunct="1">
        <a:spcBef>
          <a:spcPct val="0"/>
        </a:spcBef>
        <a:spcAft>
          <a:spcPct val="0"/>
        </a:spcAft>
        <a:defRPr sz="4400">
          <a:solidFill>
            <a:schemeClr val="tx2"/>
          </a:solidFill>
          <a:latin typeface="Arial" panose="020B0604020202020204" pitchFamily="34" charset="0"/>
        </a:defRPr>
      </a:lvl7pPr>
      <a:lvl8pPr marL="1371600" algn="l" rtl="0" eaLnBrk="1" fontAlgn="base" hangingPunct="1">
        <a:spcBef>
          <a:spcPct val="0"/>
        </a:spcBef>
        <a:spcAft>
          <a:spcPct val="0"/>
        </a:spcAft>
        <a:defRPr sz="4400">
          <a:solidFill>
            <a:schemeClr val="tx2"/>
          </a:solidFill>
          <a:latin typeface="Arial" panose="020B0604020202020204" pitchFamily="34" charset="0"/>
        </a:defRPr>
      </a:lvl8pPr>
      <a:lvl9pPr marL="1828800" algn="l" rtl="0" eaLnBrk="1" fontAlgn="base" hangingPunct="1">
        <a:spcBef>
          <a:spcPct val="0"/>
        </a:spcBef>
        <a:spcAft>
          <a:spcPct val="0"/>
        </a:spcAft>
        <a:defRPr sz="4400">
          <a:solidFill>
            <a:schemeClr val="tx2"/>
          </a:solidFill>
          <a:latin typeface="Arial" panose="020B0604020202020204" pitchFamily="34" charset="0"/>
        </a:defRPr>
      </a:lvl9pPr>
    </p:titleStyle>
    <p:bodyStyle>
      <a:lvl1pPr marL="342900" indent="-342900" algn="l" rtl="0" eaLnBrk="1" fontAlgn="base" hangingPunct="1">
        <a:spcBef>
          <a:spcPct val="20000"/>
        </a:spcBef>
        <a:spcAft>
          <a:spcPct val="0"/>
        </a:spcAft>
        <a:buClr>
          <a:schemeClr val="hlink"/>
        </a:buClr>
        <a:buSzPct val="120000"/>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Font typeface="Tahoma" panose="020B0604030504040204" pitchFamily="34" charset="0"/>
        <a:buChar char="–"/>
        <a:defRPr sz="2800">
          <a:solidFill>
            <a:schemeClr val="tx1"/>
          </a:solidFill>
          <a:latin typeface="+mn-lt"/>
        </a:defRPr>
      </a:lvl2pPr>
      <a:lvl3pPr marL="1143000" indent="-228600" algn="l" rtl="0" eaLnBrk="1" fontAlgn="base" hangingPunct="1">
        <a:spcBef>
          <a:spcPct val="20000"/>
        </a:spcBef>
        <a:spcAft>
          <a:spcPct val="0"/>
        </a:spcAft>
        <a:buClr>
          <a:schemeClr val="hlink"/>
        </a:buClr>
        <a:buSzPct val="120000"/>
        <a:buFont typeface="Tahoma" panose="020B0604030504040204" pitchFamily="34" charset="0"/>
        <a:buChar char="•"/>
        <a:defRPr sz="2400">
          <a:solidFill>
            <a:schemeClr val="tx1"/>
          </a:solidFill>
          <a:latin typeface="+mn-lt"/>
        </a:defRPr>
      </a:lvl3pPr>
      <a:lvl4pPr marL="1600200" indent="-228600" algn="l" rtl="0" eaLnBrk="1" fontAlgn="base" hangingPunct="1">
        <a:spcBef>
          <a:spcPct val="20000"/>
        </a:spcBef>
        <a:spcAft>
          <a:spcPct val="0"/>
        </a:spcAft>
        <a:buFont typeface="Tahoma" panose="020B0604030504040204" pitchFamily="34" charset="0"/>
        <a:buChar char="–"/>
        <a:defRPr sz="2000">
          <a:solidFill>
            <a:schemeClr val="tx1"/>
          </a:solidFill>
          <a:latin typeface="+mn-lt"/>
        </a:defRPr>
      </a:lvl4pPr>
      <a:lvl5pPr marL="2057400" indent="-228600" algn="l" rtl="0" eaLnBrk="1" fontAlgn="base" hangingPunct="1">
        <a:spcBef>
          <a:spcPct val="20000"/>
        </a:spcBef>
        <a:spcAft>
          <a:spcPct val="0"/>
        </a:spcAft>
        <a:buClr>
          <a:schemeClr val="hlink"/>
        </a:buClr>
        <a:buSzPct val="80000"/>
        <a:buFont typeface="Wingdings" panose="05000000000000000000" pitchFamily="2" charset="2"/>
        <a:buChar char="v"/>
        <a:defRPr sz="2000">
          <a:solidFill>
            <a:schemeClr val="tx1"/>
          </a:solidFill>
          <a:latin typeface="+mn-lt"/>
        </a:defRPr>
      </a:lvl5pPr>
      <a:lvl6pPr marL="2514600" indent="-228600" algn="l" rtl="0" eaLnBrk="1" fontAlgn="base" hangingPunct="1">
        <a:spcBef>
          <a:spcPct val="20000"/>
        </a:spcBef>
        <a:spcAft>
          <a:spcPct val="0"/>
        </a:spcAft>
        <a:buClr>
          <a:schemeClr val="hlink"/>
        </a:buClr>
        <a:buSzPct val="80000"/>
        <a:buFont typeface="Wingdings" panose="05000000000000000000" pitchFamily="2" charset="2"/>
        <a:buChar char="v"/>
        <a:defRPr sz="2000">
          <a:solidFill>
            <a:schemeClr val="tx1"/>
          </a:solidFill>
          <a:latin typeface="+mn-lt"/>
        </a:defRPr>
      </a:lvl6pPr>
      <a:lvl7pPr marL="2971800" indent="-228600" algn="l" rtl="0" eaLnBrk="1" fontAlgn="base" hangingPunct="1">
        <a:spcBef>
          <a:spcPct val="20000"/>
        </a:spcBef>
        <a:spcAft>
          <a:spcPct val="0"/>
        </a:spcAft>
        <a:buClr>
          <a:schemeClr val="hlink"/>
        </a:buClr>
        <a:buSzPct val="80000"/>
        <a:buFont typeface="Wingdings" panose="05000000000000000000" pitchFamily="2" charset="2"/>
        <a:buChar char="v"/>
        <a:defRPr sz="2000">
          <a:solidFill>
            <a:schemeClr val="tx1"/>
          </a:solidFill>
          <a:latin typeface="+mn-lt"/>
        </a:defRPr>
      </a:lvl7pPr>
      <a:lvl8pPr marL="3429000" indent="-228600" algn="l" rtl="0" eaLnBrk="1" fontAlgn="base" hangingPunct="1">
        <a:spcBef>
          <a:spcPct val="20000"/>
        </a:spcBef>
        <a:spcAft>
          <a:spcPct val="0"/>
        </a:spcAft>
        <a:buClr>
          <a:schemeClr val="hlink"/>
        </a:buClr>
        <a:buSzPct val="80000"/>
        <a:buFont typeface="Wingdings" panose="05000000000000000000" pitchFamily="2" charset="2"/>
        <a:buChar char="v"/>
        <a:defRPr sz="2000">
          <a:solidFill>
            <a:schemeClr val="tx1"/>
          </a:solidFill>
          <a:latin typeface="+mn-lt"/>
        </a:defRPr>
      </a:lvl8pPr>
      <a:lvl9pPr marL="3886200" indent="-228600" algn="l" rtl="0" eaLnBrk="1" fontAlgn="base" hangingPunct="1">
        <a:spcBef>
          <a:spcPct val="20000"/>
        </a:spcBef>
        <a:spcAft>
          <a:spcPct val="0"/>
        </a:spcAft>
        <a:buClr>
          <a:schemeClr val="hlink"/>
        </a:buClr>
        <a:buSzPct val="80000"/>
        <a:buFont typeface="Wingdings" panose="05000000000000000000" pitchFamily="2" charset="2"/>
        <a:buChar char="v"/>
        <a:defRPr sz="20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4" name="标题占位符 1"/>
          <p:cNvSpPr>
            <a:spLocks noGrp="1"/>
          </p:cNvSpPr>
          <p:nvPr>
            <p:ph type="title"/>
          </p:nvPr>
        </p:nvSpPr>
        <p:spPr bwMode="auto">
          <a:xfrm>
            <a:off x="609600" y="274638"/>
            <a:ext cx="10972800" cy="1143000"/>
          </a:xfrm>
          <a:prstGeom prst="rect">
            <a:avLst/>
          </a:prstGeom>
          <a:noFill/>
          <a:ln w="9525">
            <a:noFill/>
            <a:miter lim="800000"/>
          </a:ln>
        </p:spPr>
        <p:txBody>
          <a:bodyPr vert="horz" wrap="square" lIns="91440" tIns="45720" rIns="91440" bIns="45720" numCol="1" anchor="ctr" anchorCtr="0" compatLnSpc="1"/>
          <a:lstStyle/>
          <a:p>
            <a:pPr lvl="0"/>
            <a:r>
              <a:rPr lang="zh-CN" altLang="en-US" smtClean="0"/>
              <a:t>单击此处编辑母版标题样式</a:t>
            </a:r>
            <a:endParaRPr lang="zh-CN" altLang="en-US" smtClean="0"/>
          </a:p>
        </p:txBody>
      </p:sp>
      <p:sp>
        <p:nvSpPr>
          <p:cNvPr id="3075" name="文本占位符 2"/>
          <p:cNvSpPr>
            <a:spLocks noGrp="1"/>
          </p:cNvSpPr>
          <p:nvPr>
            <p:ph type="body" idx="1"/>
          </p:nvPr>
        </p:nvSpPr>
        <p:spPr bwMode="auto">
          <a:xfrm>
            <a:off x="609600" y="1600201"/>
            <a:ext cx="10972800" cy="4525963"/>
          </a:xfrm>
          <a:prstGeom prst="rect">
            <a:avLst/>
          </a:prstGeom>
          <a:noFill/>
          <a:ln w="9525">
            <a:noFill/>
            <a:miter lim="800000"/>
          </a:ln>
        </p:spPr>
        <p:txBody>
          <a:bodyPr vert="horz" wrap="square" lIns="91440" tIns="45720" rIns="91440" bIns="45720" numCol="1" anchor="t" anchorCtr="0" compatLnSpc="1"/>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smtClean="0"/>
          </a:p>
        </p:txBody>
      </p:sp>
      <p:sp>
        <p:nvSpPr>
          <p:cNvPr id="4" name="日期占位符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ea typeface="宋体" panose="02010600030101010101" pitchFamily="2"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ea typeface="宋体" panose="02010600030101010101" pitchFamily="2" charset="-122"/>
              </a:defRPr>
            </a:lvl1pPr>
          </a:lstStyle>
          <a:p>
            <a:pPr lvl="0" eaLnBrk="1" fontAlgn="base" hangingPunct="1"/>
            <a:fld id="{9A0DB2DC-4C9A-4742-B13C-FB6460FD3503}"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hf sldNum="0"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1" fontAlgn="base" hangingPunct="1">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1" fontAlgn="base" hangingPunct="1">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1" fontAlgn="base" hangingPunct="1">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eaLnBrk="1" fontAlgn="base" hangingPunct="1">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eaLnBrk="1" fontAlgn="base" hangingPunct="1">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eaLnBrk="1" fontAlgn="base" hangingPunct="1">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eaLnBrk="1" fontAlgn="base" hangingPunct="1">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1">
          <a:blip r:embed="rId12"/>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92100"/>
            <a:ext cx="10972800" cy="1384300"/>
          </a:xfrm>
          <a:prstGeom prst="rect">
            <a:avLst/>
          </a:prstGeom>
          <a:noFill/>
          <a:ln w="9525">
            <a:noFill/>
            <a:miter lim="800000"/>
          </a:ln>
        </p:spPr>
        <p:txBody>
          <a:bodyPr vert="horz" wrap="square" lIns="91440" tIns="45720" rIns="91440" bIns="45720" numCol="1" anchor="ctr" anchorCtr="0" compatLnSpc="1"/>
          <a:lstStyle/>
          <a:p>
            <a:pPr lvl="0"/>
            <a:r>
              <a:rPr lang="zh-CN" smtClean="0"/>
              <a:t>单击此处编辑母版标题样式</a:t>
            </a:r>
            <a:endParaRPr lang="zh-CN" smtClean="0"/>
          </a:p>
        </p:txBody>
      </p:sp>
      <p:sp>
        <p:nvSpPr>
          <p:cNvPr id="1027" name="Rectangle 3"/>
          <p:cNvSpPr>
            <a:spLocks noGrp="1" noChangeArrowheads="1"/>
          </p:cNvSpPr>
          <p:nvPr>
            <p:ph type="body" idx="1"/>
          </p:nvPr>
        </p:nvSpPr>
        <p:spPr bwMode="auto">
          <a:xfrm>
            <a:off x="609600" y="1905000"/>
            <a:ext cx="10972800" cy="4114800"/>
          </a:xfrm>
          <a:prstGeom prst="rect">
            <a:avLst/>
          </a:prstGeom>
          <a:noFill/>
          <a:ln w="9525">
            <a:noFill/>
            <a:miter lim="800000"/>
          </a:ln>
        </p:spPr>
        <p:txBody>
          <a:bodyPr vert="horz" wrap="square" lIns="91440" tIns="45720" rIns="91440" bIns="45720" numCol="1" anchor="t" anchorCtr="0" compatLnSpc="1"/>
          <a:lstStyle/>
          <a:p>
            <a:pPr lvl="0"/>
            <a:r>
              <a:rPr lang="zh-CN" smtClean="0"/>
              <a:t>单击此处编辑母版文本样式</a:t>
            </a:r>
            <a:endParaRPr lang="zh-CN" smtClean="0"/>
          </a:p>
          <a:p>
            <a:pPr lvl="1"/>
            <a:r>
              <a:rPr lang="zh-CN" smtClean="0"/>
              <a:t>第二级</a:t>
            </a:r>
            <a:endParaRPr lang="zh-CN" smtClean="0"/>
          </a:p>
          <a:p>
            <a:pPr lvl="2"/>
            <a:r>
              <a:rPr lang="zh-CN" smtClean="0"/>
              <a:t>第三级</a:t>
            </a:r>
            <a:endParaRPr lang="zh-CN" smtClean="0"/>
          </a:p>
          <a:p>
            <a:pPr lvl="3"/>
            <a:r>
              <a:rPr lang="zh-CN" smtClean="0"/>
              <a:t>第四级</a:t>
            </a:r>
            <a:endParaRPr lang="zh-CN" smtClean="0"/>
          </a:p>
          <a:p>
            <a:pPr lvl="4"/>
            <a:r>
              <a:rPr lang="zh-CN" smtClean="0"/>
              <a:t>第五级</a:t>
            </a:r>
            <a:endParaRPr lang="zh-CN" smtClean="0"/>
          </a:p>
        </p:txBody>
      </p:sp>
      <p:sp>
        <p:nvSpPr>
          <p:cNvPr id="2052" name="Rectangle 5"/>
          <p:cNvSpPr>
            <a:spLocks noGrp="1" noChangeArrowheads="1"/>
          </p:cNvSpPr>
          <p:nvPr>
            <p:ph type="ftr" sz="quarter" idx="3"/>
          </p:nvPr>
        </p:nvSpPr>
        <p:spPr bwMode="auto">
          <a:xfrm>
            <a:off x="4165600" y="6245225"/>
            <a:ext cx="3860800" cy="476250"/>
          </a:xfrm>
          <a:prstGeom prst="rect">
            <a:avLst/>
          </a:prstGeom>
          <a:noFill/>
          <a:ln w="9525">
            <a:noFill/>
            <a:miter lim="800000"/>
          </a:ln>
        </p:spPr>
        <p:txBody>
          <a:bodyPr vert="horz" wrap="square" lIns="91440" tIns="45720" rIns="91440" bIns="45720" numCol="1" anchor="b" anchorCtr="0" compatLnSpc="1"/>
          <a:lstStyle>
            <a:lvl1pPr algn="ctr">
              <a:buFont typeface="Arial" panose="020B0604020202020204" pitchFamily="34" charset="0"/>
              <a:buNone/>
              <a:defRPr sz="1400">
                <a:effectLst>
                  <a:outerShdw blurRad="38100" dist="38100" dir="2700000" algn="tl">
                    <a:srgbClr val="000000"/>
                  </a:outerShdw>
                </a:effectLst>
                <a:latin typeface="+mn-lt"/>
                <a:ea typeface="宋体" panose="02010600030101010101" pitchFamily="2" charset="-122"/>
              </a:defRPr>
            </a:lvl1pPr>
          </a:lstStyle>
          <a:p>
            <a:pPr>
              <a:defRPr/>
            </a:pPr>
            <a:endParaRPr lang="en-US"/>
          </a:p>
        </p:txBody>
      </p:sp>
      <p:sp>
        <p:nvSpPr>
          <p:cNvPr id="2053" name="Rectangle 6"/>
          <p:cNvSpPr>
            <a:spLocks noGrp="1" noChangeArrowheads="1"/>
          </p:cNvSpPr>
          <p:nvPr>
            <p:ph type="sldNum" sz="quarter" idx="4"/>
          </p:nvPr>
        </p:nvSpPr>
        <p:spPr bwMode="auto">
          <a:xfrm>
            <a:off x="8737600" y="6245225"/>
            <a:ext cx="2844800" cy="476250"/>
          </a:xfrm>
          <a:prstGeom prst="rect">
            <a:avLst/>
          </a:prstGeom>
          <a:noFill/>
          <a:ln w="9525">
            <a:noFill/>
            <a:miter lim="800000"/>
          </a:ln>
        </p:spPr>
        <p:txBody>
          <a:bodyPr vert="horz" wrap="square" lIns="91440" tIns="45720" rIns="91440" bIns="45720" numCol="1" anchor="b" anchorCtr="0" compatLnSpc="1"/>
          <a:lstStyle>
            <a:lvl1pPr algn="r">
              <a:buFont typeface="Arial" panose="020B0604020202020204" pitchFamily="34" charset="0"/>
              <a:buNone/>
              <a:defRPr sz="1400">
                <a:effectLst>
                  <a:outerShdw blurRad="38100" dist="38100" dir="2700000" algn="tl">
                    <a:srgbClr val="000000"/>
                  </a:outerShdw>
                </a:effectLst>
                <a:latin typeface="+mn-lt"/>
                <a:ea typeface="宋体" panose="02010600030101010101" pitchFamily="2" charset="-122"/>
              </a:defRPr>
            </a:lvl1pPr>
          </a:lstStyle>
          <a:p>
            <a:pPr>
              <a:defRPr/>
            </a:pPr>
            <a:fld id="{8DE6A622-CA9F-4B1C-A9D2-FBA344A28B51}" type="slidenum">
              <a:rPr lang="en-US"/>
            </a:fld>
            <a:endParaRPr lang="en-US"/>
          </a:p>
        </p:txBody>
      </p:sp>
      <p:sp>
        <p:nvSpPr>
          <p:cNvPr id="2054" name="Rectangle 7"/>
          <p:cNvSpPr>
            <a:spLocks noGrp="1" noChangeArrowheads="1"/>
          </p:cNvSpPr>
          <p:nvPr>
            <p:ph type="dt" sz="quarter" idx="2"/>
          </p:nvPr>
        </p:nvSpPr>
        <p:spPr bwMode="auto">
          <a:xfrm>
            <a:off x="609600" y="6245225"/>
            <a:ext cx="2844800" cy="476250"/>
          </a:xfrm>
          <a:prstGeom prst="rect">
            <a:avLst/>
          </a:prstGeom>
          <a:noFill/>
          <a:ln w="9525">
            <a:noFill/>
            <a:miter lim="800000"/>
          </a:ln>
        </p:spPr>
        <p:txBody>
          <a:bodyPr vert="horz" wrap="square" lIns="91440" tIns="45720" rIns="91440" bIns="45720" numCol="1" anchor="b" anchorCtr="0" compatLnSpc="1"/>
          <a:lstStyle>
            <a:lvl1pPr>
              <a:buFont typeface="Arial" panose="020B0604020202020204" pitchFamily="34" charset="0"/>
              <a:buNone/>
              <a:defRPr sz="1400">
                <a:effectLst>
                  <a:outerShdw blurRad="38100" dist="38100" dir="2700000" algn="tl">
                    <a:srgbClr val="000000"/>
                  </a:outerShdw>
                </a:effectLst>
                <a:latin typeface="+mn-lt"/>
                <a:ea typeface="宋体" panose="02010600030101010101" pitchFamily="2" charset="-122"/>
              </a:defRPr>
            </a:lvl1pPr>
          </a:lstStyle>
          <a:p>
            <a:pPr>
              <a:defRPr/>
            </a:pPr>
            <a:endParaRPr lang="en-US"/>
          </a:p>
        </p:txBody>
      </p:sp>
    </p:spTree>
  </p:cSld>
  <p:clrMap bg1="dk2" tx1="lt1" bg2="dk1" tx2="lt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l" rtl="0" eaLnBrk="1" fontAlgn="base" hangingPunct="1">
        <a:spcBef>
          <a:spcPct val="0"/>
        </a:spcBef>
        <a:spcAft>
          <a:spcPct val="0"/>
        </a:spcAft>
        <a:defRPr sz="44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Arial" panose="020B0604020202020204" pitchFamily="34" charset="0"/>
        </a:defRPr>
      </a:lvl2pPr>
      <a:lvl3pPr algn="l" rtl="0" eaLnBrk="1" fontAlgn="base" hangingPunct="1">
        <a:spcBef>
          <a:spcPct val="0"/>
        </a:spcBef>
        <a:spcAft>
          <a:spcPct val="0"/>
        </a:spcAft>
        <a:defRPr sz="4400">
          <a:solidFill>
            <a:schemeClr val="tx2"/>
          </a:solidFill>
          <a:latin typeface="Arial" panose="020B0604020202020204" pitchFamily="34" charset="0"/>
        </a:defRPr>
      </a:lvl3pPr>
      <a:lvl4pPr algn="l" rtl="0" eaLnBrk="1" fontAlgn="base" hangingPunct="1">
        <a:spcBef>
          <a:spcPct val="0"/>
        </a:spcBef>
        <a:spcAft>
          <a:spcPct val="0"/>
        </a:spcAft>
        <a:defRPr sz="4400">
          <a:solidFill>
            <a:schemeClr val="tx2"/>
          </a:solidFill>
          <a:latin typeface="Arial" panose="020B0604020202020204" pitchFamily="34" charset="0"/>
        </a:defRPr>
      </a:lvl4pPr>
      <a:lvl5pPr algn="l" rtl="0" eaLnBrk="1" fontAlgn="base" hangingPunct="1">
        <a:spcBef>
          <a:spcPct val="0"/>
        </a:spcBef>
        <a:spcAft>
          <a:spcPct val="0"/>
        </a:spcAft>
        <a:defRPr sz="4400">
          <a:solidFill>
            <a:schemeClr val="tx2"/>
          </a:solidFill>
          <a:latin typeface="Arial" panose="020B0604020202020204" pitchFamily="34" charset="0"/>
        </a:defRPr>
      </a:lvl5pPr>
      <a:lvl6pPr marL="457200" algn="l" rtl="0" eaLnBrk="1" fontAlgn="base" hangingPunct="1">
        <a:spcBef>
          <a:spcPct val="0"/>
        </a:spcBef>
        <a:spcAft>
          <a:spcPct val="0"/>
        </a:spcAft>
        <a:defRPr sz="4400">
          <a:solidFill>
            <a:schemeClr val="tx2"/>
          </a:solidFill>
          <a:latin typeface="Arial" panose="020B0604020202020204" pitchFamily="34" charset="0"/>
        </a:defRPr>
      </a:lvl6pPr>
      <a:lvl7pPr marL="914400" algn="l" rtl="0" eaLnBrk="1" fontAlgn="base" hangingPunct="1">
        <a:spcBef>
          <a:spcPct val="0"/>
        </a:spcBef>
        <a:spcAft>
          <a:spcPct val="0"/>
        </a:spcAft>
        <a:defRPr sz="4400">
          <a:solidFill>
            <a:schemeClr val="tx2"/>
          </a:solidFill>
          <a:latin typeface="Arial" panose="020B0604020202020204" pitchFamily="34" charset="0"/>
        </a:defRPr>
      </a:lvl7pPr>
      <a:lvl8pPr marL="1371600" algn="l" rtl="0" eaLnBrk="1" fontAlgn="base" hangingPunct="1">
        <a:spcBef>
          <a:spcPct val="0"/>
        </a:spcBef>
        <a:spcAft>
          <a:spcPct val="0"/>
        </a:spcAft>
        <a:defRPr sz="4400">
          <a:solidFill>
            <a:schemeClr val="tx2"/>
          </a:solidFill>
          <a:latin typeface="Arial" panose="020B0604020202020204" pitchFamily="34" charset="0"/>
        </a:defRPr>
      </a:lvl8pPr>
      <a:lvl9pPr marL="1828800" algn="l" rtl="0" eaLnBrk="1" fontAlgn="base" hangingPunct="1">
        <a:spcBef>
          <a:spcPct val="0"/>
        </a:spcBef>
        <a:spcAft>
          <a:spcPct val="0"/>
        </a:spcAft>
        <a:defRPr sz="4400">
          <a:solidFill>
            <a:schemeClr val="tx2"/>
          </a:solidFill>
          <a:latin typeface="Arial" panose="020B0604020202020204" pitchFamily="34" charset="0"/>
        </a:defRPr>
      </a:lvl9pPr>
    </p:titleStyle>
    <p:bodyStyle>
      <a:lvl1pPr marL="342900" indent="-342900" algn="l" rtl="0" eaLnBrk="1" fontAlgn="base" hangingPunct="1">
        <a:spcBef>
          <a:spcPct val="20000"/>
        </a:spcBef>
        <a:spcAft>
          <a:spcPct val="0"/>
        </a:spcAft>
        <a:buClr>
          <a:schemeClr val="hlink"/>
        </a:buClr>
        <a:buSzPct val="120000"/>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Font typeface="Tahoma" panose="020B0604030504040204" pitchFamily="34" charset="0"/>
        <a:buChar char="–"/>
        <a:defRPr sz="2800">
          <a:solidFill>
            <a:schemeClr val="tx1"/>
          </a:solidFill>
          <a:latin typeface="+mn-lt"/>
        </a:defRPr>
      </a:lvl2pPr>
      <a:lvl3pPr marL="1143000" indent="-228600" algn="l" rtl="0" eaLnBrk="1" fontAlgn="base" hangingPunct="1">
        <a:spcBef>
          <a:spcPct val="20000"/>
        </a:spcBef>
        <a:spcAft>
          <a:spcPct val="0"/>
        </a:spcAft>
        <a:buClr>
          <a:schemeClr val="hlink"/>
        </a:buClr>
        <a:buSzPct val="120000"/>
        <a:buFont typeface="Tahoma" panose="020B0604030504040204" pitchFamily="34" charset="0"/>
        <a:buChar char="•"/>
        <a:defRPr sz="2400">
          <a:solidFill>
            <a:schemeClr val="tx1"/>
          </a:solidFill>
          <a:latin typeface="+mn-lt"/>
        </a:defRPr>
      </a:lvl3pPr>
      <a:lvl4pPr marL="1600200" indent="-228600" algn="l" rtl="0" eaLnBrk="1" fontAlgn="base" hangingPunct="1">
        <a:spcBef>
          <a:spcPct val="20000"/>
        </a:spcBef>
        <a:spcAft>
          <a:spcPct val="0"/>
        </a:spcAft>
        <a:buFont typeface="Tahoma" panose="020B0604030504040204" pitchFamily="34" charset="0"/>
        <a:buChar char="–"/>
        <a:defRPr sz="2000">
          <a:solidFill>
            <a:schemeClr val="tx1"/>
          </a:solidFill>
          <a:latin typeface="+mn-lt"/>
        </a:defRPr>
      </a:lvl4pPr>
      <a:lvl5pPr marL="2057400" indent="-228600" algn="l" rtl="0" eaLnBrk="1" fontAlgn="base" hangingPunct="1">
        <a:spcBef>
          <a:spcPct val="20000"/>
        </a:spcBef>
        <a:spcAft>
          <a:spcPct val="0"/>
        </a:spcAft>
        <a:buClr>
          <a:schemeClr val="hlink"/>
        </a:buClr>
        <a:buSzPct val="80000"/>
        <a:buFont typeface="Wingdings" panose="05000000000000000000" pitchFamily="2" charset="2"/>
        <a:buChar char="v"/>
        <a:defRPr sz="2000">
          <a:solidFill>
            <a:schemeClr val="tx1"/>
          </a:solidFill>
          <a:latin typeface="+mn-lt"/>
        </a:defRPr>
      </a:lvl5pPr>
      <a:lvl6pPr marL="2514600" indent="-228600" algn="l" rtl="0" eaLnBrk="1" fontAlgn="base" hangingPunct="1">
        <a:spcBef>
          <a:spcPct val="20000"/>
        </a:spcBef>
        <a:spcAft>
          <a:spcPct val="0"/>
        </a:spcAft>
        <a:buClr>
          <a:schemeClr val="hlink"/>
        </a:buClr>
        <a:buSzPct val="80000"/>
        <a:buFont typeface="Wingdings" panose="05000000000000000000" pitchFamily="2" charset="2"/>
        <a:buChar char="v"/>
        <a:defRPr sz="2000">
          <a:solidFill>
            <a:schemeClr val="tx1"/>
          </a:solidFill>
          <a:latin typeface="+mn-lt"/>
        </a:defRPr>
      </a:lvl6pPr>
      <a:lvl7pPr marL="2971800" indent="-228600" algn="l" rtl="0" eaLnBrk="1" fontAlgn="base" hangingPunct="1">
        <a:spcBef>
          <a:spcPct val="20000"/>
        </a:spcBef>
        <a:spcAft>
          <a:spcPct val="0"/>
        </a:spcAft>
        <a:buClr>
          <a:schemeClr val="hlink"/>
        </a:buClr>
        <a:buSzPct val="80000"/>
        <a:buFont typeface="Wingdings" panose="05000000000000000000" pitchFamily="2" charset="2"/>
        <a:buChar char="v"/>
        <a:defRPr sz="2000">
          <a:solidFill>
            <a:schemeClr val="tx1"/>
          </a:solidFill>
          <a:latin typeface="+mn-lt"/>
        </a:defRPr>
      </a:lvl7pPr>
      <a:lvl8pPr marL="3429000" indent="-228600" algn="l" rtl="0" eaLnBrk="1" fontAlgn="base" hangingPunct="1">
        <a:spcBef>
          <a:spcPct val="20000"/>
        </a:spcBef>
        <a:spcAft>
          <a:spcPct val="0"/>
        </a:spcAft>
        <a:buClr>
          <a:schemeClr val="hlink"/>
        </a:buClr>
        <a:buSzPct val="80000"/>
        <a:buFont typeface="Wingdings" panose="05000000000000000000" pitchFamily="2" charset="2"/>
        <a:buChar char="v"/>
        <a:defRPr sz="2000">
          <a:solidFill>
            <a:schemeClr val="tx1"/>
          </a:solidFill>
          <a:latin typeface="+mn-lt"/>
        </a:defRPr>
      </a:lvl8pPr>
      <a:lvl9pPr marL="3886200" indent="-228600" algn="l" rtl="0" eaLnBrk="1" fontAlgn="base" hangingPunct="1">
        <a:spcBef>
          <a:spcPct val="20000"/>
        </a:spcBef>
        <a:spcAft>
          <a:spcPct val="0"/>
        </a:spcAft>
        <a:buClr>
          <a:schemeClr val="hlink"/>
        </a:buClr>
        <a:buSzPct val="80000"/>
        <a:buFont typeface="Wingdings" panose="05000000000000000000" pitchFamily="2" charset="2"/>
        <a:buChar char="v"/>
        <a:defRPr sz="20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1">
          <a:blip r:embed="rId12"/>
          <a:srcRect/>
          <a:tile tx="0" ty="0" sx="100000" sy="100000" flip="none" algn="tl"/>
        </a:blipFill>
        <a:effectLst/>
      </p:bgPr>
    </p:bg>
    <p:spTree>
      <p:nvGrpSpPr>
        <p:cNvPr id="1" name=""/>
        <p:cNvGrpSpPr/>
        <p:nvPr/>
      </p:nvGrpSpPr>
      <p:grpSpPr>
        <a:xfrm>
          <a:off x="0" y="0"/>
          <a:ext cx="0" cy="0"/>
          <a:chOff x="0" y="0"/>
          <a:chExt cx="0" cy="0"/>
        </a:xfrm>
      </p:grpSpPr>
      <p:sp>
        <p:nvSpPr>
          <p:cNvPr id="3074" name="Freeform 4"/>
          <p:cNvSpPr/>
          <p:nvPr/>
        </p:nvSpPr>
        <p:spPr bwMode="auto">
          <a:xfrm>
            <a:off x="381000" y="2803525"/>
            <a:ext cx="2117" cy="3035300"/>
          </a:xfrm>
          <a:custGeom>
            <a:avLst/>
            <a:gdLst>
              <a:gd name="T0" fmla="*/ 0 w 1588"/>
              <a:gd name="T1" fmla="*/ 0 h 1912"/>
              <a:gd name="T2" fmla="*/ 1588 w 1588"/>
              <a:gd name="T3" fmla="*/ 1912 h 1912"/>
            </a:gdLst>
            <a:ahLst/>
            <a:cxnLst>
              <a:cxn ang="0">
                <a:pos x="0" y="0"/>
              </a:cxn>
              <a:cxn ang="0">
                <a:pos x="0" y="6"/>
              </a:cxn>
              <a:cxn ang="0">
                <a:pos x="0" y="6"/>
              </a:cxn>
              <a:cxn ang="0">
                <a:pos x="0" y="60"/>
              </a:cxn>
              <a:cxn ang="0">
                <a:pos x="0" y="1912"/>
              </a:cxn>
              <a:cxn ang="0">
                <a:pos x="0" y="1912"/>
              </a:cxn>
              <a:cxn ang="0">
                <a:pos x="0" y="0"/>
              </a:cxn>
              <a:cxn ang="0">
                <a:pos x="0" y="0"/>
              </a:cxn>
            </a:cxnLst>
            <a:rect l="T0" t="T1" r="T2" b="T3"/>
            <a:pathLst>
              <a:path w="1588" h="1912">
                <a:moveTo>
                  <a:pt x="0" y="0"/>
                </a:moveTo>
                <a:lnTo>
                  <a:pt x="0" y="6"/>
                </a:lnTo>
                <a:lnTo>
                  <a:pt x="0" y="60"/>
                </a:lnTo>
                <a:lnTo>
                  <a:pt x="0" y="1912"/>
                </a:lnTo>
                <a:lnTo>
                  <a:pt x="0" y="0"/>
                </a:lnTo>
                <a:close/>
              </a:path>
            </a:pathLst>
          </a:custGeom>
          <a:solidFill>
            <a:srgbClr val="6BBA27"/>
          </a:solidFill>
          <a:ln w="9525">
            <a:noFill/>
            <a:round/>
          </a:ln>
        </p:spPr>
        <p:txBody>
          <a:bodyPr/>
          <a:lstStyle/>
          <a:p>
            <a:pPr>
              <a:buFont typeface="Arial" panose="020B0604020202020204" pitchFamily="34" charset="0"/>
              <a:buNone/>
              <a:defRPr/>
            </a:pPr>
            <a:endParaRPr lang="zh-CN" altLang="en-US">
              <a:ea typeface="宋体" panose="02010600030101010101" pitchFamily="2" charset="-122"/>
            </a:endParaRPr>
          </a:p>
        </p:txBody>
      </p:sp>
      <p:sp>
        <p:nvSpPr>
          <p:cNvPr id="2051" name="Rectangle 2"/>
          <p:cNvSpPr>
            <a:spLocks noGrp="1" noChangeArrowheads="1"/>
          </p:cNvSpPr>
          <p:nvPr>
            <p:ph type="title"/>
          </p:nvPr>
        </p:nvSpPr>
        <p:spPr bwMode="auto">
          <a:xfrm>
            <a:off x="609600" y="292100"/>
            <a:ext cx="10972800" cy="1384300"/>
          </a:xfrm>
          <a:prstGeom prst="rect">
            <a:avLst/>
          </a:prstGeom>
          <a:noFill/>
          <a:ln w="9525">
            <a:noFill/>
            <a:miter lim="800000"/>
          </a:ln>
        </p:spPr>
        <p:txBody>
          <a:bodyPr vert="horz" wrap="square" lIns="91440" tIns="45720" rIns="91440" bIns="45720" numCol="1" anchor="ctr" anchorCtr="0" compatLnSpc="1"/>
          <a:lstStyle/>
          <a:p>
            <a:pPr lvl="0"/>
            <a:r>
              <a:rPr lang="zh-CN" smtClean="0"/>
              <a:t>单击此处编辑母版标题样式</a:t>
            </a:r>
            <a:endParaRPr lang="zh-CN" smtClean="0"/>
          </a:p>
        </p:txBody>
      </p:sp>
      <p:sp>
        <p:nvSpPr>
          <p:cNvPr id="2052" name="Rectangle 3"/>
          <p:cNvSpPr>
            <a:spLocks noGrp="1" noChangeArrowheads="1"/>
          </p:cNvSpPr>
          <p:nvPr>
            <p:ph type="body" idx="1"/>
          </p:nvPr>
        </p:nvSpPr>
        <p:spPr bwMode="auto">
          <a:xfrm>
            <a:off x="609600" y="1905000"/>
            <a:ext cx="10972800" cy="4114800"/>
          </a:xfrm>
          <a:prstGeom prst="rect">
            <a:avLst/>
          </a:prstGeom>
          <a:noFill/>
          <a:ln w="9525">
            <a:noFill/>
            <a:miter lim="800000"/>
          </a:ln>
        </p:spPr>
        <p:txBody>
          <a:bodyPr vert="horz" wrap="square" lIns="91440" tIns="45720" rIns="91440" bIns="45720" numCol="1" anchor="t" anchorCtr="0" compatLnSpc="1"/>
          <a:lstStyle/>
          <a:p>
            <a:pPr lvl="0"/>
            <a:r>
              <a:rPr lang="zh-CN" smtClean="0"/>
              <a:t>单击此处编辑母版文本样式</a:t>
            </a:r>
            <a:endParaRPr lang="zh-CN" smtClean="0"/>
          </a:p>
          <a:p>
            <a:pPr lvl="1"/>
            <a:r>
              <a:rPr lang="zh-CN" smtClean="0"/>
              <a:t>第二级</a:t>
            </a:r>
            <a:endParaRPr lang="zh-CN" smtClean="0"/>
          </a:p>
          <a:p>
            <a:pPr lvl="2"/>
            <a:r>
              <a:rPr lang="zh-CN" smtClean="0"/>
              <a:t>第三级</a:t>
            </a:r>
            <a:endParaRPr lang="zh-CN" smtClean="0"/>
          </a:p>
          <a:p>
            <a:pPr lvl="3"/>
            <a:r>
              <a:rPr lang="zh-CN" smtClean="0"/>
              <a:t>第四级</a:t>
            </a:r>
            <a:endParaRPr lang="zh-CN" smtClean="0"/>
          </a:p>
          <a:p>
            <a:pPr lvl="4"/>
            <a:r>
              <a:rPr lang="zh-CN" smtClean="0"/>
              <a:t>第五级</a:t>
            </a:r>
            <a:endParaRPr lang="zh-CN" smtClean="0"/>
          </a:p>
        </p:txBody>
      </p:sp>
      <p:sp>
        <p:nvSpPr>
          <p:cNvPr id="3077" name="Rectangle 5"/>
          <p:cNvSpPr>
            <a:spLocks noGrp="1" noChangeArrowheads="1"/>
          </p:cNvSpPr>
          <p:nvPr>
            <p:ph type="ftr" sz="quarter" idx="3"/>
          </p:nvPr>
        </p:nvSpPr>
        <p:spPr bwMode="auto">
          <a:xfrm>
            <a:off x="4165600" y="6245225"/>
            <a:ext cx="3860800" cy="476250"/>
          </a:xfrm>
          <a:prstGeom prst="rect">
            <a:avLst/>
          </a:prstGeom>
          <a:noFill/>
          <a:ln w="9525">
            <a:noFill/>
            <a:miter lim="800000"/>
          </a:ln>
        </p:spPr>
        <p:txBody>
          <a:bodyPr vert="horz" wrap="square" lIns="91440" tIns="45720" rIns="91440" bIns="45720" numCol="1" anchor="b" anchorCtr="0" compatLnSpc="1"/>
          <a:lstStyle>
            <a:lvl1pPr algn="ctr">
              <a:buFont typeface="Arial" panose="020B0604020202020204" pitchFamily="34" charset="0"/>
              <a:buNone/>
              <a:defRPr sz="1400">
                <a:effectLst>
                  <a:outerShdw blurRad="38100" dist="38100" dir="2700000" algn="tl">
                    <a:srgbClr val="000000"/>
                  </a:outerShdw>
                </a:effectLst>
                <a:latin typeface="+mn-lt"/>
                <a:ea typeface="宋体" panose="02010600030101010101" pitchFamily="2" charset="-122"/>
              </a:defRPr>
            </a:lvl1pPr>
          </a:lstStyle>
          <a:p>
            <a:pPr>
              <a:defRPr/>
            </a:pPr>
            <a:endParaRPr lang="en-US"/>
          </a:p>
        </p:txBody>
      </p:sp>
      <p:sp>
        <p:nvSpPr>
          <p:cNvPr id="3078" name="Rectangle 6"/>
          <p:cNvSpPr>
            <a:spLocks noGrp="1" noChangeArrowheads="1"/>
          </p:cNvSpPr>
          <p:nvPr>
            <p:ph type="sldNum" sz="quarter" idx="4"/>
          </p:nvPr>
        </p:nvSpPr>
        <p:spPr bwMode="auto">
          <a:xfrm>
            <a:off x="8737600" y="6245225"/>
            <a:ext cx="2844800" cy="476250"/>
          </a:xfrm>
          <a:prstGeom prst="rect">
            <a:avLst/>
          </a:prstGeom>
          <a:noFill/>
          <a:ln w="9525">
            <a:noFill/>
            <a:miter lim="800000"/>
          </a:ln>
        </p:spPr>
        <p:txBody>
          <a:bodyPr vert="horz" wrap="square" lIns="91440" tIns="45720" rIns="91440" bIns="45720" numCol="1" anchor="b" anchorCtr="0" compatLnSpc="1"/>
          <a:lstStyle>
            <a:lvl1pPr algn="r">
              <a:buFont typeface="Arial" panose="020B0604020202020204" pitchFamily="34" charset="0"/>
              <a:buNone/>
              <a:defRPr sz="1400">
                <a:effectLst>
                  <a:outerShdw blurRad="38100" dist="38100" dir="2700000" algn="tl">
                    <a:srgbClr val="000000"/>
                  </a:outerShdw>
                </a:effectLst>
                <a:latin typeface="+mn-lt"/>
                <a:ea typeface="宋体" panose="02010600030101010101" pitchFamily="2" charset="-122"/>
              </a:defRPr>
            </a:lvl1pPr>
          </a:lstStyle>
          <a:p>
            <a:pPr>
              <a:defRPr/>
            </a:pPr>
            <a:fld id="{27B18B05-5D17-423C-84E8-F7873385451F}" type="slidenum">
              <a:rPr lang="en-US"/>
            </a:fld>
            <a:endParaRPr lang="en-US"/>
          </a:p>
        </p:txBody>
      </p:sp>
      <p:sp>
        <p:nvSpPr>
          <p:cNvPr id="3079" name="Rectangle 7"/>
          <p:cNvSpPr>
            <a:spLocks noGrp="1" noChangeArrowheads="1"/>
          </p:cNvSpPr>
          <p:nvPr>
            <p:ph type="dt" sz="quarter" idx="2"/>
          </p:nvPr>
        </p:nvSpPr>
        <p:spPr bwMode="auto">
          <a:xfrm>
            <a:off x="609600" y="6245225"/>
            <a:ext cx="2844800" cy="476250"/>
          </a:xfrm>
          <a:prstGeom prst="rect">
            <a:avLst/>
          </a:prstGeom>
          <a:noFill/>
          <a:ln w="9525">
            <a:noFill/>
            <a:miter lim="800000"/>
          </a:ln>
        </p:spPr>
        <p:txBody>
          <a:bodyPr vert="horz" wrap="square" lIns="91440" tIns="45720" rIns="91440" bIns="45720" numCol="1" anchor="b" anchorCtr="0" compatLnSpc="1"/>
          <a:lstStyle>
            <a:lvl1pPr>
              <a:buFont typeface="Arial" panose="020B0604020202020204" pitchFamily="34" charset="0"/>
              <a:buNone/>
              <a:defRPr sz="1400">
                <a:effectLst>
                  <a:outerShdw blurRad="38100" dist="38100" dir="2700000" algn="tl">
                    <a:srgbClr val="000000"/>
                  </a:outerShdw>
                </a:effectLst>
                <a:latin typeface="+mn-lt"/>
                <a:ea typeface="宋体" panose="02010600030101010101" pitchFamily="2" charset="-122"/>
              </a:defRPr>
            </a:lvl1pPr>
          </a:lstStyle>
          <a:p>
            <a:pPr>
              <a:defRPr/>
            </a:pPr>
            <a:endParaRPr lang="en-US"/>
          </a:p>
        </p:txBody>
      </p:sp>
    </p:spTree>
  </p:cSld>
  <p:clrMap bg1="dk2" tx1="lt1" bg2="dk1" tx2="lt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xStyles>
    <p:titleStyle>
      <a:lvl1pPr algn="l" rtl="0" eaLnBrk="1" fontAlgn="base" hangingPunct="1">
        <a:spcBef>
          <a:spcPct val="0"/>
        </a:spcBef>
        <a:spcAft>
          <a:spcPct val="0"/>
        </a:spcAft>
        <a:defRPr sz="44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Arial" panose="020B0604020202020204" pitchFamily="34" charset="0"/>
        </a:defRPr>
      </a:lvl2pPr>
      <a:lvl3pPr algn="l" rtl="0" eaLnBrk="1" fontAlgn="base" hangingPunct="1">
        <a:spcBef>
          <a:spcPct val="0"/>
        </a:spcBef>
        <a:spcAft>
          <a:spcPct val="0"/>
        </a:spcAft>
        <a:defRPr sz="4400">
          <a:solidFill>
            <a:schemeClr val="tx2"/>
          </a:solidFill>
          <a:latin typeface="Arial" panose="020B0604020202020204" pitchFamily="34" charset="0"/>
        </a:defRPr>
      </a:lvl3pPr>
      <a:lvl4pPr algn="l" rtl="0" eaLnBrk="1" fontAlgn="base" hangingPunct="1">
        <a:spcBef>
          <a:spcPct val="0"/>
        </a:spcBef>
        <a:spcAft>
          <a:spcPct val="0"/>
        </a:spcAft>
        <a:defRPr sz="4400">
          <a:solidFill>
            <a:schemeClr val="tx2"/>
          </a:solidFill>
          <a:latin typeface="Arial" panose="020B0604020202020204" pitchFamily="34" charset="0"/>
        </a:defRPr>
      </a:lvl4pPr>
      <a:lvl5pPr algn="l" rtl="0" eaLnBrk="1" fontAlgn="base" hangingPunct="1">
        <a:spcBef>
          <a:spcPct val="0"/>
        </a:spcBef>
        <a:spcAft>
          <a:spcPct val="0"/>
        </a:spcAft>
        <a:defRPr sz="4400">
          <a:solidFill>
            <a:schemeClr val="tx2"/>
          </a:solidFill>
          <a:latin typeface="Arial" panose="020B0604020202020204" pitchFamily="34" charset="0"/>
        </a:defRPr>
      </a:lvl5pPr>
      <a:lvl6pPr marL="457200" algn="l" rtl="0" eaLnBrk="1" fontAlgn="base" hangingPunct="1">
        <a:spcBef>
          <a:spcPct val="0"/>
        </a:spcBef>
        <a:spcAft>
          <a:spcPct val="0"/>
        </a:spcAft>
        <a:defRPr sz="4400">
          <a:solidFill>
            <a:schemeClr val="tx2"/>
          </a:solidFill>
          <a:latin typeface="Arial" panose="020B0604020202020204" pitchFamily="34" charset="0"/>
        </a:defRPr>
      </a:lvl6pPr>
      <a:lvl7pPr marL="914400" algn="l" rtl="0" eaLnBrk="1" fontAlgn="base" hangingPunct="1">
        <a:spcBef>
          <a:spcPct val="0"/>
        </a:spcBef>
        <a:spcAft>
          <a:spcPct val="0"/>
        </a:spcAft>
        <a:defRPr sz="4400">
          <a:solidFill>
            <a:schemeClr val="tx2"/>
          </a:solidFill>
          <a:latin typeface="Arial" panose="020B0604020202020204" pitchFamily="34" charset="0"/>
        </a:defRPr>
      </a:lvl7pPr>
      <a:lvl8pPr marL="1371600" algn="l" rtl="0" eaLnBrk="1" fontAlgn="base" hangingPunct="1">
        <a:spcBef>
          <a:spcPct val="0"/>
        </a:spcBef>
        <a:spcAft>
          <a:spcPct val="0"/>
        </a:spcAft>
        <a:defRPr sz="4400">
          <a:solidFill>
            <a:schemeClr val="tx2"/>
          </a:solidFill>
          <a:latin typeface="Arial" panose="020B0604020202020204" pitchFamily="34" charset="0"/>
        </a:defRPr>
      </a:lvl8pPr>
      <a:lvl9pPr marL="1828800" algn="l" rtl="0" eaLnBrk="1" fontAlgn="base" hangingPunct="1">
        <a:spcBef>
          <a:spcPct val="0"/>
        </a:spcBef>
        <a:spcAft>
          <a:spcPct val="0"/>
        </a:spcAft>
        <a:defRPr sz="4400">
          <a:solidFill>
            <a:schemeClr val="tx2"/>
          </a:solidFill>
          <a:latin typeface="Arial" panose="020B0604020202020204" pitchFamily="34" charset="0"/>
        </a:defRPr>
      </a:lvl9pPr>
    </p:titleStyle>
    <p:bodyStyle>
      <a:lvl1pPr marL="342900" indent="-342900" algn="l" rtl="0" eaLnBrk="1" fontAlgn="base" hangingPunct="1">
        <a:spcBef>
          <a:spcPct val="20000"/>
        </a:spcBef>
        <a:spcAft>
          <a:spcPct val="0"/>
        </a:spcAft>
        <a:buClr>
          <a:schemeClr val="hlink"/>
        </a:buClr>
        <a:buSzPct val="120000"/>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Font typeface="Tahoma" panose="020B0604030504040204" pitchFamily="34" charset="0"/>
        <a:buChar char="–"/>
        <a:defRPr sz="2800">
          <a:solidFill>
            <a:schemeClr val="tx1"/>
          </a:solidFill>
          <a:latin typeface="+mn-lt"/>
        </a:defRPr>
      </a:lvl2pPr>
      <a:lvl3pPr marL="1143000" indent="-228600" algn="l" rtl="0" eaLnBrk="1" fontAlgn="base" hangingPunct="1">
        <a:spcBef>
          <a:spcPct val="20000"/>
        </a:spcBef>
        <a:spcAft>
          <a:spcPct val="0"/>
        </a:spcAft>
        <a:buClr>
          <a:schemeClr val="hlink"/>
        </a:buClr>
        <a:buSzPct val="120000"/>
        <a:buFont typeface="Tahoma" panose="020B0604030504040204" pitchFamily="34" charset="0"/>
        <a:buChar char="•"/>
        <a:defRPr sz="2400">
          <a:solidFill>
            <a:schemeClr val="tx1"/>
          </a:solidFill>
          <a:latin typeface="+mn-lt"/>
        </a:defRPr>
      </a:lvl3pPr>
      <a:lvl4pPr marL="1600200" indent="-228600" algn="l" rtl="0" eaLnBrk="1" fontAlgn="base" hangingPunct="1">
        <a:spcBef>
          <a:spcPct val="20000"/>
        </a:spcBef>
        <a:spcAft>
          <a:spcPct val="0"/>
        </a:spcAft>
        <a:buFont typeface="Tahoma" panose="020B0604030504040204" pitchFamily="34" charset="0"/>
        <a:buChar char="–"/>
        <a:defRPr sz="2000">
          <a:solidFill>
            <a:schemeClr val="tx1"/>
          </a:solidFill>
          <a:latin typeface="+mn-lt"/>
        </a:defRPr>
      </a:lvl4pPr>
      <a:lvl5pPr marL="2057400" indent="-228600" algn="l" rtl="0" eaLnBrk="1" fontAlgn="base" hangingPunct="1">
        <a:spcBef>
          <a:spcPct val="20000"/>
        </a:spcBef>
        <a:spcAft>
          <a:spcPct val="0"/>
        </a:spcAft>
        <a:buClr>
          <a:schemeClr val="hlink"/>
        </a:buClr>
        <a:buSzPct val="80000"/>
        <a:buFont typeface="Wingdings" panose="05000000000000000000" pitchFamily="2" charset="2"/>
        <a:buChar char="v"/>
        <a:defRPr sz="2000">
          <a:solidFill>
            <a:schemeClr val="tx1"/>
          </a:solidFill>
          <a:latin typeface="+mn-lt"/>
        </a:defRPr>
      </a:lvl5pPr>
      <a:lvl6pPr marL="2514600" indent="-228600" algn="l" rtl="0" eaLnBrk="1" fontAlgn="base" hangingPunct="1">
        <a:spcBef>
          <a:spcPct val="20000"/>
        </a:spcBef>
        <a:spcAft>
          <a:spcPct val="0"/>
        </a:spcAft>
        <a:buClr>
          <a:schemeClr val="hlink"/>
        </a:buClr>
        <a:buSzPct val="80000"/>
        <a:buFont typeface="Wingdings" panose="05000000000000000000" pitchFamily="2" charset="2"/>
        <a:buChar char="v"/>
        <a:defRPr sz="2000">
          <a:solidFill>
            <a:schemeClr val="tx1"/>
          </a:solidFill>
          <a:latin typeface="+mn-lt"/>
        </a:defRPr>
      </a:lvl6pPr>
      <a:lvl7pPr marL="2971800" indent="-228600" algn="l" rtl="0" eaLnBrk="1" fontAlgn="base" hangingPunct="1">
        <a:spcBef>
          <a:spcPct val="20000"/>
        </a:spcBef>
        <a:spcAft>
          <a:spcPct val="0"/>
        </a:spcAft>
        <a:buClr>
          <a:schemeClr val="hlink"/>
        </a:buClr>
        <a:buSzPct val="80000"/>
        <a:buFont typeface="Wingdings" panose="05000000000000000000" pitchFamily="2" charset="2"/>
        <a:buChar char="v"/>
        <a:defRPr sz="2000">
          <a:solidFill>
            <a:schemeClr val="tx1"/>
          </a:solidFill>
          <a:latin typeface="+mn-lt"/>
        </a:defRPr>
      </a:lvl7pPr>
      <a:lvl8pPr marL="3429000" indent="-228600" algn="l" rtl="0" eaLnBrk="1" fontAlgn="base" hangingPunct="1">
        <a:spcBef>
          <a:spcPct val="20000"/>
        </a:spcBef>
        <a:spcAft>
          <a:spcPct val="0"/>
        </a:spcAft>
        <a:buClr>
          <a:schemeClr val="hlink"/>
        </a:buClr>
        <a:buSzPct val="80000"/>
        <a:buFont typeface="Wingdings" panose="05000000000000000000" pitchFamily="2" charset="2"/>
        <a:buChar char="v"/>
        <a:defRPr sz="2000">
          <a:solidFill>
            <a:schemeClr val="tx1"/>
          </a:solidFill>
          <a:latin typeface="+mn-lt"/>
        </a:defRPr>
      </a:lvl8pPr>
      <a:lvl9pPr marL="3886200" indent="-228600" algn="l" rtl="0" eaLnBrk="1" fontAlgn="base" hangingPunct="1">
        <a:spcBef>
          <a:spcPct val="20000"/>
        </a:spcBef>
        <a:spcAft>
          <a:spcPct val="0"/>
        </a:spcAft>
        <a:buClr>
          <a:schemeClr val="hlink"/>
        </a:buClr>
        <a:buSzPct val="80000"/>
        <a:buFont typeface="Wingdings" panose="05000000000000000000" pitchFamily="2" charset="2"/>
        <a:buChar char="v"/>
        <a:defRPr sz="20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 1025"/>
          <p:cNvSpPr>
            <a:spLocks noGrp="1"/>
          </p:cNvSpPr>
          <p:nvPr>
            <p:ph type="title"/>
          </p:nvPr>
        </p:nvSpPr>
        <p:spPr>
          <a:xfrm>
            <a:off x="609600" y="274638"/>
            <a:ext cx="10972800" cy="1143000"/>
          </a:xfrm>
          <a:prstGeom prst="rect">
            <a:avLst/>
          </a:prstGeom>
          <a:noFill/>
          <a:ln w="9525">
            <a:noFill/>
          </a:ln>
        </p:spPr>
        <p:txBody>
          <a:bodyPr anchor="ctr"/>
          <a:lstStyle/>
          <a:p>
            <a:pPr lvl="0" indent="0"/>
            <a:r>
              <a:rPr lang="zh-CN" altLang="en-US"/>
              <a:t>单击此处编辑母版标题样式</a:t>
            </a:r>
            <a:endParaRPr lang="zh-CN" altLang="en-US"/>
          </a:p>
        </p:txBody>
      </p:sp>
      <p:sp>
        <p:nvSpPr>
          <p:cNvPr id="1027" name="文本占位符 1026"/>
          <p:cNvSpPr>
            <a:spLocks noGrp="1"/>
          </p:cNvSpPr>
          <p:nvPr>
            <p:ph type="body"/>
          </p:nvPr>
        </p:nvSpPr>
        <p:spPr>
          <a:xfrm>
            <a:off x="609600" y="1600201"/>
            <a:ext cx="10972800" cy="4525963"/>
          </a:xfrm>
          <a:prstGeom prst="rect">
            <a:avLst/>
          </a:prstGeom>
          <a:noFill/>
          <a:ln w="9525">
            <a:noFill/>
          </a:ln>
        </p:spPr>
        <p:txBody>
          <a:bodyPr anchor="t"/>
          <a:lstStyle/>
          <a:p>
            <a:pPr lvl="0" indent="-342900"/>
            <a:r>
              <a:rPr lang="zh-CN" altLang="en-US"/>
              <a:t>单击此处编辑母版文本样式</a:t>
            </a:r>
            <a:endParaRPr lang="zh-CN" altLang="en-US"/>
          </a:p>
          <a:p>
            <a:pPr lvl="1" indent="-285750"/>
            <a:r>
              <a:rPr lang="zh-CN" altLang="en-US"/>
              <a:t>第二级</a:t>
            </a:r>
            <a:endParaRPr lang="zh-CN" altLang="en-US"/>
          </a:p>
          <a:p>
            <a:pPr lvl="2" indent="-228600"/>
            <a:r>
              <a:rPr lang="zh-CN" altLang="en-US"/>
              <a:t>第三级</a:t>
            </a:r>
            <a:endParaRPr lang="zh-CN" altLang="en-US"/>
          </a:p>
          <a:p>
            <a:pPr lvl="3" indent="-228600"/>
            <a:r>
              <a:rPr lang="zh-CN" altLang="en-US"/>
              <a:t>第四级</a:t>
            </a:r>
            <a:endParaRPr lang="zh-CN" altLang="en-US"/>
          </a:p>
          <a:p>
            <a:pPr lvl="4" indent="-228600"/>
            <a:r>
              <a:rPr lang="zh-CN" altLang="en-US"/>
              <a:t>第五级</a:t>
            </a:r>
            <a:endParaRPr lang="zh-CN" altLang="en-US"/>
          </a:p>
        </p:txBody>
      </p:sp>
      <p:sp>
        <p:nvSpPr>
          <p:cNvPr id="1028" name="日期占位符 1027"/>
          <p:cNvSpPr>
            <a:spLocks noGrp="1"/>
          </p:cNvSpPr>
          <p:nvPr>
            <p:ph type="dt" sz="half" idx="2"/>
          </p:nvPr>
        </p:nvSpPr>
        <p:spPr>
          <a:xfrm>
            <a:off x="609600" y="6245225"/>
            <a:ext cx="2844800" cy="476250"/>
          </a:xfrm>
          <a:prstGeom prst="rect">
            <a:avLst/>
          </a:prstGeom>
          <a:noFill/>
          <a:ln w="9525">
            <a:noFill/>
          </a:ln>
        </p:spPr>
        <p:txBody>
          <a:bodyPr/>
          <a:lstStyle>
            <a:lvl1pPr>
              <a:defRPr sz="14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1029" name="页脚占位符 1028"/>
          <p:cNvSpPr>
            <a:spLocks noGrp="1"/>
          </p:cNvSpPr>
          <p:nvPr>
            <p:ph type="ftr" sz="quarter" idx="3"/>
          </p:nvPr>
        </p:nvSpPr>
        <p:spPr>
          <a:xfrm>
            <a:off x="4165600" y="6245225"/>
            <a:ext cx="3860800" cy="476250"/>
          </a:xfrm>
          <a:prstGeom prst="rect">
            <a:avLst/>
          </a:prstGeom>
          <a:noFill/>
          <a:ln w="9525">
            <a:noFill/>
          </a:ln>
        </p:spPr>
        <p:txBody>
          <a:bodyPr/>
          <a:lstStyle>
            <a:lvl1pPr algn="ctr">
              <a:defRPr sz="1400"/>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1030" name="灯片编号占位符 1029"/>
          <p:cNvSpPr>
            <a:spLocks noGrp="1"/>
          </p:cNvSpPr>
          <p:nvPr>
            <p:ph type="sldNum" sz="quarter" idx="4"/>
          </p:nvPr>
        </p:nvSpPr>
        <p:spPr>
          <a:xfrm>
            <a:off x="8737600" y="6245225"/>
            <a:ext cx="2844800" cy="476250"/>
          </a:xfrm>
          <a:prstGeom prst="rect">
            <a:avLst/>
          </a:prstGeom>
          <a:noFill/>
          <a:ln w="9525">
            <a:noFill/>
          </a:ln>
        </p:spPr>
        <p:txBody>
          <a:bodyPr/>
          <a:lstStyle>
            <a:lvl1pPr algn="r">
              <a:defRPr sz="1400"/>
            </a:lvl1pPr>
          </a:lstStyle>
          <a:p>
            <a:pPr lvl="0" eaLnBrk="1" fontAlgn="base" hangingPunct="1"/>
            <a:fld id="{9A0DB2DC-4C9A-4742-B13C-FB6460FD3503}"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pic>
        <p:nvPicPr>
          <p:cNvPr id="7" name="图片 7"/>
          <p:cNvPicPr>
            <a:picLocks noChangeAspect="1"/>
          </p:cNvPicPr>
          <p:nvPr userDrawn="1"/>
        </p:nvPicPr>
        <p:blipFill>
          <a:blip r:embed="rId21"/>
          <a:stretch>
            <a:fillRect/>
          </a:stretch>
        </p:blipFill>
        <p:spPr>
          <a:xfrm>
            <a:off x="8977314" y="133352"/>
            <a:ext cx="3175" cy="3175"/>
          </a:xfrm>
          <a:prstGeom prst="rect">
            <a:avLst/>
          </a:prstGeom>
          <a:noFill/>
          <a:ln w="9525">
            <a:noFill/>
          </a:ln>
        </p:spPr>
      </p:pic>
      <p:pic>
        <p:nvPicPr>
          <p:cNvPr id="8" name="图片 8"/>
          <p:cNvPicPr>
            <a:picLocks noChangeAspect="1"/>
          </p:cNvPicPr>
          <p:nvPr userDrawn="1"/>
        </p:nvPicPr>
        <p:blipFill>
          <a:blip r:embed="rId21"/>
          <a:stretch>
            <a:fillRect/>
          </a:stretch>
        </p:blipFill>
        <p:spPr>
          <a:xfrm>
            <a:off x="9129714" y="285752"/>
            <a:ext cx="3175" cy="3175"/>
          </a:xfrm>
          <a:prstGeom prst="rect">
            <a:avLst/>
          </a:prstGeom>
          <a:noFill/>
          <a:ln w="9525">
            <a:noFill/>
          </a:ln>
        </p:spPr>
      </p:pic>
      <p:pic>
        <p:nvPicPr>
          <p:cNvPr id="9" name="图片 9"/>
          <p:cNvPicPr>
            <a:picLocks noChangeAspect="1"/>
          </p:cNvPicPr>
          <p:nvPr userDrawn="1"/>
        </p:nvPicPr>
        <p:blipFill>
          <a:blip r:embed="rId21"/>
          <a:stretch>
            <a:fillRect/>
          </a:stretch>
        </p:blipFill>
        <p:spPr>
          <a:xfrm>
            <a:off x="8972551" y="417515"/>
            <a:ext cx="4763" cy="3175"/>
          </a:xfrm>
          <a:prstGeom prst="rect">
            <a:avLst/>
          </a:prstGeom>
          <a:noFill/>
          <a:ln w="9525">
            <a:noFill/>
          </a:ln>
        </p:spPr>
      </p:pic>
      <p:pic>
        <p:nvPicPr>
          <p:cNvPr id="10" name="图片 10"/>
          <p:cNvPicPr>
            <a:picLocks noChangeAspect="1"/>
          </p:cNvPicPr>
          <p:nvPr userDrawn="1"/>
        </p:nvPicPr>
        <p:blipFill>
          <a:blip r:embed="rId21"/>
          <a:stretch>
            <a:fillRect/>
          </a:stretch>
        </p:blipFill>
        <p:spPr>
          <a:xfrm>
            <a:off x="7637465" y="839790"/>
            <a:ext cx="3175" cy="1587"/>
          </a:xfrm>
          <a:prstGeom prst="rect">
            <a:avLst/>
          </a:prstGeom>
          <a:noFill/>
          <a:ln w="9525">
            <a:noFill/>
          </a:ln>
        </p:spPr>
      </p:pic>
      <p:pic>
        <p:nvPicPr>
          <p:cNvPr id="11" name="图片 11"/>
          <p:cNvPicPr>
            <a:picLocks noChangeAspect="1"/>
          </p:cNvPicPr>
          <p:nvPr userDrawn="1"/>
        </p:nvPicPr>
        <p:blipFill>
          <a:blip r:embed="rId21"/>
          <a:stretch>
            <a:fillRect/>
          </a:stretch>
        </p:blipFill>
        <p:spPr>
          <a:xfrm>
            <a:off x="7997826" y="920751"/>
            <a:ext cx="3175" cy="3175"/>
          </a:xfrm>
          <a:prstGeom prst="rect">
            <a:avLst/>
          </a:prstGeom>
          <a:noFill/>
          <a:ln w="9525">
            <a:noFill/>
          </a:ln>
        </p:spPr>
      </p:pic>
      <p:pic>
        <p:nvPicPr>
          <p:cNvPr id="12" name="图片 12"/>
          <p:cNvPicPr>
            <a:picLocks noChangeAspect="1"/>
          </p:cNvPicPr>
          <p:nvPr userDrawn="1"/>
        </p:nvPicPr>
        <p:blipFill>
          <a:blip r:embed="rId21"/>
          <a:stretch>
            <a:fillRect/>
          </a:stretch>
        </p:blipFill>
        <p:spPr>
          <a:xfrm>
            <a:off x="5622926" y="2727327"/>
            <a:ext cx="3175" cy="3175"/>
          </a:xfrm>
          <a:prstGeom prst="rect">
            <a:avLst/>
          </a:prstGeom>
          <a:noFill/>
          <a:ln w="9525">
            <a:noFill/>
          </a:ln>
        </p:spPr>
      </p:pic>
      <p:pic>
        <p:nvPicPr>
          <p:cNvPr id="13" name="图片 13"/>
          <p:cNvPicPr>
            <a:picLocks noChangeAspect="1"/>
          </p:cNvPicPr>
          <p:nvPr userDrawn="1"/>
        </p:nvPicPr>
        <p:blipFill>
          <a:blip r:embed="rId21"/>
          <a:stretch>
            <a:fillRect/>
          </a:stretch>
        </p:blipFill>
        <p:spPr>
          <a:xfrm>
            <a:off x="7637465" y="3025777"/>
            <a:ext cx="3175" cy="3175"/>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 id="2147483735" r:id="rId13"/>
    <p:sldLayoutId id="2147483736" r:id="rId14"/>
    <p:sldLayoutId id="2147483737" r:id="rId15"/>
    <p:sldLayoutId id="2147483738" r:id="rId16"/>
    <p:sldLayoutId id="2147483739" r:id="rId17"/>
    <p:sldLayoutId id="2147483740" r:id="rId18"/>
    <p:sldLayoutId id="2147483741" r:id="rId19"/>
    <p:sldLayoutId id="2147483742" r:id="rId20"/>
  </p:sldLayoutIdLst>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 1025"/>
          <p:cNvSpPr>
            <a:spLocks noGrp="1"/>
          </p:cNvSpPr>
          <p:nvPr>
            <p:ph type="title"/>
          </p:nvPr>
        </p:nvSpPr>
        <p:spPr>
          <a:xfrm>
            <a:off x="609600" y="274638"/>
            <a:ext cx="10972800" cy="1143000"/>
          </a:xfrm>
          <a:prstGeom prst="rect">
            <a:avLst/>
          </a:prstGeom>
          <a:noFill/>
          <a:ln w="9525">
            <a:noFill/>
          </a:ln>
        </p:spPr>
        <p:txBody>
          <a:bodyPr anchor="ctr"/>
          <a:lstStyle/>
          <a:p>
            <a:pPr lvl="0" indent="0"/>
            <a:r>
              <a:rPr lang="zh-CN" altLang="en-US"/>
              <a:t>单击此处编辑母版标题样式</a:t>
            </a:r>
            <a:endParaRPr lang="zh-CN" altLang="en-US"/>
          </a:p>
        </p:txBody>
      </p:sp>
      <p:sp>
        <p:nvSpPr>
          <p:cNvPr id="1027" name="文本占位符 1026"/>
          <p:cNvSpPr>
            <a:spLocks noGrp="1"/>
          </p:cNvSpPr>
          <p:nvPr>
            <p:ph type="body"/>
          </p:nvPr>
        </p:nvSpPr>
        <p:spPr>
          <a:xfrm>
            <a:off x="609600" y="1600201"/>
            <a:ext cx="10972800" cy="4525963"/>
          </a:xfrm>
          <a:prstGeom prst="rect">
            <a:avLst/>
          </a:prstGeom>
          <a:noFill/>
          <a:ln w="9525">
            <a:noFill/>
          </a:ln>
        </p:spPr>
        <p:txBody>
          <a:bodyPr anchor="t"/>
          <a:lstStyle/>
          <a:p>
            <a:pPr lvl="0" indent="-342900"/>
            <a:r>
              <a:rPr lang="zh-CN" altLang="en-US"/>
              <a:t>单击此处编辑母版文本样式</a:t>
            </a:r>
            <a:endParaRPr lang="zh-CN" altLang="en-US"/>
          </a:p>
          <a:p>
            <a:pPr lvl="1" indent="-285750"/>
            <a:r>
              <a:rPr lang="zh-CN" altLang="en-US"/>
              <a:t>第二级</a:t>
            </a:r>
            <a:endParaRPr lang="zh-CN" altLang="en-US"/>
          </a:p>
          <a:p>
            <a:pPr lvl="2" indent="-228600"/>
            <a:r>
              <a:rPr lang="zh-CN" altLang="en-US"/>
              <a:t>第三级</a:t>
            </a:r>
            <a:endParaRPr lang="zh-CN" altLang="en-US"/>
          </a:p>
          <a:p>
            <a:pPr lvl="3" indent="-228600"/>
            <a:r>
              <a:rPr lang="zh-CN" altLang="en-US"/>
              <a:t>第四级</a:t>
            </a:r>
            <a:endParaRPr lang="zh-CN" altLang="en-US"/>
          </a:p>
          <a:p>
            <a:pPr lvl="4" indent="-228600"/>
            <a:r>
              <a:rPr lang="zh-CN" altLang="en-US"/>
              <a:t>第五级</a:t>
            </a:r>
            <a:endParaRPr lang="zh-CN" altLang="en-US"/>
          </a:p>
        </p:txBody>
      </p:sp>
      <p:sp>
        <p:nvSpPr>
          <p:cNvPr id="1028" name="日期占位符 1027"/>
          <p:cNvSpPr>
            <a:spLocks noGrp="1"/>
          </p:cNvSpPr>
          <p:nvPr>
            <p:ph type="dt" sz="half" idx="2"/>
          </p:nvPr>
        </p:nvSpPr>
        <p:spPr>
          <a:xfrm>
            <a:off x="609600" y="6245225"/>
            <a:ext cx="2844800" cy="476250"/>
          </a:xfrm>
          <a:prstGeom prst="rect">
            <a:avLst/>
          </a:prstGeom>
          <a:noFill/>
          <a:ln w="9525">
            <a:noFill/>
          </a:ln>
        </p:spPr>
        <p:txBody>
          <a:bodyPr/>
          <a:lstStyle>
            <a:lvl1pPr>
              <a:defRPr sz="14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1029" name="页脚占位符 1028"/>
          <p:cNvSpPr>
            <a:spLocks noGrp="1"/>
          </p:cNvSpPr>
          <p:nvPr>
            <p:ph type="ftr" sz="quarter" idx="3"/>
          </p:nvPr>
        </p:nvSpPr>
        <p:spPr>
          <a:xfrm>
            <a:off x="4165600" y="6245225"/>
            <a:ext cx="3860800" cy="476250"/>
          </a:xfrm>
          <a:prstGeom prst="rect">
            <a:avLst/>
          </a:prstGeom>
          <a:noFill/>
          <a:ln w="9525">
            <a:noFill/>
          </a:ln>
        </p:spPr>
        <p:txBody>
          <a:bodyPr/>
          <a:lstStyle>
            <a:lvl1pPr algn="ctr">
              <a:defRPr sz="1400"/>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1030" name="灯片编号占位符 1029"/>
          <p:cNvSpPr>
            <a:spLocks noGrp="1"/>
          </p:cNvSpPr>
          <p:nvPr>
            <p:ph type="sldNum" sz="quarter" idx="4"/>
          </p:nvPr>
        </p:nvSpPr>
        <p:spPr>
          <a:xfrm>
            <a:off x="8737600" y="6245225"/>
            <a:ext cx="2844800" cy="476250"/>
          </a:xfrm>
          <a:prstGeom prst="rect">
            <a:avLst/>
          </a:prstGeom>
          <a:noFill/>
          <a:ln w="9525">
            <a:noFill/>
          </a:ln>
        </p:spPr>
        <p:txBody>
          <a:bodyPr/>
          <a:lstStyle>
            <a:lvl1pPr algn="r">
              <a:defRPr sz="1400"/>
            </a:lvl1pPr>
          </a:lstStyle>
          <a:p>
            <a:pPr lvl="0" eaLnBrk="1" fontAlgn="base" hangingPunct="1"/>
            <a:fld id="{9A0DB2DC-4C9A-4742-B13C-FB6460FD3503}"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 id="2147483755" r:id="rId12"/>
    <p:sldLayoutId id="2147483756" r:id="rId13"/>
    <p:sldLayoutId id="2147483757" r:id="rId14"/>
    <p:sldLayoutId id="2147483758" r:id="rId15"/>
    <p:sldLayoutId id="2147483759" r:id="rId16"/>
    <p:sldLayoutId id="2147483760" r:id="rId17"/>
    <p:sldLayoutId id="2147483761" r:id="rId18"/>
    <p:sldLayoutId id="2147483762" r:id="rId19"/>
    <p:sldLayoutId id="2147483763" r:id="rId20"/>
  </p:sldLayoutIdLst>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标题 1025"/>
          <p:cNvSpPr>
            <a:spLocks noGrp="1"/>
          </p:cNvSpPr>
          <p:nvPr>
            <p:ph type="title"/>
          </p:nvPr>
        </p:nvSpPr>
        <p:spPr>
          <a:xfrm>
            <a:off x="609600" y="274638"/>
            <a:ext cx="10972800" cy="1143000"/>
          </a:xfrm>
          <a:prstGeom prst="rect">
            <a:avLst/>
          </a:prstGeom>
          <a:noFill/>
          <a:ln w="9525">
            <a:noFill/>
          </a:ln>
        </p:spPr>
        <p:txBody>
          <a:bodyPr anchor="ctr"/>
          <a:p>
            <a:pPr lvl="0"/>
            <a:r>
              <a:rPr lang="zh-CN" altLang="en-US" dirty="0"/>
              <a:t>单击此处编辑母版标题样式</a:t>
            </a:r>
            <a:endParaRPr lang="zh-CN" altLang="en-US" dirty="0"/>
          </a:p>
        </p:txBody>
      </p:sp>
      <p:sp>
        <p:nvSpPr>
          <p:cNvPr id="1027" name="文本占位符 1026"/>
          <p:cNvSpPr>
            <a:spLocks noGrp="1"/>
          </p:cNvSpPr>
          <p:nvPr>
            <p:ph type="body"/>
          </p:nvPr>
        </p:nvSpPr>
        <p:spPr>
          <a:xfrm>
            <a:off x="609600" y="1600200"/>
            <a:ext cx="10972800" cy="4525963"/>
          </a:xfrm>
          <a:prstGeom prst="rect">
            <a:avLst/>
          </a:prstGeom>
          <a:noFill/>
          <a:ln w="9525">
            <a:noFill/>
          </a:ln>
        </p:spPr>
        <p:txBody>
          <a:bodyPr anchor="t"/>
          <a:p>
            <a:pPr lvl="0" indent="-342900"/>
            <a:r>
              <a:rPr lang="zh-CN" altLang="en-US" dirty="0"/>
              <a:t>单击此处编辑母版文本样式</a:t>
            </a:r>
            <a:endParaRPr lang="zh-CN" altLang="en-US" dirty="0"/>
          </a:p>
          <a:p>
            <a:pPr lvl="1" indent="-285750"/>
            <a:r>
              <a:rPr lang="zh-CN" altLang="en-US" dirty="0"/>
              <a:t>第二级</a:t>
            </a:r>
            <a:endParaRPr lang="zh-CN" altLang="en-US" dirty="0"/>
          </a:p>
          <a:p>
            <a:pPr lvl="2" indent="-228600"/>
            <a:r>
              <a:rPr lang="zh-CN" altLang="en-US" dirty="0"/>
              <a:t>第三级</a:t>
            </a:r>
            <a:endParaRPr lang="zh-CN" altLang="en-US" dirty="0"/>
          </a:p>
          <a:p>
            <a:pPr lvl="3" indent="-228600"/>
            <a:r>
              <a:rPr lang="zh-CN" altLang="en-US" dirty="0"/>
              <a:t>第四级</a:t>
            </a:r>
            <a:endParaRPr lang="zh-CN" altLang="en-US" dirty="0"/>
          </a:p>
          <a:p>
            <a:pPr lvl="4" indent="-228600"/>
            <a:r>
              <a:rPr lang="zh-CN" altLang="en-US" dirty="0"/>
              <a:t>第五级</a:t>
            </a:r>
            <a:endParaRPr lang="zh-CN" altLang="en-US" dirty="0"/>
          </a:p>
        </p:txBody>
      </p:sp>
      <p:sp>
        <p:nvSpPr>
          <p:cNvPr id="1028" name="日期占位符 1027"/>
          <p:cNvSpPr>
            <a:spLocks noGrp="1"/>
          </p:cNvSpPr>
          <p:nvPr>
            <p:ph type="dt" sz="half" idx="2"/>
          </p:nvPr>
        </p:nvSpPr>
        <p:spPr>
          <a:xfrm>
            <a:off x="609600" y="6245225"/>
            <a:ext cx="2844800" cy="476250"/>
          </a:xfrm>
          <a:prstGeom prst="rect">
            <a:avLst/>
          </a:prstGeom>
          <a:noFill/>
          <a:ln w="9525">
            <a:noFill/>
            <a:miter/>
          </a:ln>
        </p:spPr>
        <p:txBody>
          <a:bodyPr/>
          <a:lstStyle>
            <a:lvl1pPr>
              <a:buFont typeface="Arial" panose="020B0604020202020204" pitchFamily="34" charset="0"/>
              <a:buNone/>
              <a:defRPr sz="1400" noProof="1">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29" name="页脚占位符 1028"/>
          <p:cNvSpPr>
            <a:spLocks noGrp="1"/>
          </p:cNvSpPr>
          <p:nvPr>
            <p:ph type="ftr" sz="quarter" idx="3"/>
          </p:nvPr>
        </p:nvSpPr>
        <p:spPr>
          <a:xfrm>
            <a:off x="4165600" y="6245225"/>
            <a:ext cx="3860800" cy="476250"/>
          </a:xfrm>
          <a:prstGeom prst="rect">
            <a:avLst/>
          </a:prstGeom>
          <a:noFill/>
          <a:ln w="9525">
            <a:noFill/>
            <a:miter/>
          </a:ln>
        </p:spPr>
        <p:txBody>
          <a:bodyPr/>
          <a:lstStyle>
            <a:lvl1pPr algn="ctr">
              <a:buFont typeface="Arial" panose="020B0604020202020204" pitchFamily="34" charset="0"/>
              <a:buNone/>
              <a:defRPr sz="1400" noProof="1">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30" name="灯片编号占位符 1029"/>
          <p:cNvSpPr>
            <a:spLocks noGrp="1"/>
          </p:cNvSpPr>
          <p:nvPr>
            <p:ph type="sldNum" sz="quarter" idx="4"/>
          </p:nvPr>
        </p:nvSpPr>
        <p:spPr>
          <a:xfrm>
            <a:off x="8737600" y="6245225"/>
            <a:ext cx="2844800" cy="476250"/>
          </a:xfrm>
          <a:prstGeom prst="rect">
            <a:avLst/>
          </a:prstGeom>
          <a:noFill/>
          <a:ln w="9525">
            <a:noFill/>
            <a:miter/>
          </a:ln>
        </p:spPr>
        <p:txBody>
          <a:bodyPr vert="horz" wrap="square" lIns="91440" tIns="45720" rIns="91440" bIns="45720" numCol="1" anchor="t" anchorCtr="0" compatLnSpc="1"/>
          <a:lstStyle>
            <a:lvl1pPr algn="r">
              <a:defRPr sz="1400"/>
            </a:lvl1pPr>
          </a:lstStyle>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grpSp>
        <p:nvGrpSpPr>
          <p:cNvPr id="1031" name="Group 2"/>
          <p:cNvGrpSpPr>
            <a:grpSpLocks noChangeAspect="1"/>
          </p:cNvGrpSpPr>
          <p:nvPr userDrawn="1"/>
        </p:nvGrpSpPr>
        <p:grpSpPr>
          <a:xfrm>
            <a:off x="0" y="0"/>
            <a:ext cx="12192000" cy="6899275"/>
            <a:chOff x="0" y="0"/>
            <a:chExt cx="9180512" cy="6912768"/>
          </a:xfrm>
        </p:grpSpPr>
        <p:pic>
          <p:nvPicPr>
            <p:cNvPr id="1032" name="Picture 31" descr="ditu "/>
            <p:cNvPicPr>
              <a:picLocks noChangeAspect="1"/>
            </p:cNvPicPr>
            <p:nvPr/>
          </p:nvPicPr>
          <p:blipFill>
            <a:blip r:embed="rId13"/>
            <a:srcRect t="2141" b="31750"/>
            <a:stretch>
              <a:fillRect/>
            </a:stretch>
          </p:blipFill>
          <p:spPr>
            <a:xfrm>
              <a:off x="0" y="27384"/>
              <a:ext cx="9180512" cy="6858000"/>
            </a:xfrm>
            <a:prstGeom prst="rect">
              <a:avLst/>
            </a:prstGeom>
            <a:noFill/>
            <a:ln w="9525">
              <a:noFill/>
            </a:ln>
          </p:spPr>
        </p:pic>
        <p:pic>
          <p:nvPicPr>
            <p:cNvPr id="1033" name="Picture 31" descr="ditu "/>
            <p:cNvPicPr>
              <a:picLocks noChangeAspect="1"/>
            </p:cNvPicPr>
            <p:nvPr/>
          </p:nvPicPr>
          <p:blipFill>
            <a:blip r:embed="rId13"/>
            <a:srcRect t="97649"/>
            <a:stretch>
              <a:fillRect/>
            </a:stretch>
          </p:blipFill>
          <p:spPr>
            <a:xfrm>
              <a:off x="0" y="6751512"/>
              <a:ext cx="9180512" cy="161256"/>
            </a:xfrm>
            <a:prstGeom prst="rect">
              <a:avLst/>
            </a:prstGeom>
            <a:noFill/>
            <a:ln w="9525">
              <a:noFill/>
            </a:ln>
          </p:spPr>
        </p:pic>
        <p:pic>
          <p:nvPicPr>
            <p:cNvPr id="1034" name="Picture 31" descr="ditu "/>
            <p:cNvPicPr>
              <a:picLocks noChangeAspect="1"/>
            </p:cNvPicPr>
            <p:nvPr/>
          </p:nvPicPr>
          <p:blipFill>
            <a:blip r:embed="rId13"/>
            <a:srcRect b="97932"/>
            <a:stretch>
              <a:fillRect/>
            </a:stretch>
          </p:blipFill>
          <p:spPr>
            <a:xfrm>
              <a:off x="0" y="0"/>
              <a:ext cx="9180512" cy="144016"/>
            </a:xfrm>
            <a:prstGeom prst="rect">
              <a:avLst/>
            </a:prstGeom>
            <a:noFill/>
            <a:ln w="9525">
              <a:noFill/>
            </a:ln>
          </p:spPr>
        </p:pic>
      </p:grpSp>
    </p:spTree>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Lst>
  <p:hf sldNum="0"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88.xml"/><Relationship Id="rId2" Type="http://schemas.openxmlformats.org/officeDocument/2006/relationships/image" Target="../media/image9.jpeg"/><Relationship Id="rId1" Type="http://schemas.openxmlformats.org/officeDocument/2006/relationships/image" Target="../media/image8.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95.xml"/><Relationship Id="rId1" Type="http://schemas.openxmlformats.org/officeDocument/2006/relationships/image" Target="../media/image20.png"/></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95.xml"/><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image" Target="../media/image2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95.xml"/><Relationship Id="rId2" Type="http://schemas.openxmlformats.org/officeDocument/2006/relationships/image" Target="../media/image25.jpeg"/><Relationship Id="rId1" Type="http://schemas.openxmlformats.org/officeDocument/2006/relationships/image" Target="../media/image2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7.xml"/></Relationships>
</file>

<file path=ppt/slides/_rels/slide15.xml.rels><?xml version="1.0" encoding="UTF-8" standalone="yes"?>
<Relationships xmlns="http://schemas.openxmlformats.org/package/2006/relationships"><Relationship Id="rId5" Type="http://schemas.openxmlformats.org/officeDocument/2006/relationships/slideLayout" Target="../slideLayouts/slideLayout95.xml"/><Relationship Id="rId4" Type="http://schemas.openxmlformats.org/officeDocument/2006/relationships/image" Target="../media/image28.jpeg"/><Relationship Id="rId3" Type="http://schemas.openxmlformats.org/officeDocument/2006/relationships/hyperlink" Target="http://imgsrc.baidu.com/baike/pic/item/834344afae6699effbed50da.jpg" TargetMode="External"/><Relationship Id="rId2" Type="http://schemas.openxmlformats.org/officeDocument/2006/relationships/image" Target="../media/image27.jpeg"/><Relationship Id="rId1" Type="http://schemas.openxmlformats.org/officeDocument/2006/relationships/image" Target="../media/image26.jpe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97.xml"/><Relationship Id="rId2" Type="http://schemas.openxmlformats.org/officeDocument/2006/relationships/audio" Target="../media/audio2.wav"/><Relationship Id="rId1" Type="http://schemas.openxmlformats.org/officeDocument/2006/relationships/image" Target="../media/image29.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95.xml"/><Relationship Id="rId1" Type="http://schemas.openxmlformats.org/officeDocument/2006/relationships/image" Target="../media/image30.jpe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95.xml"/><Relationship Id="rId1" Type="http://schemas.openxmlformats.org/officeDocument/2006/relationships/image" Target="../media/image31.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95.xml"/><Relationship Id="rId1" Type="http://schemas.openxmlformats.org/officeDocument/2006/relationships/tags" Target="../tags/tag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10.xml"/><Relationship Id="rId1" Type="http://schemas.openxmlformats.org/officeDocument/2006/relationships/image" Target="../media/image10.png"/></Relationships>
</file>

<file path=ppt/slides/_rels/slide4.xml.rels><?xml version="1.0" encoding="UTF-8" standalone="yes"?>
<Relationships xmlns="http://schemas.openxmlformats.org/package/2006/relationships"><Relationship Id="rId5" Type="http://schemas.openxmlformats.org/officeDocument/2006/relationships/slideLayout" Target="../slideLayouts/slideLayout115.xml"/><Relationship Id="rId4" Type="http://schemas.openxmlformats.org/officeDocument/2006/relationships/image" Target="../media/image14.jpeg"/><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image" Target="../media/image11.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95.xml"/><Relationship Id="rId1"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95.xml"/><Relationship Id="rId2" Type="http://schemas.openxmlformats.org/officeDocument/2006/relationships/image" Target="../media/image16.jpeg"/><Relationship Id="rId1" Type="http://schemas.openxmlformats.org/officeDocument/2006/relationships/hyperlink" Target="&#33150;&#39134;&#20013;&#22269;.20110303.&#27665;&#22269;&#24448;&#20107;_44.&#21050;&#26432;&#23435;&#25945;&#20161;.mp4" TargetMode="Externa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95.xml"/><Relationship Id="rId1"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95.xml"/><Relationship Id="rId2" Type="http://schemas.openxmlformats.org/officeDocument/2006/relationships/audio" Target="../media/audio1.wav"/><Relationship Id="rId1" Type="http://schemas.openxmlformats.org/officeDocument/2006/relationships/image" Target="../media/image18.GIF"/></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95.xml"/><Relationship Id="rId1"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309654" y="5072074"/>
            <a:ext cx="8572560" cy="1384995"/>
          </a:xfrm>
          <a:prstGeom prst="rect">
            <a:avLst/>
          </a:prstGeom>
          <a:solidFill>
            <a:schemeClr val="accent3">
              <a:lumMod val="20000"/>
              <a:lumOff val="80000"/>
            </a:schemeClr>
          </a:solidFill>
          <a:ln>
            <a:solidFill>
              <a:schemeClr val="accent2">
                <a:lumMod val="40000"/>
                <a:lumOff val="60000"/>
              </a:schemeClr>
            </a:solidFill>
          </a:ln>
        </p:spPr>
        <p:txBody>
          <a:bodyPr wrap="square">
            <a:spAutoFit/>
          </a:bodyPr>
          <a:lstStyle/>
          <a:p>
            <a:pPr lvl="0" indent="457200" eaLnBrk="1" hangingPunct="1">
              <a:lnSpc>
                <a:spcPct val="150000"/>
              </a:lnSpc>
              <a:defRPr/>
            </a:pPr>
            <a:r>
              <a:rPr lang="en-US" altLang="zh-CN" sz="2800" b="1" noProof="1" smtClean="0">
                <a:solidFill>
                  <a:srgbClr val="000000"/>
                </a:solidFill>
                <a:latin typeface="楷体" panose="02010609060101010101" pitchFamily="49" charset="-122"/>
                <a:ea typeface="楷体" panose="02010609060101010101" pitchFamily="49" charset="-122"/>
              </a:rPr>
              <a:t>1912</a:t>
            </a:r>
            <a:r>
              <a:rPr lang="zh-CN" altLang="en-US" sz="2800" b="1" noProof="1" smtClean="0">
                <a:solidFill>
                  <a:srgbClr val="000000"/>
                </a:solidFill>
                <a:latin typeface="楷体" panose="02010609060101010101" pitchFamily="49" charset="-122"/>
                <a:ea typeface="楷体" panose="02010609060101010101" pitchFamily="49" charset="-122"/>
              </a:rPr>
              <a:t>年，辛亥革命的胜利果实被袁世凯窃取了，</a:t>
            </a:r>
            <a:endParaRPr lang="en-US" altLang="zh-CN" sz="2800" b="1" noProof="1" smtClean="0">
              <a:solidFill>
                <a:srgbClr val="000000"/>
              </a:solidFill>
              <a:latin typeface="楷体" panose="02010609060101010101" pitchFamily="49" charset="-122"/>
              <a:ea typeface="楷体" panose="02010609060101010101" pitchFamily="49" charset="-122"/>
            </a:endParaRPr>
          </a:p>
          <a:p>
            <a:pPr lvl="0" indent="457200" eaLnBrk="1" hangingPunct="1">
              <a:lnSpc>
                <a:spcPct val="150000"/>
              </a:lnSpc>
              <a:defRPr/>
            </a:pPr>
            <a:r>
              <a:rPr lang="zh-CN" altLang="en-US" sz="2800" b="1" noProof="1" smtClean="0">
                <a:solidFill>
                  <a:srgbClr val="000000"/>
                </a:solidFill>
                <a:latin typeface="楷体" panose="02010609060101010101" pitchFamily="49" charset="-122"/>
                <a:ea typeface="楷体" panose="02010609060101010101" pitchFamily="49" charset="-122"/>
              </a:rPr>
              <a:t>中国开始了北洋政府</a:t>
            </a:r>
            <a:r>
              <a:rPr lang="en-US" altLang="zh-CN" sz="2800" b="1" noProof="1" smtClean="0">
                <a:solidFill>
                  <a:srgbClr val="000000"/>
                </a:solidFill>
                <a:latin typeface="楷体" panose="02010609060101010101" pitchFamily="49" charset="-122"/>
                <a:ea typeface="楷体" panose="02010609060101010101" pitchFamily="49" charset="-122"/>
              </a:rPr>
              <a:t>26</a:t>
            </a:r>
            <a:r>
              <a:rPr lang="zh-CN" altLang="en-US" sz="2800" b="1" noProof="1" smtClean="0">
                <a:solidFill>
                  <a:srgbClr val="000000"/>
                </a:solidFill>
                <a:latin typeface="楷体" panose="02010609060101010101" pitchFamily="49" charset="-122"/>
                <a:ea typeface="楷体" panose="02010609060101010101" pitchFamily="49" charset="-122"/>
              </a:rPr>
              <a:t>年的黑暗统治。</a:t>
            </a:r>
            <a:endParaRPr kumimoji="0" lang="zh-CN" altLang="en-US" sz="2800" b="1" i="0" u="none" strike="noStrike" kern="1200" cap="none" spc="0" normalizeH="0" baseline="0" noProof="1">
              <a:ln>
                <a:noFill/>
              </a:ln>
              <a:solidFill>
                <a:srgbClr val="FF0000"/>
              </a:solidFill>
              <a:effectLst/>
              <a:uLnTx/>
              <a:uFillTx/>
              <a:latin typeface="楷体" panose="02010609060101010101" pitchFamily="49" charset="-122"/>
              <a:ea typeface="楷体" panose="02010609060101010101" pitchFamily="49" charset="-122"/>
              <a:cs typeface="+mn-cs"/>
            </a:endParaRPr>
          </a:p>
        </p:txBody>
      </p:sp>
      <p:pic>
        <p:nvPicPr>
          <p:cNvPr id="5" name="Picture 8"/>
          <p:cNvPicPr>
            <a:picLocks noChangeAspect="1" noChangeArrowheads="1"/>
          </p:cNvPicPr>
          <p:nvPr/>
        </p:nvPicPr>
        <p:blipFill rotWithShape="1">
          <a:blip r:embed="rId1">
            <a:extLst>
              <a:ext uri="{28A0092B-C50C-407E-A947-70E740481C1C}">
                <a14:useLocalDpi xmlns:a14="http://schemas.microsoft.com/office/drawing/2010/main" val="0"/>
              </a:ext>
            </a:extLst>
          </a:blip>
          <a:srcRect l="18729" t="402" r="7792"/>
          <a:stretch>
            <a:fillRect/>
          </a:stretch>
        </p:blipFill>
        <p:spPr bwMode="auto">
          <a:xfrm>
            <a:off x="9703740" y="4960869"/>
            <a:ext cx="2488260" cy="189713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1" descr="D:\Documents\Tencent Files\824170695\Image\C2C\PMNM3O3RRY0]@L[DO1@P1[O.jpg"/>
          <p:cNvPicPr>
            <a:picLocks noChangeAspect="1"/>
          </p:cNvPicPr>
          <p:nvPr/>
        </p:nvPicPr>
        <p:blipFill>
          <a:blip r:embed="rId2"/>
          <a:srcRect b="30208"/>
          <a:stretch>
            <a:fillRect/>
          </a:stretch>
        </p:blipFill>
        <p:spPr>
          <a:xfrm>
            <a:off x="1809720" y="0"/>
            <a:ext cx="8715436" cy="4929198"/>
          </a:xfrm>
          <a:prstGeom prst="rect">
            <a:avLst/>
          </a:prstGeom>
          <a:solidFill>
            <a:srgbClr val="FFFFFF">
              <a:shade val="85000"/>
            </a:srgbClr>
          </a:solidFill>
          <a:ln w="1905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extBox 1"/>
          <p:cNvSpPr txBox="1"/>
          <p:nvPr/>
        </p:nvSpPr>
        <p:spPr>
          <a:xfrm>
            <a:off x="1523968" y="642918"/>
            <a:ext cx="3465831" cy="584775"/>
          </a:xfrm>
          <a:prstGeom prst="rect">
            <a:avLst/>
          </a:prstGeom>
          <a:noFill/>
          <a:ln w="9525">
            <a:noFill/>
          </a:ln>
        </p:spPr>
        <p:txBody>
          <a:bodyPr wrap="square" anchor="t">
            <a:spAutoFit/>
          </a:bodyPr>
          <a:lstStyle/>
          <a:p>
            <a:r>
              <a:rPr lang="en-US" altLang="zh-CN" sz="3200" b="1" dirty="0">
                <a:solidFill>
                  <a:srgbClr val="FF0000"/>
                </a:solidFill>
                <a:latin typeface="宋体" panose="02010600030101010101" pitchFamily="2" charset="-122"/>
              </a:rPr>
              <a:t>2.</a:t>
            </a:r>
            <a:r>
              <a:rPr lang="zh-CN" altLang="en-US" sz="3200" b="1" dirty="0">
                <a:solidFill>
                  <a:srgbClr val="FF0000"/>
                </a:solidFill>
                <a:latin typeface="宋体" panose="02010600030101010101" pitchFamily="2" charset="-122"/>
              </a:rPr>
              <a:t>对外出卖国家</a:t>
            </a:r>
            <a:endParaRPr lang="zh-CN" altLang="en-US" sz="3200" b="1" dirty="0">
              <a:solidFill>
                <a:srgbClr val="FF0000"/>
              </a:solidFill>
              <a:latin typeface="宋体" panose="02010600030101010101" pitchFamily="2" charset="-122"/>
            </a:endParaRPr>
          </a:p>
        </p:txBody>
      </p:sp>
      <p:sp>
        <p:nvSpPr>
          <p:cNvPr id="2" name="文本框 1"/>
          <p:cNvSpPr txBox="1"/>
          <p:nvPr/>
        </p:nvSpPr>
        <p:spPr>
          <a:xfrm>
            <a:off x="2024034" y="0"/>
            <a:ext cx="2714644" cy="707886"/>
          </a:xfrm>
          <a:prstGeom prst="rect">
            <a:avLst/>
          </a:prstGeom>
          <a:noFill/>
        </p:spPr>
        <p:txBody>
          <a:bodyPr wrap="square" rtlCol="0">
            <a:spAutoFit/>
          </a:bodyPr>
          <a:lstStyle/>
          <a:p>
            <a:r>
              <a:rPr lang="zh-CN" altLang="en-US" sz="4000" dirty="0">
                <a:latin typeface="华文行楷" panose="02010800040101010101" charset="-122"/>
                <a:ea typeface="华文行楷" panose="02010800040101010101" charset="-122"/>
              </a:rPr>
              <a:t>复辟帝制</a:t>
            </a:r>
            <a:endParaRPr lang="zh-CN" altLang="en-US" sz="4000" dirty="0">
              <a:latin typeface="华文行楷" panose="02010800040101010101" charset="-122"/>
              <a:ea typeface="华文行楷" panose="02010800040101010101" charset="-122"/>
            </a:endParaRPr>
          </a:p>
        </p:txBody>
      </p:sp>
      <p:sp>
        <p:nvSpPr>
          <p:cNvPr id="11266" name="TextBox 2"/>
          <p:cNvSpPr txBox="1"/>
          <p:nvPr/>
        </p:nvSpPr>
        <p:spPr>
          <a:xfrm>
            <a:off x="952464" y="1214422"/>
            <a:ext cx="9501254" cy="1708160"/>
          </a:xfrm>
          <a:prstGeom prst="rect">
            <a:avLst/>
          </a:prstGeom>
          <a:noFill/>
          <a:ln w="9525">
            <a:noFill/>
          </a:ln>
        </p:spPr>
        <p:txBody>
          <a:bodyPr wrap="square" anchor="t">
            <a:spAutoFit/>
          </a:bodyPr>
          <a:lstStyle/>
          <a:p>
            <a:pPr indent="457200">
              <a:lnSpc>
                <a:spcPct val="125000"/>
              </a:lnSpc>
            </a:pPr>
            <a:r>
              <a:rPr lang="zh-CN" altLang="en-US" sz="2800" dirty="0">
                <a:latin typeface="宋体" panose="02010600030101010101" pitchFamily="2" charset="-122"/>
              </a:rPr>
              <a:t>为获得帝国主义国家支持，不惜牺牲国家主权和民族利益，接受日本旨在灭亡中国的“</a:t>
            </a:r>
            <a:r>
              <a:rPr lang="zh-CN" altLang="en-US" sz="2800" b="1" dirty="0">
                <a:solidFill>
                  <a:srgbClr val="FF0000"/>
                </a:solidFill>
                <a:latin typeface="宋体" panose="02010600030101010101" pitchFamily="2" charset="-122"/>
              </a:rPr>
              <a:t>二十一条</a:t>
            </a:r>
            <a:r>
              <a:rPr lang="zh-CN" altLang="en-US" sz="2800" dirty="0">
                <a:latin typeface="宋体" panose="02010600030101010101" pitchFamily="2" charset="-122"/>
              </a:rPr>
              <a:t>”的大部分</a:t>
            </a:r>
            <a:r>
              <a:rPr lang="zh-CN" altLang="en-US" sz="2800" dirty="0" smtClean="0">
                <a:latin typeface="宋体" panose="02010600030101010101" pitchFamily="2" charset="-122"/>
              </a:rPr>
              <a:t>内容。 “</a:t>
            </a:r>
            <a:r>
              <a:rPr lang="zh-CN" altLang="en-US" sz="2800" b="1" dirty="0" smtClean="0">
                <a:solidFill>
                  <a:srgbClr val="FF0000"/>
                </a:solidFill>
                <a:latin typeface="宋体" panose="02010600030101010101" pitchFamily="2" charset="-122"/>
              </a:rPr>
              <a:t>二十一条</a:t>
            </a:r>
            <a:r>
              <a:rPr lang="zh-CN" altLang="en-US" sz="2800" dirty="0" smtClean="0">
                <a:latin typeface="宋体" panose="02010600030101010101" pitchFamily="2" charset="-122"/>
              </a:rPr>
              <a:t>”的主要内容有</a:t>
            </a:r>
            <a:endParaRPr lang="zh-CN" altLang="en-US" sz="2800" dirty="0">
              <a:latin typeface="宋体" panose="02010600030101010101" pitchFamily="2" charset="-122"/>
            </a:endParaRPr>
          </a:p>
        </p:txBody>
      </p:sp>
      <p:grpSp>
        <p:nvGrpSpPr>
          <p:cNvPr id="3" name="组合 8"/>
          <p:cNvGrpSpPr/>
          <p:nvPr/>
        </p:nvGrpSpPr>
        <p:grpSpPr>
          <a:xfrm>
            <a:off x="6146801" y="3072766"/>
            <a:ext cx="4720591" cy="3475335"/>
            <a:chOff x="4572015" y="3428996"/>
            <a:chExt cx="3714067" cy="2744668"/>
          </a:xfrm>
        </p:grpSpPr>
        <p:pic>
          <p:nvPicPr>
            <p:cNvPr id="11271" name="Picture 20"/>
            <p:cNvPicPr>
              <a:picLocks noChangeAspect="1"/>
            </p:cNvPicPr>
            <p:nvPr/>
          </p:nvPicPr>
          <p:blipFill>
            <a:blip r:embed="rId1"/>
            <a:srcRect b="11681"/>
            <a:stretch>
              <a:fillRect/>
            </a:stretch>
          </p:blipFill>
          <p:spPr>
            <a:xfrm>
              <a:off x="4572015" y="3428996"/>
              <a:ext cx="3714067" cy="2184746"/>
            </a:xfrm>
            <a:prstGeom prst="rect">
              <a:avLst/>
            </a:prstGeom>
            <a:noFill/>
            <a:ln w="9525">
              <a:noFill/>
            </a:ln>
          </p:spPr>
        </p:pic>
        <p:sp>
          <p:nvSpPr>
            <p:cNvPr id="17419" name="TextBox 6"/>
            <p:cNvSpPr txBox="1"/>
            <p:nvPr/>
          </p:nvSpPr>
          <p:spPr>
            <a:xfrm>
              <a:off x="5280456" y="5760448"/>
              <a:ext cx="2468551" cy="413216"/>
            </a:xfrm>
            <a:prstGeom prst="rect">
              <a:avLst/>
            </a:prstGeom>
            <a:solidFill>
              <a:schemeClr val="accent6">
                <a:lumMod val="20000"/>
                <a:lumOff val="80000"/>
                <a:alpha val="77000"/>
              </a:schemeClr>
            </a:solidFill>
            <a:ln w="9525">
              <a:noFill/>
            </a:ln>
          </p:spPr>
          <p:txBody>
            <a:bodyPr wrap="square">
              <a:spAutoFit/>
            </a:bodyPr>
            <a:lstStyle/>
            <a:p>
              <a:pPr algn="ctr"/>
              <a:r>
                <a:rPr lang="zh-CN" altLang="en-US" sz="2800" noProof="1">
                  <a:solidFill>
                    <a:srgbClr val="FF0000"/>
                  </a:solidFill>
                  <a:latin typeface="宋体" panose="02010600030101010101" pitchFamily="2" charset="-122"/>
                  <a:cs typeface="+mn-cs"/>
                </a:rPr>
                <a:t>签订“二十一条”</a:t>
              </a:r>
              <a:endParaRPr lang="zh-CN" altLang="en-US" sz="2800" noProof="1">
                <a:solidFill>
                  <a:srgbClr val="FF0000"/>
                </a:solidFill>
                <a:latin typeface="宋体" panose="02010600030101010101" pitchFamily="2" charset="-122"/>
                <a:cs typeface="+mn-cs"/>
              </a:endParaRPr>
            </a:p>
          </p:txBody>
        </p:sp>
      </p:grpSp>
      <p:sp>
        <p:nvSpPr>
          <p:cNvPr id="11" name="TextBox 10"/>
          <p:cNvSpPr txBox="1"/>
          <p:nvPr/>
        </p:nvSpPr>
        <p:spPr>
          <a:xfrm>
            <a:off x="1023903" y="3000372"/>
            <a:ext cx="5072097" cy="2677656"/>
          </a:xfrm>
          <a:prstGeom prst="rect">
            <a:avLst/>
          </a:prstGeom>
          <a:noFill/>
        </p:spPr>
        <p:txBody>
          <a:bodyPr wrap="square" rtlCol="0">
            <a:spAutoFit/>
          </a:bodyPr>
          <a:lstStyle/>
          <a:p>
            <a:pPr lvl="0" eaLnBrk="1" hangingPunct="1"/>
            <a:r>
              <a:rPr lang="zh-CN" altLang="en-US" b="1" dirty="0" smtClean="0">
                <a:latin typeface="微软简粗黑" charset="0"/>
                <a:cs typeface="微软简粗黑" charset="0"/>
              </a:rPr>
              <a:t>①承认日本继承德国在</a:t>
            </a:r>
            <a:r>
              <a:rPr lang="zh-CN" altLang="en-US" b="1" dirty="0" smtClean="0">
                <a:solidFill>
                  <a:srgbClr val="FF0000"/>
                </a:solidFill>
                <a:latin typeface="微软简粗黑" charset="0"/>
                <a:cs typeface="微软简粗黑" charset="0"/>
              </a:rPr>
              <a:t>山东的一切特权</a:t>
            </a:r>
            <a:r>
              <a:rPr lang="zh-CN" altLang="en-US" b="1" dirty="0" smtClean="0">
                <a:latin typeface="微软简粗黑" charset="0"/>
                <a:cs typeface="微软简粗黑" charset="0"/>
              </a:rPr>
              <a:t>；</a:t>
            </a:r>
            <a:endParaRPr lang="zh-CN" altLang="en-US" b="1" dirty="0" smtClean="0">
              <a:latin typeface="微软简粗黑" charset="0"/>
              <a:cs typeface="微软简粗黑" charset="0"/>
            </a:endParaRPr>
          </a:p>
          <a:p>
            <a:pPr lvl="0" eaLnBrk="1" hangingPunct="1"/>
            <a:r>
              <a:rPr lang="zh-CN" altLang="en-US" b="1" dirty="0" smtClean="0">
                <a:latin typeface="微软简粗黑" charset="0"/>
                <a:cs typeface="微软简粗黑" charset="0"/>
              </a:rPr>
              <a:t>②进一步扩大日本在</a:t>
            </a:r>
            <a:r>
              <a:rPr lang="en-US" altLang="zh-CN" b="1" dirty="0" smtClean="0">
                <a:latin typeface="微软简粗黑" charset="0"/>
                <a:cs typeface="微软简粗黑" charset="0"/>
              </a:rPr>
              <a:t>“</a:t>
            </a:r>
            <a:r>
              <a:rPr lang="zh-CN" altLang="en-US" b="1" dirty="0" smtClean="0">
                <a:solidFill>
                  <a:srgbClr val="FF0000"/>
                </a:solidFill>
                <a:latin typeface="微软简粗黑" charset="0"/>
                <a:cs typeface="微软简粗黑" charset="0"/>
              </a:rPr>
              <a:t>南满</a:t>
            </a:r>
            <a:r>
              <a:rPr lang="en-US" altLang="zh-CN" b="1" dirty="0" smtClean="0">
                <a:latin typeface="微软简粗黑" charset="0"/>
                <a:cs typeface="微软简粗黑" charset="0"/>
              </a:rPr>
              <a:t>”</a:t>
            </a:r>
            <a:r>
              <a:rPr lang="zh-CN" altLang="en-US" b="1" dirty="0" smtClean="0">
                <a:latin typeface="微软简粗黑" charset="0"/>
                <a:cs typeface="微软简粗黑" charset="0"/>
              </a:rPr>
              <a:t>和</a:t>
            </a:r>
            <a:r>
              <a:rPr lang="zh-CN" altLang="en-US" b="1" dirty="0" smtClean="0">
                <a:solidFill>
                  <a:srgbClr val="FF0000"/>
                </a:solidFill>
                <a:latin typeface="微软简粗黑" charset="0"/>
                <a:cs typeface="微软简粗黑" charset="0"/>
              </a:rPr>
              <a:t>蒙古</a:t>
            </a:r>
            <a:r>
              <a:rPr lang="zh-CN" altLang="en-US" b="1" dirty="0" smtClean="0">
                <a:latin typeface="微软简粗黑" charset="0"/>
                <a:cs typeface="微软简粗黑" charset="0"/>
              </a:rPr>
              <a:t>的权益；</a:t>
            </a:r>
            <a:endParaRPr lang="zh-CN" altLang="en-US" b="1" dirty="0" smtClean="0">
              <a:latin typeface="微软简粗黑" charset="0"/>
              <a:cs typeface="微软简粗黑" charset="0"/>
            </a:endParaRPr>
          </a:p>
          <a:p>
            <a:pPr lvl="0" eaLnBrk="1" hangingPunct="1"/>
            <a:r>
              <a:rPr lang="zh-CN" altLang="en-US" b="1" dirty="0" smtClean="0">
                <a:latin typeface="微软简粗黑" charset="0"/>
                <a:cs typeface="微软简粗黑" charset="0"/>
              </a:rPr>
              <a:t>③规定中国沿海港湾、岛屿不得</a:t>
            </a:r>
            <a:r>
              <a:rPr lang="zh-CN" altLang="en-US" b="1" dirty="0" smtClean="0">
                <a:solidFill>
                  <a:srgbClr val="FF0000"/>
                </a:solidFill>
                <a:latin typeface="微软简粗黑" charset="0"/>
                <a:cs typeface="微软简粗黑" charset="0"/>
              </a:rPr>
              <a:t>租借</a:t>
            </a:r>
            <a:r>
              <a:rPr lang="zh-CN" altLang="en-US" b="1" dirty="0" smtClean="0">
                <a:latin typeface="微软简粗黑" charset="0"/>
                <a:cs typeface="微软简粗黑" charset="0"/>
              </a:rPr>
              <a:t>或</a:t>
            </a:r>
            <a:r>
              <a:rPr lang="zh-CN" altLang="en-US" b="1" dirty="0" smtClean="0">
                <a:solidFill>
                  <a:srgbClr val="FF0000"/>
                </a:solidFill>
                <a:latin typeface="微软简粗黑" charset="0"/>
                <a:cs typeface="微软简粗黑" charset="0"/>
              </a:rPr>
              <a:t>割让</a:t>
            </a:r>
            <a:r>
              <a:rPr lang="zh-CN" altLang="en-US" b="1" dirty="0" smtClean="0">
                <a:latin typeface="微软简粗黑" charset="0"/>
                <a:cs typeface="微软简粗黑" charset="0"/>
              </a:rPr>
              <a:t>他国</a:t>
            </a:r>
            <a:endParaRPr lang="zh-CN" altLang="en-US" b="1" dirty="0" smtClean="0">
              <a:latin typeface="微软简粗黑" charset="0"/>
              <a:cs typeface="微软简粗黑" charset="0"/>
            </a:endParaRPr>
          </a:p>
          <a:p>
            <a:pPr lvl="0" eaLnBrk="1" hangingPunct="1"/>
            <a:r>
              <a:rPr lang="zh-CN" altLang="en-US" b="1" dirty="0" smtClean="0">
                <a:latin typeface="微软简粗黑" charset="0"/>
                <a:cs typeface="微软简粗黑" charset="0"/>
              </a:rPr>
              <a:t>④聘用日本人为</a:t>
            </a:r>
            <a:r>
              <a:rPr lang="zh-CN" altLang="en-US" b="1" dirty="0" smtClean="0">
                <a:solidFill>
                  <a:srgbClr val="FF0000"/>
                </a:solidFill>
                <a:latin typeface="微软简粗黑" charset="0"/>
                <a:cs typeface="微软简粗黑" charset="0"/>
              </a:rPr>
              <a:t>顾问</a:t>
            </a:r>
            <a:r>
              <a:rPr lang="zh-CN" altLang="en-US" b="1" dirty="0" smtClean="0">
                <a:latin typeface="微软简粗黑" charset="0"/>
                <a:cs typeface="微软简粗黑" charset="0"/>
              </a:rPr>
              <a:t>等</a:t>
            </a:r>
            <a:endParaRPr lang="zh-CN" altLang="en-US" dirty="0"/>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266">
                                            <p:txEl>
                                              <p:pRg st="0" end="0"/>
                                            </p:txEl>
                                          </p:spTgt>
                                        </p:tgtEl>
                                        <p:attrNameLst>
                                          <p:attrName>style.visibility</p:attrName>
                                        </p:attrNameLst>
                                      </p:cBhvr>
                                      <p:to>
                                        <p:strVal val="visible"/>
                                      </p:to>
                                    </p:set>
                                    <p:animEffect transition="in" filter="blinds(horizontal)">
                                      <p:cBhvr>
                                        <p:cTn id="7" dur="500"/>
                                        <p:tgtEl>
                                          <p:spTgt spid="1126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anim calcmode="lin" valueType="num">
                                      <p:cBhvr additive="base">
                                        <p:cTn id="17"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1">
                                            <p:txEl>
                                              <p:pRg st="0" end="0"/>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xEl>
                                              <p:pRg st="1" end="1"/>
                                            </p:txEl>
                                          </p:spTgt>
                                        </p:tgtEl>
                                        <p:attrNameLst>
                                          <p:attrName>style.visibility</p:attrName>
                                        </p:attrNameLst>
                                      </p:cBhvr>
                                      <p:to>
                                        <p:strVal val="visible"/>
                                      </p:to>
                                    </p:set>
                                    <p:anim calcmode="lin" valueType="num">
                                      <p:cBhvr additive="base">
                                        <p:cTn id="21"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1">
                                            <p:txEl>
                                              <p:pRg st="1" end="1"/>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1">
                                            <p:txEl>
                                              <p:pRg st="2" end="2"/>
                                            </p:txEl>
                                          </p:spTgt>
                                        </p:tgtEl>
                                        <p:attrNameLst>
                                          <p:attrName>style.visibility</p:attrName>
                                        </p:attrNameLst>
                                      </p:cBhvr>
                                      <p:to>
                                        <p:strVal val="visible"/>
                                      </p:to>
                                    </p:set>
                                    <p:anim calcmode="lin" valueType="num">
                                      <p:cBhvr additive="base">
                                        <p:cTn id="25"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2" end="2"/>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xEl>
                                              <p:pRg st="3" end="3"/>
                                            </p:txEl>
                                          </p:spTgt>
                                        </p:tgtEl>
                                        <p:attrNameLst>
                                          <p:attrName>style.visibility</p:attrName>
                                        </p:attrNameLst>
                                      </p:cBhvr>
                                      <p:to>
                                        <p:strVal val="visible"/>
                                      </p:to>
                                    </p:set>
                                    <p:anim calcmode="lin" valueType="num">
                                      <p:cBhvr additive="base">
                                        <p:cTn id="29" dur="500" fill="hold"/>
                                        <p:tgtEl>
                                          <p:spTgt spid="11">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066800" y="177802"/>
            <a:ext cx="2575560" cy="707886"/>
          </a:xfrm>
          <a:prstGeom prst="rect">
            <a:avLst/>
          </a:prstGeom>
          <a:noFill/>
        </p:spPr>
        <p:txBody>
          <a:bodyPr wrap="square" rtlCol="0">
            <a:spAutoFit/>
          </a:bodyPr>
          <a:lstStyle/>
          <a:p>
            <a:r>
              <a:rPr lang="zh-CN" altLang="en-US" sz="4000">
                <a:latin typeface="华文行楷" panose="02010800040101010101" charset="-122"/>
                <a:ea typeface="华文行楷" panose="02010800040101010101" charset="-122"/>
              </a:rPr>
              <a:t>复辟帝制</a:t>
            </a:r>
            <a:endParaRPr lang="zh-CN" altLang="en-US" sz="4000">
              <a:latin typeface="华文行楷" panose="02010800040101010101" charset="-122"/>
              <a:ea typeface="华文行楷" panose="02010800040101010101" charset="-122"/>
            </a:endParaRPr>
          </a:p>
        </p:txBody>
      </p:sp>
      <p:sp>
        <p:nvSpPr>
          <p:cNvPr id="18435" name="文本框 6"/>
          <p:cNvSpPr txBox="1"/>
          <p:nvPr/>
        </p:nvSpPr>
        <p:spPr>
          <a:xfrm>
            <a:off x="262891" y="1119506"/>
            <a:ext cx="6573520" cy="1569660"/>
          </a:xfrm>
          <a:prstGeom prst="rect">
            <a:avLst/>
          </a:prstGeom>
          <a:noFill/>
          <a:ln w="9525">
            <a:noFill/>
          </a:ln>
        </p:spPr>
        <p:txBody>
          <a:bodyPr wrap="square" anchor="t">
            <a:spAutoFit/>
          </a:bodyPr>
          <a:lstStyle/>
          <a:p>
            <a:pPr indent="457200"/>
            <a:r>
              <a:rPr lang="zh-CN" altLang="en-US" sz="3200">
                <a:solidFill>
                  <a:schemeClr val="tx1"/>
                </a:solidFill>
                <a:latin typeface="楷体" panose="02010609060101010101" pitchFamily="49" charset="-122"/>
                <a:ea typeface="楷体" panose="02010609060101010101" pitchFamily="49" charset="-122"/>
              </a:rPr>
              <a:t>1915年末，袁世凯下令以1916年为“中华帝国洪宪元年”，准备在元旦举行登基大典。</a:t>
            </a:r>
            <a:endParaRPr lang="zh-CN" altLang="en-US" sz="3200">
              <a:solidFill>
                <a:schemeClr val="tx1"/>
              </a:solidFill>
              <a:latin typeface="楷体" panose="02010609060101010101" pitchFamily="49" charset="-122"/>
              <a:ea typeface="楷体" panose="02010609060101010101" pitchFamily="49" charset="-122"/>
            </a:endParaRPr>
          </a:p>
        </p:txBody>
      </p:sp>
      <p:pic>
        <p:nvPicPr>
          <p:cNvPr id="4" name="图片 3"/>
          <p:cNvPicPr>
            <a:picLocks noChangeAspect="1"/>
          </p:cNvPicPr>
          <p:nvPr/>
        </p:nvPicPr>
        <p:blipFill>
          <a:blip r:embed="rId1"/>
          <a:stretch>
            <a:fillRect/>
          </a:stretch>
        </p:blipFill>
        <p:spPr>
          <a:xfrm>
            <a:off x="7584441" y="698183"/>
            <a:ext cx="4229100" cy="2628900"/>
          </a:xfrm>
          <a:prstGeom prst="rect">
            <a:avLst/>
          </a:prstGeom>
          <a:effectLst>
            <a:outerShdw blurRad="50800" dist="38100" dir="2700000" algn="tl" rotWithShape="0">
              <a:prstClr val="black">
                <a:alpha val="40000"/>
              </a:prstClr>
            </a:outerShdw>
          </a:effectLst>
        </p:spPr>
      </p:pic>
      <p:sp>
        <p:nvSpPr>
          <p:cNvPr id="18434" name="文本框 4"/>
          <p:cNvSpPr txBox="1"/>
          <p:nvPr/>
        </p:nvSpPr>
        <p:spPr>
          <a:xfrm>
            <a:off x="9069389" y="3522028"/>
            <a:ext cx="1988045" cy="523220"/>
          </a:xfrm>
          <a:prstGeom prst="rect">
            <a:avLst/>
          </a:prstGeom>
          <a:noFill/>
          <a:ln w="9525">
            <a:noFill/>
          </a:ln>
        </p:spPr>
        <p:txBody>
          <a:bodyPr wrap="none" anchor="t">
            <a:spAutoFit/>
          </a:bodyPr>
          <a:lstStyle/>
          <a:p>
            <a:r>
              <a:rPr lang="zh-CN" altLang="en-US" sz="2800" b="1">
                <a:latin typeface="Calibri" panose="020F0502020204030204" pitchFamily="34" charset="0"/>
                <a:ea typeface="宋体" panose="02010600030101010101" pitchFamily="2" charset="-122"/>
              </a:rPr>
              <a:t>袁世凯祭天</a:t>
            </a:r>
            <a:endParaRPr lang="zh-CN" altLang="en-US" sz="2800" b="1">
              <a:latin typeface="Calibri" panose="020F0502020204030204" pitchFamily="34" charset="0"/>
              <a:ea typeface="宋体" panose="02010600030101010101" pitchFamily="2" charset="-122"/>
            </a:endParaRPr>
          </a:p>
        </p:txBody>
      </p:sp>
      <p:pic>
        <p:nvPicPr>
          <p:cNvPr id="8" name="图片 7"/>
          <p:cNvPicPr>
            <a:picLocks noChangeAspect="1"/>
          </p:cNvPicPr>
          <p:nvPr/>
        </p:nvPicPr>
        <p:blipFill>
          <a:blip r:embed="rId2"/>
          <a:stretch>
            <a:fillRect/>
          </a:stretch>
        </p:blipFill>
        <p:spPr>
          <a:xfrm>
            <a:off x="7584442" y="4318002"/>
            <a:ext cx="4371975" cy="2281555"/>
          </a:xfrm>
          <a:prstGeom prst="rect">
            <a:avLst/>
          </a:prstGeom>
          <a:noFill/>
          <a:ln w="9525">
            <a:noFill/>
          </a:ln>
        </p:spPr>
      </p:pic>
      <p:pic>
        <p:nvPicPr>
          <p:cNvPr id="3" name="图片 2" descr="A000220150320F10PPIC"/>
          <p:cNvPicPr>
            <a:picLocks noChangeAspect="1"/>
          </p:cNvPicPr>
          <p:nvPr/>
        </p:nvPicPr>
        <p:blipFill>
          <a:blip r:embed="rId3"/>
          <a:stretch>
            <a:fillRect/>
          </a:stretch>
        </p:blipFill>
        <p:spPr>
          <a:xfrm>
            <a:off x="442597" y="3327400"/>
            <a:ext cx="1557655" cy="3550920"/>
          </a:xfrm>
          <a:prstGeom prst="rect">
            <a:avLst/>
          </a:prstGeom>
        </p:spPr>
      </p:pic>
      <p:sp>
        <p:nvSpPr>
          <p:cNvPr id="2050" name=" 2050"/>
          <p:cNvSpPr/>
          <p:nvPr/>
        </p:nvSpPr>
        <p:spPr bwMode="auto">
          <a:xfrm>
            <a:off x="2466975" y="2733677"/>
            <a:ext cx="3159760" cy="2099945"/>
          </a:xfrm>
          <a:custGeom>
            <a:avLst/>
            <a:gdLst>
              <a:gd name="T0" fmla="*/ 942322 w 3841"/>
              <a:gd name="T1" fmla="*/ 1696878 h 3861"/>
              <a:gd name="T2" fmla="*/ 612206 w 3841"/>
              <a:gd name="T3" fmla="*/ 1630196 h 3861"/>
              <a:gd name="T4" fmla="*/ 0 w 3841"/>
              <a:gd name="T5" fmla="*/ 1797599 h 3861"/>
              <a:gd name="T6" fmla="*/ 282090 w 3841"/>
              <a:gd name="T7" fmla="*/ 1380724 h 3861"/>
              <a:gd name="T8" fmla="*/ 93719 w 3841"/>
              <a:gd name="T9" fmla="*/ 848206 h 3861"/>
              <a:gd name="T10" fmla="*/ 942322 w 3841"/>
              <a:gd name="T11" fmla="*/ 0 h 3861"/>
              <a:gd name="T12" fmla="*/ 1790924 w 3841"/>
              <a:gd name="T13" fmla="*/ 848206 h 3861"/>
              <a:gd name="T14" fmla="*/ 942322 w 3841"/>
              <a:gd name="T15" fmla="*/ 1696878 h 3861"/>
              <a:gd name="T16" fmla="*/ 682146 w 3841"/>
              <a:gd name="T17" fmla="*/ 1245496 h 3861"/>
              <a:gd name="T18" fmla="*/ 803375 w 3841"/>
              <a:gd name="T19" fmla="*/ 1371398 h 3861"/>
              <a:gd name="T20" fmla="*/ 956776 w 3841"/>
              <a:gd name="T21" fmla="*/ 1221248 h 3861"/>
              <a:gd name="T22" fmla="*/ 830884 w 3841"/>
              <a:gd name="T23" fmla="*/ 1092082 h 3861"/>
              <a:gd name="T24" fmla="*/ 682146 w 3841"/>
              <a:gd name="T25" fmla="*/ 1245496 h 3861"/>
              <a:gd name="T26" fmla="*/ 988948 w 3841"/>
              <a:gd name="T27" fmla="*/ 301698 h 3861"/>
              <a:gd name="T28" fmla="*/ 729705 w 3841"/>
              <a:gd name="T29" fmla="*/ 367913 h 3861"/>
              <a:gd name="T30" fmla="*/ 758613 w 3841"/>
              <a:gd name="T31" fmla="*/ 522726 h 3861"/>
              <a:gd name="T32" fmla="*/ 926002 w 3841"/>
              <a:gd name="T33" fmla="*/ 479826 h 3861"/>
              <a:gd name="T34" fmla="*/ 1015059 w 3841"/>
              <a:gd name="T35" fmla="*/ 553502 h 3861"/>
              <a:gd name="T36" fmla="*/ 892431 w 3841"/>
              <a:gd name="T37" fmla="*/ 723703 h 3861"/>
              <a:gd name="T38" fmla="*/ 752552 w 3841"/>
              <a:gd name="T39" fmla="*/ 978771 h 3861"/>
              <a:gd name="T40" fmla="*/ 747889 w 3841"/>
              <a:gd name="T41" fmla="*/ 1018406 h 3861"/>
              <a:gd name="T42" fmla="*/ 962837 w 3841"/>
              <a:gd name="T43" fmla="*/ 1018406 h 3861"/>
              <a:gd name="T44" fmla="*/ 970298 w 3841"/>
              <a:gd name="T45" fmla="*/ 981568 h 3861"/>
              <a:gd name="T46" fmla="*/ 1074741 w 3841"/>
              <a:gd name="T47" fmla="*/ 800643 h 3861"/>
              <a:gd name="T48" fmla="*/ 1242130 w 3841"/>
              <a:gd name="T49" fmla="*/ 510602 h 3861"/>
              <a:gd name="T50" fmla="*/ 988948 w 3841"/>
              <a:gd name="T51" fmla="*/ 301698 h 386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841" h="3861">
                <a:moveTo>
                  <a:pt x="2021" y="3639"/>
                </a:moveTo>
                <a:cubicBezTo>
                  <a:pt x="1770" y="3639"/>
                  <a:pt x="1531" y="3588"/>
                  <a:pt x="1313" y="3496"/>
                </a:cubicBezTo>
                <a:cubicBezTo>
                  <a:pt x="830" y="3861"/>
                  <a:pt x="0" y="3855"/>
                  <a:pt x="0" y="3855"/>
                </a:cubicBezTo>
                <a:cubicBezTo>
                  <a:pt x="0" y="3855"/>
                  <a:pt x="417" y="3566"/>
                  <a:pt x="605" y="2961"/>
                </a:cubicBezTo>
                <a:cubicBezTo>
                  <a:pt x="352" y="2648"/>
                  <a:pt x="201" y="2252"/>
                  <a:pt x="201" y="1819"/>
                </a:cubicBezTo>
                <a:cubicBezTo>
                  <a:pt x="201" y="814"/>
                  <a:pt x="1016" y="0"/>
                  <a:pt x="2021" y="0"/>
                </a:cubicBezTo>
                <a:cubicBezTo>
                  <a:pt x="3026" y="0"/>
                  <a:pt x="3841" y="814"/>
                  <a:pt x="3841" y="1819"/>
                </a:cubicBezTo>
                <a:cubicBezTo>
                  <a:pt x="3841" y="2824"/>
                  <a:pt x="3026" y="3639"/>
                  <a:pt x="2021" y="3639"/>
                </a:cubicBezTo>
                <a:close/>
                <a:moveTo>
                  <a:pt x="1463" y="2671"/>
                </a:moveTo>
                <a:cubicBezTo>
                  <a:pt x="1463" y="2826"/>
                  <a:pt x="1568" y="2941"/>
                  <a:pt x="1723" y="2941"/>
                </a:cubicBezTo>
                <a:cubicBezTo>
                  <a:pt x="1917" y="2941"/>
                  <a:pt x="2052" y="2806"/>
                  <a:pt x="2052" y="2619"/>
                </a:cubicBezTo>
                <a:cubicBezTo>
                  <a:pt x="2052" y="2457"/>
                  <a:pt x="1940" y="2342"/>
                  <a:pt x="1782" y="2342"/>
                </a:cubicBezTo>
                <a:cubicBezTo>
                  <a:pt x="1595" y="2342"/>
                  <a:pt x="1463" y="2497"/>
                  <a:pt x="1463" y="2671"/>
                </a:cubicBezTo>
                <a:close/>
                <a:moveTo>
                  <a:pt x="2121" y="647"/>
                </a:moveTo>
                <a:cubicBezTo>
                  <a:pt x="1874" y="647"/>
                  <a:pt x="1687" y="716"/>
                  <a:pt x="1565" y="789"/>
                </a:cubicBezTo>
                <a:cubicBezTo>
                  <a:pt x="1627" y="1121"/>
                  <a:pt x="1627" y="1121"/>
                  <a:pt x="1627" y="1121"/>
                </a:cubicBezTo>
                <a:cubicBezTo>
                  <a:pt x="1720" y="1065"/>
                  <a:pt x="1838" y="1029"/>
                  <a:pt x="1986" y="1029"/>
                </a:cubicBezTo>
                <a:cubicBezTo>
                  <a:pt x="2134" y="1032"/>
                  <a:pt x="2177" y="1101"/>
                  <a:pt x="2177" y="1187"/>
                </a:cubicBezTo>
                <a:cubicBezTo>
                  <a:pt x="2177" y="1302"/>
                  <a:pt x="2042" y="1414"/>
                  <a:pt x="1914" y="1552"/>
                </a:cubicBezTo>
                <a:cubicBezTo>
                  <a:pt x="1729" y="1747"/>
                  <a:pt x="1641" y="1921"/>
                  <a:pt x="1614" y="2099"/>
                </a:cubicBezTo>
                <a:cubicBezTo>
                  <a:pt x="1611" y="2125"/>
                  <a:pt x="1608" y="2155"/>
                  <a:pt x="1604" y="2184"/>
                </a:cubicBezTo>
                <a:cubicBezTo>
                  <a:pt x="2065" y="2184"/>
                  <a:pt x="2065" y="2184"/>
                  <a:pt x="2065" y="2184"/>
                </a:cubicBezTo>
                <a:cubicBezTo>
                  <a:pt x="2072" y="2155"/>
                  <a:pt x="2075" y="2128"/>
                  <a:pt x="2081" y="2105"/>
                </a:cubicBezTo>
                <a:cubicBezTo>
                  <a:pt x="2111" y="1957"/>
                  <a:pt x="2177" y="1845"/>
                  <a:pt x="2305" y="1717"/>
                </a:cubicBezTo>
                <a:cubicBezTo>
                  <a:pt x="2490" y="1526"/>
                  <a:pt x="2664" y="1358"/>
                  <a:pt x="2664" y="1095"/>
                </a:cubicBezTo>
                <a:cubicBezTo>
                  <a:pt x="2664" y="825"/>
                  <a:pt x="2437" y="647"/>
                  <a:pt x="2121" y="647"/>
                </a:cubicBezTo>
                <a:close/>
              </a:path>
            </a:pathLst>
          </a:custGeom>
          <a:solidFill>
            <a:schemeClr val="accent2">
              <a:lumMod val="60000"/>
              <a:lumOff val="40000"/>
            </a:schemeClr>
          </a:solidFill>
          <a:ln>
            <a:solidFill>
              <a:schemeClr val="accent1"/>
            </a:solidFill>
          </a:ln>
          <a:extLst>
            <a:ext uri="{91240B29-F687-4F45-9708-019B960494DF}">
              <a14:hiddenLine xmlns:a14="http://schemas.microsoft.com/office/drawing/2010/main" w="9525">
                <a:solidFill>
                  <a:srgbClr val="000000"/>
                </a:solidFill>
                <a:round/>
              </a14:hiddenLine>
            </a:ext>
          </a:extLst>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r>
              <a:rPr lang="zh-CN" altLang="en-US" sz="3200" b="1">
                <a:solidFill>
                  <a:srgbClr val="FF0000"/>
                </a:solidFill>
              </a:rPr>
              <a:t>袁世凯能够顺利   登基吗？</a:t>
            </a:r>
            <a:endParaRPr lang="zh-CN" altLang="en-US" sz="3200" b="1">
              <a:solidFill>
                <a:srgbClr val="FF0000"/>
              </a:solidFill>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800" decel="100000"/>
                                        <p:tgtEl>
                                          <p:spTgt spid="4"/>
                                        </p:tgtEl>
                                      </p:cBhvr>
                                    </p:animEffect>
                                    <p:anim calcmode="lin" valueType="num">
                                      <p:cBhvr>
                                        <p:cTn id="8" dur="800" decel="100000" fill="hold"/>
                                        <p:tgtEl>
                                          <p:spTgt spid="4"/>
                                        </p:tgtEl>
                                        <p:attrNameLst>
                                          <p:attrName>style.rotation</p:attrName>
                                        </p:attrNameLst>
                                      </p:cBhvr>
                                      <p:tavLst>
                                        <p:tav tm="0">
                                          <p:val>
                                            <p:fltVal val="-90"/>
                                          </p:val>
                                        </p:tav>
                                        <p:tav tm="100000">
                                          <p:val>
                                            <p:fltVal val="0"/>
                                          </p:val>
                                        </p:tav>
                                      </p:tavLst>
                                    </p:anim>
                                    <p:anim calcmode="lin" valueType="num">
                                      <p:cBhvr>
                                        <p:cTn id="9" dur="800" decel="100000" fill="hold"/>
                                        <p:tgtEl>
                                          <p:spTgt spid="4"/>
                                        </p:tgtEl>
                                        <p:attrNameLst>
                                          <p:attrName>ppt_x</p:attrName>
                                        </p:attrNameLst>
                                      </p:cBhvr>
                                      <p:tavLst>
                                        <p:tav tm="0">
                                          <p:val>
                                            <p:strVal val="#ppt_x+0.4"/>
                                          </p:val>
                                        </p:tav>
                                        <p:tav tm="100000">
                                          <p:val>
                                            <p:strVal val="#ppt_x-0.05"/>
                                          </p:val>
                                        </p:tav>
                                      </p:tavLst>
                                    </p:anim>
                                    <p:anim calcmode="lin" valueType="num">
                                      <p:cBhvr>
                                        <p:cTn id="10" dur="800" decel="100000" fill="hold"/>
                                        <p:tgtEl>
                                          <p:spTgt spid="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 presetClass="entr" presetSubtype="10" fill="hold" grpId="0" nodeType="afterEffect">
                                  <p:stCondLst>
                                    <p:cond delay="0"/>
                                  </p:stCondLst>
                                  <p:childTnLst>
                                    <p:set>
                                      <p:cBhvr>
                                        <p:cTn id="15" dur="1" fill="hold">
                                          <p:stCondLst>
                                            <p:cond delay="0"/>
                                          </p:stCondLst>
                                        </p:cTn>
                                        <p:tgtEl>
                                          <p:spTgt spid="18434"/>
                                        </p:tgtEl>
                                        <p:attrNameLst>
                                          <p:attrName>style.visibility</p:attrName>
                                        </p:attrNameLst>
                                      </p:cBhvr>
                                      <p:to>
                                        <p:strVal val="visible"/>
                                      </p:to>
                                    </p:set>
                                    <p:animEffect transition="in" filter="blinds(horizontal)">
                                      <p:cBhvr>
                                        <p:cTn id="16" dur="500"/>
                                        <p:tgtEl>
                                          <p:spTgt spid="18434"/>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linds(horizontal)">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blinds(horizontal)">
                                      <p:cBhvr>
                                        <p:cTn id="26" dur="500"/>
                                        <p:tgtEl>
                                          <p:spTgt spid="3"/>
                                        </p:tgtEl>
                                      </p:cBhvr>
                                    </p:animEffect>
                                  </p:childTnLst>
                                </p:cTn>
                              </p:par>
                            </p:childTnLst>
                          </p:cTn>
                        </p:par>
                        <p:par>
                          <p:cTn id="27" fill="hold">
                            <p:stCondLst>
                              <p:cond delay="500"/>
                            </p:stCondLst>
                            <p:childTnLst>
                              <p:par>
                                <p:cTn id="28" presetID="3" presetClass="entr" presetSubtype="10" fill="hold" grpId="1" nodeType="afterEffect">
                                  <p:stCondLst>
                                    <p:cond delay="0"/>
                                  </p:stCondLst>
                                  <p:childTnLst>
                                    <p:set>
                                      <p:cBhvr>
                                        <p:cTn id="29" dur="1" fill="hold">
                                          <p:stCondLst>
                                            <p:cond delay="0"/>
                                          </p:stCondLst>
                                        </p:cTn>
                                        <p:tgtEl>
                                          <p:spTgt spid="2050"/>
                                        </p:tgtEl>
                                        <p:attrNameLst>
                                          <p:attrName>style.visibility</p:attrName>
                                        </p:attrNameLst>
                                      </p:cBhvr>
                                      <p:to>
                                        <p:strVal val="visible"/>
                                      </p:to>
                                    </p:set>
                                    <p:animEffect transition="in" filter="blinds(horizontal)">
                                      <p:cBhvr>
                                        <p:cTn id="30"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p:bldP spid="2050" grpId="1"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166910" y="285728"/>
            <a:ext cx="2575560" cy="707886"/>
          </a:xfrm>
          <a:prstGeom prst="rect">
            <a:avLst/>
          </a:prstGeom>
          <a:noFill/>
        </p:spPr>
        <p:txBody>
          <a:bodyPr wrap="square" rtlCol="0">
            <a:spAutoFit/>
          </a:bodyPr>
          <a:lstStyle/>
          <a:p>
            <a:r>
              <a:rPr lang="zh-CN" altLang="en-US" sz="4000" dirty="0">
                <a:latin typeface="华文行楷" panose="02010800040101010101" charset="-122"/>
                <a:ea typeface="华文行楷" panose="02010800040101010101" charset="-122"/>
              </a:rPr>
              <a:t>护国战争</a:t>
            </a:r>
            <a:endParaRPr lang="zh-CN" altLang="en-US" sz="4000" dirty="0">
              <a:latin typeface="华文行楷" panose="02010800040101010101" charset="-122"/>
              <a:ea typeface="华文行楷" panose="02010800040101010101" charset="-122"/>
            </a:endParaRPr>
          </a:p>
        </p:txBody>
      </p:sp>
      <p:sp>
        <p:nvSpPr>
          <p:cNvPr id="142350" name="文本框 142349"/>
          <p:cNvSpPr txBox="1"/>
          <p:nvPr/>
        </p:nvSpPr>
        <p:spPr>
          <a:xfrm>
            <a:off x="1166778" y="1142984"/>
            <a:ext cx="3100369" cy="646331"/>
          </a:xfrm>
          <a:prstGeom prst="rect">
            <a:avLst/>
          </a:prstGeom>
          <a:noFill/>
          <a:ln w="9525">
            <a:noFill/>
          </a:ln>
        </p:spPr>
        <p:txBody>
          <a:bodyPr wrap="square" anchor="t">
            <a:spAutoFit/>
          </a:bodyPr>
          <a:lstStyle/>
          <a:p>
            <a:pPr>
              <a:spcBef>
                <a:spcPct val="50000"/>
              </a:spcBef>
            </a:pPr>
            <a:r>
              <a:rPr lang="zh-CN" sz="3600" noProof="1">
                <a:solidFill>
                  <a:schemeClr val="accent6">
                    <a:lumMod val="75000"/>
                  </a:schemeClr>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mn-ea"/>
              </a:rPr>
              <a:t>护国战争爆发</a:t>
            </a:r>
            <a:endParaRPr lang="zh-CN" sz="3600" noProof="1">
              <a:solidFill>
                <a:schemeClr val="accent6">
                  <a:lumMod val="75000"/>
                </a:schemeClr>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mn-ea"/>
            </a:endParaRPr>
          </a:p>
        </p:txBody>
      </p:sp>
      <p:sp>
        <p:nvSpPr>
          <p:cNvPr id="3" name="TextBox 2"/>
          <p:cNvSpPr txBox="1"/>
          <p:nvPr/>
        </p:nvSpPr>
        <p:spPr>
          <a:xfrm>
            <a:off x="638177" y="1635760"/>
            <a:ext cx="10107295" cy="4009390"/>
          </a:xfrm>
          <a:prstGeom prst="rect">
            <a:avLst/>
          </a:prstGeom>
          <a:noFill/>
          <a:ln w="9525">
            <a:noFill/>
          </a:ln>
        </p:spPr>
        <p:txBody>
          <a:bodyPr wrap="square" anchor="t">
            <a:spAutoFit/>
          </a:bodyPr>
          <a:lstStyle/>
          <a:p>
            <a:pPr>
              <a:lnSpc>
                <a:spcPct val="130000"/>
              </a:lnSpc>
            </a:pPr>
            <a:r>
              <a:rPr lang="zh-CN" altLang="en-US" sz="2800" dirty="0">
                <a:latin typeface="宋体" panose="02010600030101010101" pitchFamily="2" charset="-122"/>
              </a:rPr>
              <a:t>背景：</a:t>
            </a:r>
            <a:endParaRPr lang="zh-CN" altLang="en-US" sz="2800" dirty="0">
              <a:latin typeface="宋体" panose="02010600030101010101" pitchFamily="2" charset="-122"/>
            </a:endParaRPr>
          </a:p>
          <a:p>
            <a:pPr>
              <a:lnSpc>
                <a:spcPct val="130000"/>
              </a:lnSpc>
            </a:pPr>
            <a:r>
              <a:rPr lang="zh-CN" altLang="en-US" sz="2800" dirty="0">
                <a:latin typeface="宋体" panose="02010600030101010101" pitchFamily="2" charset="-122"/>
              </a:rPr>
              <a:t>爆发的时间：</a:t>
            </a:r>
            <a:endParaRPr lang="zh-CN" altLang="en-US" sz="2800" dirty="0">
              <a:latin typeface="宋体" panose="02010600030101010101" pitchFamily="2" charset="-122"/>
            </a:endParaRPr>
          </a:p>
          <a:p>
            <a:pPr>
              <a:lnSpc>
                <a:spcPct val="130000"/>
              </a:lnSpc>
            </a:pPr>
            <a:r>
              <a:rPr lang="zh-CN" altLang="en-US" sz="2800" dirty="0">
                <a:latin typeface="宋体" panose="02010600030101010101" pitchFamily="2" charset="-122"/>
              </a:rPr>
              <a:t>爆发的地点：</a:t>
            </a:r>
            <a:endParaRPr lang="zh-CN" altLang="en-US" sz="2800" dirty="0">
              <a:latin typeface="宋体" panose="02010600030101010101" pitchFamily="2" charset="-122"/>
            </a:endParaRPr>
          </a:p>
          <a:p>
            <a:pPr>
              <a:lnSpc>
                <a:spcPct val="130000"/>
              </a:lnSpc>
            </a:pPr>
            <a:r>
              <a:rPr lang="zh-CN" altLang="en-US" sz="2800" dirty="0">
                <a:latin typeface="宋体" panose="02010600030101010101" pitchFamily="2" charset="-122"/>
              </a:rPr>
              <a:t>经过：</a:t>
            </a:r>
            <a:endParaRPr lang="zh-CN" altLang="en-US" sz="2800" dirty="0">
              <a:latin typeface="宋体" panose="02010600030101010101" pitchFamily="2" charset="-122"/>
            </a:endParaRPr>
          </a:p>
          <a:p>
            <a:pPr>
              <a:lnSpc>
                <a:spcPct val="130000"/>
              </a:lnSpc>
            </a:pPr>
            <a:endParaRPr lang="zh-CN" altLang="en-US" sz="2800" dirty="0">
              <a:latin typeface="宋体" panose="02010600030101010101" pitchFamily="2" charset="-122"/>
            </a:endParaRPr>
          </a:p>
          <a:p>
            <a:pPr>
              <a:lnSpc>
                <a:spcPct val="130000"/>
              </a:lnSpc>
            </a:pPr>
            <a:r>
              <a:rPr lang="zh-CN" altLang="en-US" sz="2800" dirty="0">
                <a:latin typeface="宋体" panose="02010600030101010101" pitchFamily="2" charset="-122"/>
              </a:rPr>
              <a:t>结果：</a:t>
            </a:r>
            <a:endParaRPr lang="zh-CN" altLang="en-US" sz="2800" dirty="0">
              <a:latin typeface="宋体" panose="02010600030101010101" pitchFamily="2" charset="-122"/>
            </a:endParaRPr>
          </a:p>
          <a:p>
            <a:pPr>
              <a:lnSpc>
                <a:spcPct val="130000"/>
              </a:lnSpc>
            </a:pPr>
            <a:endParaRPr lang="zh-CN" altLang="en-US" sz="2800" dirty="0">
              <a:latin typeface="宋体" panose="02010600030101010101" pitchFamily="2" charset="-122"/>
            </a:endParaRPr>
          </a:p>
        </p:txBody>
      </p:sp>
      <p:sp>
        <p:nvSpPr>
          <p:cNvPr id="5" name="文本框 4"/>
          <p:cNvSpPr txBox="1"/>
          <p:nvPr/>
        </p:nvSpPr>
        <p:spPr>
          <a:xfrm>
            <a:off x="2858771" y="2192022"/>
            <a:ext cx="4815840" cy="650875"/>
          </a:xfrm>
          <a:prstGeom prst="rect">
            <a:avLst/>
          </a:prstGeom>
          <a:noFill/>
        </p:spPr>
        <p:txBody>
          <a:bodyPr wrap="square" rtlCol="0">
            <a:spAutoFit/>
          </a:bodyPr>
          <a:lstStyle/>
          <a:p>
            <a:pPr>
              <a:lnSpc>
                <a:spcPct val="130000"/>
              </a:lnSpc>
            </a:pPr>
            <a:r>
              <a:rPr lang="en-US" altLang="zh-CN" sz="2800" dirty="0">
                <a:solidFill>
                  <a:srgbClr val="C00000"/>
                </a:solidFill>
                <a:latin typeface="宋体" panose="02010600030101010101" pitchFamily="2" charset="-122"/>
                <a:sym typeface="+mn-ea"/>
              </a:rPr>
              <a:t>1915</a:t>
            </a:r>
            <a:r>
              <a:rPr lang="zh-CN" altLang="en-US" sz="2800" dirty="0">
                <a:solidFill>
                  <a:srgbClr val="C00000"/>
                </a:solidFill>
                <a:latin typeface="宋体" panose="02010600030101010101" pitchFamily="2" charset="-122"/>
                <a:sym typeface="+mn-ea"/>
              </a:rPr>
              <a:t>年底</a:t>
            </a:r>
            <a:endParaRPr lang="zh-CN" altLang="en-US" sz="2800" dirty="0">
              <a:solidFill>
                <a:srgbClr val="C00000"/>
              </a:solidFill>
              <a:latin typeface="宋体" panose="02010600030101010101" pitchFamily="2" charset="-122"/>
              <a:sym typeface="+mn-ea"/>
            </a:endParaRPr>
          </a:p>
        </p:txBody>
      </p:sp>
      <p:sp>
        <p:nvSpPr>
          <p:cNvPr id="6" name="文本框 5"/>
          <p:cNvSpPr txBox="1"/>
          <p:nvPr/>
        </p:nvSpPr>
        <p:spPr>
          <a:xfrm>
            <a:off x="3145154" y="2663827"/>
            <a:ext cx="1776731" cy="650875"/>
          </a:xfrm>
          <a:prstGeom prst="rect">
            <a:avLst/>
          </a:prstGeom>
          <a:noFill/>
        </p:spPr>
        <p:txBody>
          <a:bodyPr wrap="square" rtlCol="0">
            <a:spAutoFit/>
          </a:bodyPr>
          <a:lstStyle/>
          <a:p>
            <a:pPr>
              <a:lnSpc>
                <a:spcPct val="130000"/>
              </a:lnSpc>
            </a:pPr>
            <a:r>
              <a:rPr lang="zh-CN" altLang="en-US" sz="2800" dirty="0">
                <a:solidFill>
                  <a:srgbClr val="C00000"/>
                </a:solidFill>
                <a:latin typeface="宋体" panose="02010600030101010101" pitchFamily="2" charset="-122"/>
                <a:sym typeface="+mn-ea"/>
              </a:rPr>
              <a:t>云南</a:t>
            </a:r>
            <a:endParaRPr lang="zh-CN" altLang="en-US" sz="2800" dirty="0">
              <a:solidFill>
                <a:srgbClr val="C00000"/>
              </a:solidFill>
              <a:latin typeface="宋体" panose="02010600030101010101" pitchFamily="2" charset="-122"/>
              <a:sym typeface="+mn-ea"/>
            </a:endParaRPr>
          </a:p>
        </p:txBody>
      </p:sp>
      <p:sp>
        <p:nvSpPr>
          <p:cNvPr id="7" name="文本框 6"/>
          <p:cNvSpPr txBox="1"/>
          <p:nvPr/>
        </p:nvSpPr>
        <p:spPr>
          <a:xfrm>
            <a:off x="1524000" y="3314702"/>
            <a:ext cx="8726805" cy="1212640"/>
          </a:xfrm>
          <a:prstGeom prst="rect">
            <a:avLst/>
          </a:prstGeom>
          <a:noFill/>
        </p:spPr>
        <p:txBody>
          <a:bodyPr wrap="square" rtlCol="0">
            <a:spAutoFit/>
          </a:bodyPr>
          <a:lstStyle/>
          <a:p>
            <a:pPr>
              <a:lnSpc>
                <a:spcPct val="130000"/>
              </a:lnSpc>
            </a:pPr>
            <a:r>
              <a:rPr lang="en-US" altLang="zh-CN" sz="2800" dirty="0">
                <a:latin typeface="宋体" panose="02010600030101010101" pitchFamily="2" charset="-122"/>
                <a:sym typeface="+mn-ea"/>
              </a:rPr>
              <a:t>____</a:t>
            </a:r>
            <a:r>
              <a:rPr lang="zh-CN" altLang="en-US" sz="2800" dirty="0">
                <a:latin typeface="宋体" panose="02010600030101010101" pitchFamily="2" charset="-122"/>
                <a:sym typeface="+mn-ea"/>
              </a:rPr>
              <a:t>、</a:t>
            </a:r>
            <a:r>
              <a:rPr lang="en-US" altLang="zh-CN" sz="2800" dirty="0">
                <a:latin typeface="宋体" panose="02010600030101010101" pitchFamily="2" charset="-122"/>
                <a:sym typeface="+mn-ea"/>
              </a:rPr>
              <a:t> ____</a:t>
            </a:r>
            <a:r>
              <a:rPr lang="zh-CN" altLang="en-US" sz="2800" dirty="0">
                <a:latin typeface="宋体" panose="02010600030101010101" pitchFamily="2" charset="-122"/>
                <a:sym typeface="+mn-ea"/>
              </a:rPr>
              <a:t>、</a:t>
            </a:r>
            <a:r>
              <a:rPr lang="en-US" altLang="zh-CN" sz="2800" dirty="0">
                <a:latin typeface="宋体" panose="02010600030101010101" pitchFamily="2" charset="-122"/>
                <a:sym typeface="+mn-ea"/>
              </a:rPr>
              <a:t> ______ </a:t>
            </a:r>
            <a:r>
              <a:rPr lang="zh-CN" altLang="en-US" sz="2800" dirty="0">
                <a:latin typeface="宋体" panose="02010600030101010101" pitchFamily="2" charset="-122"/>
                <a:sym typeface="+mn-ea"/>
              </a:rPr>
              <a:t>宣告在云南宣告独立，组织护国军北上讨袁；不少省份积极响应，脱离袁世凯政府。</a:t>
            </a:r>
            <a:endParaRPr lang="zh-CN" altLang="en-US"/>
          </a:p>
        </p:txBody>
      </p:sp>
      <p:sp>
        <p:nvSpPr>
          <p:cNvPr id="8" name="文本框 7"/>
          <p:cNvSpPr txBox="1"/>
          <p:nvPr/>
        </p:nvSpPr>
        <p:spPr>
          <a:xfrm>
            <a:off x="1767840" y="4418966"/>
            <a:ext cx="8214360" cy="652486"/>
          </a:xfrm>
          <a:prstGeom prst="rect">
            <a:avLst/>
          </a:prstGeom>
          <a:noFill/>
        </p:spPr>
        <p:txBody>
          <a:bodyPr wrap="square" rtlCol="0">
            <a:spAutoFit/>
          </a:bodyPr>
          <a:lstStyle/>
          <a:p>
            <a:pPr>
              <a:lnSpc>
                <a:spcPct val="130000"/>
              </a:lnSpc>
            </a:pPr>
            <a:r>
              <a:rPr lang="en-US" altLang="zh-CN" sz="2800" dirty="0">
                <a:latin typeface="宋体" panose="02010600030101010101" pitchFamily="2" charset="-122"/>
                <a:sym typeface="+mn-ea"/>
              </a:rPr>
              <a:t>1916</a:t>
            </a:r>
            <a:r>
              <a:rPr lang="zh-CN" altLang="en-US" sz="2800" dirty="0">
                <a:latin typeface="宋体" panose="02010600030101010101" pitchFamily="2" charset="-122"/>
                <a:sym typeface="+mn-ea"/>
              </a:rPr>
              <a:t>年袁世凯被迫</a:t>
            </a:r>
            <a:r>
              <a:rPr lang="zh-CN" altLang="en-US" sz="2800" b="1" dirty="0">
                <a:solidFill>
                  <a:schemeClr val="tx1"/>
                </a:solidFill>
                <a:effectLst>
                  <a:outerShdw blurRad="38100" dist="19050" dir="2700000" algn="tl" rotWithShape="0">
                    <a:schemeClr val="dk1">
                      <a:alpha val="40000"/>
                    </a:schemeClr>
                  </a:outerShdw>
                </a:effectLst>
                <a:latin typeface="宋体" panose="02010600030101010101" pitchFamily="2" charset="-122"/>
                <a:sym typeface="+mn-ea"/>
              </a:rPr>
              <a:t>取消</a:t>
            </a:r>
            <a:r>
              <a:rPr lang="en-US" altLang="zh-CN" sz="2800" b="1" dirty="0">
                <a:solidFill>
                  <a:schemeClr val="tx1"/>
                </a:solidFill>
                <a:effectLst>
                  <a:outerShdw blurRad="38100" dist="19050" dir="2700000" algn="tl" rotWithShape="0">
                    <a:schemeClr val="dk1">
                      <a:alpha val="40000"/>
                    </a:schemeClr>
                  </a:outerShdw>
                </a:effectLst>
                <a:latin typeface="宋体" panose="02010600030101010101" pitchFamily="2" charset="-122"/>
                <a:sym typeface="+mn-ea"/>
              </a:rPr>
              <a:t>______</a:t>
            </a:r>
            <a:r>
              <a:rPr lang="zh-CN" altLang="en-US" sz="2800" dirty="0">
                <a:latin typeface="宋体" panose="02010600030101010101" pitchFamily="2" charset="-122"/>
                <a:sym typeface="+mn-ea"/>
              </a:rPr>
              <a:t>，</a:t>
            </a:r>
            <a:r>
              <a:rPr lang="en-US" altLang="zh-CN" sz="2800" dirty="0">
                <a:latin typeface="宋体" panose="02010600030101010101" pitchFamily="2" charset="-122"/>
                <a:sym typeface="+mn-ea"/>
              </a:rPr>
              <a:t>6</a:t>
            </a:r>
            <a:r>
              <a:rPr lang="zh-CN" altLang="en-US" sz="2800" dirty="0">
                <a:latin typeface="宋体" panose="02010600030101010101" pitchFamily="2" charset="-122"/>
                <a:sym typeface="+mn-ea"/>
              </a:rPr>
              <a:t>月在绝望中死去。</a:t>
            </a:r>
            <a:endParaRPr lang="zh-CN" altLang="en-US" sz="2800" dirty="0">
              <a:latin typeface="宋体" panose="02010600030101010101" pitchFamily="2" charset="-122"/>
              <a:sym typeface="+mn-ea"/>
            </a:endParaRPr>
          </a:p>
        </p:txBody>
      </p:sp>
      <p:sp>
        <p:nvSpPr>
          <p:cNvPr id="9" name="文本框 8"/>
          <p:cNvSpPr txBox="1"/>
          <p:nvPr/>
        </p:nvSpPr>
        <p:spPr>
          <a:xfrm>
            <a:off x="1828800" y="4978402"/>
            <a:ext cx="8305800" cy="1020445"/>
          </a:xfrm>
          <a:prstGeom prst="rect">
            <a:avLst/>
          </a:prstGeom>
          <a:noFill/>
        </p:spPr>
        <p:txBody>
          <a:bodyPr wrap="square" rtlCol="0">
            <a:spAutoFit/>
          </a:bodyPr>
          <a:lstStyle/>
          <a:p>
            <a:pPr>
              <a:lnSpc>
                <a:spcPct val="130000"/>
              </a:lnSpc>
            </a:pPr>
            <a:endParaRPr lang="zh-CN" altLang="en-US" sz="2800" b="1" dirty="0">
              <a:solidFill>
                <a:srgbClr val="FF0000"/>
              </a:solidFill>
              <a:latin typeface="宋体" panose="02010600030101010101" pitchFamily="2" charset="-122"/>
              <a:sym typeface="+mn-ea"/>
            </a:endParaRPr>
          </a:p>
          <a:p>
            <a:endParaRPr lang="zh-CN" altLang="en-US"/>
          </a:p>
        </p:txBody>
      </p:sp>
      <p:sp>
        <p:nvSpPr>
          <p:cNvPr id="10" name="文本框 9"/>
          <p:cNvSpPr txBox="1"/>
          <p:nvPr/>
        </p:nvSpPr>
        <p:spPr>
          <a:xfrm>
            <a:off x="1767206" y="1731012"/>
            <a:ext cx="12389485" cy="460375"/>
          </a:xfrm>
          <a:prstGeom prst="rect">
            <a:avLst/>
          </a:prstGeom>
          <a:noFill/>
        </p:spPr>
        <p:txBody>
          <a:bodyPr wrap="square" rtlCol="0">
            <a:spAutoFit/>
          </a:bodyPr>
          <a:lstStyle/>
          <a:p>
            <a:pPr algn="l"/>
            <a:r>
              <a:rPr lang="zh-CN" altLang="en-US" dirty="0">
                <a:latin typeface="宋体" panose="02010600030101010101" pitchFamily="2" charset="-122"/>
                <a:sym typeface="+mn-ea"/>
              </a:rPr>
              <a:t>孙中山发表《       》，</a:t>
            </a:r>
            <a:r>
              <a:rPr lang="zh-CN" altLang="en-US" dirty="0">
                <a:solidFill>
                  <a:srgbClr val="FF0000"/>
                </a:solidFill>
                <a:latin typeface="宋体" panose="02010600030101010101" pitchFamily="2" charset="-122"/>
                <a:sym typeface="+mn-ea"/>
              </a:rPr>
              <a:t>梁启超</a:t>
            </a:r>
            <a:r>
              <a:rPr lang="zh-CN" altLang="en-US" dirty="0">
                <a:latin typeface="宋体" panose="02010600030101010101" pitchFamily="2" charset="-122"/>
                <a:sym typeface="+mn-ea"/>
              </a:rPr>
              <a:t>和</a:t>
            </a:r>
            <a:r>
              <a:rPr lang="en-US" altLang="zh-CN" dirty="0">
                <a:latin typeface="宋体" panose="02010600030101010101" pitchFamily="2" charset="-122"/>
                <a:sym typeface="+mn-ea"/>
              </a:rPr>
              <a:t>______</a:t>
            </a:r>
            <a:r>
              <a:rPr lang="zh-CN" altLang="en-US" dirty="0">
                <a:latin typeface="宋体" panose="02010600030101010101" pitchFamily="2" charset="-122"/>
                <a:sym typeface="+mn-ea"/>
              </a:rPr>
              <a:t>前往南方筹划讨袁事宜</a:t>
            </a:r>
            <a:endParaRPr lang="zh-CN" altLang="en-US">
              <a:solidFill>
                <a:srgbClr val="C00000"/>
              </a:solidFill>
            </a:endParaRPr>
          </a:p>
        </p:txBody>
      </p:sp>
      <p:sp>
        <p:nvSpPr>
          <p:cNvPr id="11" name="文本框 10"/>
          <p:cNvSpPr txBox="1"/>
          <p:nvPr/>
        </p:nvSpPr>
        <p:spPr>
          <a:xfrm>
            <a:off x="3642361" y="1731011"/>
            <a:ext cx="3959860" cy="523220"/>
          </a:xfrm>
          <a:prstGeom prst="rect">
            <a:avLst/>
          </a:prstGeom>
          <a:noFill/>
        </p:spPr>
        <p:txBody>
          <a:bodyPr wrap="square" rtlCol="0">
            <a:spAutoFit/>
          </a:bodyPr>
          <a:lstStyle/>
          <a:p>
            <a:r>
              <a:rPr lang="zh-CN" altLang="en-US" sz="2800" dirty="0">
                <a:solidFill>
                  <a:srgbClr val="C00000"/>
                </a:solidFill>
                <a:sym typeface="+mn-ea"/>
              </a:rPr>
              <a:t>讨</a:t>
            </a:r>
            <a:r>
              <a:rPr lang="zh-CN" altLang="en-US" sz="2800" dirty="0" smtClean="0">
                <a:solidFill>
                  <a:srgbClr val="C00000"/>
                </a:solidFill>
                <a:sym typeface="+mn-ea"/>
              </a:rPr>
              <a:t>袁檄文               </a:t>
            </a:r>
            <a:r>
              <a:rPr lang="zh-CN" altLang="en-US" sz="2800" b="1" dirty="0">
                <a:solidFill>
                  <a:srgbClr val="C00000"/>
                </a:solidFill>
              </a:rPr>
              <a:t>蔡锷</a:t>
            </a:r>
            <a:endParaRPr lang="zh-CN" altLang="en-US" sz="2800" b="1" dirty="0">
              <a:solidFill>
                <a:srgbClr val="C00000"/>
              </a:solidFill>
            </a:endParaRPr>
          </a:p>
        </p:txBody>
      </p:sp>
      <p:sp>
        <p:nvSpPr>
          <p:cNvPr id="13" name="文本框 12"/>
          <p:cNvSpPr txBox="1"/>
          <p:nvPr/>
        </p:nvSpPr>
        <p:spPr>
          <a:xfrm>
            <a:off x="1767840" y="3379470"/>
            <a:ext cx="3256020" cy="523220"/>
          </a:xfrm>
          <a:prstGeom prst="rect">
            <a:avLst/>
          </a:prstGeom>
          <a:noFill/>
        </p:spPr>
        <p:txBody>
          <a:bodyPr wrap="none" rtlCol="0">
            <a:spAutoFit/>
          </a:bodyPr>
          <a:lstStyle/>
          <a:p>
            <a:r>
              <a:rPr lang="zh-CN" altLang="en-US" sz="2800">
                <a:solidFill>
                  <a:srgbClr val="C00000"/>
                </a:solidFill>
              </a:rPr>
              <a:t>蔡锷 李烈钧 唐继尧</a:t>
            </a:r>
            <a:endParaRPr lang="zh-CN" altLang="en-US" sz="2800">
              <a:solidFill>
                <a:srgbClr val="C00000"/>
              </a:solidFill>
            </a:endParaRPr>
          </a:p>
        </p:txBody>
      </p:sp>
      <p:sp>
        <p:nvSpPr>
          <p:cNvPr id="14" name="文本框 13"/>
          <p:cNvSpPr txBox="1"/>
          <p:nvPr/>
        </p:nvSpPr>
        <p:spPr>
          <a:xfrm>
            <a:off x="5560697" y="3999232"/>
            <a:ext cx="1069975" cy="2000548"/>
          </a:xfrm>
          <a:prstGeom prst="rect">
            <a:avLst/>
          </a:prstGeom>
          <a:noFill/>
        </p:spPr>
        <p:txBody>
          <a:bodyPr wrap="square" rtlCol="0">
            <a:spAutoFit/>
          </a:bodyPr>
          <a:lstStyle/>
          <a:p>
            <a:pPr algn="l"/>
            <a:r>
              <a:rPr lang="en-US" altLang="zh-CN" b="1">
                <a:solidFill>
                  <a:srgbClr val="C00000"/>
                </a:solidFill>
              </a:rPr>
              <a:t>                                            </a:t>
            </a:r>
            <a:r>
              <a:rPr lang="zh-CN" altLang="en-US" sz="2800" b="1">
                <a:solidFill>
                  <a:srgbClr val="C00000"/>
                </a:solidFill>
              </a:rPr>
              <a:t>帝制</a:t>
            </a:r>
            <a:endParaRPr lang="zh-CN" altLang="en-US" b="1">
              <a:solidFill>
                <a:srgbClr val="C00000"/>
              </a:solidFill>
            </a:endParaRPr>
          </a:p>
          <a:p>
            <a:pPr algn="l"/>
            <a:endParaRPr lang="zh-CN" altLang="en-US" b="1">
              <a:solidFill>
                <a:srgbClr val="C00000"/>
              </a:solidFill>
            </a:endParaRPr>
          </a:p>
          <a:p>
            <a:pPr algn="l"/>
            <a:endParaRPr lang="zh-CN" altLang="en-US" b="1">
              <a:solidFill>
                <a:srgbClr val="C00000"/>
              </a:solidFill>
            </a:endParaRPr>
          </a:p>
          <a:p>
            <a:endParaRPr lang="zh-CN" altLang="en-US" b="1">
              <a:solidFill>
                <a:srgbClr val="C00000"/>
              </a:solidFill>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2350"/>
                                        </p:tgtEl>
                                        <p:attrNameLst>
                                          <p:attrName>style.visibility</p:attrName>
                                        </p:attrNameLst>
                                      </p:cBhvr>
                                      <p:to>
                                        <p:strVal val="visible"/>
                                      </p:to>
                                    </p:set>
                                    <p:animEffect transition="in" filter="dissolve">
                                      <p:cBhvr>
                                        <p:cTn id="7" dur="500"/>
                                        <p:tgtEl>
                                          <p:spTgt spid="14235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1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500" fill="hold"/>
                                        <p:tgtEl>
                                          <p:spTgt spid="5"/>
                                        </p:tgtEl>
                                        <p:attrNameLst>
                                          <p:attrName>ppt_x</p:attrName>
                                        </p:attrNameLst>
                                      </p:cBhvr>
                                      <p:tavLst>
                                        <p:tav tm="0">
                                          <p:val>
                                            <p:strVal val="#ppt_x"/>
                                          </p:val>
                                        </p:tav>
                                        <p:tav tm="100000">
                                          <p:val>
                                            <p:strVal val="#ppt_x"/>
                                          </p:val>
                                        </p:tav>
                                      </p:tavLst>
                                    </p:anim>
                                    <p:anim calcmode="lin" valueType="num">
                                      <p:cBhvr additive="base">
                                        <p:cTn id="3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additive="base">
                                        <p:cTn id="35" dur="500" fill="hold"/>
                                        <p:tgtEl>
                                          <p:spTgt spid="6"/>
                                        </p:tgtEl>
                                        <p:attrNameLst>
                                          <p:attrName>ppt_x</p:attrName>
                                        </p:attrNameLst>
                                      </p:cBhvr>
                                      <p:tavLst>
                                        <p:tav tm="0">
                                          <p:val>
                                            <p:strVal val="#ppt_x"/>
                                          </p:val>
                                        </p:tav>
                                        <p:tav tm="100000">
                                          <p:val>
                                            <p:strVal val="#ppt_x"/>
                                          </p:val>
                                        </p:tav>
                                      </p:tavLst>
                                    </p:anim>
                                    <p:anim calcmode="lin" valueType="num">
                                      <p:cBhvr additive="base">
                                        <p:cTn id="3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additive="base">
                                        <p:cTn id="41" dur="500" fill="hold"/>
                                        <p:tgtEl>
                                          <p:spTgt spid="7"/>
                                        </p:tgtEl>
                                        <p:attrNameLst>
                                          <p:attrName>ppt_x</p:attrName>
                                        </p:attrNameLst>
                                      </p:cBhvr>
                                      <p:tavLst>
                                        <p:tav tm="0">
                                          <p:val>
                                            <p:strVal val="#ppt_x"/>
                                          </p:val>
                                        </p:tav>
                                        <p:tav tm="100000">
                                          <p:val>
                                            <p:strVal val="#ppt_x"/>
                                          </p:val>
                                        </p:tav>
                                      </p:tavLst>
                                    </p:anim>
                                    <p:anim calcmode="lin" valueType="num">
                                      <p:cBhvr additive="base">
                                        <p:cTn id="4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ppt_x"/>
                                          </p:val>
                                        </p:tav>
                                        <p:tav tm="100000">
                                          <p:val>
                                            <p:strVal val="#ppt_x"/>
                                          </p:val>
                                        </p:tav>
                                      </p:tavLst>
                                    </p:anim>
                                    <p:anim calcmode="lin" valueType="num">
                                      <p:cBhvr additive="base">
                                        <p:cTn id="4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additive="base">
                                        <p:cTn id="53" dur="500" fill="hold"/>
                                        <p:tgtEl>
                                          <p:spTgt spid="8"/>
                                        </p:tgtEl>
                                        <p:attrNameLst>
                                          <p:attrName>ppt_x</p:attrName>
                                        </p:attrNameLst>
                                      </p:cBhvr>
                                      <p:tavLst>
                                        <p:tav tm="0">
                                          <p:val>
                                            <p:strVal val="#ppt_x"/>
                                          </p:val>
                                        </p:tav>
                                        <p:tav tm="100000">
                                          <p:val>
                                            <p:strVal val="#ppt_x"/>
                                          </p:val>
                                        </p:tav>
                                      </p:tavLst>
                                    </p:anim>
                                    <p:anim calcmode="lin" valueType="num">
                                      <p:cBhvr additive="base">
                                        <p:cTn id="5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50" grpId="0"/>
      <p:bldP spid="3" grpId="0"/>
      <p:bldP spid="5" grpId="0"/>
      <p:bldP spid="6" grpId="0"/>
      <p:bldP spid="7" grpId="0"/>
      <p:bldP spid="8" grpId="0"/>
      <p:bldP spid="10" grpId="0"/>
      <p:bldP spid="11"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066800" y="177802"/>
            <a:ext cx="2575560" cy="707886"/>
          </a:xfrm>
          <a:prstGeom prst="rect">
            <a:avLst/>
          </a:prstGeom>
          <a:noFill/>
        </p:spPr>
        <p:txBody>
          <a:bodyPr wrap="square" rtlCol="0">
            <a:spAutoFit/>
          </a:bodyPr>
          <a:lstStyle/>
          <a:p>
            <a:r>
              <a:rPr lang="zh-CN" altLang="en-US" sz="4000">
                <a:latin typeface="华文行楷" panose="02010800040101010101" charset="-122"/>
                <a:ea typeface="华文行楷" panose="02010800040101010101" charset="-122"/>
              </a:rPr>
              <a:t>护国战争</a:t>
            </a:r>
            <a:endParaRPr lang="zh-CN" altLang="en-US" sz="4000">
              <a:latin typeface="华文行楷" panose="02010800040101010101" charset="-122"/>
              <a:ea typeface="华文行楷" panose="02010800040101010101" charset="-122"/>
            </a:endParaRPr>
          </a:p>
        </p:txBody>
      </p:sp>
      <p:pic>
        <p:nvPicPr>
          <p:cNvPr id="3" name="图片 3"/>
          <p:cNvPicPr>
            <a:picLocks noChangeAspect="1"/>
          </p:cNvPicPr>
          <p:nvPr/>
        </p:nvPicPr>
        <p:blipFill>
          <a:blip r:embed="rId1">
            <a:lum bright="6000" contrast="29999"/>
          </a:blip>
          <a:stretch>
            <a:fillRect/>
          </a:stretch>
        </p:blipFill>
        <p:spPr>
          <a:xfrm>
            <a:off x="45721" y="786130"/>
            <a:ext cx="6087745" cy="6023610"/>
          </a:xfrm>
          <a:prstGeom prst="rect">
            <a:avLst/>
          </a:prstGeom>
          <a:noFill/>
          <a:ln w="9525">
            <a:noFill/>
          </a:ln>
        </p:spPr>
      </p:pic>
      <p:sp>
        <p:nvSpPr>
          <p:cNvPr id="16389" name="TextBox 6"/>
          <p:cNvSpPr txBox="1"/>
          <p:nvPr/>
        </p:nvSpPr>
        <p:spPr>
          <a:xfrm>
            <a:off x="6240782" y="2986407"/>
            <a:ext cx="6053455" cy="3970318"/>
          </a:xfrm>
          <a:prstGeom prst="rect">
            <a:avLst/>
          </a:prstGeom>
          <a:noFill/>
          <a:ln w="9525">
            <a:noFill/>
          </a:ln>
        </p:spPr>
        <p:txBody>
          <a:bodyPr wrap="square" anchor="t">
            <a:spAutoFit/>
          </a:bodyPr>
          <a:lstStyle/>
          <a:p>
            <a:pPr indent="457200">
              <a:lnSpc>
                <a:spcPct val="150000"/>
              </a:lnSpc>
            </a:pPr>
            <a:r>
              <a:rPr lang="zh-CN" altLang="en-US" b="1" dirty="0">
                <a:latin typeface="宋体" panose="02010600030101010101" pitchFamily="2" charset="-122"/>
              </a:rPr>
              <a:t>蔡锷，湖南人，是中华民国初年的杰出军事领袖。他积极参加反对袁世凯称帝、维护民主共和国政体的护国军起义。在护国战争中，他抱病参战，指挥劣势军队顶住了优势敌人的进攻，逼迫敌军停战议和，表现了他坚定不移、临危不惧的精神和为国为民战斗到底的英雄气概。</a:t>
            </a:r>
            <a:endParaRPr lang="zh-CN" altLang="en-US" b="1" dirty="0">
              <a:latin typeface="宋体" panose="02010600030101010101" pitchFamily="2" charset="-122"/>
            </a:endParaRPr>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99120" y="-281305"/>
            <a:ext cx="3205480" cy="3435350"/>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389"/>
                                        </p:tgtEl>
                                        <p:attrNameLst>
                                          <p:attrName>style.visibility</p:attrName>
                                        </p:attrNameLst>
                                      </p:cBhvr>
                                      <p:to>
                                        <p:strVal val="visible"/>
                                      </p:to>
                                    </p:set>
                                    <p:animEffect transition="in" filter="blinds(horizontal)">
                                      <p:cBhvr>
                                        <p:cTn id="7" dur="500"/>
                                        <p:tgtEl>
                                          <p:spTgt spid="163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5" name="矩形 1"/>
          <p:cNvSpPr/>
          <p:nvPr/>
        </p:nvSpPr>
        <p:spPr>
          <a:xfrm>
            <a:off x="1733550" y="974725"/>
            <a:ext cx="9144000" cy="3191510"/>
          </a:xfrm>
          <a:prstGeom prst="rect">
            <a:avLst/>
          </a:prstGeom>
          <a:noFill/>
          <a:ln w="9525">
            <a:noFill/>
          </a:ln>
        </p:spPr>
        <p:txBody>
          <a:bodyPr anchor="t">
            <a:spAutoFit/>
          </a:bodyPr>
          <a:p>
            <a:pPr>
              <a:lnSpc>
                <a:spcPct val="140000"/>
              </a:lnSpc>
            </a:pPr>
            <a:r>
              <a:rPr lang="zh-CN" altLang="en-US" sz="2800" b="1" dirty="0">
                <a:latin typeface="Arial" panose="020B0604020202020204" pitchFamily="34" charset="0"/>
                <a:ea typeface="宋体" panose="02010600030101010101" pitchFamily="2" charset="-122"/>
              </a:rPr>
              <a:t>袁世凯借机要挟民主革命派和清廷，大耍手腕，窃取了大总统的职位，不久又搞复辟，由于他倒行逆施，出卖国家和民族利益，引起全国人民的反对，只当了</a:t>
            </a:r>
            <a:r>
              <a:rPr lang="en-US" altLang="zh-CN" sz="2800" b="1" dirty="0">
                <a:latin typeface="Arial" panose="020B0604020202020204" pitchFamily="34" charset="0"/>
                <a:ea typeface="宋体" panose="02010600030101010101" pitchFamily="2" charset="-122"/>
              </a:rPr>
              <a:t>83</a:t>
            </a:r>
            <a:r>
              <a:rPr lang="zh-CN" altLang="en-US" sz="2800" b="1" dirty="0">
                <a:latin typeface="Arial" panose="020B0604020202020204" pitchFamily="34" charset="0"/>
                <a:ea typeface="宋体" panose="02010600030101010101" pitchFamily="2" charset="-122"/>
              </a:rPr>
              <a:t>天皇帝就见上帝去了。可见逆历史潮流而动，肯定是短命的。       </a:t>
            </a:r>
            <a:r>
              <a:rPr lang="en-US" altLang="zh-CN" sz="2800" b="1" dirty="0">
                <a:latin typeface="Arial" panose="020B0604020202020204" pitchFamily="34" charset="0"/>
                <a:ea typeface="宋体" panose="02010600030101010101" pitchFamily="2" charset="-122"/>
              </a:rPr>
              <a:t>                                                 ——</a:t>
            </a:r>
            <a:r>
              <a:rPr lang="zh-CN" altLang="en-US" sz="2800" b="1" dirty="0">
                <a:latin typeface="Arial" panose="020B0604020202020204" pitchFamily="34" charset="0"/>
                <a:ea typeface="宋体" panose="02010600030101010101" pitchFamily="2" charset="-122"/>
              </a:rPr>
              <a:t>毛泽东</a:t>
            </a:r>
            <a:r>
              <a:rPr lang="zh-CN" altLang="en-US" sz="3200" dirty="0">
                <a:latin typeface="Arial" panose="020B0604020202020204" pitchFamily="34" charset="0"/>
                <a:ea typeface="宋体" panose="02010600030101010101" pitchFamily="2" charset="-122"/>
              </a:rPr>
              <a:t> </a:t>
            </a:r>
            <a:endParaRPr lang="zh-CN" altLang="en-US" sz="3200" dirty="0">
              <a:latin typeface="Arial" panose="020B0604020202020204" pitchFamily="34" charset="0"/>
              <a:ea typeface="宋体" panose="02010600030101010101" pitchFamily="2" charset="-122"/>
            </a:endParaRPr>
          </a:p>
        </p:txBody>
      </p:sp>
      <p:sp>
        <p:nvSpPr>
          <p:cNvPr id="3" name="文本框 55302"/>
          <p:cNvSpPr txBox="1">
            <a:spLocks noChangeArrowheads="1"/>
          </p:cNvSpPr>
          <p:nvPr/>
        </p:nvSpPr>
        <p:spPr bwMode="auto">
          <a:xfrm>
            <a:off x="1595438" y="9525"/>
            <a:ext cx="8037513" cy="1226185"/>
          </a:xfrm>
          <a:prstGeom prst="rect">
            <a:avLst/>
          </a:prstGeom>
          <a:noFill/>
          <a:ln w="9525">
            <a:noFill/>
            <a:miter lim="800000"/>
          </a:ln>
        </p:spPr>
        <p:txBody>
          <a:bodyPr>
            <a:spAutoFit/>
          </a:bodyPr>
          <a:lstStyle/>
          <a:p>
            <a:pPr marR="0" defTabSz="914400">
              <a:lnSpc>
                <a:spcPts val="4425"/>
              </a:lnSpc>
              <a:buClrTx/>
              <a:buSzTx/>
              <a:buFont typeface="Arial" panose="020B0604020202020204" pitchFamily="34" charset="0"/>
              <a:buNone/>
              <a:defRPr/>
            </a:pPr>
            <a:r>
              <a:rPr kumimoji="0" lang="zh-CN" altLang="en-US" sz="3600" b="1" kern="1200" cap="none" spc="0" normalizeH="0" baseline="0" noProof="0" dirty="0">
                <a:solidFill>
                  <a:srgbClr val="C00000"/>
                </a:solidFill>
                <a:latin typeface="Arial" panose="020B0604020202020204" pitchFamily="34" charset="0"/>
                <a:ea typeface="宋体" panose="02010600030101010101" pitchFamily="2" charset="-122"/>
                <a:cs typeface="+mn-cs"/>
              </a:rPr>
              <a:t>●</a:t>
            </a:r>
            <a:r>
              <a:rPr kumimoji="0" lang="zh-CN" altLang="en-US" sz="3200" b="1" kern="1200" cap="none" spc="0" normalizeH="0" baseline="0" noProof="0" dirty="0">
                <a:solidFill>
                  <a:srgbClr val="FF0000"/>
                </a:solidFill>
                <a:effectLst>
                  <a:outerShdw blurRad="38100" dist="38100" dir="2700000" algn="tl">
                    <a:srgbClr val="C0C0C0"/>
                  </a:outerShdw>
                </a:effectLst>
                <a:latin typeface="Arial" panose="020B0604020202020204" pitchFamily="34" charset="0"/>
                <a:ea typeface="宋体" panose="02010600030101010101" pitchFamily="2" charset="-122"/>
                <a:cs typeface="+mn-cs"/>
              </a:rPr>
              <a:t>袁世凯的皇帝梦为什么那么快就破灭了？有何启示？</a:t>
            </a:r>
            <a:endParaRPr kumimoji="0" lang="zh-CN" altLang="en-US" sz="3200" b="1" kern="1200" cap="none" spc="0" normalizeH="0" baseline="0" noProof="0" dirty="0">
              <a:solidFill>
                <a:srgbClr val="FF0000"/>
              </a:solidFill>
              <a:effectLst>
                <a:outerShdw blurRad="38100" dist="38100" dir="2700000" algn="tl">
                  <a:srgbClr val="C0C0C0"/>
                </a:outerShdw>
              </a:effectLst>
              <a:latin typeface="Arial" panose="020B0604020202020204" pitchFamily="34" charset="0"/>
              <a:ea typeface="宋体" panose="02010600030101010101" pitchFamily="2" charset="-122"/>
              <a:cs typeface="+mn-cs"/>
            </a:endParaRPr>
          </a:p>
        </p:txBody>
      </p:sp>
      <p:sp>
        <p:nvSpPr>
          <p:cNvPr id="44036" name="文本框 44035"/>
          <p:cNvSpPr txBox="1"/>
          <p:nvPr/>
        </p:nvSpPr>
        <p:spPr>
          <a:xfrm>
            <a:off x="3710305" y="3516630"/>
            <a:ext cx="9144000" cy="583565"/>
          </a:xfrm>
          <a:prstGeom prst="rect">
            <a:avLst/>
          </a:prstGeom>
          <a:noFill/>
          <a:ln w="9525">
            <a:noFill/>
          </a:ln>
        </p:spPr>
        <p:txBody>
          <a:bodyPr anchor="t">
            <a:spAutoFit/>
          </a:bodyPr>
          <a:p>
            <a:pPr>
              <a:spcBef>
                <a:spcPct val="50000"/>
              </a:spcBef>
            </a:pPr>
            <a:r>
              <a:rPr lang="zh-CN" altLang="en-US" b="1" dirty="0">
                <a:latin typeface="宋体" panose="02010600030101010101" pitchFamily="2" charset="-122"/>
                <a:ea typeface="宋体" panose="02010600030101010101" pitchFamily="2" charset="-122"/>
              </a:rPr>
              <a:t>一</a:t>
            </a:r>
            <a:r>
              <a:rPr lang="en-US" altLang="zh-CN" b="1" dirty="0">
                <a:latin typeface="宋体" panose="02010600030101010101" pitchFamily="2" charset="-122"/>
                <a:ea typeface="宋体" panose="02010600030101010101" pitchFamily="2" charset="-122"/>
              </a:rPr>
              <a:t>.</a:t>
            </a:r>
            <a:r>
              <a:rPr lang="zh-CN" altLang="en-US" sz="3200" b="1" dirty="0">
                <a:solidFill>
                  <a:srgbClr val="0033CC"/>
                </a:solidFill>
                <a:latin typeface="Arial" panose="020B0604020202020204" pitchFamily="34" charset="0"/>
                <a:ea typeface="宋体" panose="02010600030101010101" pitchFamily="2" charset="-122"/>
              </a:rPr>
              <a:t>民主共和的观念已深入人心</a:t>
            </a:r>
            <a:endParaRPr lang="zh-CN" altLang="en-US" sz="3200" dirty="0">
              <a:latin typeface="Arial" panose="020B0604020202020204" pitchFamily="34" charset="0"/>
              <a:ea typeface="宋体" panose="02010600030101010101" pitchFamily="2" charset="-122"/>
            </a:endParaRPr>
          </a:p>
        </p:txBody>
      </p:sp>
      <p:sp>
        <p:nvSpPr>
          <p:cNvPr id="44035" name="文本框 44034"/>
          <p:cNvSpPr txBox="1"/>
          <p:nvPr/>
        </p:nvSpPr>
        <p:spPr>
          <a:xfrm>
            <a:off x="2722245" y="4099878"/>
            <a:ext cx="9144000" cy="583565"/>
          </a:xfrm>
          <a:prstGeom prst="rect">
            <a:avLst/>
          </a:prstGeom>
          <a:noFill/>
          <a:ln w="9525">
            <a:noFill/>
          </a:ln>
        </p:spPr>
        <p:txBody>
          <a:bodyPr anchor="t">
            <a:spAutoFit/>
          </a:bodyPr>
          <a:p>
            <a:pPr>
              <a:spcBef>
                <a:spcPct val="50000"/>
              </a:spcBef>
            </a:pPr>
            <a:r>
              <a:rPr lang="zh-CN" altLang="en-US" b="1" dirty="0">
                <a:latin typeface="宋体" panose="02010600030101010101" pitchFamily="2" charset="-122"/>
                <a:ea typeface="宋体" panose="02010600030101010101" pitchFamily="2" charset="-122"/>
              </a:rPr>
              <a:t>二</a:t>
            </a:r>
            <a:r>
              <a:rPr lang="en-US" altLang="zh-CN" b="1" dirty="0">
                <a:latin typeface="宋体" panose="02010600030101010101" pitchFamily="2" charset="-122"/>
                <a:ea typeface="宋体" panose="02010600030101010101" pitchFamily="2" charset="-122"/>
              </a:rPr>
              <a:t>.</a:t>
            </a:r>
            <a:r>
              <a:rPr lang="zh-CN" altLang="en-US" sz="3200" b="1" dirty="0">
                <a:solidFill>
                  <a:srgbClr val="0033CC"/>
                </a:solidFill>
                <a:latin typeface="宋体" panose="02010600030101010101" pitchFamily="2" charset="-122"/>
                <a:ea typeface="宋体" panose="02010600030101010101" pitchFamily="2" charset="-122"/>
              </a:rPr>
              <a:t>违背历史发展潮流</a:t>
            </a:r>
            <a:r>
              <a:rPr lang="en-US" altLang="zh-CN" sz="3200" b="1" dirty="0">
                <a:latin typeface="宋体" panose="02010600030101010101" pitchFamily="2" charset="-122"/>
                <a:ea typeface="宋体" panose="02010600030101010101" pitchFamily="2" charset="-122"/>
              </a:rPr>
              <a:t>(</a:t>
            </a:r>
            <a:r>
              <a:rPr lang="zh-CN" altLang="en-US" sz="3200" b="1" dirty="0">
                <a:solidFill>
                  <a:srgbClr val="FF0000"/>
                </a:solidFill>
                <a:latin typeface="宋体" panose="02010600030101010101" pitchFamily="2" charset="-122"/>
                <a:ea typeface="宋体" panose="02010600030101010101" pitchFamily="2" charset="-122"/>
              </a:rPr>
              <a:t>根本原因</a:t>
            </a:r>
            <a:r>
              <a:rPr lang="en-US" altLang="zh-CN" sz="3200" b="1" dirty="0">
                <a:solidFill>
                  <a:srgbClr val="FF0000"/>
                </a:solidFill>
                <a:latin typeface="宋体" panose="02010600030101010101" pitchFamily="2" charset="-122"/>
                <a:ea typeface="宋体" panose="02010600030101010101" pitchFamily="2" charset="-122"/>
              </a:rPr>
              <a:t>)</a:t>
            </a:r>
            <a:r>
              <a:rPr lang="zh-CN" altLang="en-US" sz="3200" dirty="0">
                <a:solidFill>
                  <a:srgbClr val="FF0000"/>
                </a:solidFill>
                <a:latin typeface="宋体" panose="02010600030101010101" pitchFamily="2" charset="-122"/>
                <a:ea typeface="宋体" panose="02010600030101010101" pitchFamily="2" charset="-122"/>
              </a:rPr>
              <a:t> </a:t>
            </a:r>
            <a:endParaRPr lang="zh-CN" altLang="en-US" sz="3200" dirty="0">
              <a:solidFill>
                <a:srgbClr val="FF0000"/>
              </a:solidFill>
              <a:latin typeface="宋体" panose="02010600030101010101" pitchFamily="2" charset="-122"/>
              <a:ea typeface="宋体" panose="02010600030101010101" pitchFamily="2" charset="-122"/>
            </a:endParaRPr>
          </a:p>
        </p:txBody>
      </p:sp>
      <p:sp>
        <p:nvSpPr>
          <p:cNvPr id="221208" name="文本框 67589"/>
          <p:cNvSpPr txBox="1"/>
          <p:nvPr/>
        </p:nvSpPr>
        <p:spPr>
          <a:xfrm>
            <a:off x="1411923" y="5216208"/>
            <a:ext cx="3402012" cy="521970"/>
          </a:xfrm>
          <a:prstGeom prst="rect">
            <a:avLst/>
          </a:prstGeom>
          <a:noFill/>
          <a:ln w="9525">
            <a:noFill/>
          </a:ln>
        </p:spPr>
        <p:txBody>
          <a:bodyPr anchor="t">
            <a:spAutoFit/>
          </a:bodyPr>
          <a:p>
            <a:pPr>
              <a:spcBef>
                <a:spcPct val="50000"/>
              </a:spcBef>
            </a:pPr>
            <a:r>
              <a:rPr lang="zh-CN" altLang="en-US" sz="2800" dirty="0">
                <a:solidFill>
                  <a:srgbClr val="FF0000"/>
                </a:solidFill>
                <a:latin typeface="黑体" panose="02010609060101010101" pitchFamily="49" charset="-122"/>
                <a:ea typeface="黑体" panose="02010609060101010101" pitchFamily="49" charset="-122"/>
              </a:rPr>
              <a:t>袁世凯失败启示：</a:t>
            </a:r>
            <a:endParaRPr lang="zh-CN" altLang="en-US" sz="2800" dirty="0">
              <a:solidFill>
                <a:srgbClr val="FF0000"/>
              </a:solidFill>
              <a:latin typeface="黑体" panose="02010609060101010101" pitchFamily="49" charset="-122"/>
              <a:ea typeface="黑体" panose="02010609060101010101" pitchFamily="49" charset="-122"/>
            </a:endParaRPr>
          </a:p>
        </p:txBody>
      </p:sp>
      <p:sp>
        <p:nvSpPr>
          <p:cNvPr id="67591" name="文本框 67590"/>
          <p:cNvSpPr txBox="1"/>
          <p:nvPr/>
        </p:nvSpPr>
        <p:spPr>
          <a:xfrm>
            <a:off x="4697413" y="4683760"/>
            <a:ext cx="6080125" cy="2030095"/>
          </a:xfrm>
          <a:prstGeom prst="rect">
            <a:avLst/>
          </a:prstGeom>
          <a:noFill/>
          <a:ln w="9525">
            <a:noFill/>
          </a:ln>
        </p:spPr>
        <p:txBody>
          <a:bodyPr wrap="square">
            <a:spAutoFit/>
          </a:bodyPr>
          <a:p>
            <a:pPr marR="0" defTabSz="914400">
              <a:spcBef>
                <a:spcPct val="50000"/>
              </a:spcBef>
              <a:buClrTx/>
              <a:buSzTx/>
              <a:buFont typeface="Arial" panose="020B0604020202020204" pitchFamily="34" charset="0"/>
              <a:buNone/>
              <a:defRPr/>
            </a:pPr>
            <a:r>
              <a:rPr lang="zh-CN" altLang="en-US" sz="2800">
                <a:solidFill>
                  <a:srgbClr val="FF0000"/>
                </a:solidFill>
                <a:latin typeface="微软雅黑" panose="020B0503020204020204" charset="-122"/>
                <a:ea typeface="微软雅黑" panose="020B0503020204020204" charset="-122"/>
                <a:sym typeface="+mn-ea"/>
              </a:rPr>
              <a:t>（</a:t>
            </a:r>
            <a:r>
              <a:rPr lang="en-US" altLang="zh-CN" sz="2800">
                <a:solidFill>
                  <a:srgbClr val="FF0000"/>
                </a:solidFill>
                <a:latin typeface="微软雅黑" panose="020B0503020204020204" charset="-122"/>
                <a:ea typeface="微软雅黑" panose="020B0503020204020204" charset="-122"/>
                <a:sym typeface="+mn-ea"/>
              </a:rPr>
              <a:t>1</a:t>
            </a:r>
            <a:r>
              <a:rPr lang="zh-CN" altLang="en-US" sz="2800">
                <a:solidFill>
                  <a:srgbClr val="FF0000"/>
                </a:solidFill>
                <a:latin typeface="微软雅黑" panose="020B0503020204020204" charset="-122"/>
                <a:ea typeface="微软雅黑" panose="020B0503020204020204" charset="-122"/>
                <a:sym typeface="+mn-ea"/>
              </a:rPr>
              <a:t>）出卖国家利益，违背历史潮流，必将遭到历史惩罚。</a:t>
            </a:r>
            <a:endParaRPr lang="zh-CN" altLang="en-US" sz="2800">
              <a:solidFill>
                <a:srgbClr val="FF0000"/>
              </a:solidFill>
              <a:latin typeface="微软雅黑" panose="020B0503020204020204" charset="-122"/>
              <a:ea typeface="微软雅黑" panose="020B0503020204020204" charset="-122"/>
            </a:endParaRPr>
          </a:p>
          <a:p>
            <a:pPr marR="0" defTabSz="914400">
              <a:spcBef>
                <a:spcPct val="50000"/>
              </a:spcBef>
              <a:buClrTx/>
              <a:buSzTx/>
              <a:buFont typeface="Arial" panose="020B0604020202020204" pitchFamily="34" charset="0"/>
              <a:buNone/>
              <a:defRPr/>
            </a:pPr>
            <a:r>
              <a:rPr lang="zh-CN" altLang="en-US" sz="2800">
                <a:solidFill>
                  <a:srgbClr val="FF0000"/>
                </a:solidFill>
                <a:latin typeface="微软雅黑" panose="020B0503020204020204" charset="-122"/>
                <a:ea typeface="微软雅黑" panose="020B0503020204020204" charset="-122"/>
                <a:sym typeface="+mn-ea"/>
              </a:rPr>
              <a:t>（</a:t>
            </a:r>
            <a:r>
              <a:rPr lang="en-US" altLang="zh-CN" sz="2800">
                <a:solidFill>
                  <a:srgbClr val="FF0000"/>
                </a:solidFill>
                <a:latin typeface="微软雅黑" panose="020B0503020204020204" charset="-122"/>
                <a:ea typeface="微软雅黑" panose="020B0503020204020204" charset="-122"/>
                <a:sym typeface="+mn-ea"/>
              </a:rPr>
              <a:t>2</a:t>
            </a:r>
            <a:r>
              <a:rPr lang="zh-CN" altLang="en-US" sz="2800">
                <a:solidFill>
                  <a:srgbClr val="FF0000"/>
                </a:solidFill>
                <a:latin typeface="微软雅黑" panose="020B0503020204020204" charset="-122"/>
                <a:ea typeface="微软雅黑" panose="020B0503020204020204" charset="-122"/>
                <a:sym typeface="+mn-ea"/>
              </a:rPr>
              <a:t>）辛亥革命后，民主共和观念深入人心。</a:t>
            </a:r>
            <a:endParaRPr kumimoji="0" lang="zh-CN" altLang="en-US" sz="2800" kern="1200" cap="none" spc="0" normalizeH="0" baseline="0" noProof="1">
              <a:effectLst>
                <a:outerShdw blurRad="38100" dist="38100" dir="2700000">
                  <a:srgbClr val="000000"/>
                </a:outerShdw>
              </a:effectLst>
              <a:latin typeface="黑体" panose="02010609060101010101" pitchFamily="49" charset="-122"/>
              <a:ea typeface="黑体" panose="02010609060101010101" pitchFamily="49"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4036"/>
                                        </p:tgtEl>
                                        <p:attrNameLst>
                                          <p:attrName>style.visibility</p:attrName>
                                        </p:attrNameLst>
                                      </p:cBhvr>
                                      <p:to>
                                        <p:strVal val="visible"/>
                                      </p:to>
                                    </p:set>
                                    <p:animEffect transition="in" filter="dissolve">
                                      <p:cBhvr>
                                        <p:cTn id="7" dur="500"/>
                                        <p:tgtEl>
                                          <p:spTgt spid="4403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4035"/>
                                        </p:tgtEl>
                                        <p:attrNameLst>
                                          <p:attrName>style.visibility</p:attrName>
                                        </p:attrNameLst>
                                      </p:cBhvr>
                                      <p:to>
                                        <p:strVal val="visible"/>
                                      </p:to>
                                    </p:set>
                                    <p:animEffect transition="in" filter="dissolve">
                                      <p:cBhvr>
                                        <p:cTn id="12" dur="500"/>
                                        <p:tgtEl>
                                          <p:spTgt spid="44035"/>
                                        </p:tgtEl>
                                      </p:cBhvr>
                                    </p:animEffect>
                                  </p:childTnLst>
                                </p:cTn>
                              </p:par>
                            </p:childTnLst>
                          </p:cTn>
                        </p:par>
                      </p:childTnLst>
                    </p:cTn>
                  </p:par>
                  <p:par>
                    <p:cTn id="13" fill="hold">
                      <p:stCondLst>
                        <p:cond delay="indefinite"/>
                      </p:stCondLst>
                      <p:childTnLst>
                        <p:par>
                          <p:cTn id="14" fill="hold">
                            <p:stCondLst>
                              <p:cond delay="0"/>
                            </p:stCondLst>
                            <p:childTnLst>
                              <p:par>
                                <p:cTn id="15" presetID="29" presetClass="entr" presetSubtype="0" fill="hold" grpId="0" nodeType="clickEffect">
                                  <p:stCondLst>
                                    <p:cond delay="0"/>
                                  </p:stCondLst>
                                  <p:childTnLst>
                                    <p:set>
                                      <p:cBhvr>
                                        <p:cTn id="16" dur="1" fill="hold">
                                          <p:stCondLst>
                                            <p:cond delay="0"/>
                                          </p:stCondLst>
                                        </p:cTn>
                                        <p:tgtEl>
                                          <p:spTgt spid="221208"/>
                                        </p:tgtEl>
                                        <p:attrNameLst>
                                          <p:attrName>style.visibility</p:attrName>
                                        </p:attrNameLst>
                                      </p:cBhvr>
                                      <p:to>
                                        <p:strVal val="visible"/>
                                      </p:to>
                                    </p:set>
                                    <p:anim calcmode="lin" valueType="num">
                                      <p:cBhvr>
                                        <p:cTn id="17" dur="1000" fill="hold"/>
                                        <p:tgtEl>
                                          <p:spTgt spid="221208"/>
                                        </p:tgtEl>
                                        <p:attrNameLst>
                                          <p:attrName>ppt_x</p:attrName>
                                        </p:attrNameLst>
                                      </p:cBhvr>
                                      <p:tavLst>
                                        <p:tav tm="0">
                                          <p:val>
                                            <p:strVal val="#ppt_x-.2"/>
                                          </p:val>
                                        </p:tav>
                                        <p:tav tm="100000">
                                          <p:val>
                                            <p:strVal val="#ppt_x"/>
                                          </p:val>
                                        </p:tav>
                                      </p:tavLst>
                                    </p:anim>
                                    <p:anim calcmode="lin" valueType="num">
                                      <p:cBhvr>
                                        <p:cTn id="18" dur="1000" fill="hold"/>
                                        <p:tgtEl>
                                          <p:spTgt spid="221208"/>
                                        </p:tgtEl>
                                        <p:attrNameLst>
                                          <p:attrName>ppt_y</p:attrName>
                                        </p:attrNameLst>
                                      </p:cBhvr>
                                      <p:tavLst>
                                        <p:tav tm="0">
                                          <p:val>
                                            <p:strVal val="#ppt_y"/>
                                          </p:val>
                                        </p:tav>
                                        <p:tav tm="100000">
                                          <p:val>
                                            <p:strVal val="#ppt_y"/>
                                          </p:val>
                                        </p:tav>
                                      </p:tavLst>
                                    </p:anim>
                                    <p:animEffect transition="in" filter="wipe(right)" prLst="gradientSize: 0.1">
                                      <p:cBhvr>
                                        <p:cTn id="19" dur="1000"/>
                                        <p:tgtEl>
                                          <p:spTgt spid="221208"/>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67591">
                                            <p:txEl>
                                              <p:charRg st="0" end="14"/>
                                            </p:txEl>
                                          </p:spTgt>
                                        </p:tgtEl>
                                        <p:attrNameLst>
                                          <p:attrName>style.visibility</p:attrName>
                                        </p:attrNameLst>
                                      </p:cBhvr>
                                      <p:to>
                                        <p:strVal val="visible"/>
                                      </p:to>
                                    </p:set>
                                    <p:animEffect transition="in" filter="box(in)">
                                      <p:cBhvr>
                                        <p:cTn id="24" dur="500"/>
                                        <p:tgtEl>
                                          <p:spTgt spid="67591">
                                            <p:txEl>
                                              <p:charRg st="0" end="1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4" presetClass="entr" presetSubtype="16" fill="hold" grpId="0" nodeType="clickEffect">
                                  <p:stCondLst>
                                    <p:cond delay="0"/>
                                  </p:stCondLst>
                                  <p:childTnLst>
                                    <p:set>
                                      <p:cBhvr>
                                        <p:cTn id="28" dur="1" fill="hold">
                                          <p:stCondLst>
                                            <p:cond delay="0"/>
                                          </p:stCondLst>
                                        </p:cTn>
                                        <p:tgtEl>
                                          <p:spTgt spid="67591">
                                            <p:txEl>
                                              <p:charRg st="1" end="1"/>
                                            </p:txEl>
                                          </p:spTgt>
                                        </p:tgtEl>
                                        <p:attrNameLst>
                                          <p:attrName>style.visibility</p:attrName>
                                        </p:attrNameLst>
                                      </p:cBhvr>
                                      <p:to>
                                        <p:strVal val="visible"/>
                                      </p:to>
                                    </p:set>
                                    <p:animEffect transition="in" filter="box(in)">
                                      <p:cBhvr>
                                        <p:cTn id="29" dur="500"/>
                                        <p:tgtEl>
                                          <p:spTgt spid="67591">
                                            <p:txEl>
                                              <p:char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6" grpId="0"/>
      <p:bldP spid="44035" grpId="0"/>
      <p:bldP spid="221208" grpId="0"/>
      <p:bldP spid="67591"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066800" y="177802"/>
            <a:ext cx="2575560" cy="707886"/>
          </a:xfrm>
          <a:prstGeom prst="rect">
            <a:avLst/>
          </a:prstGeom>
          <a:noFill/>
        </p:spPr>
        <p:txBody>
          <a:bodyPr wrap="square" rtlCol="0">
            <a:spAutoFit/>
          </a:bodyPr>
          <a:lstStyle/>
          <a:p>
            <a:r>
              <a:rPr lang="zh-CN" altLang="en-US" sz="4000">
                <a:latin typeface="华文行楷" panose="02010800040101010101" charset="-122"/>
                <a:ea typeface="华文行楷" panose="02010800040101010101" charset="-122"/>
              </a:rPr>
              <a:t>军阀割据</a:t>
            </a:r>
            <a:endParaRPr lang="zh-CN" altLang="en-US" sz="4000">
              <a:latin typeface="华文行楷" panose="02010800040101010101" charset="-122"/>
              <a:ea typeface="华文行楷" panose="02010800040101010101" charset="-122"/>
            </a:endParaRPr>
          </a:p>
        </p:txBody>
      </p:sp>
      <p:sp>
        <p:nvSpPr>
          <p:cNvPr id="142350" name="文本框 142349"/>
          <p:cNvSpPr txBox="1"/>
          <p:nvPr/>
        </p:nvSpPr>
        <p:spPr>
          <a:xfrm>
            <a:off x="638177" y="884556"/>
            <a:ext cx="3979545" cy="646331"/>
          </a:xfrm>
          <a:prstGeom prst="rect">
            <a:avLst/>
          </a:prstGeom>
          <a:noFill/>
          <a:ln w="9525">
            <a:noFill/>
          </a:ln>
        </p:spPr>
        <p:txBody>
          <a:bodyPr wrap="square" anchor="t">
            <a:spAutoFit/>
          </a:bodyPr>
          <a:lstStyle/>
          <a:p>
            <a:pPr>
              <a:spcBef>
                <a:spcPct val="50000"/>
              </a:spcBef>
            </a:pPr>
            <a:r>
              <a:rPr lang="en-US" altLang="zh-CN" sz="3600" noProof="1">
                <a:solidFill>
                  <a:schemeClr val="accent6">
                    <a:lumMod val="75000"/>
                  </a:schemeClr>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mn-ea"/>
              </a:rPr>
              <a:t>1.</a:t>
            </a:r>
            <a:r>
              <a:rPr lang="zh-CN" sz="3600" noProof="1">
                <a:solidFill>
                  <a:schemeClr val="accent6">
                    <a:lumMod val="75000"/>
                  </a:schemeClr>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mn-ea"/>
              </a:rPr>
              <a:t>北洋军阀分裂</a:t>
            </a:r>
            <a:endParaRPr lang="zh-CN" sz="3600" noProof="1">
              <a:solidFill>
                <a:schemeClr val="accent6">
                  <a:lumMod val="75000"/>
                </a:schemeClr>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mn-ea"/>
            </a:endParaRPr>
          </a:p>
        </p:txBody>
      </p:sp>
      <p:sp>
        <p:nvSpPr>
          <p:cNvPr id="3" name="文本框 2"/>
          <p:cNvSpPr txBox="1"/>
          <p:nvPr/>
        </p:nvSpPr>
        <p:spPr>
          <a:xfrm>
            <a:off x="281306" y="1703707"/>
            <a:ext cx="11744048" cy="1212640"/>
          </a:xfrm>
          <a:prstGeom prst="rect">
            <a:avLst/>
          </a:prstGeom>
          <a:noFill/>
        </p:spPr>
        <p:txBody>
          <a:bodyPr wrap="square" rtlCol="0">
            <a:spAutoFit/>
          </a:bodyPr>
          <a:lstStyle/>
          <a:p>
            <a:pPr indent="457200">
              <a:lnSpc>
                <a:spcPct val="130000"/>
              </a:lnSpc>
            </a:pPr>
            <a:r>
              <a:rPr lang="zh-CN" altLang="en-US" sz="2800" dirty="0"/>
              <a:t>袁世凯死后，北洋军阀内部地派系之争凸显出来，很快</a:t>
            </a:r>
            <a:r>
              <a:rPr lang="zh-CN" altLang="en-US" sz="2800" dirty="0" smtClean="0"/>
              <a:t>分为</a:t>
            </a:r>
            <a:r>
              <a:rPr lang="zh-CN" altLang="en-US" sz="2800" dirty="0"/>
              <a:t>三大派系，分别是冯国璋</a:t>
            </a:r>
            <a:r>
              <a:rPr lang="zh-CN" altLang="en-US" sz="2800" dirty="0" smtClean="0"/>
              <a:t>的</a:t>
            </a:r>
            <a:r>
              <a:rPr lang="en-US" altLang="zh-CN" sz="2800" dirty="0" smtClean="0"/>
              <a:t>________</a:t>
            </a:r>
            <a:r>
              <a:rPr lang="zh-CN" altLang="en-US" sz="2800" dirty="0" smtClean="0"/>
              <a:t>、</a:t>
            </a:r>
            <a:r>
              <a:rPr lang="zh-CN" altLang="en-US" sz="2800" dirty="0"/>
              <a:t>段祺瑞</a:t>
            </a:r>
            <a:r>
              <a:rPr lang="zh-CN" altLang="en-US" sz="2800" dirty="0" smtClean="0"/>
              <a:t>的</a:t>
            </a:r>
            <a:r>
              <a:rPr lang="en-US" altLang="zh-CN" sz="2800" dirty="0" smtClean="0"/>
              <a:t>_______</a:t>
            </a:r>
            <a:r>
              <a:rPr lang="zh-CN" altLang="en-US" sz="2800" dirty="0" smtClean="0">
                <a:sym typeface="+mn-ea"/>
              </a:rPr>
              <a:t>、</a:t>
            </a:r>
            <a:r>
              <a:rPr lang="zh-CN" altLang="en-US" sz="2800" dirty="0">
                <a:sym typeface="+mn-ea"/>
              </a:rPr>
              <a:t>张作霖</a:t>
            </a:r>
            <a:r>
              <a:rPr lang="zh-CN" altLang="en-US" sz="2800" dirty="0" smtClean="0">
                <a:sym typeface="+mn-ea"/>
              </a:rPr>
              <a:t>的</a:t>
            </a:r>
            <a:r>
              <a:rPr lang="en-US" altLang="zh-CN" sz="2800" dirty="0" smtClean="0">
                <a:sym typeface="+mn-ea"/>
              </a:rPr>
              <a:t>________</a:t>
            </a:r>
            <a:r>
              <a:rPr lang="zh-CN" altLang="en-US" sz="2800" dirty="0" smtClean="0"/>
              <a:t>。</a:t>
            </a:r>
            <a:endParaRPr lang="zh-CN" altLang="en-US" sz="2800" dirty="0"/>
          </a:p>
        </p:txBody>
      </p:sp>
      <p:grpSp>
        <p:nvGrpSpPr>
          <p:cNvPr id="5" name="Group 4"/>
          <p:cNvGrpSpPr/>
          <p:nvPr/>
        </p:nvGrpSpPr>
        <p:grpSpPr>
          <a:xfrm>
            <a:off x="476886" y="3384551"/>
            <a:ext cx="11325860" cy="3171640"/>
            <a:chOff x="0" y="0"/>
            <a:chExt cx="5843" cy="3366"/>
          </a:xfrm>
        </p:grpSpPr>
        <p:pic>
          <p:nvPicPr>
            <p:cNvPr id="19489" name="Picture 5" descr="段祺瑞（1865—1936）"/>
            <p:cNvPicPr>
              <a:picLocks noChangeAspect="1"/>
            </p:cNvPicPr>
            <p:nvPr/>
          </p:nvPicPr>
          <p:blipFill>
            <a:blip r:embed="rId1"/>
            <a:stretch>
              <a:fillRect/>
            </a:stretch>
          </p:blipFill>
          <p:spPr>
            <a:xfrm>
              <a:off x="1882" y="0"/>
              <a:ext cx="2041" cy="3209"/>
            </a:xfrm>
            <a:prstGeom prst="rect">
              <a:avLst/>
            </a:prstGeom>
            <a:noFill/>
            <a:ln w="76200" cap="flat" cmpd="tri">
              <a:solidFill>
                <a:srgbClr val="FFFF00"/>
              </a:solidFill>
              <a:prstDash val="solid"/>
              <a:miter/>
              <a:headEnd type="none" w="med" len="med"/>
              <a:tailEnd type="none" w="med" len="med"/>
            </a:ln>
          </p:spPr>
        </p:pic>
        <p:sp>
          <p:nvSpPr>
            <p:cNvPr id="19490" name="Rectangle 6"/>
            <p:cNvSpPr/>
            <p:nvPr/>
          </p:nvSpPr>
          <p:spPr>
            <a:xfrm>
              <a:off x="2336" y="2876"/>
              <a:ext cx="694" cy="490"/>
            </a:xfrm>
            <a:prstGeom prst="rect">
              <a:avLst/>
            </a:prstGeom>
            <a:solidFill>
              <a:schemeClr val="bg1"/>
            </a:solidFill>
            <a:ln w="9525">
              <a:noFill/>
            </a:ln>
          </p:spPr>
          <p:txBody>
            <a:bodyPr anchor="t">
              <a:spAutoFit/>
            </a:bodyPr>
            <a:lstStyle/>
            <a:p>
              <a:r>
                <a:rPr lang="zh-CN" altLang="en-US" dirty="0">
                  <a:solidFill>
                    <a:srgbClr val="FF0000"/>
                  </a:solidFill>
                  <a:latin typeface="微软雅黑" panose="020B0503020204020204" charset="-122"/>
                  <a:ea typeface="微软雅黑" panose="020B0503020204020204" charset="-122"/>
                </a:rPr>
                <a:t>段祺瑞</a:t>
              </a:r>
              <a:endParaRPr lang="zh-CN" altLang="en-US" dirty="0">
                <a:solidFill>
                  <a:srgbClr val="FF0000"/>
                </a:solidFill>
                <a:latin typeface="微软雅黑" panose="020B0503020204020204" charset="-122"/>
                <a:ea typeface="微软雅黑" panose="020B0503020204020204" charset="-122"/>
              </a:endParaRPr>
            </a:p>
          </p:txBody>
        </p:sp>
        <p:pic>
          <p:nvPicPr>
            <p:cNvPr id="19491" name="Picture 7" descr="U48P1T1D4259740F21DT20040908030930"/>
            <p:cNvPicPr>
              <a:picLocks noChangeAspect="1"/>
            </p:cNvPicPr>
            <p:nvPr/>
          </p:nvPicPr>
          <p:blipFill>
            <a:blip r:embed="rId2"/>
            <a:stretch>
              <a:fillRect/>
            </a:stretch>
          </p:blipFill>
          <p:spPr>
            <a:xfrm>
              <a:off x="0" y="0"/>
              <a:ext cx="2076" cy="3203"/>
            </a:xfrm>
            <a:prstGeom prst="rect">
              <a:avLst/>
            </a:prstGeom>
            <a:noFill/>
            <a:ln w="9525">
              <a:noFill/>
            </a:ln>
          </p:spPr>
        </p:pic>
        <p:sp>
          <p:nvSpPr>
            <p:cNvPr id="19492" name="Rectangle 8"/>
            <p:cNvSpPr/>
            <p:nvPr/>
          </p:nvSpPr>
          <p:spPr>
            <a:xfrm>
              <a:off x="295" y="2765"/>
              <a:ext cx="733" cy="490"/>
            </a:xfrm>
            <a:prstGeom prst="rect">
              <a:avLst/>
            </a:prstGeom>
            <a:solidFill>
              <a:schemeClr val="bg1"/>
            </a:solidFill>
            <a:ln w="9525">
              <a:noFill/>
            </a:ln>
          </p:spPr>
          <p:txBody>
            <a:bodyPr anchor="ctr">
              <a:spAutoFit/>
            </a:bodyPr>
            <a:lstStyle/>
            <a:p>
              <a:r>
                <a:rPr lang="zh-CN" altLang="en-US" dirty="0">
                  <a:solidFill>
                    <a:srgbClr val="FF0000"/>
                  </a:solidFill>
                  <a:latin typeface="微软雅黑" panose="020B0503020204020204" charset="-122"/>
                  <a:ea typeface="微软雅黑" panose="020B0503020204020204" charset="-122"/>
                </a:rPr>
                <a:t>冯国璋</a:t>
              </a:r>
              <a:endParaRPr lang="zh-CN" altLang="en-US" dirty="0">
                <a:solidFill>
                  <a:srgbClr val="FF0000"/>
                </a:solidFill>
                <a:latin typeface="微软雅黑" panose="020B0503020204020204" charset="-122"/>
                <a:ea typeface="微软雅黑" panose="020B0503020204020204" charset="-122"/>
              </a:endParaRPr>
            </a:p>
          </p:txBody>
        </p:sp>
        <p:pic>
          <p:nvPicPr>
            <p:cNvPr id="19493" name="Picture 9" descr="834344afae6699effbed50da">
              <a:hlinkClick r:id="rId3"/>
            </p:cNvPr>
            <p:cNvPicPr>
              <a:picLocks noChangeAspect="1"/>
            </p:cNvPicPr>
            <p:nvPr/>
          </p:nvPicPr>
          <p:blipFill>
            <a:blip r:embed="rId4"/>
            <a:stretch>
              <a:fillRect/>
            </a:stretch>
          </p:blipFill>
          <p:spPr>
            <a:xfrm>
              <a:off x="3969" y="0"/>
              <a:ext cx="1874" cy="3203"/>
            </a:xfrm>
            <a:prstGeom prst="rect">
              <a:avLst/>
            </a:prstGeom>
            <a:noFill/>
            <a:ln w="9525">
              <a:noFill/>
            </a:ln>
          </p:spPr>
        </p:pic>
        <p:sp>
          <p:nvSpPr>
            <p:cNvPr id="19494" name="Rectangle 10"/>
            <p:cNvSpPr/>
            <p:nvPr/>
          </p:nvSpPr>
          <p:spPr>
            <a:xfrm>
              <a:off x="4232" y="2821"/>
              <a:ext cx="745" cy="490"/>
            </a:xfrm>
            <a:prstGeom prst="rect">
              <a:avLst/>
            </a:prstGeom>
            <a:solidFill>
              <a:schemeClr val="bg1"/>
            </a:solidFill>
            <a:ln w="9525">
              <a:noFill/>
            </a:ln>
          </p:spPr>
          <p:txBody>
            <a:bodyPr anchor="ctr">
              <a:spAutoFit/>
            </a:bodyPr>
            <a:lstStyle/>
            <a:p>
              <a:r>
                <a:rPr lang="zh-CN" altLang="en-US" dirty="0">
                  <a:solidFill>
                    <a:srgbClr val="FF0000"/>
                  </a:solidFill>
                  <a:latin typeface="微软雅黑" panose="020B0503020204020204" charset="-122"/>
                  <a:ea typeface="微软雅黑" panose="020B0503020204020204" charset="-122"/>
                </a:rPr>
                <a:t>张作霖</a:t>
              </a:r>
              <a:endParaRPr lang="zh-CN" altLang="en-US" dirty="0">
                <a:solidFill>
                  <a:srgbClr val="FF0000"/>
                </a:solidFill>
                <a:latin typeface="微软雅黑" panose="020B0503020204020204" charset="-122"/>
                <a:ea typeface="微软雅黑" panose="020B0503020204020204" charset="-122"/>
              </a:endParaRPr>
            </a:p>
          </p:txBody>
        </p:sp>
      </p:grpSp>
      <p:sp>
        <p:nvSpPr>
          <p:cNvPr id="12" name="TextBox 11"/>
          <p:cNvSpPr txBox="1"/>
          <p:nvPr/>
        </p:nvSpPr>
        <p:spPr>
          <a:xfrm>
            <a:off x="3024166" y="2285992"/>
            <a:ext cx="8072494" cy="523220"/>
          </a:xfrm>
          <a:prstGeom prst="rect">
            <a:avLst/>
          </a:prstGeom>
          <a:noFill/>
        </p:spPr>
        <p:txBody>
          <a:bodyPr wrap="square" rtlCol="0">
            <a:spAutoFit/>
          </a:bodyPr>
          <a:lstStyle/>
          <a:p>
            <a:r>
              <a:rPr lang="zh-CN" altLang="en-US" sz="2800" dirty="0" smtClean="0">
                <a:solidFill>
                  <a:srgbClr val="FF0000"/>
                </a:solidFill>
              </a:rPr>
              <a:t>直系军阀                  皖系军阀                  奉系军阀</a:t>
            </a:r>
            <a:endParaRPr lang="zh-CN" altLang="en-US" sz="2800" dirty="0">
              <a:solidFill>
                <a:srgbClr val="FF0000"/>
              </a:solidFill>
            </a:endParaRPr>
          </a:p>
        </p:txBody>
      </p:sp>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2350"/>
                                        </p:tgtEl>
                                        <p:attrNameLst>
                                          <p:attrName>style.visibility</p:attrName>
                                        </p:attrNameLst>
                                      </p:cBhvr>
                                      <p:to>
                                        <p:strVal val="visible"/>
                                      </p:to>
                                    </p:set>
                                    <p:animEffect transition="in" filter="dissolve">
                                      <p:cBhvr>
                                        <p:cTn id="7" dur="500"/>
                                        <p:tgtEl>
                                          <p:spTgt spid="142350"/>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linds(horizontal)">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linds(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50" grpId="0"/>
      <p:bldP spid="3"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2"/>
          <p:cNvPicPr>
            <a:picLocks noChangeAspect="1"/>
          </p:cNvPicPr>
          <p:nvPr/>
        </p:nvPicPr>
        <p:blipFill>
          <a:blip r:embed="rId1"/>
          <a:stretch>
            <a:fillRect/>
          </a:stretch>
        </p:blipFill>
        <p:spPr>
          <a:xfrm>
            <a:off x="1047752" y="1126067"/>
            <a:ext cx="4476749" cy="4874684"/>
          </a:xfrm>
          <a:prstGeom prst="rect">
            <a:avLst/>
          </a:prstGeom>
          <a:noFill/>
          <a:ln w="9525">
            <a:noFill/>
          </a:ln>
        </p:spPr>
      </p:pic>
      <p:sp>
        <p:nvSpPr>
          <p:cNvPr id="3" name="Rectangle 6"/>
          <p:cNvSpPr/>
          <p:nvPr/>
        </p:nvSpPr>
        <p:spPr>
          <a:xfrm>
            <a:off x="5707380" y="2581910"/>
            <a:ext cx="6370320" cy="1158651"/>
          </a:xfrm>
          <a:prstGeom prst="rect">
            <a:avLst/>
          </a:prstGeom>
          <a:noFill/>
          <a:ln w="9525">
            <a:noFill/>
          </a:ln>
        </p:spPr>
        <p:txBody>
          <a:bodyPr wrap="square" anchor="t">
            <a:spAutoFit/>
          </a:bodyPr>
          <a:lstStyle/>
          <a:p>
            <a:pPr>
              <a:lnSpc>
                <a:spcPct val="130000"/>
              </a:lnSpc>
            </a:pPr>
            <a:r>
              <a:rPr lang="zh-CN" altLang="en-US" sz="2665" b="1" dirty="0">
                <a:latin typeface="微软雅黑" panose="020B0503020204020204" charset="-122"/>
                <a:ea typeface="微软雅黑" panose="020B0503020204020204" charset="-122"/>
              </a:rPr>
              <a:t>从这张地图上，你感觉当时中国处于怎样的一种局面？用一个词形容一下。</a:t>
            </a:r>
            <a:endParaRPr lang="zh-CN" altLang="en-US" sz="2665" b="1" dirty="0">
              <a:latin typeface="微软雅黑" panose="020B0503020204020204" charset="-122"/>
              <a:ea typeface="微软雅黑" panose="020B0503020204020204" charset="-122"/>
            </a:endParaRPr>
          </a:p>
        </p:txBody>
      </p:sp>
      <p:sp>
        <p:nvSpPr>
          <p:cNvPr id="5" name="Oval 9"/>
          <p:cNvSpPr/>
          <p:nvPr/>
        </p:nvSpPr>
        <p:spPr>
          <a:xfrm>
            <a:off x="1143001" y="1126069"/>
            <a:ext cx="1333500" cy="476251"/>
          </a:xfrm>
          <a:prstGeom prst="ellipse">
            <a:avLst/>
          </a:prstGeom>
          <a:noFill/>
          <a:ln w="38100" cap="flat" cmpd="sng">
            <a:solidFill>
              <a:srgbClr val="FF0000"/>
            </a:solidFill>
            <a:prstDash val="solid"/>
            <a:round/>
            <a:headEnd type="none" w="med" len="med"/>
            <a:tailEnd type="none" w="med" len="med"/>
          </a:ln>
        </p:spPr>
        <p:txBody>
          <a:bodyPr anchor="ctr"/>
          <a:lstStyle/>
          <a:p>
            <a:endParaRPr lang="zh-CN" altLang="en-US" sz="3200" dirty="0">
              <a:latin typeface="Arial" panose="020B0604020202020204" pitchFamily="34" charset="0"/>
              <a:ea typeface="宋体" panose="02010600030101010101" pitchFamily="2" charset="-122"/>
            </a:endParaRPr>
          </a:p>
        </p:txBody>
      </p:sp>
      <p:sp>
        <p:nvSpPr>
          <p:cNvPr id="6" name="Rectangle 10"/>
          <p:cNvSpPr/>
          <p:nvPr/>
        </p:nvSpPr>
        <p:spPr>
          <a:xfrm>
            <a:off x="5829300" y="1019812"/>
            <a:ext cx="6370320" cy="1370965"/>
          </a:xfrm>
          <a:prstGeom prst="rect">
            <a:avLst/>
          </a:prstGeom>
          <a:noFill/>
          <a:ln w="9525">
            <a:noFill/>
          </a:ln>
        </p:spPr>
        <p:txBody>
          <a:bodyPr wrap="square" anchor="t">
            <a:spAutoFit/>
          </a:bodyPr>
          <a:lstStyle/>
          <a:p>
            <a:pPr>
              <a:lnSpc>
                <a:spcPct val="130000"/>
              </a:lnSpc>
            </a:pPr>
            <a:r>
              <a:rPr lang="zh-CN" altLang="en-US" sz="3200" dirty="0">
                <a:latin typeface="微软雅黑" panose="020B0503020204020204" charset="-122"/>
                <a:ea typeface="微软雅黑" panose="020B0503020204020204" charset="-122"/>
              </a:rPr>
              <a:t>在地图上找出三大派系军阀控制的范围。</a:t>
            </a:r>
            <a:endParaRPr lang="zh-CN" altLang="en-US" sz="3200" dirty="0">
              <a:latin typeface="微软雅黑" panose="020B0503020204020204" charset="-122"/>
              <a:ea typeface="微软雅黑" panose="020B0503020204020204" charset="-122"/>
            </a:endParaRPr>
          </a:p>
        </p:txBody>
      </p:sp>
      <p:grpSp>
        <p:nvGrpSpPr>
          <p:cNvPr id="2" name="组合 8"/>
          <p:cNvGrpSpPr/>
          <p:nvPr/>
        </p:nvGrpSpPr>
        <p:grpSpPr>
          <a:xfrm>
            <a:off x="1905001" y="3031067"/>
            <a:ext cx="2442633" cy="2260600"/>
            <a:chOff x="1428728" y="2666994"/>
            <a:chExt cx="1831763" cy="2260326"/>
          </a:xfrm>
        </p:grpSpPr>
        <p:sp>
          <p:nvSpPr>
            <p:cNvPr id="7" name="任意多边形 6"/>
            <p:cNvSpPr/>
            <p:nvPr/>
          </p:nvSpPr>
          <p:spPr>
            <a:xfrm>
              <a:off x="2428737" y="2952710"/>
              <a:ext cx="831754" cy="1974610"/>
            </a:xfrm>
            <a:custGeom>
              <a:avLst/>
              <a:gdLst>
                <a:gd name="connsiteX0" fmla="*/ 132522 w 831631"/>
                <a:gd name="connsiteY0" fmla="*/ 1789044 h 1974574"/>
                <a:gd name="connsiteX1" fmla="*/ 172278 w 831631"/>
                <a:gd name="connsiteY1" fmla="*/ 1577009 h 1974574"/>
                <a:gd name="connsiteX2" fmla="*/ 198783 w 831631"/>
                <a:gd name="connsiteY2" fmla="*/ 1537252 h 1974574"/>
                <a:gd name="connsiteX3" fmla="*/ 238539 w 831631"/>
                <a:gd name="connsiteY3" fmla="*/ 1524000 h 1974574"/>
                <a:gd name="connsiteX4" fmla="*/ 344557 w 831631"/>
                <a:gd name="connsiteY4" fmla="*/ 1444487 h 1974574"/>
                <a:gd name="connsiteX5" fmla="*/ 384313 w 831631"/>
                <a:gd name="connsiteY5" fmla="*/ 1404731 h 1974574"/>
                <a:gd name="connsiteX6" fmla="*/ 437322 w 831631"/>
                <a:gd name="connsiteY6" fmla="*/ 1378226 h 1974574"/>
                <a:gd name="connsiteX7" fmla="*/ 450574 w 831631"/>
                <a:gd name="connsiteY7" fmla="*/ 1325218 h 1974574"/>
                <a:gd name="connsiteX8" fmla="*/ 437322 w 831631"/>
                <a:gd name="connsiteY8" fmla="*/ 1272209 h 1974574"/>
                <a:gd name="connsiteX9" fmla="*/ 278296 w 831631"/>
                <a:gd name="connsiteY9" fmla="*/ 1139687 h 1974574"/>
                <a:gd name="connsiteX10" fmla="*/ 198783 w 831631"/>
                <a:gd name="connsiteY10" fmla="*/ 1073426 h 1974574"/>
                <a:gd name="connsiteX11" fmla="*/ 172278 w 831631"/>
                <a:gd name="connsiteY11" fmla="*/ 1046922 h 1974574"/>
                <a:gd name="connsiteX12" fmla="*/ 119270 w 831631"/>
                <a:gd name="connsiteY12" fmla="*/ 1033670 h 1974574"/>
                <a:gd name="connsiteX13" fmla="*/ 106017 w 831631"/>
                <a:gd name="connsiteY13" fmla="*/ 993913 h 1974574"/>
                <a:gd name="connsiteX14" fmla="*/ 53009 w 831631"/>
                <a:gd name="connsiteY14" fmla="*/ 954157 h 1974574"/>
                <a:gd name="connsiteX15" fmla="*/ 66261 w 831631"/>
                <a:gd name="connsiteY15" fmla="*/ 887896 h 1974574"/>
                <a:gd name="connsiteX16" fmla="*/ 39757 w 831631"/>
                <a:gd name="connsiteY16" fmla="*/ 702365 h 1974574"/>
                <a:gd name="connsiteX17" fmla="*/ 13252 w 831631"/>
                <a:gd name="connsiteY17" fmla="*/ 662609 h 1974574"/>
                <a:gd name="connsiteX18" fmla="*/ 53009 w 831631"/>
                <a:gd name="connsiteY18" fmla="*/ 583096 h 1974574"/>
                <a:gd name="connsiteX19" fmla="*/ 92765 w 831631"/>
                <a:gd name="connsiteY19" fmla="*/ 556592 h 1974574"/>
                <a:gd name="connsiteX20" fmla="*/ 79513 w 831631"/>
                <a:gd name="connsiteY20" fmla="*/ 424070 h 1974574"/>
                <a:gd name="connsiteX21" fmla="*/ 0 w 831631"/>
                <a:gd name="connsiteY21" fmla="*/ 371061 h 1974574"/>
                <a:gd name="connsiteX22" fmla="*/ 13252 w 831631"/>
                <a:gd name="connsiteY22" fmla="*/ 251792 h 1974574"/>
                <a:gd name="connsiteX23" fmla="*/ 106017 w 831631"/>
                <a:gd name="connsiteY23" fmla="*/ 145774 h 1974574"/>
                <a:gd name="connsiteX24" fmla="*/ 159026 w 831631"/>
                <a:gd name="connsiteY24" fmla="*/ 53009 h 1974574"/>
                <a:gd name="connsiteX25" fmla="*/ 198783 w 831631"/>
                <a:gd name="connsiteY25" fmla="*/ 26505 h 1974574"/>
                <a:gd name="connsiteX26" fmla="*/ 225287 w 831631"/>
                <a:gd name="connsiteY26" fmla="*/ 0 h 1974574"/>
                <a:gd name="connsiteX27" fmla="*/ 291548 w 831631"/>
                <a:gd name="connsiteY27" fmla="*/ 13252 h 1974574"/>
                <a:gd name="connsiteX28" fmla="*/ 371061 w 831631"/>
                <a:gd name="connsiteY28" fmla="*/ 26505 h 1974574"/>
                <a:gd name="connsiteX29" fmla="*/ 410817 w 831631"/>
                <a:gd name="connsiteY29" fmla="*/ 79513 h 1974574"/>
                <a:gd name="connsiteX30" fmla="*/ 516835 w 831631"/>
                <a:gd name="connsiteY30" fmla="*/ 66261 h 1974574"/>
                <a:gd name="connsiteX31" fmla="*/ 556591 w 831631"/>
                <a:gd name="connsiteY31" fmla="*/ 26505 h 1974574"/>
                <a:gd name="connsiteX32" fmla="*/ 596348 w 831631"/>
                <a:gd name="connsiteY32" fmla="*/ 0 h 1974574"/>
                <a:gd name="connsiteX33" fmla="*/ 649357 w 831631"/>
                <a:gd name="connsiteY33" fmla="*/ 13252 h 1974574"/>
                <a:gd name="connsiteX34" fmla="*/ 768626 w 831631"/>
                <a:gd name="connsiteY34" fmla="*/ 79513 h 1974574"/>
                <a:gd name="connsiteX35" fmla="*/ 609600 w 831631"/>
                <a:gd name="connsiteY35" fmla="*/ 119270 h 1974574"/>
                <a:gd name="connsiteX36" fmla="*/ 596348 w 831631"/>
                <a:gd name="connsiteY36" fmla="*/ 159026 h 1974574"/>
                <a:gd name="connsiteX37" fmla="*/ 569843 w 831631"/>
                <a:gd name="connsiteY37" fmla="*/ 185531 h 1974574"/>
                <a:gd name="connsiteX38" fmla="*/ 543339 w 831631"/>
                <a:gd name="connsiteY38" fmla="*/ 238539 h 1974574"/>
                <a:gd name="connsiteX39" fmla="*/ 516835 w 831631"/>
                <a:gd name="connsiteY39" fmla="*/ 265044 h 1974574"/>
                <a:gd name="connsiteX40" fmla="*/ 463826 w 831631"/>
                <a:gd name="connsiteY40" fmla="*/ 331305 h 1974574"/>
                <a:gd name="connsiteX41" fmla="*/ 450574 w 831631"/>
                <a:gd name="connsiteY41" fmla="*/ 371061 h 1974574"/>
                <a:gd name="connsiteX42" fmla="*/ 397565 w 831631"/>
                <a:gd name="connsiteY42" fmla="*/ 437322 h 1974574"/>
                <a:gd name="connsiteX43" fmla="*/ 132522 w 831631"/>
                <a:gd name="connsiteY43" fmla="*/ 437322 h 1974574"/>
                <a:gd name="connsiteX44" fmla="*/ 79513 w 831631"/>
                <a:gd name="connsiteY44" fmla="*/ 503583 h 1974574"/>
                <a:gd name="connsiteX45" fmla="*/ 132522 w 831631"/>
                <a:gd name="connsiteY45" fmla="*/ 530087 h 1974574"/>
                <a:gd name="connsiteX46" fmla="*/ 265043 w 831631"/>
                <a:gd name="connsiteY46" fmla="*/ 556592 h 1974574"/>
                <a:gd name="connsiteX47" fmla="*/ 291548 w 831631"/>
                <a:gd name="connsiteY47" fmla="*/ 583096 h 1974574"/>
                <a:gd name="connsiteX48" fmla="*/ 331304 w 831631"/>
                <a:gd name="connsiteY48" fmla="*/ 649357 h 1974574"/>
                <a:gd name="connsiteX49" fmla="*/ 344557 w 831631"/>
                <a:gd name="connsiteY49" fmla="*/ 689113 h 1974574"/>
                <a:gd name="connsiteX50" fmla="*/ 371061 w 831631"/>
                <a:gd name="connsiteY50" fmla="*/ 715618 h 1974574"/>
                <a:gd name="connsiteX51" fmla="*/ 424070 w 831631"/>
                <a:gd name="connsiteY51" fmla="*/ 927652 h 1974574"/>
                <a:gd name="connsiteX52" fmla="*/ 450574 w 831631"/>
                <a:gd name="connsiteY52" fmla="*/ 954157 h 1974574"/>
                <a:gd name="connsiteX53" fmla="*/ 530087 w 831631"/>
                <a:gd name="connsiteY53" fmla="*/ 980661 h 1974574"/>
                <a:gd name="connsiteX54" fmla="*/ 636104 w 831631"/>
                <a:gd name="connsiteY54" fmla="*/ 967409 h 1974574"/>
                <a:gd name="connsiteX55" fmla="*/ 689113 w 831631"/>
                <a:gd name="connsiteY55" fmla="*/ 901148 h 1974574"/>
                <a:gd name="connsiteX56" fmla="*/ 715617 w 831631"/>
                <a:gd name="connsiteY56" fmla="*/ 940905 h 1974574"/>
                <a:gd name="connsiteX57" fmla="*/ 649357 w 831631"/>
                <a:gd name="connsiteY57" fmla="*/ 1033670 h 1974574"/>
                <a:gd name="connsiteX58" fmla="*/ 689113 w 831631"/>
                <a:gd name="connsiteY58" fmla="*/ 1086679 h 1974574"/>
                <a:gd name="connsiteX59" fmla="*/ 702365 w 831631"/>
                <a:gd name="connsiteY59" fmla="*/ 1152939 h 1974574"/>
                <a:gd name="connsiteX60" fmla="*/ 689113 w 831631"/>
                <a:gd name="connsiteY60" fmla="*/ 1338470 h 1974574"/>
                <a:gd name="connsiteX61" fmla="*/ 662609 w 831631"/>
                <a:gd name="connsiteY61" fmla="*/ 1417983 h 1974574"/>
                <a:gd name="connsiteX62" fmla="*/ 609600 w 831631"/>
                <a:gd name="connsiteY62" fmla="*/ 1470992 h 1974574"/>
                <a:gd name="connsiteX63" fmla="*/ 569843 w 831631"/>
                <a:gd name="connsiteY63" fmla="*/ 1550505 h 1974574"/>
                <a:gd name="connsiteX64" fmla="*/ 556591 w 831631"/>
                <a:gd name="connsiteY64" fmla="*/ 1590261 h 1974574"/>
                <a:gd name="connsiteX65" fmla="*/ 477078 w 831631"/>
                <a:gd name="connsiteY65" fmla="*/ 1696279 h 1974574"/>
                <a:gd name="connsiteX66" fmla="*/ 463826 w 831631"/>
                <a:gd name="connsiteY66" fmla="*/ 1736035 h 1974574"/>
                <a:gd name="connsiteX67" fmla="*/ 371061 w 831631"/>
                <a:gd name="connsiteY67" fmla="*/ 1828800 h 1974574"/>
                <a:gd name="connsiteX68" fmla="*/ 357809 w 831631"/>
                <a:gd name="connsiteY68" fmla="*/ 1868557 h 1974574"/>
                <a:gd name="connsiteX69" fmla="*/ 291548 w 831631"/>
                <a:gd name="connsiteY69" fmla="*/ 1934818 h 1974574"/>
                <a:gd name="connsiteX70" fmla="*/ 265043 w 831631"/>
                <a:gd name="connsiteY70" fmla="*/ 1974574 h 1974574"/>
                <a:gd name="connsiteX71" fmla="*/ 212035 w 831631"/>
                <a:gd name="connsiteY71" fmla="*/ 1881809 h 1974574"/>
                <a:gd name="connsiteX72" fmla="*/ 185530 w 831631"/>
                <a:gd name="connsiteY72" fmla="*/ 1855305 h 1974574"/>
                <a:gd name="connsiteX73" fmla="*/ 172278 w 831631"/>
                <a:gd name="connsiteY73" fmla="*/ 1749287 h 1974574"/>
                <a:gd name="connsiteX74" fmla="*/ 132522 w 831631"/>
                <a:gd name="connsiteY74" fmla="*/ 1789044 h 1974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831631" h="1974574">
                  <a:moveTo>
                    <a:pt x="132522" y="1789044"/>
                  </a:moveTo>
                  <a:cubicBezTo>
                    <a:pt x="137185" y="1742415"/>
                    <a:pt x="138890" y="1627090"/>
                    <a:pt x="172278" y="1577009"/>
                  </a:cubicBezTo>
                  <a:cubicBezTo>
                    <a:pt x="181113" y="1563757"/>
                    <a:pt x="186346" y="1547202"/>
                    <a:pt x="198783" y="1537252"/>
                  </a:cubicBezTo>
                  <a:cubicBezTo>
                    <a:pt x="209691" y="1528526"/>
                    <a:pt x="225287" y="1528417"/>
                    <a:pt x="238539" y="1524000"/>
                  </a:cubicBezTo>
                  <a:cubicBezTo>
                    <a:pt x="314678" y="1447861"/>
                    <a:pt x="275167" y="1467616"/>
                    <a:pt x="344557" y="1444487"/>
                  </a:cubicBezTo>
                  <a:cubicBezTo>
                    <a:pt x="357809" y="1431235"/>
                    <a:pt x="369063" y="1415624"/>
                    <a:pt x="384313" y="1404731"/>
                  </a:cubicBezTo>
                  <a:cubicBezTo>
                    <a:pt x="400389" y="1393248"/>
                    <a:pt x="424675" y="1393402"/>
                    <a:pt x="437322" y="1378226"/>
                  </a:cubicBezTo>
                  <a:cubicBezTo>
                    <a:pt x="448982" y="1364234"/>
                    <a:pt x="446157" y="1342887"/>
                    <a:pt x="450574" y="1325218"/>
                  </a:cubicBezTo>
                  <a:cubicBezTo>
                    <a:pt x="446157" y="1307548"/>
                    <a:pt x="447767" y="1287130"/>
                    <a:pt x="437322" y="1272209"/>
                  </a:cubicBezTo>
                  <a:cubicBezTo>
                    <a:pt x="336022" y="1127494"/>
                    <a:pt x="388370" y="1249756"/>
                    <a:pt x="278296" y="1139687"/>
                  </a:cubicBezTo>
                  <a:cubicBezTo>
                    <a:pt x="218352" y="1079745"/>
                    <a:pt x="293289" y="1152181"/>
                    <a:pt x="198783" y="1073426"/>
                  </a:cubicBezTo>
                  <a:cubicBezTo>
                    <a:pt x="189185" y="1065427"/>
                    <a:pt x="183453" y="1052510"/>
                    <a:pt x="172278" y="1046922"/>
                  </a:cubicBezTo>
                  <a:cubicBezTo>
                    <a:pt x="155988" y="1038777"/>
                    <a:pt x="136939" y="1038087"/>
                    <a:pt x="119270" y="1033670"/>
                  </a:cubicBezTo>
                  <a:cubicBezTo>
                    <a:pt x="114852" y="1020418"/>
                    <a:pt x="114960" y="1004644"/>
                    <a:pt x="106017" y="993913"/>
                  </a:cubicBezTo>
                  <a:cubicBezTo>
                    <a:pt x="91877" y="976946"/>
                    <a:pt x="60764" y="974837"/>
                    <a:pt x="53009" y="954157"/>
                  </a:cubicBezTo>
                  <a:cubicBezTo>
                    <a:pt x="45100" y="933067"/>
                    <a:pt x="61844" y="909983"/>
                    <a:pt x="66261" y="887896"/>
                  </a:cubicBezTo>
                  <a:cubicBezTo>
                    <a:pt x="57426" y="826052"/>
                    <a:pt x="54066" y="763176"/>
                    <a:pt x="39757" y="702365"/>
                  </a:cubicBezTo>
                  <a:cubicBezTo>
                    <a:pt x="36109" y="686861"/>
                    <a:pt x="15505" y="678376"/>
                    <a:pt x="13252" y="662609"/>
                  </a:cubicBezTo>
                  <a:cubicBezTo>
                    <a:pt x="8044" y="626152"/>
                    <a:pt x="28367" y="602809"/>
                    <a:pt x="53009" y="583096"/>
                  </a:cubicBezTo>
                  <a:cubicBezTo>
                    <a:pt x="65446" y="573147"/>
                    <a:pt x="79513" y="565427"/>
                    <a:pt x="92765" y="556592"/>
                  </a:cubicBezTo>
                  <a:cubicBezTo>
                    <a:pt x="101780" y="502502"/>
                    <a:pt x="123536" y="468094"/>
                    <a:pt x="79513" y="424070"/>
                  </a:cubicBezTo>
                  <a:cubicBezTo>
                    <a:pt x="56989" y="401545"/>
                    <a:pt x="0" y="371061"/>
                    <a:pt x="0" y="371061"/>
                  </a:cubicBezTo>
                  <a:cubicBezTo>
                    <a:pt x="4417" y="331305"/>
                    <a:pt x="3550" y="290599"/>
                    <a:pt x="13252" y="251792"/>
                  </a:cubicBezTo>
                  <a:cubicBezTo>
                    <a:pt x="22058" y="216567"/>
                    <a:pt x="97183" y="163441"/>
                    <a:pt x="106017" y="145774"/>
                  </a:cubicBezTo>
                  <a:cubicBezTo>
                    <a:pt x="116410" y="124988"/>
                    <a:pt x="140296" y="71739"/>
                    <a:pt x="159026" y="53009"/>
                  </a:cubicBezTo>
                  <a:cubicBezTo>
                    <a:pt x="170288" y="41747"/>
                    <a:pt x="186346" y="36455"/>
                    <a:pt x="198783" y="26505"/>
                  </a:cubicBezTo>
                  <a:cubicBezTo>
                    <a:pt x="208539" y="18700"/>
                    <a:pt x="216452" y="8835"/>
                    <a:pt x="225287" y="0"/>
                  </a:cubicBezTo>
                  <a:lnTo>
                    <a:pt x="291548" y="13252"/>
                  </a:lnTo>
                  <a:cubicBezTo>
                    <a:pt x="317985" y="18059"/>
                    <a:pt x="347572" y="13456"/>
                    <a:pt x="371061" y="26505"/>
                  </a:cubicBezTo>
                  <a:cubicBezTo>
                    <a:pt x="390368" y="37231"/>
                    <a:pt x="397565" y="61844"/>
                    <a:pt x="410817" y="79513"/>
                  </a:cubicBezTo>
                  <a:cubicBezTo>
                    <a:pt x="446156" y="75096"/>
                    <a:pt x="483365" y="78432"/>
                    <a:pt x="516835" y="66261"/>
                  </a:cubicBezTo>
                  <a:cubicBezTo>
                    <a:pt x="534448" y="59856"/>
                    <a:pt x="542194" y="38503"/>
                    <a:pt x="556591" y="26505"/>
                  </a:cubicBezTo>
                  <a:cubicBezTo>
                    <a:pt x="568827" y="16309"/>
                    <a:pt x="583096" y="8835"/>
                    <a:pt x="596348" y="0"/>
                  </a:cubicBezTo>
                  <a:cubicBezTo>
                    <a:pt x="614018" y="4417"/>
                    <a:pt x="633066" y="5107"/>
                    <a:pt x="649357" y="13252"/>
                  </a:cubicBezTo>
                  <a:cubicBezTo>
                    <a:pt x="831631" y="104389"/>
                    <a:pt x="658684" y="42866"/>
                    <a:pt x="768626" y="79513"/>
                  </a:cubicBezTo>
                  <a:cubicBezTo>
                    <a:pt x="693831" y="154311"/>
                    <a:pt x="814602" y="44725"/>
                    <a:pt x="609600" y="119270"/>
                  </a:cubicBezTo>
                  <a:cubicBezTo>
                    <a:pt x="596472" y="124044"/>
                    <a:pt x="603535" y="147048"/>
                    <a:pt x="596348" y="159026"/>
                  </a:cubicBezTo>
                  <a:cubicBezTo>
                    <a:pt x="589920" y="169740"/>
                    <a:pt x="576774" y="175135"/>
                    <a:pt x="569843" y="185531"/>
                  </a:cubicBezTo>
                  <a:cubicBezTo>
                    <a:pt x="558885" y="201968"/>
                    <a:pt x="554297" y="222102"/>
                    <a:pt x="543339" y="238539"/>
                  </a:cubicBezTo>
                  <a:cubicBezTo>
                    <a:pt x="536408" y="248935"/>
                    <a:pt x="524640" y="255288"/>
                    <a:pt x="516835" y="265044"/>
                  </a:cubicBezTo>
                  <a:cubicBezTo>
                    <a:pt x="449965" y="348632"/>
                    <a:pt x="527820" y="267308"/>
                    <a:pt x="463826" y="331305"/>
                  </a:cubicBezTo>
                  <a:cubicBezTo>
                    <a:pt x="459409" y="344557"/>
                    <a:pt x="456821" y="358567"/>
                    <a:pt x="450574" y="371061"/>
                  </a:cubicBezTo>
                  <a:cubicBezTo>
                    <a:pt x="433855" y="404499"/>
                    <a:pt x="422219" y="412668"/>
                    <a:pt x="397565" y="437322"/>
                  </a:cubicBezTo>
                  <a:cubicBezTo>
                    <a:pt x="287052" y="418903"/>
                    <a:pt x="275266" y="410558"/>
                    <a:pt x="132522" y="437322"/>
                  </a:cubicBezTo>
                  <a:cubicBezTo>
                    <a:pt x="118133" y="440020"/>
                    <a:pt x="83146" y="498133"/>
                    <a:pt x="79513" y="503583"/>
                  </a:cubicBezTo>
                  <a:cubicBezTo>
                    <a:pt x="97183" y="512418"/>
                    <a:pt x="113527" y="524660"/>
                    <a:pt x="132522" y="530087"/>
                  </a:cubicBezTo>
                  <a:cubicBezTo>
                    <a:pt x="175837" y="542463"/>
                    <a:pt x="265043" y="556592"/>
                    <a:pt x="265043" y="556592"/>
                  </a:cubicBezTo>
                  <a:cubicBezTo>
                    <a:pt x="273878" y="565427"/>
                    <a:pt x="285120" y="572382"/>
                    <a:pt x="291548" y="583096"/>
                  </a:cubicBezTo>
                  <a:cubicBezTo>
                    <a:pt x="343162" y="669118"/>
                    <a:pt x="264144" y="582194"/>
                    <a:pt x="331304" y="649357"/>
                  </a:cubicBezTo>
                  <a:cubicBezTo>
                    <a:pt x="335722" y="662609"/>
                    <a:pt x="337370" y="677135"/>
                    <a:pt x="344557" y="689113"/>
                  </a:cubicBezTo>
                  <a:cubicBezTo>
                    <a:pt x="350985" y="699827"/>
                    <a:pt x="368890" y="703314"/>
                    <a:pt x="371061" y="715618"/>
                  </a:cubicBezTo>
                  <a:cubicBezTo>
                    <a:pt x="410059" y="936610"/>
                    <a:pt x="316093" y="891660"/>
                    <a:pt x="424070" y="927652"/>
                  </a:cubicBezTo>
                  <a:cubicBezTo>
                    <a:pt x="432905" y="936487"/>
                    <a:pt x="439399" y="948569"/>
                    <a:pt x="450574" y="954157"/>
                  </a:cubicBezTo>
                  <a:cubicBezTo>
                    <a:pt x="475562" y="966651"/>
                    <a:pt x="530087" y="980661"/>
                    <a:pt x="530087" y="980661"/>
                  </a:cubicBezTo>
                  <a:cubicBezTo>
                    <a:pt x="565426" y="976244"/>
                    <a:pt x="601992" y="977642"/>
                    <a:pt x="636104" y="967409"/>
                  </a:cubicBezTo>
                  <a:cubicBezTo>
                    <a:pt x="651842" y="962688"/>
                    <a:pt x="683760" y="909177"/>
                    <a:pt x="689113" y="901148"/>
                  </a:cubicBezTo>
                  <a:cubicBezTo>
                    <a:pt x="697948" y="914400"/>
                    <a:pt x="712999" y="925195"/>
                    <a:pt x="715617" y="940905"/>
                  </a:cubicBezTo>
                  <a:cubicBezTo>
                    <a:pt x="721661" y="977169"/>
                    <a:pt x="663589" y="1019438"/>
                    <a:pt x="649357" y="1033670"/>
                  </a:cubicBezTo>
                  <a:cubicBezTo>
                    <a:pt x="618797" y="1125344"/>
                    <a:pt x="637608" y="1024873"/>
                    <a:pt x="689113" y="1086679"/>
                  </a:cubicBezTo>
                  <a:cubicBezTo>
                    <a:pt x="703533" y="1103982"/>
                    <a:pt x="697948" y="1130852"/>
                    <a:pt x="702365" y="1152939"/>
                  </a:cubicBezTo>
                  <a:cubicBezTo>
                    <a:pt x="697948" y="1214783"/>
                    <a:pt x="698310" y="1277155"/>
                    <a:pt x="689113" y="1338470"/>
                  </a:cubicBezTo>
                  <a:cubicBezTo>
                    <a:pt x="684969" y="1366099"/>
                    <a:pt x="682364" y="1398228"/>
                    <a:pt x="662609" y="1417983"/>
                  </a:cubicBezTo>
                  <a:lnTo>
                    <a:pt x="609600" y="1470992"/>
                  </a:lnTo>
                  <a:cubicBezTo>
                    <a:pt x="576291" y="1570919"/>
                    <a:pt x="621223" y="1447747"/>
                    <a:pt x="569843" y="1550505"/>
                  </a:cubicBezTo>
                  <a:cubicBezTo>
                    <a:pt x="563596" y="1562999"/>
                    <a:pt x="563375" y="1578050"/>
                    <a:pt x="556591" y="1590261"/>
                  </a:cubicBezTo>
                  <a:cubicBezTo>
                    <a:pt x="519129" y="1657694"/>
                    <a:pt x="517291" y="1656066"/>
                    <a:pt x="477078" y="1696279"/>
                  </a:cubicBezTo>
                  <a:cubicBezTo>
                    <a:pt x="472661" y="1709531"/>
                    <a:pt x="472552" y="1725127"/>
                    <a:pt x="463826" y="1736035"/>
                  </a:cubicBezTo>
                  <a:cubicBezTo>
                    <a:pt x="436508" y="1770182"/>
                    <a:pt x="371061" y="1828800"/>
                    <a:pt x="371061" y="1828800"/>
                  </a:cubicBezTo>
                  <a:cubicBezTo>
                    <a:pt x="366644" y="1842052"/>
                    <a:pt x="366190" y="1857382"/>
                    <a:pt x="357809" y="1868557"/>
                  </a:cubicBezTo>
                  <a:cubicBezTo>
                    <a:pt x="339068" y="1893546"/>
                    <a:pt x="308875" y="1908829"/>
                    <a:pt x="291548" y="1934818"/>
                  </a:cubicBezTo>
                  <a:lnTo>
                    <a:pt x="265043" y="1974574"/>
                  </a:lnTo>
                  <a:cubicBezTo>
                    <a:pt x="246906" y="1938298"/>
                    <a:pt x="237010" y="1913027"/>
                    <a:pt x="212035" y="1881809"/>
                  </a:cubicBezTo>
                  <a:cubicBezTo>
                    <a:pt x="204230" y="1872053"/>
                    <a:pt x="194365" y="1864140"/>
                    <a:pt x="185530" y="1855305"/>
                  </a:cubicBezTo>
                  <a:cubicBezTo>
                    <a:pt x="165294" y="1794594"/>
                    <a:pt x="172278" y="1829517"/>
                    <a:pt x="172278" y="1749287"/>
                  </a:cubicBezTo>
                  <a:lnTo>
                    <a:pt x="132522" y="1789044"/>
                  </a:lnTo>
                  <a:close/>
                </a:path>
              </a:pathLst>
            </a:custGeom>
            <a:solidFill>
              <a:srgbClr val="92D050">
                <a:alpha val="68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b="0" i="0" u="none" strike="noStrike" kern="1200" cap="none" spc="0" normalizeH="0" baseline="0" noProof="0">
                <a:ln>
                  <a:noFill/>
                </a:ln>
                <a:solidFill>
                  <a:schemeClr val="lt1"/>
                </a:solidFill>
                <a:effectLst/>
                <a:uLnTx/>
                <a:uFillTx/>
                <a:latin typeface="+mn-lt"/>
                <a:ea typeface="+mn-ea"/>
                <a:cs typeface="+mn-cs"/>
              </a:endParaRPr>
            </a:p>
          </p:txBody>
        </p:sp>
        <p:sp>
          <p:nvSpPr>
            <p:cNvPr id="8" name="任意多边形 7"/>
            <p:cNvSpPr/>
            <p:nvPr/>
          </p:nvSpPr>
          <p:spPr>
            <a:xfrm>
              <a:off x="1428728" y="2666994"/>
              <a:ext cx="628577" cy="1073021"/>
            </a:xfrm>
            <a:custGeom>
              <a:avLst/>
              <a:gdLst>
                <a:gd name="connsiteX0" fmla="*/ 628758 w 628758"/>
                <a:gd name="connsiteY0" fmla="*/ 0 h 1073426"/>
                <a:gd name="connsiteX1" fmla="*/ 589001 w 628758"/>
                <a:gd name="connsiteY1" fmla="*/ 26504 h 1073426"/>
                <a:gd name="connsiteX2" fmla="*/ 469732 w 628758"/>
                <a:gd name="connsiteY2" fmla="*/ 132522 h 1073426"/>
                <a:gd name="connsiteX3" fmla="*/ 416723 w 628758"/>
                <a:gd name="connsiteY3" fmla="*/ 212035 h 1073426"/>
                <a:gd name="connsiteX4" fmla="*/ 323958 w 628758"/>
                <a:gd name="connsiteY4" fmla="*/ 291548 h 1073426"/>
                <a:gd name="connsiteX5" fmla="*/ 257697 w 628758"/>
                <a:gd name="connsiteY5" fmla="*/ 278296 h 1073426"/>
                <a:gd name="connsiteX6" fmla="*/ 204688 w 628758"/>
                <a:gd name="connsiteY6" fmla="*/ 251791 h 1073426"/>
                <a:gd name="connsiteX7" fmla="*/ 164932 w 628758"/>
                <a:gd name="connsiteY7" fmla="*/ 238539 h 1073426"/>
                <a:gd name="connsiteX8" fmla="*/ 244445 w 628758"/>
                <a:gd name="connsiteY8" fmla="*/ 371061 h 1073426"/>
                <a:gd name="connsiteX9" fmla="*/ 284201 w 628758"/>
                <a:gd name="connsiteY9" fmla="*/ 384313 h 1073426"/>
                <a:gd name="connsiteX10" fmla="*/ 323958 w 628758"/>
                <a:gd name="connsiteY10" fmla="*/ 410818 h 1073426"/>
                <a:gd name="connsiteX11" fmla="*/ 310705 w 628758"/>
                <a:gd name="connsiteY11" fmla="*/ 490331 h 1073426"/>
                <a:gd name="connsiteX12" fmla="*/ 231192 w 628758"/>
                <a:gd name="connsiteY12" fmla="*/ 596348 h 1073426"/>
                <a:gd name="connsiteX13" fmla="*/ 191436 w 628758"/>
                <a:gd name="connsiteY13" fmla="*/ 622852 h 1073426"/>
                <a:gd name="connsiteX14" fmla="*/ 72166 w 628758"/>
                <a:gd name="connsiteY14" fmla="*/ 636104 h 1073426"/>
                <a:gd name="connsiteX15" fmla="*/ 58914 w 628758"/>
                <a:gd name="connsiteY15" fmla="*/ 715618 h 1073426"/>
                <a:gd name="connsiteX16" fmla="*/ 32410 w 628758"/>
                <a:gd name="connsiteY16" fmla="*/ 768626 h 1073426"/>
                <a:gd name="connsiteX17" fmla="*/ 5905 w 628758"/>
                <a:gd name="connsiteY17" fmla="*/ 861391 h 1073426"/>
                <a:gd name="connsiteX18" fmla="*/ 19158 w 628758"/>
                <a:gd name="connsiteY18" fmla="*/ 927652 h 1073426"/>
                <a:gd name="connsiteX19" fmla="*/ 45662 w 628758"/>
                <a:gd name="connsiteY19" fmla="*/ 954157 h 1073426"/>
                <a:gd name="connsiteX20" fmla="*/ 284201 w 628758"/>
                <a:gd name="connsiteY20" fmla="*/ 993913 h 1073426"/>
                <a:gd name="connsiteX21" fmla="*/ 376966 w 628758"/>
                <a:gd name="connsiteY21" fmla="*/ 1073426 h 1073426"/>
                <a:gd name="connsiteX22" fmla="*/ 416723 w 628758"/>
                <a:gd name="connsiteY22" fmla="*/ 1060174 h 1073426"/>
                <a:gd name="connsiteX23" fmla="*/ 429975 w 628758"/>
                <a:gd name="connsiteY23" fmla="*/ 1007165 h 1073426"/>
                <a:gd name="connsiteX24" fmla="*/ 376966 w 628758"/>
                <a:gd name="connsiteY24" fmla="*/ 887896 h 1073426"/>
                <a:gd name="connsiteX25" fmla="*/ 416723 w 628758"/>
                <a:gd name="connsiteY25" fmla="*/ 874644 h 1073426"/>
                <a:gd name="connsiteX26" fmla="*/ 482984 w 628758"/>
                <a:gd name="connsiteY26" fmla="*/ 834887 h 1073426"/>
                <a:gd name="connsiteX27" fmla="*/ 522740 w 628758"/>
                <a:gd name="connsiteY27" fmla="*/ 861391 h 1073426"/>
                <a:gd name="connsiteX28" fmla="*/ 562497 w 628758"/>
                <a:gd name="connsiteY28" fmla="*/ 848139 h 1073426"/>
                <a:gd name="connsiteX29" fmla="*/ 522740 w 628758"/>
                <a:gd name="connsiteY29" fmla="*/ 675861 h 1073426"/>
                <a:gd name="connsiteX30" fmla="*/ 509488 w 628758"/>
                <a:gd name="connsiteY30" fmla="*/ 622852 h 1073426"/>
                <a:gd name="connsiteX31" fmla="*/ 522740 w 628758"/>
                <a:gd name="connsiteY31" fmla="*/ 477078 h 1073426"/>
                <a:gd name="connsiteX32" fmla="*/ 535992 w 628758"/>
                <a:gd name="connsiteY32" fmla="*/ 437322 h 1073426"/>
                <a:gd name="connsiteX33" fmla="*/ 549245 w 628758"/>
                <a:gd name="connsiteY33" fmla="*/ 371061 h 1073426"/>
                <a:gd name="connsiteX34" fmla="*/ 575749 w 628758"/>
                <a:gd name="connsiteY34" fmla="*/ 225287 h 1073426"/>
                <a:gd name="connsiteX35" fmla="*/ 589001 w 628758"/>
                <a:gd name="connsiteY35" fmla="*/ 92765 h 1073426"/>
                <a:gd name="connsiteX36" fmla="*/ 628758 w 628758"/>
                <a:gd name="connsiteY36" fmla="*/ 13252 h 1073426"/>
                <a:gd name="connsiteX37" fmla="*/ 628758 w 628758"/>
                <a:gd name="connsiteY37" fmla="*/ 0 h 1073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628758" h="1073426">
                  <a:moveTo>
                    <a:pt x="628758" y="0"/>
                  </a:moveTo>
                  <a:cubicBezTo>
                    <a:pt x="615506" y="8835"/>
                    <a:pt x="600905" y="15923"/>
                    <a:pt x="589001" y="26504"/>
                  </a:cubicBezTo>
                  <a:cubicBezTo>
                    <a:pt x="452835" y="147541"/>
                    <a:pt x="559963" y="72368"/>
                    <a:pt x="469732" y="132522"/>
                  </a:cubicBezTo>
                  <a:cubicBezTo>
                    <a:pt x="452062" y="159026"/>
                    <a:pt x="439247" y="189511"/>
                    <a:pt x="416723" y="212035"/>
                  </a:cubicBezTo>
                  <a:cubicBezTo>
                    <a:pt x="352452" y="276306"/>
                    <a:pt x="384506" y="251183"/>
                    <a:pt x="323958" y="291548"/>
                  </a:cubicBezTo>
                  <a:cubicBezTo>
                    <a:pt x="301871" y="287131"/>
                    <a:pt x="279066" y="285419"/>
                    <a:pt x="257697" y="278296"/>
                  </a:cubicBezTo>
                  <a:cubicBezTo>
                    <a:pt x="238955" y="272049"/>
                    <a:pt x="222846" y="259573"/>
                    <a:pt x="204688" y="251791"/>
                  </a:cubicBezTo>
                  <a:cubicBezTo>
                    <a:pt x="191849" y="246288"/>
                    <a:pt x="178184" y="242956"/>
                    <a:pt x="164932" y="238539"/>
                  </a:cubicBezTo>
                  <a:cubicBezTo>
                    <a:pt x="179000" y="280744"/>
                    <a:pt x="189872" y="352870"/>
                    <a:pt x="244445" y="371061"/>
                  </a:cubicBezTo>
                  <a:lnTo>
                    <a:pt x="284201" y="384313"/>
                  </a:lnTo>
                  <a:cubicBezTo>
                    <a:pt x="297453" y="393148"/>
                    <a:pt x="320095" y="395366"/>
                    <a:pt x="323958" y="410818"/>
                  </a:cubicBezTo>
                  <a:cubicBezTo>
                    <a:pt x="330475" y="436886"/>
                    <a:pt x="318426" y="464594"/>
                    <a:pt x="310705" y="490331"/>
                  </a:cubicBezTo>
                  <a:cubicBezTo>
                    <a:pt x="298484" y="531068"/>
                    <a:pt x="265967" y="573165"/>
                    <a:pt x="231192" y="596348"/>
                  </a:cubicBezTo>
                  <a:cubicBezTo>
                    <a:pt x="217940" y="605183"/>
                    <a:pt x="206887" y="618989"/>
                    <a:pt x="191436" y="622852"/>
                  </a:cubicBezTo>
                  <a:cubicBezTo>
                    <a:pt x="152629" y="632554"/>
                    <a:pt x="111923" y="631687"/>
                    <a:pt x="72166" y="636104"/>
                  </a:cubicBezTo>
                  <a:cubicBezTo>
                    <a:pt x="0" y="744355"/>
                    <a:pt x="73878" y="610872"/>
                    <a:pt x="58914" y="715618"/>
                  </a:cubicBezTo>
                  <a:cubicBezTo>
                    <a:pt x="56120" y="735174"/>
                    <a:pt x="40192" y="750468"/>
                    <a:pt x="32410" y="768626"/>
                  </a:cubicBezTo>
                  <a:cubicBezTo>
                    <a:pt x="21005" y="795237"/>
                    <a:pt x="12629" y="834499"/>
                    <a:pt x="5905" y="861391"/>
                  </a:cubicBezTo>
                  <a:cubicBezTo>
                    <a:pt x="10323" y="883478"/>
                    <a:pt x="10285" y="906949"/>
                    <a:pt x="19158" y="927652"/>
                  </a:cubicBezTo>
                  <a:cubicBezTo>
                    <a:pt x="24080" y="939136"/>
                    <a:pt x="33920" y="949887"/>
                    <a:pt x="45662" y="954157"/>
                  </a:cubicBezTo>
                  <a:cubicBezTo>
                    <a:pt x="115320" y="979487"/>
                    <a:pt x="211536" y="985839"/>
                    <a:pt x="284201" y="993913"/>
                  </a:cubicBezTo>
                  <a:cubicBezTo>
                    <a:pt x="380992" y="1026178"/>
                    <a:pt x="356938" y="993314"/>
                    <a:pt x="376966" y="1073426"/>
                  </a:cubicBezTo>
                  <a:cubicBezTo>
                    <a:pt x="390218" y="1069009"/>
                    <a:pt x="407997" y="1071082"/>
                    <a:pt x="416723" y="1060174"/>
                  </a:cubicBezTo>
                  <a:cubicBezTo>
                    <a:pt x="428101" y="1045952"/>
                    <a:pt x="431624" y="1025304"/>
                    <a:pt x="429975" y="1007165"/>
                  </a:cubicBezTo>
                  <a:cubicBezTo>
                    <a:pt x="422491" y="924838"/>
                    <a:pt x="417488" y="928417"/>
                    <a:pt x="376966" y="887896"/>
                  </a:cubicBezTo>
                  <a:cubicBezTo>
                    <a:pt x="390218" y="883479"/>
                    <a:pt x="404745" y="881831"/>
                    <a:pt x="416723" y="874644"/>
                  </a:cubicBezTo>
                  <a:cubicBezTo>
                    <a:pt x="507678" y="820070"/>
                    <a:pt x="370358" y="872428"/>
                    <a:pt x="482984" y="834887"/>
                  </a:cubicBezTo>
                  <a:cubicBezTo>
                    <a:pt x="496236" y="843722"/>
                    <a:pt x="507030" y="858773"/>
                    <a:pt x="522740" y="861391"/>
                  </a:cubicBezTo>
                  <a:cubicBezTo>
                    <a:pt x="536519" y="863687"/>
                    <a:pt x="559757" y="861837"/>
                    <a:pt x="562497" y="848139"/>
                  </a:cubicBezTo>
                  <a:cubicBezTo>
                    <a:pt x="577931" y="770970"/>
                    <a:pt x="551889" y="734159"/>
                    <a:pt x="522740" y="675861"/>
                  </a:cubicBezTo>
                  <a:cubicBezTo>
                    <a:pt x="518323" y="658191"/>
                    <a:pt x="509488" y="641065"/>
                    <a:pt x="509488" y="622852"/>
                  </a:cubicBezTo>
                  <a:cubicBezTo>
                    <a:pt x="509488" y="574060"/>
                    <a:pt x="515840" y="525379"/>
                    <a:pt x="522740" y="477078"/>
                  </a:cubicBezTo>
                  <a:cubicBezTo>
                    <a:pt x="524715" y="463250"/>
                    <a:pt x="532604" y="450874"/>
                    <a:pt x="535992" y="437322"/>
                  </a:cubicBezTo>
                  <a:cubicBezTo>
                    <a:pt x="541455" y="415470"/>
                    <a:pt x="544359" y="393049"/>
                    <a:pt x="549245" y="371061"/>
                  </a:cubicBezTo>
                  <a:cubicBezTo>
                    <a:pt x="569214" y="281201"/>
                    <a:pt x="561393" y="347311"/>
                    <a:pt x="575749" y="225287"/>
                  </a:cubicBezTo>
                  <a:cubicBezTo>
                    <a:pt x="580936" y="181197"/>
                    <a:pt x="579019" y="136022"/>
                    <a:pt x="589001" y="92765"/>
                  </a:cubicBezTo>
                  <a:cubicBezTo>
                    <a:pt x="602401" y="34698"/>
                    <a:pt x="628758" y="73984"/>
                    <a:pt x="628758" y="13252"/>
                  </a:cubicBezTo>
                  <a:lnTo>
                    <a:pt x="628758" y="0"/>
                  </a:lnTo>
                  <a:close/>
                </a:path>
              </a:pathLst>
            </a:custGeom>
            <a:solidFill>
              <a:srgbClr val="92D050">
                <a:alpha val="78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b="0" i="0" u="none" strike="noStrike" kern="1200" cap="none" spc="0" normalizeH="0" baseline="0" noProof="0">
                <a:ln>
                  <a:noFill/>
                </a:ln>
                <a:solidFill>
                  <a:schemeClr val="lt1"/>
                </a:solidFill>
                <a:effectLst/>
                <a:uLnTx/>
                <a:uFillTx/>
                <a:latin typeface="+mn-lt"/>
                <a:ea typeface="+mn-ea"/>
                <a:cs typeface="+mn-cs"/>
              </a:endParaRPr>
            </a:p>
          </p:txBody>
        </p:sp>
      </p:grpSp>
      <p:grpSp>
        <p:nvGrpSpPr>
          <p:cNvPr id="9" name="组合 12"/>
          <p:cNvGrpSpPr/>
          <p:nvPr/>
        </p:nvGrpSpPr>
        <p:grpSpPr>
          <a:xfrm>
            <a:off x="2381251" y="2840567"/>
            <a:ext cx="1905000" cy="2286000"/>
            <a:chOff x="1792531" y="2459721"/>
            <a:chExt cx="1496070" cy="2417594"/>
          </a:xfrm>
        </p:grpSpPr>
        <p:sp>
          <p:nvSpPr>
            <p:cNvPr id="10" name="任意多边形 9"/>
            <p:cNvSpPr/>
            <p:nvPr/>
          </p:nvSpPr>
          <p:spPr>
            <a:xfrm>
              <a:off x="2241352" y="2459721"/>
              <a:ext cx="693179" cy="770048"/>
            </a:xfrm>
            <a:custGeom>
              <a:avLst/>
              <a:gdLst>
                <a:gd name="connsiteX0" fmla="*/ 679342 w 692594"/>
                <a:gd name="connsiteY0" fmla="*/ 147592 h 770444"/>
                <a:gd name="connsiteX1" fmla="*/ 573324 w 692594"/>
                <a:gd name="connsiteY1" fmla="*/ 68079 h 770444"/>
                <a:gd name="connsiteX2" fmla="*/ 533568 w 692594"/>
                <a:gd name="connsiteY2" fmla="*/ 41575 h 770444"/>
                <a:gd name="connsiteX3" fmla="*/ 242020 w 692594"/>
                <a:gd name="connsiteY3" fmla="*/ 68079 h 770444"/>
                <a:gd name="connsiteX4" fmla="*/ 122750 w 692594"/>
                <a:gd name="connsiteY4" fmla="*/ 41575 h 770444"/>
                <a:gd name="connsiteX5" fmla="*/ 109498 w 692594"/>
                <a:gd name="connsiteY5" fmla="*/ 81331 h 770444"/>
                <a:gd name="connsiteX6" fmla="*/ 82994 w 692594"/>
                <a:gd name="connsiteY6" fmla="*/ 306618 h 770444"/>
                <a:gd name="connsiteX7" fmla="*/ 69742 w 692594"/>
                <a:gd name="connsiteY7" fmla="*/ 478897 h 770444"/>
                <a:gd name="connsiteX8" fmla="*/ 56489 w 692594"/>
                <a:gd name="connsiteY8" fmla="*/ 518653 h 770444"/>
                <a:gd name="connsiteX9" fmla="*/ 16733 w 692594"/>
                <a:gd name="connsiteY9" fmla="*/ 558410 h 770444"/>
                <a:gd name="connsiteX10" fmla="*/ 69742 w 692594"/>
                <a:gd name="connsiteY10" fmla="*/ 664427 h 770444"/>
                <a:gd name="connsiteX11" fmla="*/ 82994 w 692594"/>
                <a:gd name="connsiteY11" fmla="*/ 704184 h 770444"/>
                <a:gd name="connsiteX12" fmla="*/ 162507 w 692594"/>
                <a:gd name="connsiteY12" fmla="*/ 770444 h 770444"/>
                <a:gd name="connsiteX13" fmla="*/ 202263 w 692594"/>
                <a:gd name="connsiteY13" fmla="*/ 757192 h 770444"/>
                <a:gd name="connsiteX14" fmla="*/ 215516 w 692594"/>
                <a:gd name="connsiteY14" fmla="*/ 717436 h 770444"/>
                <a:gd name="connsiteX15" fmla="*/ 175759 w 692594"/>
                <a:gd name="connsiteY15" fmla="*/ 624671 h 770444"/>
                <a:gd name="connsiteX16" fmla="*/ 215516 w 692594"/>
                <a:gd name="connsiteY16" fmla="*/ 571662 h 770444"/>
                <a:gd name="connsiteX17" fmla="*/ 348037 w 692594"/>
                <a:gd name="connsiteY17" fmla="*/ 518653 h 770444"/>
                <a:gd name="connsiteX18" fmla="*/ 401046 w 692594"/>
                <a:gd name="connsiteY18" fmla="*/ 492149 h 770444"/>
                <a:gd name="connsiteX19" fmla="*/ 467307 w 692594"/>
                <a:gd name="connsiteY19" fmla="*/ 425888 h 770444"/>
                <a:gd name="connsiteX20" fmla="*/ 480559 w 692594"/>
                <a:gd name="connsiteY20" fmla="*/ 266862 h 770444"/>
                <a:gd name="connsiteX21" fmla="*/ 652837 w 692594"/>
                <a:gd name="connsiteY21" fmla="*/ 253610 h 770444"/>
                <a:gd name="connsiteX22" fmla="*/ 679342 w 692594"/>
                <a:gd name="connsiteY22" fmla="*/ 147592 h 770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2594" h="770444">
                  <a:moveTo>
                    <a:pt x="679342" y="147592"/>
                  </a:moveTo>
                  <a:cubicBezTo>
                    <a:pt x="666090" y="116670"/>
                    <a:pt x="642714" y="91208"/>
                    <a:pt x="573324" y="68079"/>
                  </a:cubicBezTo>
                  <a:cubicBezTo>
                    <a:pt x="560072" y="59244"/>
                    <a:pt x="549477" y="42333"/>
                    <a:pt x="533568" y="41575"/>
                  </a:cubicBezTo>
                  <a:cubicBezTo>
                    <a:pt x="365842" y="33588"/>
                    <a:pt x="351932" y="40601"/>
                    <a:pt x="242020" y="68079"/>
                  </a:cubicBezTo>
                  <a:cubicBezTo>
                    <a:pt x="200869" y="26929"/>
                    <a:pt x="195507" y="0"/>
                    <a:pt x="122750" y="41575"/>
                  </a:cubicBezTo>
                  <a:cubicBezTo>
                    <a:pt x="110622" y="48505"/>
                    <a:pt x="113915" y="68079"/>
                    <a:pt x="109498" y="81331"/>
                  </a:cubicBezTo>
                  <a:cubicBezTo>
                    <a:pt x="100663" y="156427"/>
                    <a:pt x="90518" y="231380"/>
                    <a:pt x="82994" y="306618"/>
                  </a:cubicBezTo>
                  <a:cubicBezTo>
                    <a:pt x="77263" y="363928"/>
                    <a:pt x="76886" y="421746"/>
                    <a:pt x="69742" y="478897"/>
                  </a:cubicBezTo>
                  <a:cubicBezTo>
                    <a:pt x="68009" y="492758"/>
                    <a:pt x="64238" y="507030"/>
                    <a:pt x="56489" y="518653"/>
                  </a:cubicBezTo>
                  <a:cubicBezTo>
                    <a:pt x="46093" y="534247"/>
                    <a:pt x="29985" y="545158"/>
                    <a:pt x="16733" y="558410"/>
                  </a:cubicBezTo>
                  <a:cubicBezTo>
                    <a:pt x="45472" y="730848"/>
                    <a:pt x="0" y="577249"/>
                    <a:pt x="69742" y="664427"/>
                  </a:cubicBezTo>
                  <a:cubicBezTo>
                    <a:pt x="78468" y="675335"/>
                    <a:pt x="75245" y="692561"/>
                    <a:pt x="82994" y="704184"/>
                  </a:cubicBezTo>
                  <a:cubicBezTo>
                    <a:pt x="103401" y="734796"/>
                    <a:pt x="133171" y="750887"/>
                    <a:pt x="162507" y="770444"/>
                  </a:cubicBezTo>
                  <a:cubicBezTo>
                    <a:pt x="175759" y="766027"/>
                    <a:pt x="192385" y="767069"/>
                    <a:pt x="202263" y="757192"/>
                  </a:cubicBezTo>
                  <a:cubicBezTo>
                    <a:pt x="212141" y="747315"/>
                    <a:pt x="215516" y="731405"/>
                    <a:pt x="215516" y="717436"/>
                  </a:cubicBezTo>
                  <a:cubicBezTo>
                    <a:pt x="215516" y="674650"/>
                    <a:pt x="197399" y="657131"/>
                    <a:pt x="175759" y="624671"/>
                  </a:cubicBezTo>
                  <a:cubicBezTo>
                    <a:pt x="189011" y="607001"/>
                    <a:pt x="197422" y="584328"/>
                    <a:pt x="215516" y="571662"/>
                  </a:cubicBezTo>
                  <a:cubicBezTo>
                    <a:pt x="276080" y="529267"/>
                    <a:pt x="295067" y="541354"/>
                    <a:pt x="348037" y="518653"/>
                  </a:cubicBezTo>
                  <a:cubicBezTo>
                    <a:pt x="366195" y="510871"/>
                    <a:pt x="383376" y="500984"/>
                    <a:pt x="401046" y="492149"/>
                  </a:cubicBezTo>
                  <a:cubicBezTo>
                    <a:pt x="423133" y="470062"/>
                    <a:pt x="464713" y="457016"/>
                    <a:pt x="467307" y="425888"/>
                  </a:cubicBezTo>
                  <a:cubicBezTo>
                    <a:pt x="471724" y="372879"/>
                    <a:pt x="441580" y="303057"/>
                    <a:pt x="480559" y="266862"/>
                  </a:cubicBezTo>
                  <a:cubicBezTo>
                    <a:pt x="522765" y="227671"/>
                    <a:pt x="595411" y="258027"/>
                    <a:pt x="652837" y="253610"/>
                  </a:cubicBezTo>
                  <a:cubicBezTo>
                    <a:pt x="666714" y="156471"/>
                    <a:pt x="692594" y="178514"/>
                    <a:pt x="679342" y="147592"/>
                  </a:cubicBezTo>
                  <a:close/>
                </a:path>
              </a:pathLst>
            </a:custGeom>
            <a:solidFill>
              <a:schemeClr val="accent6">
                <a:lumMod val="40000"/>
                <a:lumOff val="60000"/>
                <a:alpha val="62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b="0" i="0" u="none" strike="noStrike" kern="1200" cap="none" spc="0" normalizeH="0" baseline="0" noProof="0">
                <a:ln>
                  <a:noFill/>
                </a:ln>
                <a:solidFill>
                  <a:schemeClr val="lt1"/>
                </a:solidFill>
                <a:effectLst/>
                <a:uLnTx/>
                <a:uFillTx/>
                <a:latin typeface="+mn-lt"/>
                <a:ea typeface="+mn-ea"/>
                <a:cs typeface="+mn-cs"/>
              </a:endParaRPr>
            </a:p>
          </p:txBody>
        </p:sp>
        <p:sp>
          <p:nvSpPr>
            <p:cNvPr id="11" name="任意多边形 10"/>
            <p:cNvSpPr/>
            <p:nvPr/>
          </p:nvSpPr>
          <p:spPr>
            <a:xfrm>
              <a:off x="2615369" y="3366319"/>
              <a:ext cx="673232" cy="640215"/>
            </a:xfrm>
            <a:custGeom>
              <a:avLst/>
              <a:gdLst>
                <a:gd name="connsiteX0" fmla="*/ 280889 w 720273"/>
                <a:gd name="connsiteY0" fmla="*/ 22535 h 539370"/>
                <a:gd name="connsiteX1" fmla="*/ 29098 w 720273"/>
                <a:gd name="connsiteY1" fmla="*/ 35787 h 539370"/>
                <a:gd name="connsiteX2" fmla="*/ 55602 w 720273"/>
                <a:gd name="connsiteY2" fmla="*/ 128552 h 539370"/>
                <a:gd name="connsiteX3" fmla="*/ 108611 w 720273"/>
                <a:gd name="connsiteY3" fmla="*/ 141805 h 539370"/>
                <a:gd name="connsiteX4" fmla="*/ 188124 w 720273"/>
                <a:gd name="connsiteY4" fmla="*/ 155057 h 539370"/>
                <a:gd name="connsiteX5" fmla="*/ 267637 w 720273"/>
                <a:gd name="connsiteY5" fmla="*/ 181561 h 539370"/>
                <a:gd name="connsiteX6" fmla="*/ 294142 w 720273"/>
                <a:gd name="connsiteY6" fmla="*/ 287578 h 539370"/>
                <a:gd name="connsiteX7" fmla="*/ 267637 w 720273"/>
                <a:gd name="connsiteY7" fmla="*/ 367092 h 539370"/>
                <a:gd name="connsiteX8" fmla="*/ 280889 w 720273"/>
                <a:gd name="connsiteY8" fmla="*/ 459857 h 539370"/>
                <a:gd name="connsiteX9" fmla="*/ 320646 w 720273"/>
                <a:gd name="connsiteY9" fmla="*/ 499613 h 539370"/>
                <a:gd name="connsiteX10" fmla="*/ 413411 w 720273"/>
                <a:gd name="connsiteY10" fmla="*/ 539370 h 539370"/>
                <a:gd name="connsiteX11" fmla="*/ 532681 w 720273"/>
                <a:gd name="connsiteY11" fmla="*/ 526118 h 539370"/>
                <a:gd name="connsiteX12" fmla="*/ 559185 w 720273"/>
                <a:gd name="connsiteY12" fmla="*/ 499613 h 539370"/>
                <a:gd name="connsiteX13" fmla="*/ 585689 w 720273"/>
                <a:gd name="connsiteY13" fmla="*/ 393596 h 539370"/>
                <a:gd name="connsiteX14" fmla="*/ 704959 w 720273"/>
                <a:gd name="connsiteY14" fmla="*/ 406848 h 539370"/>
                <a:gd name="connsiteX15" fmla="*/ 678455 w 720273"/>
                <a:gd name="connsiteY15" fmla="*/ 367092 h 539370"/>
                <a:gd name="connsiteX16" fmla="*/ 585689 w 720273"/>
                <a:gd name="connsiteY16" fmla="*/ 327335 h 539370"/>
                <a:gd name="connsiteX17" fmla="*/ 545933 w 720273"/>
                <a:gd name="connsiteY17" fmla="*/ 287578 h 539370"/>
                <a:gd name="connsiteX18" fmla="*/ 492924 w 720273"/>
                <a:gd name="connsiteY18" fmla="*/ 221318 h 539370"/>
                <a:gd name="connsiteX19" fmla="*/ 479672 w 720273"/>
                <a:gd name="connsiteY19" fmla="*/ 181561 h 539370"/>
                <a:gd name="connsiteX20" fmla="*/ 466420 w 720273"/>
                <a:gd name="connsiteY20" fmla="*/ 115300 h 539370"/>
                <a:gd name="connsiteX21" fmla="*/ 400159 w 720273"/>
                <a:gd name="connsiteY21" fmla="*/ 49039 h 539370"/>
                <a:gd name="connsiteX22" fmla="*/ 347150 w 720273"/>
                <a:gd name="connsiteY22" fmla="*/ 22535 h 539370"/>
                <a:gd name="connsiteX23" fmla="*/ 307394 w 720273"/>
                <a:gd name="connsiteY23" fmla="*/ 9283 h 539370"/>
                <a:gd name="connsiteX24" fmla="*/ 280889 w 720273"/>
                <a:gd name="connsiteY24" fmla="*/ 22535 h 539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20273" h="539370">
                  <a:moveTo>
                    <a:pt x="280889" y="22535"/>
                  </a:moveTo>
                  <a:cubicBezTo>
                    <a:pt x="234506" y="26952"/>
                    <a:pt x="105145" y="0"/>
                    <a:pt x="29098" y="35787"/>
                  </a:cubicBezTo>
                  <a:cubicBezTo>
                    <a:pt x="0" y="49480"/>
                    <a:pt x="36307" y="102825"/>
                    <a:pt x="55602" y="128552"/>
                  </a:cubicBezTo>
                  <a:cubicBezTo>
                    <a:pt x="66530" y="143123"/>
                    <a:pt x="90751" y="138233"/>
                    <a:pt x="108611" y="141805"/>
                  </a:cubicBezTo>
                  <a:cubicBezTo>
                    <a:pt x="134959" y="147075"/>
                    <a:pt x="162056" y="148540"/>
                    <a:pt x="188124" y="155057"/>
                  </a:cubicBezTo>
                  <a:cubicBezTo>
                    <a:pt x="215228" y="161833"/>
                    <a:pt x="267637" y="181561"/>
                    <a:pt x="267637" y="181561"/>
                  </a:cubicBezTo>
                  <a:cubicBezTo>
                    <a:pt x="276472" y="216900"/>
                    <a:pt x="305661" y="253021"/>
                    <a:pt x="294142" y="287578"/>
                  </a:cubicBezTo>
                  <a:lnTo>
                    <a:pt x="267637" y="367092"/>
                  </a:lnTo>
                  <a:cubicBezTo>
                    <a:pt x="272054" y="398014"/>
                    <a:pt x="269288" y="430856"/>
                    <a:pt x="280889" y="459857"/>
                  </a:cubicBezTo>
                  <a:cubicBezTo>
                    <a:pt x="287849" y="477258"/>
                    <a:pt x="305395" y="488720"/>
                    <a:pt x="320646" y="499613"/>
                  </a:cubicBezTo>
                  <a:cubicBezTo>
                    <a:pt x="349306" y="520084"/>
                    <a:pt x="380965" y="528555"/>
                    <a:pt x="413411" y="539370"/>
                  </a:cubicBezTo>
                  <a:cubicBezTo>
                    <a:pt x="453168" y="534953"/>
                    <a:pt x="494089" y="536643"/>
                    <a:pt x="532681" y="526118"/>
                  </a:cubicBezTo>
                  <a:cubicBezTo>
                    <a:pt x="544735" y="522830"/>
                    <a:pt x="554545" y="511214"/>
                    <a:pt x="559185" y="499613"/>
                  </a:cubicBezTo>
                  <a:cubicBezTo>
                    <a:pt x="572713" y="465792"/>
                    <a:pt x="576854" y="428935"/>
                    <a:pt x="585689" y="393596"/>
                  </a:cubicBezTo>
                  <a:cubicBezTo>
                    <a:pt x="625446" y="398013"/>
                    <a:pt x="666497" y="417837"/>
                    <a:pt x="704959" y="406848"/>
                  </a:cubicBezTo>
                  <a:cubicBezTo>
                    <a:pt x="720273" y="402473"/>
                    <a:pt x="689717" y="378354"/>
                    <a:pt x="678455" y="367092"/>
                  </a:cubicBezTo>
                  <a:cubicBezTo>
                    <a:pt x="647948" y="336585"/>
                    <a:pt x="626243" y="337473"/>
                    <a:pt x="585689" y="327335"/>
                  </a:cubicBezTo>
                  <a:cubicBezTo>
                    <a:pt x="572437" y="314083"/>
                    <a:pt x="557931" y="301976"/>
                    <a:pt x="545933" y="287578"/>
                  </a:cubicBezTo>
                  <a:cubicBezTo>
                    <a:pt x="462362" y="187292"/>
                    <a:pt x="570022" y="298413"/>
                    <a:pt x="492924" y="221318"/>
                  </a:cubicBezTo>
                  <a:cubicBezTo>
                    <a:pt x="488507" y="208066"/>
                    <a:pt x="483060" y="195113"/>
                    <a:pt x="479672" y="181561"/>
                  </a:cubicBezTo>
                  <a:cubicBezTo>
                    <a:pt x="474209" y="159709"/>
                    <a:pt x="474329" y="136390"/>
                    <a:pt x="466420" y="115300"/>
                  </a:cubicBezTo>
                  <a:cubicBezTo>
                    <a:pt x="453169" y="79964"/>
                    <a:pt x="431078" y="66707"/>
                    <a:pt x="400159" y="49039"/>
                  </a:cubicBezTo>
                  <a:cubicBezTo>
                    <a:pt x="383007" y="39238"/>
                    <a:pt x="365308" y="30317"/>
                    <a:pt x="347150" y="22535"/>
                  </a:cubicBezTo>
                  <a:cubicBezTo>
                    <a:pt x="334311" y="17032"/>
                    <a:pt x="321222" y="11258"/>
                    <a:pt x="307394" y="9283"/>
                  </a:cubicBezTo>
                  <a:cubicBezTo>
                    <a:pt x="289902" y="6784"/>
                    <a:pt x="327272" y="18118"/>
                    <a:pt x="280889" y="22535"/>
                  </a:cubicBezTo>
                  <a:close/>
                </a:path>
              </a:pathLst>
            </a:custGeom>
            <a:solidFill>
              <a:schemeClr val="accent6">
                <a:lumMod val="40000"/>
                <a:lumOff val="60000"/>
                <a:alpha val="62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b="0" i="0" u="none" strike="noStrike" kern="1200" cap="none" spc="0" normalizeH="0" baseline="0" noProof="0">
                <a:ln>
                  <a:noFill/>
                </a:ln>
                <a:solidFill>
                  <a:schemeClr val="lt1"/>
                </a:solidFill>
                <a:effectLst/>
                <a:uLnTx/>
                <a:uFillTx/>
                <a:latin typeface="+mn-lt"/>
                <a:ea typeface="+mn-ea"/>
                <a:cs typeface="+mn-cs"/>
              </a:endParaRPr>
            </a:p>
          </p:txBody>
        </p:sp>
        <p:sp>
          <p:nvSpPr>
            <p:cNvPr id="12" name="任意多边形 11"/>
            <p:cNvSpPr/>
            <p:nvPr/>
          </p:nvSpPr>
          <p:spPr>
            <a:xfrm>
              <a:off x="1792531" y="3567786"/>
              <a:ext cx="1047249" cy="1309529"/>
            </a:xfrm>
            <a:custGeom>
              <a:avLst/>
              <a:gdLst>
                <a:gd name="connsiteX0" fmla="*/ 329066 w 1191992"/>
                <a:gd name="connsiteY0" fmla="*/ 19242 h 1254893"/>
                <a:gd name="connsiteX1" fmla="*/ 143535 w 1191992"/>
                <a:gd name="connsiteY1" fmla="*/ 32495 h 1254893"/>
                <a:gd name="connsiteX2" fmla="*/ 196544 w 1191992"/>
                <a:gd name="connsiteY2" fmla="*/ 151764 h 1254893"/>
                <a:gd name="connsiteX3" fmla="*/ 209796 w 1191992"/>
                <a:gd name="connsiteY3" fmla="*/ 350547 h 1254893"/>
                <a:gd name="connsiteX4" fmla="*/ 223049 w 1191992"/>
                <a:gd name="connsiteY4" fmla="*/ 390303 h 1254893"/>
                <a:gd name="connsiteX5" fmla="*/ 50770 w 1191992"/>
                <a:gd name="connsiteY5" fmla="*/ 403555 h 1254893"/>
                <a:gd name="connsiteX6" fmla="*/ 24266 w 1191992"/>
                <a:gd name="connsiteY6" fmla="*/ 430060 h 1254893"/>
                <a:gd name="connsiteX7" fmla="*/ 24266 w 1191992"/>
                <a:gd name="connsiteY7" fmla="*/ 522825 h 1254893"/>
                <a:gd name="connsiteX8" fmla="*/ 103779 w 1191992"/>
                <a:gd name="connsiteY8" fmla="*/ 549329 h 1254893"/>
                <a:gd name="connsiteX9" fmla="*/ 143535 w 1191992"/>
                <a:gd name="connsiteY9" fmla="*/ 562582 h 1254893"/>
                <a:gd name="connsiteX10" fmla="*/ 183292 w 1191992"/>
                <a:gd name="connsiteY10" fmla="*/ 549329 h 1254893"/>
                <a:gd name="connsiteX11" fmla="*/ 196544 w 1191992"/>
                <a:gd name="connsiteY11" fmla="*/ 496321 h 1254893"/>
                <a:gd name="connsiteX12" fmla="*/ 223049 w 1191992"/>
                <a:gd name="connsiteY12" fmla="*/ 469816 h 1254893"/>
                <a:gd name="connsiteX13" fmla="*/ 342318 w 1191992"/>
                <a:gd name="connsiteY13" fmla="*/ 483069 h 1254893"/>
                <a:gd name="connsiteX14" fmla="*/ 421831 w 1191992"/>
                <a:gd name="connsiteY14" fmla="*/ 522825 h 1254893"/>
                <a:gd name="connsiteX15" fmla="*/ 474840 w 1191992"/>
                <a:gd name="connsiteY15" fmla="*/ 536077 h 1254893"/>
                <a:gd name="connsiteX16" fmla="*/ 647118 w 1191992"/>
                <a:gd name="connsiteY16" fmla="*/ 522825 h 1254893"/>
                <a:gd name="connsiteX17" fmla="*/ 660370 w 1191992"/>
                <a:gd name="connsiteY17" fmla="*/ 562582 h 1254893"/>
                <a:gd name="connsiteX18" fmla="*/ 647118 w 1191992"/>
                <a:gd name="connsiteY18" fmla="*/ 761364 h 1254893"/>
                <a:gd name="connsiteX19" fmla="*/ 620614 w 1191992"/>
                <a:gd name="connsiteY19" fmla="*/ 827625 h 1254893"/>
                <a:gd name="connsiteX20" fmla="*/ 607362 w 1191992"/>
                <a:gd name="connsiteY20" fmla="*/ 867382 h 1254893"/>
                <a:gd name="connsiteX21" fmla="*/ 620614 w 1191992"/>
                <a:gd name="connsiteY21" fmla="*/ 946895 h 1254893"/>
                <a:gd name="connsiteX22" fmla="*/ 647118 w 1191992"/>
                <a:gd name="connsiteY22" fmla="*/ 986651 h 1254893"/>
                <a:gd name="connsiteX23" fmla="*/ 700127 w 1191992"/>
                <a:gd name="connsiteY23" fmla="*/ 1105921 h 1254893"/>
                <a:gd name="connsiteX24" fmla="*/ 713379 w 1191992"/>
                <a:gd name="connsiteY24" fmla="*/ 1145677 h 1254893"/>
                <a:gd name="connsiteX25" fmla="*/ 686875 w 1191992"/>
                <a:gd name="connsiteY25" fmla="*/ 1185434 h 1254893"/>
                <a:gd name="connsiteX26" fmla="*/ 673622 w 1191992"/>
                <a:gd name="connsiteY26" fmla="*/ 1225190 h 1254893"/>
                <a:gd name="connsiteX27" fmla="*/ 700127 w 1191992"/>
                <a:gd name="connsiteY27" fmla="*/ 1251695 h 1254893"/>
                <a:gd name="connsiteX28" fmla="*/ 806144 w 1191992"/>
                <a:gd name="connsiteY28" fmla="*/ 1225190 h 1254893"/>
                <a:gd name="connsiteX29" fmla="*/ 898909 w 1191992"/>
                <a:gd name="connsiteY29" fmla="*/ 1225190 h 1254893"/>
                <a:gd name="connsiteX30" fmla="*/ 912162 w 1191992"/>
                <a:gd name="connsiteY30" fmla="*/ 1172182 h 1254893"/>
                <a:gd name="connsiteX31" fmla="*/ 925414 w 1191992"/>
                <a:gd name="connsiteY31" fmla="*/ 986651 h 1254893"/>
                <a:gd name="connsiteX32" fmla="*/ 951918 w 1191992"/>
                <a:gd name="connsiteY32" fmla="*/ 946895 h 1254893"/>
                <a:gd name="connsiteX33" fmla="*/ 991675 w 1191992"/>
                <a:gd name="connsiteY33" fmla="*/ 907138 h 1254893"/>
                <a:gd name="connsiteX34" fmla="*/ 1071188 w 1191992"/>
                <a:gd name="connsiteY34" fmla="*/ 867382 h 1254893"/>
                <a:gd name="connsiteX35" fmla="*/ 1124196 w 1191992"/>
                <a:gd name="connsiteY35" fmla="*/ 801121 h 1254893"/>
                <a:gd name="connsiteX36" fmla="*/ 1150701 w 1191992"/>
                <a:gd name="connsiteY36" fmla="*/ 774616 h 1254893"/>
                <a:gd name="connsiteX37" fmla="*/ 1163953 w 1191992"/>
                <a:gd name="connsiteY37" fmla="*/ 642095 h 1254893"/>
                <a:gd name="connsiteX38" fmla="*/ 1137449 w 1191992"/>
                <a:gd name="connsiteY38" fmla="*/ 615590 h 1254893"/>
                <a:gd name="connsiteX39" fmla="*/ 1097692 w 1191992"/>
                <a:gd name="connsiteY39" fmla="*/ 602338 h 1254893"/>
                <a:gd name="connsiteX40" fmla="*/ 1044683 w 1191992"/>
                <a:gd name="connsiteY40" fmla="*/ 562582 h 1254893"/>
                <a:gd name="connsiteX41" fmla="*/ 938666 w 1191992"/>
                <a:gd name="connsiteY41" fmla="*/ 456564 h 1254893"/>
                <a:gd name="connsiteX42" fmla="*/ 832649 w 1191992"/>
                <a:gd name="connsiteY42" fmla="*/ 416808 h 1254893"/>
                <a:gd name="connsiteX43" fmla="*/ 819396 w 1191992"/>
                <a:gd name="connsiteY43" fmla="*/ 363799 h 1254893"/>
                <a:gd name="connsiteX44" fmla="*/ 753135 w 1191992"/>
                <a:gd name="connsiteY44" fmla="*/ 297538 h 1254893"/>
                <a:gd name="connsiteX45" fmla="*/ 713379 w 1191992"/>
                <a:gd name="connsiteY45" fmla="*/ 284286 h 1254893"/>
                <a:gd name="connsiteX46" fmla="*/ 633866 w 1191992"/>
                <a:gd name="connsiteY46" fmla="*/ 218025 h 1254893"/>
                <a:gd name="connsiteX47" fmla="*/ 594109 w 1191992"/>
                <a:gd name="connsiteY47" fmla="*/ 204773 h 1254893"/>
                <a:gd name="connsiteX48" fmla="*/ 501344 w 1191992"/>
                <a:gd name="connsiteY48" fmla="*/ 151764 h 1254893"/>
                <a:gd name="connsiteX49" fmla="*/ 461588 w 1191992"/>
                <a:gd name="connsiteY49" fmla="*/ 138512 h 1254893"/>
                <a:gd name="connsiteX50" fmla="*/ 382075 w 1191992"/>
                <a:gd name="connsiteY50" fmla="*/ 85503 h 1254893"/>
                <a:gd name="connsiteX51" fmla="*/ 329066 w 1191992"/>
                <a:gd name="connsiteY51" fmla="*/ 45747 h 1254893"/>
                <a:gd name="connsiteX52" fmla="*/ 249553 w 1191992"/>
                <a:gd name="connsiteY52" fmla="*/ 32495 h 1254893"/>
                <a:gd name="connsiteX53" fmla="*/ 329066 w 1191992"/>
                <a:gd name="connsiteY53" fmla="*/ 19242 h 1254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191992" h="1254893">
                  <a:moveTo>
                    <a:pt x="329066" y="19242"/>
                  </a:moveTo>
                  <a:cubicBezTo>
                    <a:pt x="267222" y="23660"/>
                    <a:pt x="196339" y="0"/>
                    <a:pt x="143535" y="32495"/>
                  </a:cubicBezTo>
                  <a:cubicBezTo>
                    <a:pt x="66943" y="79629"/>
                    <a:pt x="177758" y="139240"/>
                    <a:pt x="196544" y="151764"/>
                  </a:cubicBezTo>
                  <a:cubicBezTo>
                    <a:pt x="200961" y="218025"/>
                    <a:pt x="202462" y="284545"/>
                    <a:pt x="209796" y="350547"/>
                  </a:cubicBezTo>
                  <a:cubicBezTo>
                    <a:pt x="211339" y="364430"/>
                    <a:pt x="236301" y="385886"/>
                    <a:pt x="223049" y="390303"/>
                  </a:cubicBezTo>
                  <a:cubicBezTo>
                    <a:pt x="168409" y="408516"/>
                    <a:pt x="108196" y="399138"/>
                    <a:pt x="50770" y="403555"/>
                  </a:cubicBezTo>
                  <a:cubicBezTo>
                    <a:pt x="41935" y="412390"/>
                    <a:pt x="30694" y="419346"/>
                    <a:pt x="24266" y="430060"/>
                  </a:cubicBezTo>
                  <a:cubicBezTo>
                    <a:pt x="11103" y="451998"/>
                    <a:pt x="0" y="502025"/>
                    <a:pt x="24266" y="522825"/>
                  </a:cubicBezTo>
                  <a:cubicBezTo>
                    <a:pt x="45478" y="541007"/>
                    <a:pt x="77275" y="540494"/>
                    <a:pt x="103779" y="549329"/>
                  </a:cubicBezTo>
                  <a:lnTo>
                    <a:pt x="143535" y="562582"/>
                  </a:lnTo>
                  <a:cubicBezTo>
                    <a:pt x="156787" y="558164"/>
                    <a:pt x="174565" y="560237"/>
                    <a:pt x="183292" y="549329"/>
                  </a:cubicBezTo>
                  <a:cubicBezTo>
                    <a:pt x="194670" y="535107"/>
                    <a:pt x="188399" y="512611"/>
                    <a:pt x="196544" y="496321"/>
                  </a:cubicBezTo>
                  <a:cubicBezTo>
                    <a:pt x="202132" y="485146"/>
                    <a:pt x="214214" y="478651"/>
                    <a:pt x="223049" y="469816"/>
                  </a:cubicBezTo>
                  <a:cubicBezTo>
                    <a:pt x="262805" y="474234"/>
                    <a:pt x="302861" y="476493"/>
                    <a:pt x="342318" y="483069"/>
                  </a:cubicBezTo>
                  <a:cubicBezTo>
                    <a:pt x="403240" y="493223"/>
                    <a:pt x="363548" y="497847"/>
                    <a:pt x="421831" y="522825"/>
                  </a:cubicBezTo>
                  <a:cubicBezTo>
                    <a:pt x="438572" y="530000"/>
                    <a:pt x="457170" y="531660"/>
                    <a:pt x="474840" y="536077"/>
                  </a:cubicBezTo>
                  <a:cubicBezTo>
                    <a:pt x="532266" y="531660"/>
                    <a:pt x="590101" y="514680"/>
                    <a:pt x="647118" y="522825"/>
                  </a:cubicBezTo>
                  <a:cubicBezTo>
                    <a:pt x="660947" y="524801"/>
                    <a:pt x="660370" y="548613"/>
                    <a:pt x="660370" y="562582"/>
                  </a:cubicBezTo>
                  <a:cubicBezTo>
                    <a:pt x="660370" y="628990"/>
                    <a:pt x="656969" y="695691"/>
                    <a:pt x="647118" y="761364"/>
                  </a:cubicBezTo>
                  <a:cubicBezTo>
                    <a:pt x="643589" y="784889"/>
                    <a:pt x="628967" y="805351"/>
                    <a:pt x="620614" y="827625"/>
                  </a:cubicBezTo>
                  <a:cubicBezTo>
                    <a:pt x="615709" y="840705"/>
                    <a:pt x="611779" y="854130"/>
                    <a:pt x="607362" y="867382"/>
                  </a:cubicBezTo>
                  <a:cubicBezTo>
                    <a:pt x="611779" y="893886"/>
                    <a:pt x="612117" y="921404"/>
                    <a:pt x="620614" y="946895"/>
                  </a:cubicBezTo>
                  <a:cubicBezTo>
                    <a:pt x="625650" y="962005"/>
                    <a:pt x="642927" y="971285"/>
                    <a:pt x="647118" y="986651"/>
                  </a:cubicBezTo>
                  <a:cubicBezTo>
                    <a:pt x="681583" y="1113023"/>
                    <a:pt x="618942" y="1078860"/>
                    <a:pt x="700127" y="1105921"/>
                  </a:cubicBezTo>
                  <a:cubicBezTo>
                    <a:pt x="704544" y="1119173"/>
                    <a:pt x="715675" y="1131898"/>
                    <a:pt x="713379" y="1145677"/>
                  </a:cubicBezTo>
                  <a:cubicBezTo>
                    <a:pt x="710761" y="1161387"/>
                    <a:pt x="693998" y="1171188"/>
                    <a:pt x="686875" y="1185434"/>
                  </a:cubicBezTo>
                  <a:cubicBezTo>
                    <a:pt x="680628" y="1197928"/>
                    <a:pt x="678040" y="1211938"/>
                    <a:pt x="673622" y="1225190"/>
                  </a:cubicBezTo>
                  <a:cubicBezTo>
                    <a:pt x="682457" y="1234025"/>
                    <a:pt x="687758" y="1249928"/>
                    <a:pt x="700127" y="1251695"/>
                  </a:cubicBezTo>
                  <a:cubicBezTo>
                    <a:pt x="722514" y="1254893"/>
                    <a:pt x="780723" y="1233664"/>
                    <a:pt x="806144" y="1225190"/>
                  </a:cubicBezTo>
                  <a:cubicBezTo>
                    <a:pt x="827259" y="1230469"/>
                    <a:pt x="876729" y="1252915"/>
                    <a:pt x="898909" y="1225190"/>
                  </a:cubicBezTo>
                  <a:cubicBezTo>
                    <a:pt x="910287" y="1210968"/>
                    <a:pt x="907744" y="1189851"/>
                    <a:pt x="912162" y="1172182"/>
                  </a:cubicBezTo>
                  <a:cubicBezTo>
                    <a:pt x="916579" y="1110338"/>
                    <a:pt x="914639" y="1047709"/>
                    <a:pt x="925414" y="986651"/>
                  </a:cubicBezTo>
                  <a:cubicBezTo>
                    <a:pt x="928182" y="970966"/>
                    <a:pt x="941722" y="959130"/>
                    <a:pt x="951918" y="946895"/>
                  </a:cubicBezTo>
                  <a:cubicBezTo>
                    <a:pt x="963916" y="932497"/>
                    <a:pt x="976081" y="917534"/>
                    <a:pt x="991675" y="907138"/>
                  </a:cubicBezTo>
                  <a:cubicBezTo>
                    <a:pt x="1138639" y="809161"/>
                    <a:pt x="914798" y="992494"/>
                    <a:pt x="1071188" y="867382"/>
                  </a:cubicBezTo>
                  <a:cubicBezTo>
                    <a:pt x="1106738" y="838942"/>
                    <a:pt x="1093586" y="839383"/>
                    <a:pt x="1124196" y="801121"/>
                  </a:cubicBezTo>
                  <a:cubicBezTo>
                    <a:pt x="1132001" y="791364"/>
                    <a:pt x="1141866" y="783451"/>
                    <a:pt x="1150701" y="774616"/>
                  </a:cubicBezTo>
                  <a:cubicBezTo>
                    <a:pt x="1170676" y="714690"/>
                    <a:pt x="1191992" y="698174"/>
                    <a:pt x="1163953" y="642095"/>
                  </a:cubicBezTo>
                  <a:cubicBezTo>
                    <a:pt x="1158365" y="630920"/>
                    <a:pt x="1148163" y="622018"/>
                    <a:pt x="1137449" y="615590"/>
                  </a:cubicBezTo>
                  <a:cubicBezTo>
                    <a:pt x="1125471" y="608403"/>
                    <a:pt x="1110944" y="606755"/>
                    <a:pt x="1097692" y="602338"/>
                  </a:cubicBezTo>
                  <a:cubicBezTo>
                    <a:pt x="1080022" y="589086"/>
                    <a:pt x="1060964" y="577507"/>
                    <a:pt x="1044683" y="562582"/>
                  </a:cubicBezTo>
                  <a:cubicBezTo>
                    <a:pt x="1007842" y="528811"/>
                    <a:pt x="983367" y="478914"/>
                    <a:pt x="938666" y="456564"/>
                  </a:cubicBezTo>
                  <a:cubicBezTo>
                    <a:pt x="869367" y="421915"/>
                    <a:pt x="904822" y="434851"/>
                    <a:pt x="832649" y="416808"/>
                  </a:cubicBezTo>
                  <a:cubicBezTo>
                    <a:pt x="828231" y="399138"/>
                    <a:pt x="826571" y="380540"/>
                    <a:pt x="819396" y="363799"/>
                  </a:cubicBezTo>
                  <a:cubicBezTo>
                    <a:pt x="804938" y="330064"/>
                    <a:pt x="785263" y="313602"/>
                    <a:pt x="753135" y="297538"/>
                  </a:cubicBezTo>
                  <a:cubicBezTo>
                    <a:pt x="740641" y="291291"/>
                    <a:pt x="726631" y="288703"/>
                    <a:pt x="713379" y="284286"/>
                  </a:cubicBezTo>
                  <a:cubicBezTo>
                    <a:pt x="684071" y="254978"/>
                    <a:pt x="670766" y="236475"/>
                    <a:pt x="633866" y="218025"/>
                  </a:cubicBezTo>
                  <a:cubicBezTo>
                    <a:pt x="621372" y="211778"/>
                    <a:pt x="607361" y="209190"/>
                    <a:pt x="594109" y="204773"/>
                  </a:cubicBezTo>
                  <a:cubicBezTo>
                    <a:pt x="554183" y="178156"/>
                    <a:pt x="548421" y="171940"/>
                    <a:pt x="501344" y="151764"/>
                  </a:cubicBezTo>
                  <a:cubicBezTo>
                    <a:pt x="488505" y="146261"/>
                    <a:pt x="474840" y="142929"/>
                    <a:pt x="461588" y="138512"/>
                  </a:cubicBezTo>
                  <a:cubicBezTo>
                    <a:pt x="369069" y="45993"/>
                    <a:pt x="471574" y="136645"/>
                    <a:pt x="382075" y="85503"/>
                  </a:cubicBezTo>
                  <a:cubicBezTo>
                    <a:pt x="362898" y="74545"/>
                    <a:pt x="348243" y="56705"/>
                    <a:pt x="329066" y="45747"/>
                  </a:cubicBezTo>
                  <a:cubicBezTo>
                    <a:pt x="298541" y="28304"/>
                    <a:pt x="282594" y="32495"/>
                    <a:pt x="249553" y="32495"/>
                  </a:cubicBezTo>
                  <a:lnTo>
                    <a:pt x="329066" y="19242"/>
                  </a:lnTo>
                  <a:close/>
                </a:path>
              </a:pathLst>
            </a:custGeom>
            <a:solidFill>
              <a:schemeClr val="accent6">
                <a:lumMod val="40000"/>
                <a:lumOff val="60000"/>
                <a:alpha val="62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b="0" i="0" u="none" strike="noStrike" kern="1200" cap="none" spc="0" normalizeH="0" baseline="0" noProof="0">
                <a:ln>
                  <a:noFill/>
                </a:ln>
                <a:solidFill>
                  <a:schemeClr val="lt1"/>
                </a:solidFill>
                <a:effectLst/>
                <a:uLnTx/>
                <a:uFillTx/>
                <a:latin typeface="+mn-lt"/>
                <a:ea typeface="+mn-ea"/>
                <a:cs typeface="+mn-cs"/>
              </a:endParaRPr>
            </a:p>
          </p:txBody>
        </p:sp>
      </p:grpSp>
      <p:sp>
        <p:nvSpPr>
          <p:cNvPr id="16" name="任意多边形 15"/>
          <p:cNvSpPr/>
          <p:nvPr/>
        </p:nvSpPr>
        <p:spPr>
          <a:xfrm>
            <a:off x="3367406" y="1221317"/>
            <a:ext cx="2156884" cy="1917700"/>
          </a:xfrm>
          <a:custGeom>
            <a:avLst/>
            <a:gdLst>
              <a:gd name="connsiteX0" fmla="*/ 1760250 w 1793380"/>
              <a:gd name="connsiteY0" fmla="*/ 569843 h 2027582"/>
              <a:gd name="connsiteX1" fmla="*/ 1587972 w 1793380"/>
              <a:gd name="connsiteY1" fmla="*/ 636104 h 2027582"/>
              <a:gd name="connsiteX2" fmla="*/ 1574720 w 1793380"/>
              <a:gd name="connsiteY2" fmla="*/ 675860 h 2027582"/>
              <a:gd name="connsiteX3" fmla="*/ 1508459 w 1793380"/>
              <a:gd name="connsiteY3" fmla="*/ 728869 h 2027582"/>
              <a:gd name="connsiteX4" fmla="*/ 1415694 w 1793380"/>
              <a:gd name="connsiteY4" fmla="*/ 715617 h 2027582"/>
              <a:gd name="connsiteX5" fmla="*/ 1362685 w 1793380"/>
              <a:gd name="connsiteY5" fmla="*/ 596347 h 2027582"/>
              <a:gd name="connsiteX6" fmla="*/ 1243416 w 1793380"/>
              <a:gd name="connsiteY6" fmla="*/ 530087 h 2027582"/>
              <a:gd name="connsiteX7" fmla="*/ 1163902 w 1793380"/>
              <a:gd name="connsiteY7" fmla="*/ 490330 h 2027582"/>
              <a:gd name="connsiteX8" fmla="*/ 1018129 w 1793380"/>
              <a:gd name="connsiteY8" fmla="*/ 450573 h 2027582"/>
              <a:gd name="connsiteX9" fmla="*/ 965120 w 1793380"/>
              <a:gd name="connsiteY9" fmla="*/ 304800 h 2027582"/>
              <a:gd name="connsiteX10" fmla="*/ 951868 w 1793380"/>
              <a:gd name="connsiteY10" fmla="*/ 225287 h 2027582"/>
              <a:gd name="connsiteX11" fmla="*/ 898859 w 1793380"/>
              <a:gd name="connsiteY11" fmla="*/ 145773 h 2027582"/>
              <a:gd name="connsiteX12" fmla="*/ 872355 w 1793380"/>
              <a:gd name="connsiteY12" fmla="*/ 106017 h 2027582"/>
              <a:gd name="connsiteX13" fmla="*/ 792842 w 1793380"/>
              <a:gd name="connsiteY13" fmla="*/ 39756 h 2027582"/>
              <a:gd name="connsiteX14" fmla="*/ 753085 w 1793380"/>
              <a:gd name="connsiteY14" fmla="*/ 13252 h 2027582"/>
              <a:gd name="connsiteX15" fmla="*/ 686824 w 1793380"/>
              <a:gd name="connsiteY15" fmla="*/ 0 h 2027582"/>
              <a:gd name="connsiteX16" fmla="*/ 580807 w 1793380"/>
              <a:gd name="connsiteY16" fmla="*/ 13252 h 2027582"/>
              <a:gd name="connsiteX17" fmla="*/ 501294 w 1793380"/>
              <a:gd name="connsiteY17" fmla="*/ 66260 h 2027582"/>
              <a:gd name="connsiteX18" fmla="*/ 461537 w 1793380"/>
              <a:gd name="connsiteY18" fmla="*/ 79513 h 2027582"/>
              <a:gd name="connsiteX19" fmla="*/ 395276 w 1793380"/>
              <a:gd name="connsiteY19" fmla="*/ 198782 h 2027582"/>
              <a:gd name="connsiteX20" fmla="*/ 421781 w 1793380"/>
              <a:gd name="connsiteY20" fmla="*/ 225287 h 2027582"/>
              <a:gd name="connsiteX21" fmla="*/ 395276 w 1793380"/>
              <a:gd name="connsiteY21" fmla="*/ 304800 h 2027582"/>
              <a:gd name="connsiteX22" fmla="*/ 355520 w 1793380"/>
              <a:gd name="connsiteY22" fmla="*/ 503582 h 2027582"/>
              <a:gd name="connsiteX23" fmla="*/ 315763 w 1793380"/>
              <a:gd name="connsiteY23" fmla="*/ 530087 h 2027582"/>
              <a:gd name="connsiteX24" fmla="*/ 289259 w 1793380"/>
              <a:gd name="connsiteY24" fmla="*/ 569843 h 2027582"/>
              <a:gd name="connsiteX25" fmla="*/ 130233 w 1793380"/>
              <a:gd name="connsiteY25" fmla="*/ 569843 h 2027582"/>
              <a:gd name="connsiteX26" fmla="*/ 90476 w 1793380"/>
              <a:gd name="connsiteY26" fmla="*/ 583095 h 2027582"/>
              <a:gd name="connsiteX27" fmla="*/ 77224 w 1793380"/>
              <a:gd name="connsiteY27" fmla="*/ 622852 h 2027582"/>
              <a:gd name="connsiteX28" fmla="*/ 37468 w 1793380"/>
              <a:gd name="connsiteY28" fmla="*/ 675860 h 2027582"/>
              <a:gd name="connsiteX29" fmla="*/ 63972 w 1793380"/>
              <a:gd name="connsiteY29" fmla="*/ 848139 h 2027582"/>
              <a:gd name="connsiteX30" fmla="*/ 143485 w 1793380"/>
              <a:gd name="connsiteY30" fmla="*/ 874643 h 2027582"/>
              <a:gd name="connsiteX31" fmla="*/ 236250 w 1793380"/>
              <a:gd name="connsiteY31" fmla="*/ 861391 h 2027582"/>
              <a:gd name="connsiteX32" fmla="*/ 276007 w 1793380"/>
              <a:gd name="connsiteY32" fmla="*/ 834887 h 2027582"/>
              <a:gd name="connsiteX33" fmla="*/ 435033 w 1793380"/>
              <a:gd name="connsiteY33" fmla="*/ 861391 h 2027582"/>
              <a:gd name="connsiteX34" fmla="*/ 474789 w 1793380"/>
              <a:gd name="connsiteY34" fmla="*/ 940904 h 2027582"/>
              <a:gd name="connsiteX35" fmla="*/ 448285 w 1793380"/>
              <a:gd name="connsiteY35" fmla="*/ 1073426 h 2027582"/>
              <a:gd name="connsiteX36" fmla="*/ 395276 w 1793380"/>
              <a:gd name="connsiteY36" fmla="*/ 1139687 h 2027582"/>
              <a:gd name="connsiteX37" fmla="*/ 368772 w 1793380"/>
              <a:gd name="connsiteY37" fmla="*/ 1179443 h 2027582"/>
              <a:gd name="connsiteX38" fmla="*/ 395276 w 1793380"/>
              <a:gd name="connsiteY38" fmla="*/ 1245704 h 2027582"/>
              <a:gd name="connsiteX39" fmla="*/ 514546 w 1793380"/>
              <a:gd name="connsiteY39" fmla="*/ 1258956 h 2027582"/>
              <a:gd name="connsiteX40" fmla="*/ 567555 w 1793380"/>
              <a:gd name="connsiteY40" fmla="*/ 1272208 h 2027582"/>
              <a:gd name="connsiteX41" fmla="*/ 594059 w 1793380"/>
              <a:gd name="connsiteY41" fmla="*/ 1378226 h 2027582"/>
              <a:gd name="connsiteX42" fmla="*/ 607311 w 1793380"/>
              <a:gd name="connsiteY42" fmla="*/ 1470991 h 2027582"/>
              <a:gd name="connsiteX43" fmla="*/ 647068 w 1793380"/>
              <a:gd name="connsiteY43" fmla="*/ 1550504 h 2027582"/>
              <a:gd name="connsiteX44" fmla="*/ 686824 w 1793380"/>
              <a:gd name="connsiteY44" fmla="*/ 1577008 h 2027582"/>
              <a:gd name="connsiteX45" fmla="*/ 700076 w 1793380"/>
              <a:gd name="connsiteY45" fmla="*/ 1616765 h 2027582"/>
              <a:gd name="connsiteX46" fmla="*/ 607311 w 1793380"/>
              <a:gd name="connsiteY46" fmla="*/ 1669773 h 2027582"/>
              <a:gd name="connsiteX47" fmla="*/ 527798 w 1793380"/>
              <a:gd name="connsiteY47" fmla="*/ 1709530 h 2027582"/>
              <a:gd name="connsiteX48" fmla="*/ 474789 w 1793380"/>
              <a:gd name="connsiteY48" fmla="*/ 1789043 h 2027582"/>
              <a:gd name="connsiteX49" fmla="*/ 448285 w 1793380"/>
              <a:gd name="connsiteY49" fmla="*/ 1828800 h 2027582"/>
              <a:gd name="connsiteX50" fmla="*/ 435033 w 1793380"/>
              <a:gd name="connsiteY50" fmla="*/ 1868556 h 2027582"/>
              <a:gd name="connsiteX51" fmla="*/ 474789 w 1793380"/>
              <a:gd name="connsiteY51" fmla="*/ 1895060 h 2027582"/>
              <a:gd name="connsiteX52" fmla="*/ 501294 w 1793380"/>
              <a:gd name="connsiteY52" fmla="*/ 1868556 h 2027582"/>
              <a:gd name="connsiteX53" fmla="*/ 567555 w 1793380"/>
              <a:gd name="connsiteY53" fmla="*/ 1815547 h 2027582"/>
              <a:gd name="connsiteX54" fmla="*/ 580807 w 1793380"/>
              <a:gd name="connsiteY54" fmla="*/ 1775791 h 2027582"/>
              <a:gd name="connsiteX55" fmla="*/ 673572 w 1793380"/>
              <a:gd name="connsiteY55" fmla="*/ 1736034 h 2027582"/>
              <a:gd name="connsiteX56" fmla="*/ 633816 w 1793380"/>
              <a:gd name="connsiteY56" fmla="*/ 1987826 h 2027582"/>
              <a:gd name="connsiteX57" fmla="*/ 607311 w 1793380"/>
              <a:gd name="connsiteY57" fmla="*/ 2014330 h 2027582"/>
              <a:gd name="connsiteX58" fmla="*/ 647068 w 1793380"/>
              <a:gd name="connsiteY58" fmla="*/ 2027582 h 2027582"/>
              <a:gd name="connsiteX59" fmla="*/ 753085 w 1793380"/>
              <a:gd name="connsiteY59" fmla="*/ 1987826 h 2027582"/>
              <a:gd name="connsiteX60" fmla="*/ 779589 w 1793380"/>
              <a:gd name="connsiteY60" fmla="*/ 1961321 h 2027582"/>
              <a:gd name="connsiteX61" fmla="*/ 819346 w 1793380"/>
              <a:gd name="connsiteY61" fmla="*/ 1948069 h 2027582"/>
              <a:gd name="connsiteX62" fmla="*/ 859102 w 1793380"/>
              <a:gd name="connsiteY62" fmla="*/ 1921565 h 2027582"/>
              <a:gd name="connsiteX63" fmla="*/ 912111 w 1793380"/>
              <a:gd name="connsiteY63" fmla="*/ 1895060 h 2027582"/>
              <a:gd name="connsiteX64" fmla="*/ 1057885 w 1793380"/>
              <a:gd name="connsiteY64" fmla="*/ 1775791 h 2027582"/>
              <a:gd name="connsiteX65" fmla="*/ 1084389 w 1793380"/>
              <a:gd name="connsiteY65" fmla="*/ 1736034 h 2027582"/>
              <a:gd name="connsiteX66" fmla="*/ 1110894 w 1793380"/>
              <a:gd name="connsiteY66" fmla="*/ 1683026 h 2027582"/>
              <a:gd name="connsiteX67" fmla="*/ 1150650 w 1793380"/>
              <a:gd name="connsiteY67" fmla="*/ 1656521 h 2027582"/>
              <a:gd name="connsiteX68" fmla="*/ 1177155 w 1793380"/>
              <a:gd name="connsiteY68" fmla="*/ 1630017 h 2027582"/>
              <a:gd name="connsiteX69" fmla="*/ 1336181 w 1793380"/>
              <a:gd name="connsiteY69" fmla="*/ 1616765 h 2027582"/>
              <a:gd name="connsiteX70" fmla="*/ 1455450 w 1793380"/>
              <a:gd name="connsiteY70" fmla="*/ 1497495 h 2027582"/>
              <a:gd name="connsiteX71" fmla="*/ 1481955 w 1793380"/>
              <a:gd name="connsiteY71" fmla="*/ 1470991 h 2027582"/>
              <a:gd name="connsiteX72" fmla="*/ 1521711 w 1793380"/>
              <a:gd name="connsiteY72" fmla="*/ 1444487 h 2027582"/>
              <a:gd name="connsiteX73" fmla="*/ 1548216 w 1793380"/>
              <a:gd name="connsiteY73" fmla="*/ 1404730 h 2027582"/>
              <a:gd name="connsiteX74" fmla="*/ 1587972 w 1793380"/>
              <a:gd name="connsiteY74" fmla="*/ 1325217 h 2027582"/>
              <a:gd name="connsiteX75" fmla="*/ 1534963 w 1793380"/>
              <a:gd name="connsiteY75" fmla="*/ 1086678 h 2027582"/>
              <a:gd name="connsiteX76" fmla="*/ 1627729 w 1793380"/>
              <a:gd name="connsiteY76" fmla="*/ 1046921 h 2027582"/>
              <a:gd name="connsiteX77" fmla="*/ 1667485 w 1793380"/>
              <a:gd name="connsiteY77" fmla="*/ 1020417 h 2027582"/>
              <a:gd name="connsiteX78" fmla="*/ 1654233 w 1793380"/>
              <a:gd name="connsiteY78" fmla="*/ 1073426 h 2027582"/>
              <a:gd name="connsiteX79" fmla="*/ 1707242 w 1793380"/>
              <a:gd name="connsiteY79" fmla="*/ 1099930 h 2027582"/>
              <a:gd name="connsiteX80" fmla="*/ 1733746 w 1793380"/>
              <a:gd name="connsiteY80" fmla="*/ 781878 h 2027582"/>
              <a:gd name="connsiteX81" fmla="*/ 1786755 w 1793380"/>
              <a:gd name="connsiteY81" fmla="*/ 662608 h 2027582"/>
              <a:gd name="connsiteX82" fmla="*/ 1760250 w 1793380"/>
              <a:gd name="connsiteY82" fmla="*/ 569843 h 2027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793380" h="2027582">
                <a:moveTo>
                  <a:pt x="1760250" y="569843"/>
                </a:moveTo>
                <a:cubicBezTo>
                  <a:pt x="1727120" y="565426"/>
                  <a:pt x="1712271" y="618347"/>
                  <a:pt x="1587972" y="636104"/>
                </a:cubicBezTo>
                <a:cubicBezTo>
                  <a:pt x="1583555" y="649356"/>
                  <a:pt x="1581907" y="663882"/>
                  <a:pt x="1574720" y="675860"/>
                </a:cubicBezTo>
                <a:cubicBezTo>
                  <a:pt x="1562130" y="696844"/>
                  <a:pt x="1526519" y="716829"/>
                  <a:pt x="1508459" y="728869"/>
                </a:cubicBezTo>
                <a:cubicBezTo>
                  <a:pt x="1477537" y="724452"/>
                  <a:pt x="1444237" y="728303"/>
                  <a:pt x="1415694" y="715617"/>
                </a:cubicBezTo>
                <a:cubicBezTo>
                  <a:pt x="1386378" y="702588"/>
                  <a:pt x="1371972" y="603312"/>
                  <a:pt x="1362685" y="596347"/>
                </a:cubicBezTo>
                <a:cubicBezTo>
                  <a:pt x="1290645" y="542318"/>
                  <a:pt x="1330183" y="564794"/>
                  <a:pt x="1243416" y="530087"/>
                </a:cubicBezTo>
                <a:cubicBezTo>
                  <a:pt x="1195096" y="481767"/>
                  <a:pt x="1242059" y="519638"/>
                  <a:pt x="1163902" y="490330"/>
                </a:cubicBezTo>
                <a:cubicBezTo>
                  <a:pt x="1039366" y="443629"/>
                  <a:pt x="1199373" y="476467"/>
                  <a:pt x="1018129" y="450573"/>
                </a:cubicBezTo>
                <a:cubicBezTo>
                  <a:pt x="977319" y="389360"/>
                  <a:pt x="981991" y="406025"/>
                  <a:pt x="965120" y="304800"/>
                </a:cubicBezTo>
                <a:cubicBezTo>
                  <a:pt x="960703" y="278296"/>
                  <a:pt x="962203" y="250090"/>
                  <a:pt x="951868" y="225287"/>
                </a:cubicBezTo>
                <a:cubicBezTo>
                  <a:pt x="939616" y="195883"/>
                  <a:pt x="916529" y="172278"/>
                  <a:pt x="898859" y="145773"/>
                </a:cubicBezTo>
                <a:cubicBezTo>
                  <a:pt x="890024" y="132521"/>
                  <a:pt x="883617" y="117279"/>
                  <a:pt x="872355" y="106017"/>
                </a:cubicBezTo>
                <a:cubicBezTo>
                  <a:pt x="834690" y="68353"/>
                  <a:pt x="847965" y="79130"/>
                  <a:pt x="792842" y="39756"/>
                </a:cubicBezTo>
                <a:cubicBezTo>
                  <a:pt x="779882" y="30498"/>
                  <a:pt x="767998" y="18844"/>
                  <a:pt x="753085" y="13252"/>
                </a:cubicBezTo>
                <a:cubicBezTo>
                  <a:pt x="731995" y="5343"/>
                  <a:pt x="708911" y="4417"/>
                  <a:pt x="686824" y="0"/>
                </a:cubicBezTo>
                <a:cubicBezTo>
                  <a:pt x="651485" y="4417"/>
                  <a:pt x="614346" y="1274"/>
                  <a:pt x="580807" y="13252"/>
                </a:cubicBezTo>
                <a:cubicBezTo>
                  <a:pt x="550809" y="23966"/>
                  <a:pt x="531513" y="56186"/>
                  <a:pt x="501294" y="66260"/>
                </a:cubicBezTo>
                <a:lnTo>
                  <a:pt x="461537" y="79513"/>
                </a:lnTo>
                <a:cubicBezTo>
                  <a:pt x="405830" y="135220"/>
                  <a:pt x="357618" y="136019"/>
                  <a:pt x="395276" y="198782"/>
                </a:cubicBezTo>
                <a:cubicBezTo>
                  <a:pt x="401704" y="209496"/>
                  <a:pt x="412946" y="216452"/>
                  <a:pt x="421781" y="225287"/>
                </a:cubicBezTo>
                <a:cubicBezTo>
                  <a:pt x="412946" y="251791"/>
                  <a:pt x="397596" y="276958"/>
                  <a:pt x="395276" y="304800"/>
                </a:cubicBezTo>
                <a:cubicBezTo>
                  <a:pt x="389204" y="377665"/>
                  <a:pt x="408984" y="450118"/>
                  <a:pt x="355520" y="503582"/>
                </a:cubicBezTo>
                <a:cubicBezTo>
                  <a:pt x="344258" y="514844"/>
                  <a:pt x="329015" y="521252"/>
                  <a:pt x="315763" y="530087"/>
                </a:cubicBezTo>
                <a:cubicBezTo>
                  <a:pt x="306928" y="543339"/>
                  <a:pt x="301696" y="559894"/>
                  <a:pt x="289259" y="569843"/>
                </a:cubicBezTo>
                <a:cubicBezTo>
                  <a:pt x="251354" y="600166"/>
                  <a:pt x="149416" y="571974"/>
                  <a:pt x="130233" y="569843"/>
                </a:cubicBezTo>
                <a:cubicBezTo>
                  <a:pt x="116981" y="574260"/>
                  <a:pt x="100354" y="573217"/>
                  <a:pt x="90476" y="583095"/>
                </a:cubicBezTo>
                <a:cubicBezTo>
                  <a:pt x="80598" y="592973"/>
                  <a:pt x="84155" y="610723"/>
                  <a:pt x="77224" y="622852"/>
                </a:cubicBezTo>
                <a:cubicBezTo>
                  <a:pt x="66266" y="642029"/>
                  <a:pt x="50720" y="658191"/>
                  <a:pt x="37468" y="675860"/>
                </a:cubicBezTo>
                <a:cubicBezTo>
                  <a:pt x="15751" y="741012"/>
                  <a:pt x="0" y="762843"/>
                  <a:pt x="63972" y="848139"/>
                </a:cubicBezTo>
                <a:cubicBezTo>
                  <a:pt x="80735" y="870489"/>
                  <a:pt x="143485" y="874643"/>
                  <a:pt x="143485" y="874643"/>
                </a:cubicBezTo>
                <a:cubicBezTo>
                  <a:pt x="174407" y="870226"/>
                  <a:pt x="206332" y="870366"/>
                  <a:pt x="236250" y="861391"/>
                </a:cubicBezTo>
                <a:cubicBezTo>
                  <a:pt x="251506" y="856814"/>
                  <a:pt x="260145" y="836329"/>
                  <a:pt x="276007" y="834887"/>
                </a:cubicBezTo>
                <a:cubicBezTo>
                  <a:pt x="321506" y="830751"/>
                  <a:pt x="387666" y="849549"/>
                  <a:pt x="435033" y="861391"/>
                </a:cubicBezTo>
                <a:cubicBezTo>
                  <a:pt x="448434" y="881493"/>
                  <a:pt x="474789" y="913470"/>
                  <a:pt x="474789" y="940904"/>
                </a:cubicBezTo>
                <a:cubicBezTo>
                  <a:pt x="474789" y="965322"/>
                  <a:pt x="464604" y="1040787"/>
                  <a:pt x="448285" y="1073426"/>
                </a:cubicBezTo>
                <a:cubicBezTo>
                  <a:pt x="421094" y="1127809"/>
                  <a:pt x="428145" y="1098601"/>
                  <a:pt x="395276" y="1139687"/>
                </a:cubicBezTo>
                <a:cubicBezTo>
                  <a:pt x="385327" y="1152124"/>
                  <a:pt x="377607" y="1166191"/>
                  <a:pt x="368772" y="1179443"/>
                </a:cubicBezTo>
                <a:cubicBezTo>
                  <a:pt x="377607" y="1201530"/>
                  <a:pt x="374392" y="1234313"/>
                  <a:pt x="395276" y="1245704"/>
                </a:cubicBezTo>
                <a:cubicBezTo>
                  <a:pt x="430393" y="1264859"/>
                  <a:pt x="475010" y="1252874"/>
                  <a:pt x="514546" y="1258956"/>
                </a:cubicBezTo>
                <a:cubicBezTo>
                  <a:pt x="532548" y="1261725"/>
                  <a:pt x="549885" y="1267791"/>
                  <a:pt x="567555" y="1272208"/>
                </a:cubicBezTo>
                <a:cubicBezTo>
                  <a:pt x="584624" y="1323416"/>
                  <a:pt x="583398" y="1314259"/>
                  <a:pt x="594059" y="1378226"/>
                </a:cubicBezTo>
                <a:cubicBezTo>
                  <a:pt x="599194" y="1409037"/>
                  <a:pt x="601185" y="1440362"/>
                  <a:pt x="607311" y="1470991"/>
                </a:cubicBezTo>
                <a:cubicBezTo>
                  <a:pt x="612700" y="1497937"/>
                  <a:pt x="627522" y="1530958"/>
                  <a:pt x="647068" y="1550504"/>
                </a:cubicBezTo>
                <a:cubicBezTo>
                  <a:pt x="658330" y="1561766"/>
                  <a:pt x="673572" y="1568173"/>
                  <a:pt x="686824" y="1577008"/>
                </a:cubicBezTo>
                <a:cubicBezTo>
                  <a:pt x="691241" y="1590260"/>
                  <a:pt x="702372" y="1602986"/>
                  <a:pt x="700076" y="1616765"/>
                </a:cubicBezTo>
                <a:cubicBezTo>
                  <a:pt x="691095" y="1670653"/>
                  <a:pt x="646739" y="1659916"/>
                  <a:pt x="607311" y="1669773"/>
                </a:cubicBezTo>
                <a:cubicBezTo>
                  <a:pt x="563421" y="1680746"/>
                  <a:pt x="566663" y="1683621"/>
                  <a:pt x="527798" y="1709530"/>
                </a:cubicBezTo>
                <a:lnTo>
                  <a:pt x="474789" y="1789043"/>
                </a:lnTo>
                <a:cubicBezTo>
                  <a:pt x="465954" y="1802295"/>
                  <a:pt x="453322" y="1813690"/>
                  <a:pt x="448285" y="1828800"/>
                </a:cubicBezTo>
                <a:lnTo>
                  <a:pt x="435033" y="1868556"/>
                </a:lnTo>
                <a:cubicBezTo>
                  <a:pt x="448285" y="1877391"/>
                  <a:pt x="458862" y="1895060"/>
                  <a:pt x="474789" y="1895060"/>
                </a:cubicBezTo>
                <a:cubicBezTo>
                  <a:pt x="487283" y="1895060"/>
                  <a:pt x="491538" y="1876361"/>
                  <a:pt x="501294" y="1868556"/>
                </a:cubicBezTo>
                <a:cubicBezTo>
                  <a:pt x="584876" y="1801692"/>
                  <a:pt x="503563" y="1879539"/>
                  <a:pt x="567555" y="1815547"/>
                </a:cubicBezTo>
                <a:cubicBezTo>
                  <a:pt x="571972" y="1802295"/>
                  <a:pt x="572081" y="1786699"/>
                  <a:pt x="580807" y="1775791"/>
                </a:cubicBezTo>
                <a:cubicBezTo>
                  <a:pt x="603686" y="1747192"/>
                  <a:pt x="641742" y="1743992"/>
                  <a:pt x="673572" y="1736034"/>
                </a:cubicBezTo>
                <a:cubicBezTo>
                  <a:pt x="664285" y="1884631"/>
                  <a:pt x="698486" y="1906989"/>
                  <a:pt x="633816" y="1987826"/>
                </a:cubicBezTo>
                <a:cubicBezTo>
                  <a:pt x="626011" y="1997582"/>
                  <a:pt x="616146" y="2005495"/>
                  <a:pt x="607311" y="2014330"/>
                </a:cubicBezTo>
                <a:cubicBezTo>
                  <a:pt x="620563" y="2018747"/>
                  <a:pt x="633099" y="2027582"/>
                  <a:pt x="647068" y="2027582"/>
                </a:cubicBezTo>
                <a:cubicBezTo>
                  <a:pt x="694688" y="2027582"/>
                  <a:pt x="718812" y="2015245"/>
                  <a:pt x="753085" y="1987826"/>
                </a:cubicBezTo>
                <a:cubicBezTo>
                  <a:pt x="762841" y="1980021"/>
                  <a:pt x="768875" y="1967749"/>
                  <a:pt x="779589" y="1961321"/>
                </a:cubicBezTo>
                <a:cubicBezTo>
                  <a:pt x="791567" y="1954134"/>
                  <a:pt x="806094" y="1952486"/>
                  <a:pt x="819346" y="1948069"/>
                </a:cubicBezTo>
                <a:cubicBezTo>
                  <a:pt x="832598" y="1939234"/>
                  <a:pt x="845274" y="1929467"/>
                  <a:pt x="859102" y="1921565"/>
                </a:cubicBezTo>
                <a:cubicBezTo>
                  <a:pt x="876254" y="1911764"/>
                  <a:pt x="895171" y="1905224"/>
                  <a:pt x="912111" y="1895060"/>
                </a:cubicBezTo>
                <a:cubicBezTo>
                  <a:pt x="959497" y="1866629"/>
                  <a:pt x="1026089" y="1823487"/>
                  <a:pt x="1057885" y="1775791"/>
                </a:cubicBezTo>
                <a:cubicBezTo>
                  <a:pt x="1066720" y="1762539"/>
                  <a:pt x="1076487" y="1749863"/>
                  <a:pt x="1084389" y="1736034"/>
                </a:cubicBezTo>
                <a:cubicBezTo>
                  <a:pt x="1094190" y="1718882"/>
                  <a:pt x="1098247" y="1698202"/>
                  <a:pt x="1110894" y="1683026"/>
                </a:cubicBezTo>
                <a:cubicBezTo>
                  <a:pt x="1121090" y="1670790"/>
                  <a:pt x="1138213" y="1666471"/>
                  <a:pt x="1150650" y="1656521"/>
                </a:cubicBezTo>
                <a:cubicBezTo>
                  <a:pt x="1160406" y="1648716"/>
                  <a:pt x="1164938" y="1632635"/>
                  <a:pt x="1177155" y="1630017"/>
                </a:cubicBezTo>
                <a:cubicBezTo>
                  <a:pt x="1229167" y="1618872"/>
                  <a:pt x="1283172" y="1621182"/>
                  <a:pt x="1336181" y="1616765"/>
                </a:cubicBezTo>
                <a:lnTo>
                  <a:pt x="1455450" y="1497495"/>
                </a:lnTo>
                <a:cubicBezTo>
                  <a:pt x="1464285" y="1488660"/>
                  <a:pt x="1471559" y="1477922"/>
                  <a:pt x="1481955" y="1470991"/>
                </a:cubicBezTo>
                <a:lnTo>
                  <a:pt x="1521711" y="1444487"/>
                </a:lnTo>
                <a:cubicBezTo>
                  <a:pt x="1530546" y="1431235"/>
                  <a:pt x="1541093" y="1418976"/>
                  <a:pt x="1548216" y="1404730"/>
                </a:cubicBezTo>
                <a:cubicBezTo>
                  <a:pt x="1603084" y="1294994"/>
                  <a:pt x="1512013" y="1439155"/>
                  <a:pt x="1587972" y="1325217"/>
                </a:cubicBezTo>
                <a:cubicBezTo>
                  <a:pt x="1545477" y="1112736"/>
                  <a:pt x="1569586" y="1190539"/>
                  <a:pt x="1534963" y="1086678"/>
                </a:cubicBezTo>
                <a:cubicBezTo>
                  <a:pt x="1589590" y="1032051"/>
                  <a:pt x="1527233" y="1084607"/>
                  <a:pt x="1627729" y="1046921"/>
                </a:cubicBezTo>
                <a:cubicBezTo>
                  <a:pt x="1642642" y="1041329"/>
                  <a:pt x="1654233" y="1029252"/>
                  <a:pt x="1667485" y="1020417"/>
                </a:cubicBezTo>
                <a:cubicBezTo>
                  <a:pt x="1663068" y="1038087"/>
                  <a:pt x="1661408" y="1056685"/>
                  <a:pt x="1654233" y="1073426"/>
                </a:cubicBezTo>
                <a:cubicBezTo>
                  <a:pt x="1628751" y="1132885"/>
                  <a:pt x="1585149" y="1120279"/>
                  <a:pt x="1707242" y="1099930"/>
                </a:cubicBezTo>
                <a:cubicBezTo>
                  <a:pt x="1744521" y="950813"/>
                  <a:pt x="1707089" y="1115095"/>
                  <a:pt x="1733746" y="781878"/>
                </a:cubicBezTo>
                <a:cubicBezTo>
                  <a:pt x="1745284" y="637646"/>
                  <a:pt x="1739411" y="788856"/>
                  <a:pt x="1786755" y="662608"/>
                </a:cubicBezTo>
                <a:cubicBezTo>
                  <a:pt x="1792959" y="646064"/>
                  <a:pt x="1793380" y="574260"/>
                  <a:pt x="1760250" y="569843"/>
                </a:cubicBezTo>
                <a:close/>
              </a:path>
            </a:pathLst>
          </a:custGeom>
          <a:solidFill>
            <a:schemeClr val="accent1">
              <a:alpha val="59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b="0" i="0" u="none" strike="noStrike" kern="1200" cap="none" spc="0" normalizeH="0" baseline="0" noProof="0">
              <a:ln>
                <a:noFill/>
              </a:ln>
              <a:solidFill>
                <a:schemeClr val="lt1"/>
              </a:solidFill>
              <a:effectLst/>
              <a:uLnTx/>
              <a:uFillTx/>
              <a:latin typeface="+mn-lt"/>
              <a:ea typeface="+mn-ea"/>
              <a:cs typeface="+mn-cs"/>
            </a:endParaRPr>
          </a:p>
        </p:txBody>
      </p:sp>
      <p:sp>
        <p:nvSpPr>
          <p:cNvPr id="4" name="Text Box 19"/>
          <p:cNvSpPr txBox="1"/>
          <p:nvPr/>
        </p:nvSpPr>
        <p:spPr>
          <a:xfrm>
            <a:off x="2571751" y="1221317"/>
            <a:ext cx="1905000" cy="502445"/>
          </a:xfrm>
          <a:prstGeom prst="rect">
            <a:avLst/>
          </a:prstGeom>
          <a:solidFill>
            <a:srgbClr val="FFFF00">
              <a:alpha val="70195"/>
            </a:srgbClr>
          </a:solidFill>
          <a:ln w="9525">
            <a:noFill/>
          </a:ln>
        </p:spPr>
        <p:txBody>
          <a:bodyPr anchor="t">
            <a:spAutoFit/>
          </a:bodyPr>
          <a:lstStyle/>
          <a:p>
            <a:pPr>
              <a:spcBef>
                <a:spcPct val="50000"/>
              </a:spcBef>
            </a:pPr>
            <a:r>
              <a:rPr lang="zh-CN" altLang="en-US" sz="2665" b="1" dirty="0">
                <a:latin typeface="微软雅黑" panose="020B0503020204020204" charset="-122"/>
                <a:ea typeface="微软雅黑" panose="020B0503020204020204" charset="-122"/>
              </a:rPr>
              <a:t>三大派系</a:t>
            </a:r>
            <a:endParaRPr lang="zh-CN" altLang="en-US" sz="2665" b="1" dirty="0">
              <a:latin typeface="微软雅黑" panose="020B0503020204020204" charset="-122"/>
              <a:ea typeface="微软雅黑" panose="020B0503020204020204" charset="-122"/>
            </a:endParaRPr>
          </a:p>
        </p:txBody>
      </p:sp>
      <p:sp>
        <p:nvSpPr>
          <p:cNvPr id="18" name="Rectangle 7"/>
          <p:cNvSpPr/>
          <p:nvPr/>
        </p:nvSpPr>
        <p:spPr>
          <a:xfrm>
            <a:off x="6926580" y="4104005"/>
            <a:ext cx="3855085" cy="1938992"/>
          </a:xfrm>
          <a:prstGeom prst="rect">
            <a:avLst/>
          </a:prstGeom>
          <a:noFill/>
          <a:ln w="9525">
            <a:noFill/>
          </a:ln>
        </p:spPr>
        <p:txBody>
          <a:bodyPr wrap="square" anchor="t">
            <a:spAutoFit/>
          </a:bodyPr>
          <a:lstStyle/>
          <a:p>
            <a:pPr>
              <a:lnSpc>
                <a:spcPct val="150000"/>
              </a:lnSpc>
            </a:pPr>
            <a:r>
              <a:rPr lang="zh-CN" altLang="en-US" sz="4000" b="1" dirty="0">
                <a:solidFill>
                  <a:srgbClr val="FF0000"/>
                </a:solidFill>
                <a:latin typeface="微软雅黑" panose="020B0503020204020204" charset="-122"/>
                <a:ea typeface="微软雅黑" panose="020B0503020204020204" charset="-122"/>
              </a:rPr>
              <a:t>军阀割据混战</a:t>
            </a:r>
            <a:endParaRPr lang="en-US" altLang="zh-CN" sz="4000" b="1" dirty="0">
              <a:solidFill>
                <a:srgbClr val="FF0000"/>
              </a:solidFill>
              <a:latin typeface="微软雅黑" panose="020B0503020204020204" charset="-122"/>
              <a:ea typeface="微软雅黑" panose="020B0503020204020204" charset="-122"/>
            </a:endParaRPr>
          </a:p>
          <a:p>
            <a:pPr>
              <a:lnSpc>
                <a:spcPct val="150000"/>
              </a:lnSpc>
            </a:pPr>
            <a:r>
              <a:rPr lang="zh-CN" altLang="en-US" sz="4000" b="1" dirty="0">
                <a:solidFill>
                  <a:srgbClr val="FF0000"/>
                </a:solidFill>
                <a:latin typeface="微软雅黑" panose="020B0503020204020204" charset="-122"/>
                <a:ea typeface="微软雅黑" panose="020B0503020204020204" charset="-122"/>
              </a:rPr>
              <a:t>国家四分五裂</a:t>
            </a:r>
            <a:endParaRPr lang="zh-CN" altLang="en-US" sz="4000" b="1" dirty="0">
              <a:solidFill>
                <a:srgbClr val="FF0000"/>
              </a:solidFill>
              <a:latin typeface="微软雅黑" panose="020B0503020204020204" charset="-122"/>
              <a:ea typeface="微软雅黑" panose="020B0503020204020204" charset="-122"/>
            </a:endParaRPr>
          </a:p>
        </p:txBody>
      </p:sp>
      <p:grpSp>
        <p:nvGrpSpPr>
          <p:cNvPr id="20495" name="组合 17"/>
          <p:cNvGrpSpPr/>
          <p:nvPr/>
        </p:nvGrpSpPr>
        <p:grpSpPr>
          <a:xfrm>
            <a:off x="285752" y="165102"/>
            <a:ext cx="2571749" cy="666751"/>
            <a:chOff x="214313" y="123825"/>
            <a:chExt cx="1928812" cy="500063"/>
          </a:xfrm>
        </p:grpSpPr>
        <p:sp>
          <p:nvSpPr>
            <p:cNvPr id="19" name="椭圆 18"/>
            <p:cNvSpPr/>
            <p:nvPr/>
          </p:nvSpPr>
          <p:spPr bwMode="auto">
            <a:xfrm>
              <a:off x="214313" y="123825"/>
              <a:ext cx="500062" cy="500063"/>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HK" altLang="en-US" b="0" i="0" u="none" strike="noStrike" kern="1200" cap="none" spc="0" normalizeH="0" baseline="0" noProof="0">
                <a:ln>
                  <a:noFill/>
                </a:ln>
                <a:solidFill>
                  <a:srgbClr val="FFFFFF"/>
                </a:solidFill>
                <a:effectLst/>
                <a:uLnTx/>
                <a:uFillTx/>
                <a:latin typeface="Calibri" panose="020F0502020204030204" pitchFamily="34" charset="0"/>
                <a:ea typeface="PMingLiU" panose="02020500000000000000" pitchFamily="18" charset="-120"/>
                <a:cs typeface="+mn-cs"/>
              </a:endParaRPr>
            </a:p>
          </p:txBody>
        </p:sp>
        <p:sp>
          <p:nvSpPr>
            <p:cNvPr id="20497" name="任意多边形 3"/>
            <p:cNvSpPr/>
            <p:nvPr/>
          </p:nvSpPr>
          <p:spPr>
            <a:xfrm>
              <a:off x="323850" y="214313"/>
              <a:ext cx="333375" cy="312737"/>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0" b="0"/>
              <a:pathLst>
                <a:path w="1361803" h="1281345">
                  <a:moveTo>
                    <a:pt x="340187" y="867542"/>
                  </a:moveTo>
                  <a:cubicBezTo>
                    <a:pt x="351512" y="867144"/>
                    <a:pt x="363575" y="872724"/>
                    <a:pt x="372930" y="883885"/>
                  </a:cubicBezTo>
                  <a:cubicBezTo>
                    <a:pt x="394595" y="907270"/>
                    <a:pt x="415275" y="931718"/>
                    <a:pt x="436940" y="957229"/>
                  </a:cubicBezTo>
                  <a:cubicBezTo>
                    <a:pt x="449742" y="946599"/>
                    <a:pt x="462543" y="935970"/>
                    <a:pt x="475345" y="925340"/>
                  </a:cubicBezTo>
                  <a:cubicBezTo>
                    <a:pt x="492086" y="911522"/>
                    <a:pt x="506857" y="910459"/>
                    <a:pt x="525568" y="923214"/>
                  </a:cubicBezTo>
                  <a:cubicBezTo>
                    <a:pt x="535415" y="929592"/>
                    <a:pt x="544278" y="935970"/>
                    <a:pt x="553141" y="942347"/>
                  </a:cubicBezTo>
                  <a:cubicBezTo>
                    <a:pt x="545263" y="967858"/>
                    <a:pt x="538370" y="993369"/>
                    <a:pt x="530492" y="1018880"/>
                  </a:cubicBezTo>
                  <a:cubicBezTo>
                    <a:pt x="528522" y="1018880"/>
                    <a:pt x="528522" y="1018880"/>
                    <a:pt x="527537" y="1018880"/>
                  </a:cubicBezTo>
                  <a:cubicBezTo>
                    <a:pt x="509812" y="1000810"/>
                    <a:pt x="494056" y="1007187"/>
                    <a:pt x="479284" y="1024195"/>
                  </a:cubicBezTo>
                  <a:cubicBezTo>
                    <a:pt x="473376" y="1030572"/>
                    <a:pt x="466482" y="1035887"/>
                    <a:pt x="459589" y="1041202"/>
                  </a:cubicBezTo>
                  <a:cubicBezTo>
                    <a:pt x="438909" y="1058209"/>
                    <a:pt x="420199" y="1056083"/>
                    <a:pt x="402473" y="1035887"/>
                  </a:cubicBezTo>
                  <a:cubicBezTo>
                    <a:pt x="385732" y="1017817"/>
                    <a:pt x="369976" y="998684"/>
                    <a:pt x="352251" y="978488"/>
                  </a:cubicBezTo>
                  <a:cubicBezTo>
                    <a:pt x="343388" y="995495"/>
                    <a:pt x="335510" y="1012502"/>
                    <a:pt x="327632" y="1028446"/>
                  </a:cubicBezTo>
                  <a:cubicBezTo>
                    <a:pt x="318769" y="1046517"/>
                    <a:pt x="303013" y="1053957"/>
                    <a:pt x="286272" y="1050768"/>
                  </a:cubicBezTo>
                  <a:cubicBezTo>
                    <a:pt x="262638" y="1046517"/>
                    <a:pt x="248851" y="1019943"/>
                    <a:pt x="259683" y="995495"/>
                  </a:cubicBezTo>
                  <a:cubicBezTo>
                    <a:pt x="276424" y="959355"/>
                    <a:pt x="293165" y="922151"/>
                    <a:pt x="311876" y="887074"/>
                  </a:cubicBezTo>
                  <a:cubicBezTo>
                    <a:pt x="318276" y="874318"/>
                    <a:pt x="328863" y="867941"/>
                    <a:pt x="340187" y="867542"/>
                  </a:cubicBezTo>
                  <a:close/>
                  <a:moveTo>
                    <a:pt x="274255" y="687365"/>
                  </a:moveTo>
                  <a:cubicBezTo>
                    <a:pt x="330459" y="687365"/>
                    <a:pt x="386662" y="687365"/>
                    <a:pt x="442866" y="687365"/>
                  </a:cubicBezTo>
                  <a:cubicBezTo>
                    <a:pt x="516819" y="687365"/>
                    <a:pt x="590771" y="687365"/>
                    <a:pt x="664723" y="687365"/>
                  </a:cubicBezTo>
                  <a:cubicBezTo>
                    <a:pt x="670640" y="687365"/>
                    <a:pt x="675570" y="687365"/>
                    <a:pt x="684444" y="687365"/>
                  </a:cubicBezTo>
                  <a:cubicBezTo>
                    <a:pt x="666695" y="718154"/>
                    <a:pt x="649933" y="745757"/>
                    <a:pt x="632184" y="772299"/>
                  </a:cubicBezTo>
                  <a:cubicBezTo>
                    <a:pt x="630212" y="775484"/>
                    <a:pt x="625282" y="776545"/>
                    <a:pt x="621338" y="776545"/>
                  </a:cubicBezTo>
                  <a:cubicBezTo>
                    <a:pt x="504000" y="777607"/>
                    <a:pt x="387648" y="776545"/>
                    <a:pt x="270311" y="777607"/>
                  </a:cubicBezTo>
                  <a:cubicBezTo>
                    <a:pt x="259464" y="777607"/>
                    <a:pt x="255520" y="772299"/>
                    <a:pt x="256506" y="760620"/>
                  </a:cubicBezTo>
                  <a:cubicBezTo>
                    <a:pt x="256506" y="742572"/>
                    <a:pt x="256506" y="724524"/>
                    <a:pt x="255520" y="706475"/>
                  </a:cubicBezTo>
                  <a:cubicBezTo>
                    <a:pt x="255520" y="691612"/>
                    <a:pt x="261436" y="687365"/>
                    <a:pt x="274255" y="687365"/>
                  </a:cubicBezTo>
                  <a:close/>
                  <a:moveTo>
                    <a:pt x="278054" y="504636"/>
                  </a:moveTo>
                  <a:cubicBezTo>
                    <a:pt x="354989" y="504636"/>
                    <a:pt x="432911" y="504636"/>
                    <a:pt x="509846" y="504636"/>
                  </a:cubicBezTo>
                  <a:cubicBezTo>
                    <a:pt x="588754" y="504636"/>
                    <a:pt x="666676" y="504636"/>
                    <a:pt x="745584" y="504636"/>
                  </a:cubicBezTo>
                  <a:cubicBezTo>
                    <a:pt x="764325" y="504636"/>
                    <a:pt x="765311" y="505700"/>
                    <a:pt x="765311" y="524845"/>
                  </a:cubicBezTo>
                  <a:cubicBezTo>
                    <a:pt x="765311" y="535481"/>
                    <a:pt x="765311" y="546117"/>
                    <a:pt x="765311" y="556753"/>
                  </a:cubicBezTo>
                  <a:cubicBezTo>
                    <a:pt x="765311" y="580153"/>
                    <a:pt x="752489" y="593980"/>
                    <a:pt x="730789" y="593980"/>
                  </a:cubicBezTo>
                  <a:cubicBezTo>
                    <a:pt x="580863" y="593980"/>
                    <a:pt x="429952" y="593980"/>
                    <a:pt x="279040" y="593980"/>
                  </a:cubicBezTo>
                  <a:cubicBezTo>
                    <a:pt x="256354" y="593980"/>
                    <a:pt x="256354" y="592917"/>
                    <a:pt x="256354" y="569517"/>
                  </a:cubicBezTo>
                  <a:cubicBezTo>
                    <a:pt x="256354" y="555690"/>
                    <a:pt x="256354" y="541863"/>
                    <a:pt x="256354" y="528036"/>
                  </a:cubicBezTo>
                  <a:cubicBezTo>
                    <a:pt x="256354" y="504636"/>
                    <a:pt x="256354" y="504636"/>
                    <a:pt x="278054" y="504636"/>
                  </a:cubicBezTo>
                  <a:close/>
                  <a:moveTo>
                    <a:pt x="942895" y="453454"/>
                  </a:moveTo>
                  <a:cubicBezTo>
                    <a:pt x="989224" y="494914"/>
                    <a:pt x="1033581" y="534249"/>
                    <a:pt x="1077938" y="574646"/>
                  </a:cubicBezTo>
                  <a:cubicBezTo>
                    <a:pt x="1059210" y="599097"/>
                    <a:pt x="1040481" y="622484"/>
                    <a:pt x="1021752" y="644809"/>
                  </a:cubicBezTo>
                  <a:cubicBezTo>
                    <a:pt x="928109" y="760685"/>
                    <a:pt x="831509" y="874435"/>
                    <a:pt x="722095" y="974365"/>
                  </a:cubicBezTo>
                  <a:cubicBezTo>
                    <a:pt x="695481" y="999879"/>
                    <a:pt x="664923" y="1021141"/>
                    <a:pt x="635352" y="1042403"/>
                  </a:cubicBezTo>
                  <a:cubicBezTo>
                    <a:pt x="626481" y="1048781"/>
                    <a:pt x="613666" y="1046655"/>
                    <a:pt x="601838" y="1048781"/>
                  </a:cubicBezTo>
                  <a:cubicBezTo>
                    <a:pt x="601838" y="1037087"/>
                    <a:pt x="596909" y="1023267"/>
                    <a:pt x="600852" y="1012636"/>
                  </a:cubicBezTo>
                  <a:cubicBezTo>
                    <a:pt x="619581" y="969050"/>
                    <a:pt x="637323" y="924400"/>
                    <a:pt x="659995" y="882940"/>
                  </a:cubicBezTo>
                  <a:cubicBezTo>
                    <a:pt x="741809" y="734108"/>
                    <a:pt x="838409" y="595907"/>
                    <a:pt x="938952" y="460896"/>
                  </a:cubicBezTo>
                  <a:cubicBezTo>
                    <a:pt x="939938" y="458770"/>
                    <a:pt x="940924" y="456643"/>
                    <a:pt x="942895" y="453454"/>
                  </a:cubicBezTo>
                  <a:close/>
                  <a:moveTo>
                    <a:pt x="1337162" y="323013"/>
                  </a:moveTo>
                  <a:cubicBezTo>
                    <a:pt x="1348990" y="326198"/>
                    <a:pt x="1361803" y="343189"/>
                    <a:pt x="1361803" y="358055"/>
                  </a:cubicBezTo>
                  <a:cubicBezTo>
                    <a:pt x="1359832" y="361241"/>
                    <a:pt x="1357861" y="367612"/>
                    <a:pt x="1353918" y="373984"/>
                  </a:cubicBezTo>
                  <a:cubicBezTo>
                    <a:pt x="1300693" y="447255"/>
                    <a:pt x="1247469" y="521588"/>
                    <a:pt x="1194244" y="594859"/>
                  </a:cubicBezTo>
                  <a:cubicBezTo>
                    <a:pt x="1175517" y="619282"/>
                    <a:pt x="1154818" y="642644"/>
                    <a:pt x="1134120" y="664944"/>
                  </a:cubicBezTo>
                  <a:cubicBezTo>
                    <a:pt x="1125249" y="673439"/>
                    <a:pt x="1113421" y="678749"/>
                    <a:pt x="1101594" y="682996"/>
                  </a:cubicBezTo>
                  <a:cubicBezTo>
                    <a:pt x="1095680" y="685120"/>
                    <a:pt x="1083852" y="682996"/>
                    <a:pt x="1080895" y="677687"/>
                  </a:cubicBezTo>
                  <a:cubicBezTo>
                    <a:pt x="1077938" y="671315"/>
                    <a:pt x="1077938" y="658573"/>
                    <a:pt x="1080895" y="652201"/>
                  </a:cubicBezTo>
                  <a:cubicBezTo>
                    <a:pt x="1092723" y="633087"/>
                    <a:pt x="1107507" y="615035"/>
                    <a:pt x="1121306" y="596983"/>
                  </a:cubicBezTo>
                  <a:cubicBezTo>
                    <a:pt x="1175517" y="522650"/>
                    <a:pt x="1229727" y="449379"/>
                    <a:pt x="1284923" y="375046"/>
                  </a:cubicBezTo>
                  <a:cubicBezTo>
                    <a:pt x="1293794" y="362303"/>
                    <a:pt x="1302665" y="348498"/>
                    <a:pt x="1310550" y="334694"/>
                  </a:cubicBezTo>
                  <a:cubicBezTo>
                    <a:pt x="1317449" y="324075"/>
                    <a:pt x="1325334" y="318765"/>
                    <a:pt x="1337162" y="323013"/>
                  </a:cubicBezTo>
                  <a:close/>
                  <a:moveTo>
                    <a:pt x="525824" y="229421"/>
                  </a:moveTo>
                  <a:cubicBezTo>
                    <a:pt x="600725" y="229421"/>
                    <a:pt x="675627" y="229421"/>
                    <a:pt x="750528" y="229421"/>
                  </a:cubicBezTo>
                  <a:cubicBezTo>
                    <a:pt x="761369" y="229421"/>
                    <a:pt x="765311" y="233676"/>
                    <a:pt x="765311" y="245375"/>
                  </a:cubicBezTo>
                  <a:cubicBezTo>
                    <a:pt x="764326" y="264521"/>
                    <a:pt x="764326" y="282602"/>
                    <a:pt x="765311" y="301747"/>
                  </a:cubicBezTo>
                  <a:cubicBezTo>
                    <a:pt x="765311" y="314511"/>
                    <a:pt x="760383" y="318765"/>
                    <a:pt x="748557" y="318765"/>
                  </a:cubicBezTo>
                  <a:cubicBezTo>
                    <a:pt x="711106" y="318765"/>
                    <a:pt x="674641" y="318765"/>
                    <a:pt x="638176" y="318765"/>
                  </a:cubicBezTo>
                  <a:cubicBezTo>
                    <a:pt x="601711" y="318765"/>
                    <a:pt x="565246" y="317702"/>
                    <a:pt x="528781" y="318765"/>
                  </a:cubicBezTo>
                  <a:cubicBezTo>
                    <a:pt x="515969" y="318765"/>
                    <a:pt x="511041" y="313447"/>
                    <a:pt x="511041" y="299620"/>
                  </a:cubicBezTo>
                  <a:cubicBezTo>
                    <a:pt x="512027" y="282602"/>
                    <a:pt x="512027" y="264521"/>
                    <a:pt x="511041" y="246439"/>
                  </a:cubicBezTo>
                  <a:cubicBezTo>
                    <a:pt x="511041" y="234739"/>
                    <a:pt x="514983" y="229421"/>
                    <a:pt x="525824" y="229421"/>
                  </a:cubicBezTo>
                  <a:close/>
                  <a:moveTo>
                    <a:pt x="1243182" y="137949"/>
                  </a:moveTo>
                  <a:cubicBezTo>
                    <a:pt x="1255260" y="139675"/>
                    <a:pt x="1267337" y="146577"/>
                    <a:pt x="1281140" y="158257"/>
                  </a:cubicBezTo>
                  <a:cubicBezTo>
                    <a:pt x="1308745" y="183741"/>
                    <a:pt x="1317618" y="208163"/>
                    <a:pt x="1306773" y="240018"/>
                  </a:cubicBezTo>
                  <a:cubicBezTo>
                    <a:pt x="1300858" y="257008"/>
                    <a:pt x="1294942" y="275059"/>
                    <a:pt x="1285083" y="289925"/>
                  </a:cubicBezTo>
                  <a:cubicBezTo>
                    <a:pt x="1228886" y="370624"/>
                    <a:pt x="1171704" y="450262"/>
                    <a:pt x="1114521" y="532023"/>
                  </a:cubicBezTo>
                  <a:cubicBezTo>
                    <a:pt x="1066212" y="489550"/>
                    <a:pt x="1022832" y="450262"/>
                    <a:pt x="977480" y="410974"/>
                  </a:cubicBezTo>
                  <a:cubicBezTo>
                    <a:pt x="984381" y="401417"/>
                    <a:pt x="990297" y="392923"/>
                    <a:pt x="996212" y="385490"/>
                  </a:cubicBezTo>
                  <a:cubicBezTo>
                    <a:pt x="1050437" y="319656"/>
                    <a:pt x="1103676" y="252760"/>
                    <a:pt x="1157901" y="187988"/>
                  </a:cubicBezTo>
                  <a:cubicBezTo>
                    <a:pt x="1170718" y="172061"/>
                    <a:pt x="1188464" y="159319"/>
                    <a:pt x="1205225" y="148700"/>
                  </a:cubicBezTo>
                  <a:cubicBezTo>
                    <a:pt x="1219027" y="139675"/>
                    <a:pt x="1231105" y="136224"/>
                    <a:pt x="1243182" y="137949"/>
                  </a:cubicBezTo>
                  <a:close/>
                  <a:moveTo>
                    <a:pt x="326420" y="0"/>
                  </a:moveTo>
                  <a:cubicBezTo>
                    <a:pt x="513791" y="0"/>
                    <a:pt x="702148" y="0"/>
                    <a:pt x="889519" y="0"/>
                  </a:cubicBezTo>
                  <a:cubicBezTo>
                    <a:pt x="964468" y="1063"/>
                    <a:pt x="1018707" y="56311"/>
                    <a:pt x="1021665" y="137059"/>
                  </a:cubicBezTo>
                  <a:cubicBezTo>
                    <a:pt x="1021665" y="164684"/>
                    <a:pt x="1021665" y="191246"/>
                    <a:pt x="1020679" y="218870"/>
                  </a:cubicBezTo>
                  <a:cubicBezTo>
                    <a:pt x="1020679" y="225245"/>
                    <a:pt x="1017721" y="232682"/>
                    <a:pt x="1013776" y="237995"/>
                  </a:cubicBezTo>
                  <a:cubicBezTo>
                    <a:pt x="985177" y="275181"/>
                    <a:pt x="956578" y="311305"/>
                    <a:pt x="928966" y="348492"/>
                  </a:cubicBezTo>
                  <a:cubicBezTo>
                    <a:pt x="921077" y="358054"/>
                    <a:pt x="915160" y="369741"/>
                    <a:pt x="908256" y="380366"/>
                  </a:cubicBezTo>
                  <a:cubicBezTo>
                    <a:pt x="905298" y="384616"/>
                    <a:pt x="901353" y="387804"/>
                    <a:pt x="895436" y="395241"/>
                  </a:cubicBezTo>
                  <a:cubicBezTo>
                    <a:pt x="895436" y="365492"/>
                    <a:pt x="895436" y="339992"/>
                    <a:pt x="895436" y="314493"/>
                  </a:cubicBezTo>
                  <a:cubicBezTo>
                    <a:pt x="895436" y="263494"/>
                    <a:pt x="895436" y="212495"/>
                    <a:pt x="895436" y="161496"/>
                  </a:cubicBezTo>
                  <a:cubicBezTo>
                    <a:pt x="895436" y="139184"/>
                    <a:pt x="892478" y="135997"/>
                    <a:pt x="870782" y="135997"/>
                  </a:cubicBezTo>
                  <a:cubicBezTo>
                    <a:pt x="713982" y="135997"/>
                    <a:pt x="557182" y="135997"/>
                    <a:pt x="399396" y="135997"/>
                  </a:cubicBezTo>
                  <a:cubicBezTo>
                    <a:pt x="394465" y="135997"/>
                    <a:pt x="388548" y="135997"/>
                    <a:pt x="381645" y="135997"/>
                  </a:cubicBezTo>
                  <a:cubicBezTo>
                    <a:pt x="381645" y="145559"/>
                    <a:pt x="381645" y="152997"/>
                    <a:pt x="381645" y="159371"/>
                  </a:cubicBezTo>
                  <a:cubicBezTo>
                    <a:pt x="381645" y="211433"/>
                    <a:pt x="381645" y="262431"/>
                    <a:pt x="381645" y="314493"/>
                  </a:cubicBezTo>
                  <a:cubicBezTo>
                    <a:pt x="380659" y="373991"/>
                    <a:pt x="346143" y="410116"/>
                    <a:pt x="290918" y="410116"/>
                  </a:cubicBezTo>
                  <a:cubicBezTo>
                    <a:pt x="241610" y="410116"/>
                    <a:pt x="192302" y="410116"/>
                    <a:pt x="142994" y="410116"/>
                  </a:cubicBezTo>
                  <a:cubicBezTo>
                    <a:pt x="138063" y="410116"/>
                    <a:pt x="133132" y="410116"/>
                    <a:pt x="126229" y="410116"/>
                  </a:cubicBezTo>
                  <a:cubicBezTo>
                    <a:pt x="126229" y="418615"/>
                    <a:pt x="126229" y="423928"/>
                    <a:pt x="126229" y="429240"/>
                  </a:cubicBezTo>
                  <a:cubicBezTo>
                    <a:pt x="126229" y="658735"/>
                    <a:pt x="126229" y="888229"/>
                    <a:pt x="126229" y="1117724"/>
                  </a:cubicBezTo>
                  <a:cubicBezTo>
                    <a:pt x="126229" y="1143223"/>
                    <a:pt x="128201" y="1145348"/>
                    <a:pt x="150883" y="1145348"/>
                  </a:cubicBezTo>
                  <a:cubicBezTo>
                    <a:pt x="390521" y="1145348"/>
                    <a:pt x="630158" y="1145348"/>
                    <a:pt x="869796" y="1145348"/>
                  </a:cubicBezTo>
                  <a:cubicBezTo>
                    <a:pt x="893464" y="1145348"/>
                    <a:pt x="895436" y="1143223"/>
                    <a:pt x="895436" y="1117724"/>
                  </a:cubicBezTo>
                  <a:cubicBezTo>
                    <a:pt x="895436" y="1052913"/>
                    <a:pt x="895436" y="988102"/>
                    <a:pt x="895436" y="923291"/>
                  </a:cubicBezTo>
                  <a:cubicBezTo>
                    <a:pt x="895436" y="916916"/>
                    <a:pt x="897409" y="908416"/>
                    <a:pt x="901353" y="904166"/>
                  </a:cubicBezTo>
                  <a:cubicBezTo>
                    <a:pt x="938827" y="860605"/>
                    <a:pt x="976302" y="818106"/>
                    <a:pt x="1013776" y="774545"/>
                  </a:cubicBezTo>
                  <a:cubicBezTo>
                    <a:pt x="1015748" y="773482"/>
                    <a:pt x="1016734" y="772420"/>
                    <a:pt x="1020679" y="769232"/>
                  </a:cubicBezTo>
                  <a:cubicBezTo>
                    <a:pt x="1020679" y="775607"/>
                    <a:pt x="1021665" y="779857"/>
                    <a:pt x="1021665" y="784107"/>
                  </a:cubicBezTo>
                  <a:cubicBezTo>
                    <a:pt x="1021665" y="902042"/>
                    <a:pt x="1021665" y="1018914"/>
                    <a:pt x="1021665" y="1135786"/>
                  </a:cubicBezTo>
                  <a:cubicBezTo>
                    <a:pt x="1020679" y="1222909"/>
                    <a:pt x="967426" y="1281345"/>
                    <a:pt x="886561" y="1281345"/>
                  </a:cubicBezTo>
                  <a:cubicBezTo>
                    <a:pt x="634103" y="1281345"/>
                    <a:pt x="382631" y="1281345"/>
                    <a:pt x="131160" y="1281345"/>
                  </a:cubicBezTo>
                  <a:cubicBezTo>
                    <a:pt x="55225" y="1281345"/>
                    <a:pt x="0" y="1221847"/>
                    <a:pt x="0" y="1140036"/>
                  </a:cubicBezTo>
                  <a:cubicBezTo>
                    <a:pt x="0" y="872292"/>
                    <a:pt x="0" y="603486"/>
                    <a:pt x="0" y="335742"/>
                  </a:cubicBezTo>
                  <a:cubicBezTo>
                    <a:pt x="0" y="315555"/>
                    <a:pt x="5917" y="298556"/>
                    <a:pt x="18737" y="283681"/>
                  </a:cubicBezTo>
                  <a:cubicBezTo>
                    <a:pt x="99603" y="198683"/>
                    <a:pt x="180468" y="113685"/>
                    <a:pt x="261333" y="28687"/>
                  </a:cubicBezTo>
                  <a:cubicBezTo>
                    <a:pt x="279084" y="9562"/>
                    <a:pt x="300780" y="0"/>
                    <a:pt x="326420" y="0"/>
                  </a:cubicBezTo>
                  <a:close/>
                </a:path>
              </a:pathLst>
            </a:custGeom>
            <a:solidFill>
              <a:srgbClr val="FFFFFF"/>
            </a:solidFill>
            <a:ln w="9525">
              <a:noFill/>
            </a:ln>
          </p:spPr>
          <p:txBody>
            <a:bodyPr/>
            <a:lstStyle/>
            <a:p>
              <a:endParaRPr lang="zh-CN" altLang="en-US" sz="3200"/>
            </a:p>
          </p:txBody>
        </p:sp>
        <p:sp>
          <p:nvSpPr>
            <p:cNvPr id="20498" name="矩形 4"/>
            <p:cNvSpPr/>
            <p:nvPr/>
          </p:nvSpPr>
          <p:spPr>
            <a:xfrm>
              <a:off x="428625" y="171450"/>
              <a:ext cx="1714500" cy="376238"/>
            </a:xfrm>
            <a:prstGeom prst="rect">
              <a:avLst/>
            </a:prstGeom>
            <a:noFill/>
            <a:ln w="9525">
              <a:noFill/>
            </a:ln>
          </p:spPr>
          <p:txBody>
            <a:bodyPr anchor="t">
              <a:spAutoFit/>
            </a:bodyPr>
            <a:lstStyle/>
            <a:p>
              <a:pPr algn="ctr"/>
              <a:r>
                <a:rPr lang="zh-CN" altLang="en-US" sz="2665" b="1" dirty="0">
                  <a:latin typeface="微软雅黑" panose="020B0503020204020204" charset="-122"/>
                  <a:ea typeface="微软雅黑" panose="020B0503020204020204" charset="-122"/>
                </a:rPr>
                <a:t>新课讲解</a:t>
              </a:r>
              <a:endParaRPr lang="zh-CN" altLang="en-US" sz="2665" b="1" dirty="0">
                <a:latin typeface="微软雅黑" panose="020B0503020204020204" charset="-122"/>
                <a:ea typeface="微软雅黑" panose="020B0503020204020204"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linds(horizontal)">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29"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1000" fill="hold"/>
                                        <p:tgtEl>
                                          <p:spTgt spid="9"/>
                                        </p:tgtEl>
                                        <p:attrNameLst>
                                          <p:attrName>ppt_x</p:attrName>
                                        </p:attrNameLst>
                                      </p:cBhvr>
                                      <p:tavLst>
                                        <p:tav tm="0">
                                          <p:val>
                                            <p:strVal val="#ppt_x-.2"/>
                                          </p:val>
                                        </p:tav>
                                        <p:tav tm="100000">
                                          <p:val>
                                            <p:strVal val="#ppt_x"/>
                                          </p:val>
                                        </p:tav>
                                      </p:tavLst>
                                    </p:anim>
                                    <p:anim calcmode="lin" valueType="num">
                                      <p:cBhvr>
                                        <p:cTn id="28"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29" dur="10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wipe(up)">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blinds(horizontal)">
                                      <p:cBhvr>
                                        <p:cTn id="39" dur="500"/>
                                        <p:tgtEl>
                                          <p:spTgt spid="3"/>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Effect transition="in" filter="fade">
                                      <p:cBhvr>
                                        <p:cTn id="46" dur="500"/>
                                        <p:tgtEl>
                                          <p:spTgt spid="18"/>
                                        </p:tgtEl>
                                      </p:cBhvr>
                                    </p:animEffect>
                                  </p:childTnLst>
                                  <p:subTnLst>
                                    <p:audio>
                                      <p:cMediaNode>
                                        <p:cTn display="0" masterRel="sameClick">
                                          <p:stCondLst>
                                            <p:cond evt="begin" delay="0">
                                              <p:tn val="42"/>
                                            </p:cond>
                                          </p:stCondLst>
                                          <p:endCondLst>
                                            <p:cond evt="onStopAudio" delay="0">
                                              <p:tgtEl>
                                                <p:sldTgt/>
                                              </p:tgtEl>
                                            </p:cond>
                                          </p:endCondLst>
                                        </p:cTn>
                                        <p:tgtEl>
                                          <p:sndTgt r:embed="rId2" name="explod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bldLvl="0" animBg="1"/>
      <p:bldP spid="6" grpId="0"/>
      <p:bldP spid="16" grpId="0" bldLvl="0" animBg="1"/>
      <p:bldP spid="4" grpId="0" bldLvl="0" animBg="1"/>
      <p:bldP spid="1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881158" y="214290"/>
            <a:ext cx="2575560" cy="707886"/>
          </a:xfrm>
          <a:prstGeom prst="rect">
            <a:avLst/>
          </a:prstGeom>
          <a:noFill/>
        </p:spPr>
        <p:txBody>
          <a:bodyPr wrap="square" rtlCol="0">
            <a:spAutoFit/>
          </a:bodyPr>
          <a:lstStyle/>
          <a:p>
            <a:r>
              <a:rPr lang="zh-CN" altLang="en-US" sz="4000" dirty="0">
                <a:latin typeface="华文行楷" panose="02010800040101010101" charset="-122"/>
                <a:ea typeface="华文行楷" panose="02010800040101010101" charset="-122"/>
              </a:rPr>
              <a:t>军阀割据</a:t>
            </a:r>
            <a:endParaRPr lang="zh-CN" altLang="en-US" sz="4000" dirty="0">
              <a:latin typeface="华文行楷" panose="02010800040101010101" charset="-122"/>
              <a:ea typeface="华文行楷" panose="02010800040101010101" charset="-122"/>
            </a:endParaRPr>
          </a:p>
        </p:txBody>
      </p:sp>
      <p:sp>
        <p:nvSpPr>
          <p:cNvPr id="3" name="文本框 2"/>
          <p:cNvSpPr txBox="1"/>
          <p:nvPr/>
        </p:nvSpPr>
        <p:spPr>
          <a:xfrm>
            <a:off x="274321" y="848362"/>
            <a:ext cx="5981065" cy="977265"/>
          </a:xfrm>
          <a:prstGeom prst="rect">
            <a:avLst/>
          </a:prstGeom>
          <a:noFill/>
        </p:spPr>
        <p:txBody>
          <a:bodyPr wrap="square" rtlCol="0">
            <a:spAutoFit/>
          </a:bodyPr>
          <a:lstStyle/>
          <a:p>
            <a:pPr>
              <a:lnSpc>
                <a:spcPct val="120000"/>
              </a:lnSpc>
              <a:buFont typeface="Arial" panose="020B0604020202020204" pitchFamily="34" charset="0"/>
              <a:buNone/>
            </a:pPr>
            <a:r>
              <a:rPr lang="zh-CN" altLang="en-US" b="1" dirty="0">
                <a:latin typeface="宋体" panose="02010600030101010101" pitchFamily="2" charset="-122"/>
                <a:sym typeface="+mn-ea"/>
              </a:rPr>
              <a:t>观察下图：军阀割据形势示意图，并结合教材，完成下表。</a:t>
            </a:r>
            <a:endParaRPr lang="zh-CN" altLang="en-US" b="1" dirty="0">
              <a:latin typeface="宋体" panose="02010600030101010101" pitchFamily="2" charset="-122"/>
              <a:sym typeface="+mn-ea"/>
            </a:endParaRPr>
          </a:p>
        </p:txBody>
      </p:sp>
      <p:pic>
        <p:nvPicPr>
          <p:cNvPr id="4" name="Picture 4" descr="timg?image&amp;quality=80&amp;size=b9999_10000&amp;sec=1497417389857&amp;di=ae8adc8b9b5c949a8544c2e697ce5d65&amp;imgtype=0&amp;src=http%3A%2F%2Ffile1"/>
          <p:cNvPicPr>
            <a:picLocks noChangeAspect="1"/>
          </p:cNvPicPr>
          <p:nvPr/>
        </p:nvPicPr>
        <p:blipFill>
          <a:blip r:embed="rId1"/>
          <a:srcRect l="18109" t="6706" r="935" b="5003"/>
          <a:stretch>
            <a:fillRect/>
          </a:stretch>
        </p:blipFill>
        <p:spPr>
          <a:xfrm>
            <a:off x="6255386" y="177802"/>
            <a:ext cx="5892165" cy="6259195"/>
          </a:xfrm>
          <a:prstGeom prst="rect">
            <a:avLst/>
          </a:prstGeom>
          <a:noFill/>
          <a:ln w="9525">
            <a:noFill/>
          </a:ln>
        </p:spPr>
      </p:pic>
      <p:graphicFrame>
        <p:nvGraphicFramePr>
          <p:cNvPr id="5" name="表格 4"/>
          <p:cNvGraphicFramePr>
            <a:graphicFrameLocks noGrp="1"/>
          </p:cNvGraphicFramePr>
          <p:nvPr/>
        </p:nvGraphicFramePr>
        <p:xfrm>
          <a:off x="40006" y="1825625"/>
          <a:ext cx="6215382" cy="4234815"/>
        </p:xfrm>
        <a:graphic>
          <a:graphicData uri="http://schemas.openxmlformats.org/drawingml/2006/table">
            <a:tbl>
              <a:tblPr firstRow="1" bandRow="1">
                <a:tableStyleId>{5C22544A-7EE6-4342-B048-85BDC9FD1C3A}</a:tableStyleId>
              </a:tblPr>
              <a:tblGrid>
                <a:gridCol w="876935"/>
                <a:gridCol w="1898651"/>
                <a:gridCol w="2135505"/>
                <a:gridCol w="1304291"/>
              </a:tblGrid>
              <a:tr h="699135">
                <a:tc>
                  <a:txBody>
                    <a:bodyPr/>
                    <a:lstStyle/>
                    <a:p>
                      <a:pPr algn="ctr"/>
                      <a:r>
                        <a:rPr lang="zh-CN" altLang="en-US" sz="2000" b="1" dirty="0" smtClean="0">
                          <a:solidFill>
                            <a:srgbClr val="FF0000"/>
                          </a:solidFill>
                          <a:latin typeface="黑体" panose="02010609060101010101" pitchFamily="49" charset="-122"/>
                          <a:ea typeface="黑体" panose="02010609060101010101" pitchFamily="49" charset="-122"/>
                        </a:rPr>
                        <a:t>派系</a:t>
                      </a:r>
                      <a:endParaRPr lang="zh-CN" altLang="en-US" sz="2000" b="1" dirty="0" smtClean="0">
                        <a:solidFill>
                          <a:srgbClr val="FF0000"/>
                        </a:solidFill>
                        <a:latin typeface="黑体" panose="02010609060101010101" pitchFamily="49" charset="-122"/>
                        <a:ea typeface="黑体" panose="02010609060101010101" pitchFamily="49" charset="-122"/>
                      </a:endParaRPr>
                    </a:p>
                  </a:txBody>
                  <a:tcPr marL="91435" marR="91435" marT="45711" marB="457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a:r>
                        <a:rPr lang="zh-CN" altLang="en-US" sz="2000" b="1" dirty="0" smtClean="0">
                          <a:solidFill>
                            <a:srgbClr val="FF0000"/>
                          </a:solidFill>
                          <a:latin typeface="黑体" panose="02010609060101010101" pitchFamily="49" charset="-122"/>
                          <a:ea typeface="黑体" panose="02010609060101010101" pitchFamily="49" charset="-122"/>
                        </a:rPr>
                        <a:t>代表人物</a:t>
                      </a:r>
                      <a:endParaRPr lang="zh-CN" altLang="en-US" sz="2000" b="1" dirty="0" smtClean="0">
                        <a:solidFill>
                          <a:srgbClr val="FF0000"/>
                        </a:solidFill>
                        <a:latin typeface="黑体" panose="02010609060101010101" pitchFamily="49" charset="-122"/>
                        <a:ea typeface="黑体" panose="02010609060101010101" pitchFamily="49" charset="-122"/>
                      </a:endParaRPr>
                    </a:p>
                  </a:txBody>
                  <a:tcPr marL="91435" marR="91435" marT="45711" marB="457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a:r>
                        <a:rPr lang="zh-CN" altLang="en-US" sz="2000" b="1" dirty="0" smtClean="0">
                          <a:solidFill>
                            <a:srgbClr val="FF0000"/>
                          </a:solidFill>
                          <a:latin typeface="黑体" panose="02010609060101010101" pitchFamily="49" charset="-122"/>
                          <a:ea typeface="黑体" panose="02010609060101010101" pitchFamily="49" charset="-122"/>
                        </a:rPr>
                        <a:t>控制区域</a:t>
                      </a:r>
                      <a:endParaRPr lang="zh-CN" altLang="en-US" sz="2000" b="1" dirty="0" smtClean="0">
                        <a:solidFill>
                          <a:srgbClr val="FF0000"/>
                        </a:solidFill>
                        <a:latin typeface="黑体" panose="02010609060101010101" pitchFamily="49" charset="-122"/>
                        <a:ea typeface="黑体" panose="02010609060101010101" pitchFamily="49" charset="-122"/>
                      </a:endParaRPr>
                    </a:p>
                  </a:txBody>
                  <a:tcPr marL="91435" marR="91435" marT="45711" marB="457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a:r>
                        <a:rPr lang="zh-CN" altLang="en-US" sz="2000" b="1" dirty="0" smtClean="0">
                          <a:solidFill>
                            <a:srgbClr val="FF0000"/>
                          </a:solidFill>
                          <a:latin typeface="黑体" panose="02010609060101010101" pitchFamily="49" charset="-122"/>
                          <a:ea typeface="黑体" panose="02010609060101010101" pitchFamily="49" charset="-122"/>
                        </a:rPr>
                        <a:t>依靠国家</a:t>
                      </a:r>
                      <a:endParaRPr lang="zh-CN" altLang="en-US" sz="2000" b="1" dirty="0" smtClean="0">
                        <a:solidFill>
                          <a:srgbClr val="FF0000"/>
                        </a:solidFill>
                        <a:latin typeface="黑体" panose="02010609060101010101" pitchFamily="49" charset="-122"/>
                        <a:ea typeface="黑体" panose="02010609060101010101" pitchFamily="49" charset="-122"/>
                      </a:endParaRPr>
                    </a:p>
                  </a:txBody>
                  <a:tcPr marL="91435" marR="91435" marT="45711" marB="457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r>
              <a:tr h="739775">
                <a:tc>
                  <a:txBody>
                    <a:bodyPr/>
                    <a:lstStyle/>
                    <a:p>
                      <a:pPr algn="ctr"/>
                      <a:r>
                        <a:rPr lang="zh-CN" altLang="en-US" sz="2000" b="1" dirty="0" smtClean="0">
                          <a:latin typeface="黑体" panose="02010609060101010101" pitchFamily="49" charset="-122"/>
                          <a:ea typeface="黑体" panose="02010609060101010101" pitchFamily="49" charset="-122"/>
                        </a:rPr>
                        <a:t>直系</a:t>
                      </a:r>
                      <a:endParaRPr lang="zh-CN" altLang="en-US" sz="2000" b="1" dirty="0" smtClean="0">
                        <a:latin typeface="黑体" panose="02010609060101010101" pitchFamily="49" charset="-122"/>
                        <a:ea typeface="黑体" panose="02010609060101010101" pitchFamily="49" charset="-122"/>
                      </a:endParaRPr>
                    </a:p>
                  </a:txBody>
                  <a:tcPr marL="91435" marR="91435" marT="45711" marB="457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endParaRPr lang="zh-CN" altLang="en-US" sz="2000" b="1" dirty="0">
                        <a:latin typeface="黑体" panose="02010609060101010101" pitchFamily="49" charset="-122"/>
                        <a:ea typeface="黑体" panose="02010609060101010101" pitchFamily="49" charset="-122"/>
                      </a:endParaRPr>
                    </a:p>
                  </a:txBody>
                  <a:tcPr marL="91435" marR="91435" marT="45711" marB="457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zh-CN" altLang="en-US" sz="2000" b="1" dirty="0" smtClean="0">
                          <a:latin typeface="黑体" panose="02010609060101010101" pitchFamily="49" charset="-122"/>
                          <a:ea typeface="黑体" panose="02010609060101010101" pitchFamily="49" charset="-122"/>
                        </a:rPr>
                        <a:t>江苏、江西、湖北</a:t>
                      </a:r>
                      <a:endParaRPr lang="zh-CN" altLang="en-US" sz="2000" b="1" dirty="0" smtClean="0">
                        <a:latin typeface="黑体" panose="02010609060101010101" pitchFamily="49" charset="-122"/>
                        <a:ea typeface="黑体" panose="02010609060101010101" pitchFamily="49" charset="-122"/>
                      </a:endParaRPr>
                    </a:p>
                  </a:txBody>
                  <a:tcPr marL="91435" marR="91435" marT="45711" marB="457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zh-CN" altLang="en-US" sz="2000" b="1" dirty="0" smtClean="0">
                          <a:latin typeface="黑体" panose="02010609060101010101" pitchFamily="49" charset="-122"/>
                          <a:ea typeface="黑体" panose="02010609060101010101" pitchFamily="49" charset="-122"/>
                        </a:rPr>
                        <a:t>英、美</a:t>
                      </a:r>
                      <a:endParaRPr lang="zh-CN" altLang="en-US" sz="2000" b="1" dirty="0" smtClean="0">
                        <a:latin typeface="黑体" panose="02010609060101010101" pitchFamily="49" charset="-122"/>
                        <a:ea typeface="黑体" panose="02010609060101010101" pitchFamily="49" charset="-122"/>
                      </a:endParaRPr>
                    </a:p>
                  </a:txBody>
                  <a:tcPr marL="91435" marR="91435" marT="45711" marB="457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r>
              <a:tr h="699135">
                <a:tc>
                  <a:txBody>
                    <a:bodyPr/>
                    <a:lstStyle/>
                    <a:p>
                      <a:pPr algn="ctr"/>
                      <a:r>
                        <a:rPr lang="zh-CN" altLang="en-US" sz="2000" b="1" dirty="0" smtClean="0">
                          <a:latin typeface="黑体" panose="02010609060101010101" pitchFamily="49" charset="-122"/>
                          <a:ea typeface="黑体" panose="02010609060101010101" pitchFamily="49" charset="-122"/>
                        </a:rPr>
                        <a:t>皖系</a:t>
                      </a:r>
                      <a:endParaRPr lang="zh-CN" altLang="en-US" sz="2000" b="1" dirty="0" smtClean="0">
                        <a:latin typeface="黑体" panose="02010609060101010101" pitchFamily="49" charset="-122"/>
                        <a:ea typeface="黑体" panose="02010609060101010101" pitchFamily="49" charset="-122"/>
                      </a:endParaRPr>
                    </a:p>
                  </a:txBody>
                  <a:tcPr marL="91435" marR="91435" marT="45711" marB="457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endParaRPr lang="zh-CN" altLang="en-US" sz="2000" b="1" dirty="0">
                        <a:latin typeface="黑体" panose="02010609060101010101" pitchFamily="49" charset="-122"/>
                        <a:ea typeface="黑体" panose="02010609060101010101" pitchFamily="49" charset="-122"/>
                      </a:endParaRPr>
                    </a:p>
                  </a:txBody>
                  <a:tcPr marL="91435" marR="91435" marT="45711" marB="457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zh-CN" altLang="en-US" sz="2000" b="1" dirty="0" smtClean="0">
                          <a:latin typeface="黑体" panose="02010609060101010101" pitchFamily="49" charset="-122"/>
                          <a:ea typeface="黑体" panose="02010609060101010101" pitchFamily="49" charset="-122"/>
                        </a:rPr>
                        <a:t>皖、浙、鲁、闽</a:t>
                      </a:r>
                      <a:endParaRPr lang="zh-CN" altLang="en-US" sz="2000" b="1" dirty="0" smtClean="0">
                        <a:latin typeface="黑体" panose="02010609060101010101" pitchFamily="49" charset="-122"/>
                        <a:ea typeface="黑体" panose="02010609060101010101" pitchFamily="49" charset="-122"/>
                      </a:endParaRPr>
                    </a:p>
                  </a:txBody>
                  <a:tcPr marL="91435" marR="91435" marT="45711" marB="457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zh-CN" altLang="en-US" sz="2000" b="1" dirty="0" smtClean="0">
                          <a:latin typeface="黑体" panose="02010609060101010101" pitchFamily="49" charset="-122"/>
                          <a:ea typeface="黑体" panose="02010609060101010101" pitchFamily="49" charset="-122"/>
                        </a:rPr>
                        <a:t>日</a:t>
                      </a:r>
                      <a:endParaRPr lang="zh-CN" altLang="en-US" sz="2000" b="1" dirty="0" smtClean="0">
                        <a:latin typeface="黑体" panose="02010609060101010101" pitchFamily="49" charset="-122"/>
                        <a:ea typeface="黑体" panose="02010609060101010101" pitchFamily="49" charset="-122"/>
                      </a:endParaRPr>
                    </a:p>
                  </a:txBody>
                  <a:tcPr marL="91435" marR="91435" marT="45711" marB="457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r>
              <a:tr h="699135">
                <a:tc>
                  <a:txBody>
                    <a:bodyPr/>
                    <a:lstStyle/>
                    <a:p>
                      <a:pPr algn="ctr"/>
                      <a:r>
                        <a:rPr lang="zh-CN" altLang="en-US" sz="2000" b="1" dirty="0" smtClean="0">
                          <a:latin typeface="黑体" panose="02010609060101010101" pitchFamily="49" charset="-122"/>
                          <a:ea typeface="黑体" panose="02010609060101010101" pitchFamily="49" charset="-122"/>
                        </a:rPr>
                        <a:t>奉系</a:t>
                      </a:r>
                      <a:endParaRPr lang="zh-CN" altLang="en-US" sz="2000" b="1" dirty="0" smtClean="0">
                        <a:latin typeface="黑体" panose="02010609060101010101" pitchFamily="49" charset="-122"/>
                        <a:ea typeface="黑体" panose="02010609060101010101" pitchFamily="49" charset="-122"/>
                      </a:endParaRPr>
                    </a:p>
                  </a:txBody>
                  <a:tcPr marL="91435" marR="91435" marT="45711" marB="457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endParaRPr lang="zh-CN" altLang="en-US" sz="2000" b="1" dirty="0">
                        <a:latin typeface="黑体" panose="02010609060101010101" pitchFamily="49" charset="-122"/>
                        <a:ea typeface="黑体" panose="02010609060101010101" pitchFamily="49" charset="-122"/>
                      </a:endParaRPr>
                    </a:p>
                  </a:txBody>
                  <a:tcPr marL="91435" marR="91435" marT="45711" marB="457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endParaRPr lang="zh-CN" altLang="en-US" sz="2000" b="1" dirty="0">
                        <a:latin typeface="黑体" panose="02010609060101010101" pitchFamily="49" charset="-122"/>
                        <a:ea typeface="黑体" panose="02010609060101010101" pitchFamily="49" charset="-122"/>
                      </a:endParaRPr>
                    </a:p>
                  </a:txBody>
                  <a:tcPr marL="91435" marR="91435" marT="45711" marB="457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zh-CN" altLang="en-US" sz="2000" b="1" dirty="0" smtClean="0">
                          <a:latin typeface="黑体" panose="02010609060101010101" pitchFamily="49" charset="-122"/>
                          <a:ea typeface="黑体" panose="02010609060101010101" pitchFamily="49" charset="-122"/>
                        </a:rPr>
                        <a:t>日</a:t>
                      </a:r>
                      <a:endParaRPr lang="zh-CN" altLang="en-US" sz="2000" b="1" dirty="0" smtClean="0">
                        <a:latin typeface="黑体" panose="02010609060101010101" pitchFamily="49" charset="-122"/>
                        <a:ea typeface="黑体" panose="02010609060101010101" pitchFamily="49" charset="-122"/>
                      </a:endParaRPr>
                    </a:p>
                  </a:txBody>
                  <a:tcPr marL="91435" marR="91435" marT="45711" marB="457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r>
              <a:tr h="698500">
                <a:tc>
                  <a:txBody>
                    <a:bodyPr/>
                    <a:lstStyle/>
                    <a:p>
                      <a:pPr algn="ctr"/>
                      <a:r>
                        <a:rPr lang="zh-CN" altLang="en-US" sz="2000" b="1" dirty="0" smtClean="0">
                          <a:latin typeface="黑体" panose="02010609060101010101" pitchFamily="49" charset="-122"/>
                          <a:ea typeface="黑体" panose="02010609060101010101" pitchFamily="49" charset="-122"/>
                        </a:rPr>
                        <a:t>滇系</a:t>
                      </a:r>
                      <a:endParaRPr lang="zh-CN" altLang="en-US" sz="2000" b="1" dirty="0" smtClean="0">
                        <a:latin typeface="黑体" panose="02010609060101010101" pitchFamily="49" charset="-122"/>
                        <a:ea typeface="黑体" panose="02010609060101010101" pitchFamily="49" charset="-122"/>
                      </a:endParaRPr>
                    </a:p>
                  </a:txBody>
                  <a:tcPr marL="91435" marR="91435" marT="45711" marB="457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endParaRPr lang="zh-CN" altLang="en-US" sz="2000" b="1" dirty="0">
                        <a:latin typeface="黑体" panose="02010609060101010101" pitchFamily="49" charset="-122"/>
                        <a:ea typeface="黑体" panose="02010609060101010101" pitchFamily="49" charset="-122"/>
                      </a:endParaRPr>
                    </a:p>
                  </a:txBody>
                  <a:tcPr marL="91435" marR="91435" marT="45711" marB="457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zh-CN" altLang="en-US" sz="2000" b="1" dirty="0" smtClean="0">
                          <a:latin typeface="黑体" panose="02010609060101010101" pitchFamily="49" charset="-122"/>
                          <a:ea typeface="黑体" panose="02010609060101010101" pitchFamily="49" charset="-122"/>
                        </a:rPr>
                        <a:t>云南、贵州</a:t>
                      </a:r>
                      <a:endParaRPr lang="zh-CN" altLang="en-US" sz="2000" b="1" dirty="0" smtClean="0">
                        <a:latin typeface="黑体" panose="02010609060101010101" pitchFamily="49" charset="-122"/>
                        <a:ea typeface="黑体" panose="02010609060101010101" pitchFamily="49" charset="-122"/>
                      </a:endParaRPr>
                    </a:p>
                  </a:txBody>
                  <a:tcPr marL="91435" marR="91435" marT="45711" marB="457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zh-CN" altLang="en-US" sz="2000" b="1" dirty="0" smtClean="0">
                          <a:latin typeface="黑体" panose="02010609060101010101" pitchFamily="49" charset="-122"/>
                          <a:ea typeface="黑体" panose="02010609060101010101" pitchFamily="49" charset="-122"/>
                        </a:rPr>
                        <a:t>英、美</a:t>
                      </a:r>
                      <a:endParaRPr lang="zh-CN" altLang="en-US" sz="2000" b="1" dirty="0" smtClean="0">
                        <a:latin typeface="黑体" panose="02010609060101010101" pitchFamily="49" charset="-122"/>
                        <a:ea typeface="黑体" panose="02010609060101010101" pitchFamily="49" charset="-122"/>
                      </a:endParaRPr>
                    </a:p>
                  </a:txBody>
                  <a:tcPr marL="91435" marR="91435" marT="45711" marB="457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r>
              <a:tr h="699135">
                <a:tc>
                  <a:txBody>
                    <a:bodyPr/>
                    <a:lstStyle/>
                    <a:p>
                      <a:pPr algn="ctr"/>
                      <a:r>
                        <a:rPr lang="zh-CN" altLang="en-US" sz="2000" b="1" dirty="0" smtClean="0">
                          <a:latin typeface="黑体" panose="02010609060101010101" pitchFamily="49" charset="-122"/>
                          <a:ea typeface="黑体" panose="02010609060101010101" pitchFamily="49" charset="-122"/>
                        </a:rPr>
                        <a:t>桂系</a:t>
                      </a:r>
                      <a:endParaRPr lang="zh-CN" altLang="en-US" sz="2000" b="1" dirty="0" smtClean="0">
                        <a:latin typeface="黑体" panose="02010609060101010101" pitchFamily="49" charset="-122"/>
                        <a:ea typeface="黑体" panose="02010609060101010101" pitchFamily="49" charset="-122"/>
                      </a:endParaRPr>
                    </a:p>
                  </a:txBody>
                  <a:tcPr marL="91435" marR="91435" marT="45711" marB="457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zh-CN" altLang="en-US" sz="2000" b="1" dirty="0" smtClean="0">
                          <a:latin typeface="黑体" panose="02010609060101010101" pitchFamily="49" charset="-122"/>
                          <a:ea typeface="黑体" panose="02010609060101010101" pitchFamily="49" charset="-122"/>
                        </a:rPr>
                        <a:t>陆荣廷</a:t>
                      </a:r>
                      <a:endParaRPr lang="zh-CN" altLang="en-US" sz="2000" b="1" dirty="0" smtClean="0">
                        <a:latin typeface="黑体" panose="02010609060101010101" pitchFamily="49" charset="-122"/>
                        <a:ea typeface="黑体" panose="02010609060101010101" pitchFamily="49" charset="-122"/>
                      </a:endParaRPr>
                    </a:p>
                  </a:txBody>
                  <a:tcPr marL="91435" marR="91435" marT="45711" marB="457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endParaRPr lang="zh-CN" altLang="en-US" sz="2000" b="1" dirty="0">
                        <a:latin typeface="黑体" panose="02010609060101010101" pitchFamily="49" charset="-122"/>
                        <a:ea typeface="黑体" panose="02010609060101010101" pitchFamily="49" charset="-122"/>
                      </a:endParaRPr>
                    </a:p>
                  </a:txBody>
                  <a:tcPr marL="91435" marR="91435" marT="45711" marB="457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zh-CN" altLang="en-US" sz="2000" b="1" dirty="0" smtClean="0">
                          <a:latin typeface="黑体" panose="02010609060101010101" pitchFamily="49" charset="-122"/>
                          <a:ea typeface="黑体" panose="02010609060101010101" pitchFamily="49" charset="-122"/>
                        </a:rPr>
                        <a:t>英、美</a:t>
                      </a:r>
                      <a:endParaRPr lang="zh-CN" altLang="en-US" sz="2000" b="1" dirty="0" smtClean="0">
                        <a:latin typeface="黑体" panose="02010609060101010101" pitchFamily="49" charset="-122"/>
                        <a:ea typeface="黑体" panose="02010609060101010101" pitchFamily="49" charset="-122"/>
                      </a:endParaRPr>
                    </a:p>
                  </a:txBody>
                  <a:tcPr marL="91435" marR="91435" marT="45711" marB="457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r>
            </a:tbl>
          </a:graphicData>
        </a:graphic>
      </p:graphicFrame>
      <p:sp>
        <p:nvSpPr>
          <p:cNvPr id="35885" name="矩形 3"/>
          <p:cNvSpPr/>
          <p:nvPr/>
        </p:nvSpPr>
        <p:spPr>
          <a:xfrm>
            <a:off x="822645" y="2742566"/>
            <a:ext cx="2031325" cy="461665"/>
          </a:xfrm>
          <a:prstGeom prst="rect">
            <a:avLst/>
          </a:prstGeom>
          <a:noFill/>
          <a:ln w="9525">
            <a:noFill/>
          </a:ln>
        </p:spPr>
        <p:txBody>
          <a:bodyPr wrap="none" anchor="t">
            <a:spAutoFit/>
          </a:bodyPr>
          <a:lstStyle/>
          <a:p>
            <a:pPr eaLnBrk="0" hangingPunct="0"/>
            <a:r>
              <a:rPr lang="zh-CN" altLang="en-US" dirty="0">
                <a:solidFill>
                  <a:srgbClr val="FF0000"/>
                </a:solidFill>
                <a:latin typeface="黑体" panose="02010609060101010101" pitchFamily="49" charset="-122"/>
                <a:ea typeface="黑体" panose="02010609060101010101" pitchFamily="49" charset="-122"/>
              </a:rPr>
              <a:t>冯国璋、曹锟</a:t>
            </a:r>
            <a:endParaRPr lang="zh-CN" altLang="en-US" dirty="0">
              <a:solidFill>
                <a:srgbClr val="FF0000"/>
              </a:solidFill>
              <a:latin typeface="黑体" panose="02010609060101010101" pitchFamily="49" charset="-122"/>
              <a:ea typeface="黑体" panose="02010609060101010101" pitchFamily="49" charset="-122"/>
            </a:endParaRPr>
          </a:p>
        </p:txBody>
      </p:sp>
      <p:sp>
        <p:nvSpPr>
          <p:cNvPr id="35886" name="矩形 4"/>
          <p:cNvSpPr/>
          <p:nvPr/>
        </p:nvSpPr>
        <p:spPr>
          <a:xfrm>
            <a:off x="1336993" y="3504566"/>
            <a:ext cx="1107996" cy="461665"/>
          </a:xfrm>
          <a:prstGeom prst="rect">
            <a:avLst/>
          </a:prstGeom>
          <a:noFill/>
          <a:ln w="9525">
            <a:noFill/>
          </a:ln>
        </p:spPr>
        <p:txBody>
          <a:bodyPr wrap="none" anchor="t">
            <a:spAutoFit/>
          </a:bodyPr>
          <a:lstStyle/>
          <a:p>
            <a:pPr eaLnBrk="0" hangingPunct="0"/>
            <a:r>
              <a:rPr lang="zh-CN" altLang="en-US" dirty="0">
                <a:solidFill>
                  <a:srgbClr val="FF0000"/>
                </a:solidFill>
                <a:latin typeface="黑体" panose="02010609060101010101" pitchFamily="49" charset="-122"/>
                <a:ea typeface="黑体" panose="02010609060101010101" pitchFamily="49" charset="-122"/>
              </a:rPr>
              <a:t>段祺瑞</a:t>
            </a:r>
            <a:endParaRPr lang="zh-CN" altLang="en-US" dirty="0">
              <a:solidFill>
                <a:srgbClr val="FF0000"/>
              </a:solidFill>
              <a:latin typeface="黑体" panose="02010609060101010101" pitchFamily="49" charset="-122"/>
              <a:ea typeface="黑体" panose="02010609060101010101" pitchFamily="49" charset="-122"/>
            </a:endParaRPr>
          </a:p>
        </p:txBody>
      </p:sp>
      <p:sp>
        <p:nvSpPr>
          <p:cNvPr id="35887" name="矩形 5"/>
          <p:cNvSpPr/>
          <p:nvPr/>
        </p:nvSpPr>
        <p:spPr>
          <a:xfrm>
            <a:off x="1336994" y="4174810"/>
            <a:ext cx="1107996" cy="461665"/>
          </a:xfrm>
          <a:prstGeom prst="rect">
            <a:avLst/>
          </a:prstGeom>
          <a:noFill/>
          <a:ln w="9525">
            <a:noFill/>
          </a:ln>
        </p:spPr>
        <p:txBody>
          <a:bodyPr wrap="none" anchor="t">
            <a:spAutoFit/>
          </a:bodyPr>
          <a:lstStyle/>
          <a:p>
            <a:pPr algn="ctr" eaLnBrk="0" hangingPunct="0"/>
            <a:r>
              <a:rPr lang="zh-CN" altLang="en-US" dirty="0">
                <a:solidFill>
                  <a:srgbClr val="FF0000"/>
                </a:solidFill>
                <a:latin typeface="黑体" panose="02010609060101010101" pitchFamily="49" charset="-122"/>
                <a:ea typeface="黑体" panose="02010609060101010101" pitchFamily="49" charset="-122"/>
              </a:rPr>
              <a:t>张作霖</a:t>
            </a:r>
            <a:endParaRPr lang="zh-CN" altLang="en-US" dirty="0">
              <a:solidFill>
                <a:srgbClr val="FF0000"/>
              </a:solidFill>
              <a:latin typeface="黑体" panose="02010609060101010101" pitchFamily="49" charset="-122"/>
              <a:ea typeface="黑体" panose="02010609060101010101" pitchFamily="49" charset="-122"/>
            </a:endParaRPr>
          </a:p>
        </p:txBody>
      </p:sp>
      <p:sp>
        <p:nvSpPr>
          <p:cNvPr id="35888" name="矩形 6"/>
          <p:cNvSpPr/>
          <p:nvPr/>
        </p:nvSpPr>
        <p:spPr>
          <a:xfrm>
            <a:off x="3352484" y="4174810"/>
            <a:ext cx="1415772" cy="461665"/>
          </a:xfrm>
          <a:prstGeom prst="rect">
            <a:avLst/>
          </a:prstGeom>
          <a:noFill/>
          <a:ln w="9525">
            <a:noFill/>
          </a:ln>
        </p:spPr>
        <p:txBody>
          <a:bodyPr wrap="none" anchor="t">
            <a:spAutoFit/>
          </a:bodyPr>
          <a:lstStyle/>
          <a:p>
            <a:pPr algn="ctr" eaLnBrk="0" hangingPunct="0"/>
            <a:r>
              <a:rPr lang="zh-CN" altLang="en-US" dirty="0">
                <a:solidFill>
                  <a:srgbClr val="FF0000"/>
                </a:solidFill>
                <a:latin typeface="黑体" panose="02010609060101010101" pitchFamily="49" charset="-122"/>
                <a:ea typeface="黑体" panose="02010609060101010101" pitchFamily="49" charset="-122"/>
              </a:rPr>
              <a:t>东北三省</a:t>
            </a:r>
            <a:endParaRPr lang="zh-CN" altLang="en-US" dirty="0">
              <a:solidFill>
                <a:srgbClr val="FF0000"/>
              </a:solidFill>
              <a:latin typeface="黑体" panose="02010609060101010101" pitchFamily="49" charset="-122"/>
              <a:ea typeface="黑体" panose="02010609060101010101" pitchFamily="49" charset="-122"/>
            </a:endParaRPr>
          </a:p>
        </p:txBody>
      </p:sp>
      <p:sp>
        <p:nvSpPr>
          <p:cNvPr id="35892" name="矩形 10"/>
          <p:cNvSpPr/>
          <p:nvPr/>
        </p:nvSpPr>
        <p:spPr>
          <a:xfrm>
            <a:off x="1336994" y="4865371"/>
            <a:ext cx="1107996" cy="461665"/>
          </a:xfrm>
          <a:prstGeom prst="rect">
            <a:avLst/>
          </a:prstGeom>
          <a:noFill/>
          <a:ln w="9525">
            <a:noFill/>
          </a:ln>
        </p:spPr>
        <p:txBody>
          <a:bodyPr wrap="none" anchor="t">
            <a:spAutoFit/>
          </a:bodyPr>
          <a:lstStyle/>
          <a:p>
            <a:pPr algn="ctr" eaLnBrk="0" hangingPunct="0"/>
            <a:r>
              <a:rPr lang="zh-CN" altLang="en-US" dirty="0">
                <a:solidFill>
                  <a:srgbClr val="FF0000"/>
                </a:solidFill>
                <a:latin typeface="黑体" panose="02010609060101010101" pitchFamily="49" charset="-122"/>
                <a:ea typeface="黑体" panose="02010609060101010101" pitchFamily="49" charset="-122"/>
              </a:rPr>
              <a:t>唐继尧</a:t>
            </a:r>
            <a:endParaRPr lang="zh-CN" altLang="en-US" dirty="0">
              <a:solidFill>
                <a:srgbClr val="FF0000"/>
              </a:solidFill>
              <a:latin typeface="黑体" panose="02010609060101010101" pitchFamily="49" charset="-122"/>
              <a:ea typeface="黑体" panose="02010609060101010101" pitchFamily="49" charset="-122"/>
            </a:endParaRPr>
          </a:p>
        </p:txBody>
      </p:sp>
      <p:sp>
        <p:nvSpPr>
          <p:cNvPr id="35889" name="矩形 7"/>
          <p:cNvSpPr/>
          <p:nvPr/>
        </p:nvSpPr>
        <p:spPr>
          <a:xfrm>
            <a:off x="3237548" y="5494656"/>
            <a:ext cx="1723549" cy="461665"/>
          </a:xfrm>
          <a:prstGeom prst="rect">
            <a:avLst/>
          </a:prstGeom>
          <a:noFill/>
          <a:ln w="9525">
            <a:noFill/>
          </a:ln>
        </p:spPr>
        <p:txBody>
          <a:bodyPr wrap="none" anchor="t">
            <a:spAutoFit/>
          </a:bodyPr>
          <a:lstStyle/>
          <a:p>
            <a:pPr algn="ctr" eaLnBrk="0" hangingPunct="0"/>
            <a:r>
              <a:rPr lang="zh-CN" altLang="en-US" dirty="0">
                <a:solidFill>
                  <a:srgbClr val="FF0000"/>
                </a:solidFill>
                <a:latin typeface="黑体" panose="02010609060101010101" pitchFamily="49" charset="-122"/>
                <a:ea typeface="黑体" panose="02010609060101010101" pitchFamily="49" charset="-122"/>
              </a:rPr>
              <a:t>广东、广西</a:t>
            </a:r>
            <a:endParaRPr lang="zh-CN" altLang="en-US" dirty="0">
              <a:solidFill>
                <a:srgbClr val="FF0000"/>
              </a:solidFill>
              <a:latin typeface="黑体" panose="02010609060101010101" pitchFamily="49" charset="-122"/>
              <a:ea typeface="黑体" panose="02010609060101010101" pitchFamily="49" charset="-122"/>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885"/>
                                        </p:tgtEl>
                                        <p:attrNameLst>
                                          <p:attrName>style.visibility</p:attrName>
                                        </p:attrNameLst>
                                      </p:cBhvr>
                                      <p:to>
                                        <p:strVal val="visible"/>
                                      </p:to>
                                    </p:set>
                                    <p:animEffect transition="in" filter="fade">
                                      <p:cBhvr>
                                        <p:cTn id="7" dur="500"/>
                                        <p:tgtEl>
                                          <p:spTgt spid="3588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5886"/>
                                        </p:tgtEl>
                                        <p:attrNameLst>
                                          <p:attrName>style.visibility</p:attrName>
                                        </p:attrNameLst>
                                      </p:cBhvr>
                                      <p:to>
                                        <p:strVal val="visible"/>
                                      </p:to>
                                    </p:set>
                                    <p:animEffect transition="in" filter="fade">
                                      <p:cBhvr>
                                        <p:cTn id="12" dur="500"/>
                                        <p:tgtEl>
                                          <p:spTgt spid="3588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5887"/>
                                        </p:tgtEl>
                                        <p:attrNameLst>
                                          <p:attrName>style.visibility</p:attrName>
                                        </p:attrNameLst>
                                      </p:cBhvr>
                                      <p:to>
                                        <p:strVal val="visible"/>
                                      </p:to>
                                    </p:set>
                                    <p:animEffect transition="in" filter="fade">
                                      <p:cBhvr>
                                        <p:cTn id="17" dur="500"/>
                                        <p:tgtEl>
                                          <p:spTgt spid="3588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5888"/>
                                        </p:tgtEl>
                                        <p:attrNameLst>
                                          <p:attrName>style.visibility</p:attrName>
                                        </p:attrNameLst>
                                      </p:cBhvr>
                                      <p:to>
                                        <p:strVal val="visible"/>
                                      </p:to>
                                    </p:set>
                                    <p:animEffect transition="in" filter="fade">
                                      <p:cBhvr>
                                        <p:cTn id="22" dur="500"/>
                                        <p:tgtEl>
                                          <p:spTgt spid="3588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5892"/>
                                        </p:tgtEl>
                                        <p:attrNameLst>
                                          <p:attrName>style.visibility</p:attrName>
                                        </p:attrNameLst>
                                      </p:cBhvr>
                                      <p:to>
                                        <p:strVal val="visible"/>
                                      </p:to>
                                    </p:set>
                                    <p:animEffect transition="in" filter="fade">
                                      <p:cBhvr>
                                        <p:cTn id="27" dur="500"/>
                                        <p:tgtEl>
                                          <p:spTgt spid="3589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5889"/>
                                        </p:tgtEl>
                                        <p:attrNameLst>
                                          <p:attrName>style.visibility</p:attrName>
                                        </p:attrNameLst>
                                      </p:cBhvr>
                                      <p:to>
                                        <p:strVal val="visible"/>
                                      </p:to>
                                    </p:set>
                                    <p:animEffect transition="in" filter="fade">
                                      <p:cBhvr>
                                        <p:cTn id="32" dur="500"/>
                                        <p:tgtEl>
                                          <p:spTgt spid="358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85" grpId="0"/>
      <p:bldP spid="35886" grpId="0"/>
      <p:bldP spid="35887" grpId="0"/>
      <p:bldP spid="35888" grpId="0"/>
      <p:bldP spid="35892" grpId="0"/>
      <p:bldP spid="3588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5"/>
          <p:cNvSpPr txBox="1"/>
          <p:nvPr/>
        </p:nvSpPr>
        <p:spPr>
          <a:xfrm>
            <a:off x="2024034" y="3286124"/>
            <a:ext cx="8710615" cy="954107"/>
          </a:xfrm>
          <a:prstGeom prst="rect">
            <a:avLst/>
          </a:prstGeom>
          <a:noFill/>
          <a:ln w="9525">
            <a:noFill/>
          </a:ln>
        </p:spPr>
        <p:txBody>
          <a:bodyPr wrap="square" anchor="t">
            <a:spAutoFit/>
          </a:bodyPr>
          <a:lstStyle/>
          <a:p>
            <a:pPr indent="457200" algn="just"/>
            <a:r>
              <a:rPr lang="en-US" altLang="zh-CN" sz="2800" b="1" dirty="0">
                <a:solidFill>
                  <a:srgbClr val="0000FF"/>
                </a:solidFill>
                <a:latin typeface="黑体" panose="02010609060101010101" pitchFamily="49" charset="-122"/>
                <a:ea typeface="黑体" panose="02010609060101010101" pitchFamily="49" charset="-122"/>
              </a:rPr>
              <a:t> </a:t>
            </a:r>
            <a:r>
              <a:rPr lang="zh-CN" altLang="en-US" sz="2800" b="1" dirty="0">
                <a:solidFill>
                  <a:srgbClr val="0000FF"/>
                </a:solidFill>
                <a:latin typeface="黑体" panose="02010609060101010101" pitchFamily="49" charset="-122"/>
                <a:ea typeface="黑体" panose="02010609060101010101" pitchFamily="49" charset="-122"/>
              </a:rPr>
              <a:t>根据上述表格想一想，北洋军阀的割据局面对中国社会造成哪些不利影响？</a:t>
            </a:r>
            <a:endParaRPr lang="zh-CN" altLang="en-US" sz="2800" b="1" dirty="0">
              <a:solidFill>
                <a:srgbClr val="0000FF"/>
              </a:solidFill>
              <a:latin typeface="黑体" panose="02010609060101010101" pitchFamily="49" charset="-122"/>
              <a:ea typeface="黑体" panose="02010609060101010101" pitchFamily="49" charset="-122"/>
            </a:endParaRPr>
          </a:p>
        </p:txBody>
      </p:sp>
      <p:pic>
        <p:nvPicPr>
          <p:cNvPr id="26626" name="Picture 2"/>
          <p:cNvPicPr>
            <a:picLocks noChangeAspect="1"/>
          </p:cNvPicPr>
          <p:nvPr/>
        </p:nvPicPr>
        <p:blipFill>
          <a:blip r:embed="rId1"/>
          <a:stretch>
            <a:fillRect/>
          </a:stretch>
        </p:blipFill>
        <p:spPr>
          <a:xfrm rot="346921">
            <a:off x="1578351" y="-227396"/>
            <a:ext cx="2638425" cy="1212850"/>
          </a:xfrm>
          <a:prstGeom prst="rect">
            <a:avLst/>
          </a:prstGeom>
          <a:noFill/>
          <a:ln w="9525">
            <a:noFill/>
          </a:ln>
        </p:spPr>
      </p:pic>
      <p:graphicFrame>
        <p:nvGraphicFramePr>
          <p:cNvPr id="6" name="表格 5"/>
          <p:cNvGraphicFramePr>
            <a:graphicFrameLocks noGrp="1"/>
          </p:cNvGraphicFramePr>
          <p:nvPr/>
        </p:nvGraphicFramePr>
        <p:xfrm>
          <a:off x="3452794" y="571480"/>
          <a:ext cx="6929486" cy="2590800"/>
        </p:xfrm>
        <a:graphic>
          <a:graphicData uri="http://schemas.openxmlformats.org/drawingml/2006/table">
            <a:tbl>
              <a:tblPr firstRow="1" bandRow="1">
                <a:tableStyleId>{C083E6E3-FA7D-4D7B-A595-EF9225AFEA82}</a:tableStyleId>
              </a:tblPr>
              <a:tblGrid>
                <a:gridCol w="1159728"/>
                <a:gridCol w="2328168"/>
                <a:gridCol w="3441590"/>
              </a:tblGrid>
              <a:tr h="503872">
                <a:tc>
                  <a:txBody>
                    <a:body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zh-CN" altLang="en-US" sz="2800" b="0" u="none" strike="noStrike" kern="1200" cap="none" normalizeH="0" baseline="0" dirty="0" smtClean="0">
                          <a:ln>
                            <a:noFill/>
                          </a:ln>
                          <a:effectLst/>
                          <a:latin typeface="华文新魏" panose="02010800040101010101" pitchFamily="2" charset="-122"/>
                          <a:ea typeface="华文新魏" panose="02010800040101010101" pitchFamily="2" charset="-122"/>
                        </a:rPr>
                        <a:t>农户</a:t>
                      </a:r>
                      <a:endParaRPr kumimoji="0" lang="zh-CN" altLang="en-US" sz="2800" b="0" i="0" u="none" strike="noStrike" kern="1200" cap="none" normalizeH="0" baseline="0" dirty="0">
                        <a:ln>
                          <a:noFill/>
                        </a:ln>
                        <a:solidFill>
                          <a:srgbClr val="0000FF"/>
                        </a:solidFill>
                        <a:effectLst/>
                        <a:latin typeface="华文新魏" panose="02010800040101010101" pitchFamily="2" charset="-122"/>
                        <a:ea typeface="华文新魏" panose="02010800040101010101" pitchFamily="2" charset="-122"/>
                        <a:cs typeface="Times New Roman" panose="02020603050405020304" pitchFamily="18" charset="0"/>
                      </a:endParaRPr>
                    </a:p>
                  </a:txBody>
                  <a:tcPr marL="91432" marR="91432">
                    <a:lnL>
                      <a:noFill/>
                    </a:lnL>
                    <a:lnR>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altLang="zh-CN" sz="2800" b="0" dirty="0" smtClean="0">
                          <a:latin typeface="华文新魏" panose="02010800040101010101" pitchFamily="2" charset="-122"/>
                          <a:ea typeface="华文新魏" panose="02010800040101010101" pitchFamily="2" charset="-122"/>
                        </a:rPr>
                        <a:t>1914——1918</a:t>
                      </a:r>
                      <a:endParaRPr lang="zh-CN" altLang="en-US" sz="2800" b="0" dirty="0">
                        <a:latin typeface="华文新魏" panose="02010800040101010101" pitchFamily="2" charset="-122"/>
                        <a:ea typeface="华文新魏" panose="02010800040101010101" pitchFamily="2" charset="-122"/>
                      </a:endParaRPr>
                    </a:p>
                  </a:txBody>
                  <a:tcPr marL="91432" marR="91432">
                    <a:lnL>
                      <a:noFill/>
                    </a:lnL>
                    <a:lnR>
                      <a:noFill/>
                    </a:lnR>
                    <a:lnT w="12700" cmpd="sng">
                      <a:noFill/>
                    </a:lnT>
                    <a:lnB w="12700" cmpd="sng">
                      <a:noFill/>
                    </a:lnB>
                    <a:lnTlToBr w="12700" cmpd="sng">
                      <a:noFill/>
                      <a:prstDash val="solid"/>
                    </a:lnTlToBr>
                    <a:lnBlToTr w="12700" cmpd="sng">
                      <a:noFill/>
                      <a:prstDash val="solid"/>
                    </a:lnBlToTr>
                    <a:solidFill>
                      <a:srgbClr val="FFCC99"/>
                    </a:solidFill>
                  </a:tcPr>
                </a:tc>
                <a:tc>
                  <a:txBody>
                    <a:bodyPr/>
                    <a:lstStyle/>
                    <a:p>
                      <a:pPr algn="ctr"/>
                      <a:r>
                        <a:rPr lang="zh-CN" altLang="en-US" sz="2800" b="0" dirty="0" smtClean="0">
                          <a:latin typeface="华文新魏" panose="02010800040101010101" pitchFamily="2" charset="-122"/>
                          <a:ea typeface="华文新魏" panose="02010800040101010101" pitchFamily="2" charset="-122"/>
                        </a:rPr>
                        <a:t>减少</a:t>
                      </a:r>
                      <a:r>
                        <a:rPr lang="en-US" altLang="zh-CN" sz="2800" b="0" dirty="0" smtClean="0">
                          <a:latin typeface="华文新魏" panose="02010800040101010101" pitchFamily="2" charset="-122"/>
                          <a:ea typeface="华文新魏" panose="02010800040101010101" pitchFamily="2" charset="-122"/>
                        </a:rPr>
                        <a:t>1500</a:t>
                      </a:r>
                      <a:r>
                        <a:rPr lang="zh-CN" altLang="en-US" sz="2800" b="0" dirty="0" smtClean="0">
                          <a:latin typeface="华文新魏" panose="02010800040101010101" pitchFamily="2" charset="-122"/>
                          <a:ea typeface="华文新魏" panose="02010800040101010101" pitchFamily="2" charset="-122"/>
                        </a:rPr>
                        <a:t>多万户</a:t>
                      </a:r>
                      <a:endParaRPr lang="zh-CN" altLang="en-US" sz="2800" b="0" dirty="0">
                        <a:latin typeface="华文新魏" panose="02010800040101010101" pitchFamily="2" charset="-122"/>
                        <a:ea typeface="华文新魏" panose="02010800040101010101" pitchFamily="2" charset="-122"/>
                      </a:endParaRPr>
                    </a:p>
                  </a:txBody>
                  <a:tcPr marL="91432" marR="91432">
                    <a:lnL>
                      <a:noFill/>
                    </a:lnL>
                    <a:lnR>
                      <a:noFill/>
                    </a:lnR>
                    <a:lnT w="12700" cmpd="sng">
                      <a:noFill/>
                    </a:lnT>
                    <a:lnB w="12700" cmpd="sng">
                      <a:noFill/>
                    </a:lnB>
                    <a:lnTlToBr w="12700" cmpd="sng">
                      <a:noFill/>
                      <a:prstDash val="solid"/>
                    </a:lnTlToBr>
                    <a:lnBlToTr w="12700" cmpd="sng">
                      <a:noFill/>
                      <a:prstDash val="solid"/>
                    </a:lnBlToTr>
                    <a:solidFill>
                      <a:schemeClr val="bg1"/>
                    </a:solidFill>
                  </a:tcPr>
                </a:tc>
              </a:tr>
              <a:tr h="503872">
                <a:tc>
                  <a:txBody>
                    <a:body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zh-CN" altLang="en-US" sz="2800" b="0" u="none" strike="noStrike" kern="1200" cap="none" normalizeH="0" baseline="0" dirty="0" smtClean="0">
                          <a:ln>
                            <a:noFill/>
                          </a:ln>
                          <a:effectLst/>
                          <a:latin typeface="华文新魏" panose="02010800040101010101" pitchFamily="2" charset="-122"/>
                          <a:ea typeface="华文新魏" panose="02010800040101010101" pitchFamily="2" charset="-122"/>
                        </a:rPr>
                        <a:t>耕地</a:t>
                      </a:r>
                      <a:endParaRPr kumimoji="0" lang="zh-CN" altLang="en-US" sz="2800" b="0" i="0" u="none" strike="noStrike" kern="1200" cap="none" normalizeH="0" baseline="0" dirty="0">
                        <a:ln>
                          <a:noFill/>
                        </a:ln>
                        <a:solidFill>
                          <a:srgbClr val="0000FF"/>
                        </a:solidFill>
                        <a:effectLst/>
                        <a:latin typeface="华文新魏" panose="02010800040101010101" pitchFamily="2" charset="-122"/>
                        <a:ea typeface="华文新魏" panose="02010800040101010101" pitchFamily="2" charset="-122"/>
                        <a:cs typeface="Times New Roman" panose="02020603050405020304" pitchFamily="18" charset="0"/>
                      </a:endParaRPr>
                    </a:p>
                  </a:txBody>
                  <a:tcPr marL="91432" marR="91432">
                    <a:lnL>
                      <a:noFill/>
                    </a:lnL>
                    <a:lnR>
                      <a:noFill/>
                    </a:lnR>
                    <a:lnT w="12700" cmpd="sng">
                      <a:noFill/>
                    </a:lnT>
                    <a:lnB>
                      <a:noFill/>
                    </a:lnB>
                    <a:lnTlToBr w="12700" cmpd="sng">
                      <a:noFill/>
                      <a:prstDash val="solid"/>
                    </a:lnTlToBr>
                    <a:lnBlToTr w="12700" cmpd="sng">
                      <a:noFill/>
                      <a:prstDash val="solid"/>
                    </a:lnBlToTr>
                    <a:solidFill>
                      <a:schemeClr val="bg1"/>
                    </a:solidFill>
                  </a:tcPr>
                </a:tc>
                <a:tc>
                  <a:txBody>
                    <a:bodyPr/>
                    <a:lstStyle/>
                    <a:p>
                      <a:pPr algn="ctr"/>
                      <a:r>
                        <a:rPr lang="en-US" altLang="zh-CN" sz="2800" b="0" dirty="0" smtClean="0">
                          <a:latin typeface="华文新魏" panose="02010800040101010101" pitchFamily="2" charset="-122"/>
                          <a:ea typeface="华文新魏" panose="02010800040101010101" pitchFamily="2" charset="-122"/>
                        </a:rPr>
                        <a:t>1914——1918</a:t>
                      </a:r>
                      <a:endParaRPr lang="zh-CN" altLang="en-US" sz="2800" b="0" dirty="0">
                        <a:latin typeface="华文新魏" panose="02010800040101010101" pitchFamily="2" charset="-122"/>
                        <a:ea typeface="华文新魏" panose="02010800040101010101" pitchFamily="2" charset="-122"/>
                      </a:endParaRPr>
                    </a:p>
                  </a:txBody>
                  <a:tcPr marL="91432" marR="91432">
                    <a:lnL>
                      <a:noFill/>
                    </a:lnL>
                    <a:lnR>
                      <a:noFill/>
                    </a:lnR>
                    <a:lnT w="12700" cmpd="sng">
                      <a:noFill/>
                    </a:lnT>
                    <a:lnB>
                      <a:noFill/>
                    </a:lnB>
                    <a:lnTlToBr w="12700" cmpd="sng">
                      <a:noFill/>
                      <a:prstDash val="solid"/>
                    </a:lnTlToBr>
                    <a:lnBlToTr w="12700" cmpd="sng">
                      <a:noFill/>
                      <a:prstDash val="solid"/>
                    </a:lnBlToTr>
                    <a:solidFill>
                      <a:srgbClr val="FFCC99"/>
                    </a:solidFill>
                  </a:tcPr>
                </a:tc>
                <a:tc>
                  <a:txBody>
                    <a:bodyPr/>
                    <a:lstStyle/>
                    <a:p>
                      <a:pPr algn="ctr"/>
                      <a:r>
                        <a:rPr lang="zh-CN" altLang="en-US" sz="2800" b="0" dirty="0" smtClean="0">
                          <a:latin typeface="华文新魏" panose="02010800040101010101" pitchFamily="2" charset="-122"/>
                          <a:ea typeface="华文新魏" panose="02010800040101010101" pitchFamily="2" charset="-122"/>
                        </a:rPr>
                        <a:t>减少</a:t>
                      </a:r>
                      <a:r>
                        <a:rPr lang="en-US" altLang="zh-CN" sz="2800" b="0" dirty="0" smtClean="0">
                          <a:latin typeface="华文新魏" panose="02010800040101010101" pitchFamily="2" charset="-122"/>
                          <a:ea typeface="华文新魏" panose="02010800040101010101" pitchFamily="2" charset="-122"/>
                        </a:rPr>
                        <a:t>2600</a:t>
                      </a:r>
                      <a:r>
                        <a:rPr lang="zh-CN" altLang="en-US" sz="2800" b="0" dirty="0" smtClean="0">
                          <a:latin typeface="华文新魏" panose="02010800040101010101" pitchFamily="2" charset="-122"/>
                          <a:ea typeface="华文新魏" panose="02010800040101010101" pitchFamily="2" charset="-122"/>
                        </a:rPr>
                        <a:t>多万亩</a:t>
                      </a:r>
                      <a:endParaRPr lang="zh-CN" altLang="en-US" sz="2800" b="0" dirty="0">
                        <a:latin typeface="华文新魏" panose="02010800040101010101" pitchFamily="2" charset="-122"/>
                        <a:ea typeface="华文新魏" panose="02010800040101010101" pitchFamily="2" charset="-122"/>
                      </a:endParaRPr>
                    </a:p>
                  </a:txBody>
                  <a:tcPr marL="91432" marR="91432">
                    <a:lnL>
                      <a:noFill/>
                    </a:lnL>
                    <a:lnR>
                      <a:noFill/>
                    </a:lnR>
                    <a:lnT w="12700" cmpd="sng">
                      <a:noFill/>
                    </a:lnT>
                    <a:lnB>
                      <a:noFill/>
                    </a:lnB>
                    <a:lnTlToBr w="12700" cmpd="sng">
                      <a:noFill/>
                      <a:prstDash val="solid"/>
                    </a:lnTlToBr>
                    <a:lnBlToTr w="12700" cmpd="sng">
                      <a:noFill/>
                      <a:prstDash val="solid"/>
                    </a:lnBlToTr>
                    <a:solidFill>
                      <a:schemeClr val="bg1"/>
                    </a:solidFill>
                  </a:tcPr>
                </a:tc>
              </a:tr>
              <a:tr h="503872">
                <a:tc>
                  <a:txBody>
                    <a:body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zh-CN" altLang="en-US" sz="2800" b="0" u="none" strike="noStrike" kern="1200" cap="none" normalizeH="0" baseline="0" dirty="0" smtClean="0">
                          <a:ln>
                            <a:noFill/>
                          </a:ln>
                          <a:effectLst/>
                          <a:latin typeface="华文新魏" panose="02010800040101010101" pitchFamily="2" charset="-122"/>
                          <a:ea typeface="华文新魏" panose="02010800040101010101" pitchFamily="2" charset="-122"/>
                        </a:rPr>
                        <a:t>荒地</a:t>
                      </a:r>
                      <a:endParaRPr kumimoji="0" lang="zh-CN" altLang="en-US" sz="2800" b="0" i="0" u="none" strike="noStrike" kern="1200" cap="none" normalizeH="0" baseline="0" dirty="0">
                        <a:ln>
                          <a:noFill/>
                        </a:ln>
                        <a:solidFill>
                          <a:srgbClr val="0000FF"/>
                        </a:solidFill>
                        <a:effectLst/>
                        <a:latin typeface="华文新魏" panose="02010800040101010101" pitchFamily="2" charset="-122"/>
                        <a:ea typeface="华文新魏" panose="02010800040101010101" pitchFamily="2" charset="-122"/>
                        <a:cs typeface="Times New Roman" panose="02020603050405020304" pitchFamily="18" charset="0"/>
                      </a:endParaRPr>
                    </a:p>
                  </a:txBody>
                  <a:tcPr marL="91432" marR="91432">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a:r>
                        <a:rPr lang="en-US" altLang="zh-CN" sz="2800" b="0" dirty="0" smtClean="0">
                          <a:latin typeface="华文新魏" panose="02010800040101010101" pitchFamily="2" charset="-122"/>
                          <a:ea typeface="华文新魏" panose="02010800040101010101" pitchFamily="2" charset="-122"/>
                        </a:rPr>
                        <a:t>1914——1918</a:t>
                      </a:r>
                      <a:endParaRPr lang="zh-CN" altLang="en-US" sz="2800" b="0" dirty="0">
                        <a:latin typeface="华文新魏" panose="02010800040101010101" pitchFamily="2" charset="-122"/>
                        <a:ea typeface="华文新魏" panose="02010800040101010101" pitchFamily="2" charset="-122"/>
                      </a:endParaRPr>
                    </a:p>
                  </a:txBody>
                  <a:tcPr marL="91432" marR="91432">
                    <a:lnL>
                      <a:noFill/>
                    </a:lnL>
                    <a:lnR>
                      <a:noFill/>
                    </a:lnR>
                    <a:lnT>
                      <a:noFill/>
                    </a:lnT>
                    <a:lnB>
                      <a:noFill/>
                    </a:lnB>
                    <a:lnTlToBr w="12700" cmpd="sng">
                      <a:noFill/>
                      <a:prstDash val="solid"/>
                    </a:lnTlToBr>
                    <a:lnBlToTr w="12700" cmpd="sng">
                      <a:noFill/>
                      <a:prstDash val="solid"/>
                    </a:lnBlToTr>
                    <a:solidFill>
                      <a:srgbClr val="FFCC99"/>
                    </a:solidFill>
                  </a:tcPr>
                </a:tc>
                <a:tc>
                  <a:txBody>
                    <a:bodyPr/>
                    <a:lstStyle/>
                    <a:p>
                      <a:pPr algn="ctr"/>
                      <a:r>
                        <a:rPr lang="zh-CN" altLang="en-US" sz="2800" b="0" dirty="0" smtClean="0">
                          <a:latin typeface="华文新魏" panose="02010800040101010101" pitchFamily="2" charset="-122"/>
                          <a:ea typeface="华文新魏" panose="02010800040101010101" pitchFamily="2" charset="-122"/>
                        </a:rPr>
                        <a:t>增加</a:t>
                      </a:r>
                      <a:r>
                        <a:rPr lang="en-US" altLang="zh-CN" sz="2800" b="0" dirty="0" smtClean="0">
                          <a:latin typeface="华文新魏" panose="02010800040101010101" pitchFamily="2" charset="-122"/>
                          <a:ea typeface="华文新魏" panose="02010800040101010101" pitchFamily="2" charset="-122"/>
                        </a:rPr>
                        <a:t>4900</a:t>
                      </a:r>
                      <a:r>
                        <a:rPr lang="zh-CN" altLang="en-US" sz="2800" b="0" dirty="0" smtClean="0">
                          <a:latin typeface="华文新魏" panose="02010800040101010101" pitchFamily="2" charset="-122"/>
                          <a:ea typeface="华文新魏" panose="02010800040101010101" pitchFamily="2" charset="-122"/>
                        </a:rPr>
                        <a:t>多万亩</a:t>
                      </a:r>
                      <a:endParaRPr lang="zh-CN" altLang="en-US" sz="2800" b="0" dirty="0">
                        <a:latin typeface="华文新魏" panose="02010800040101010101" pitchFamily="2" charset="-122"/>
                        <a:ea typeface="华文新魏" panose="02010800040101010101" pitchFamily="2" charset="-122"/>
                      </a:endParaRPr>
                    </a:p>
                  </a:txBody>
                  <a:tcPr marL="91432" marR="91432">
                    <a:lnL>
                      <a:noFill/>
                    </a:lnL>
                    <a:lnR>
                      <a:noFill/>
                    </a:lnR>
                    <a:lnT>
                      <a:noFill/>
                    </a:lnT>
                    <a:lnB>
                      <a:noFill/>
                    </a:lnB>
                    <a:lnTlToBr w="12700" cmpd="sng">
                      <a:noFill/>
                      <a:prstDash val="solid"/>
                    </a:lnTlToBr>
                    <a:lnBlToTr w="12700" cmpd="sng">
                      <a:noFill/>
                      <a:prstDash val="solid"/>
                    </a:lnBlToTr>
                    <a:solidFill>
                      <a:schemeClr val="bg1"/>
                    </a:solidFill>
                  </a:tcPr>
                </a:tc>
              </a:tr>
              <a:tr h="503872">
                <a:tc>
                  <a:txBody>
                    <a:body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zh-CN" altLang="en-US" sz="2800" b="0" u="none" strike="noStrike" kern="1200" cap="none" normalizeH="0" baseline="0" dirty="0" smtClean="0">
                          <a:ln>
                            <a:noFill/>
                          </a:ln>
                          <a:effectLst/>
                          <a:latin typeface="华文新魏" panose="02010800040101010101" pitchFamily="2" charset="-122"/>
                          <a:ea typeface="华文新魏" panose="02010800040101010101" pitchFamily="2" charset="-122"/>
                        </a:rPr>
                        <a:t>陆军</a:t>
                      </a:r>
                      <a:endParaRPr kumimoji="0" lang="zh-CN" altLang="en-US" sz="2800" b="0" i="0" u="none" strike="noStrike" kern="1200" cap="none" normalizeH="0" baseline="0" dirty="0">
                        <a:ln>
                          <a:noFill/>
                        </a:ln>
                        <a:solidFill>
                          <a:srgbClr val="0000FF"/>
                        </a:solidFill>
                        <a:effectLst/>
                        <a:latin typeface="华文新魏" panose="02010800040101010101" pitchFamily="2" charset="-122"/>
                        <a:ea typeface="华文新魏" panose="02010800040101010101" pitchFamily="2" charset="-122"/>
                        <a:cs typeface="Times New Roman" panose="02020603050405020304" pitchFamily="18" charset="0"/>
                      </a:endParaRPr>
                    </a:p>
                  </a:txBody>
                  <a:tcPr marL="91432" marR="91432">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a:r>
                        <a:rPr lang="en-US" altLang="zh-CN" sz="2800" b="0" dirty="0" smtClean="0">
                          <a:latin typeface="华文新魏" panose="02010800040101010101" pitchFamily="2" charset="-122"/>
                          <a:ea typeface="华文新魏" panose="02010800040101010101" pitchFamily="2" charset="-122"/>
                        </a:rPr>
                        <a:t>1914——1919</a:t>
                      </a:r>
                      <a:endParaRPr lang="zh-CN" altLang="en-US" sz="2800" b="0" dirty="0">
                        <a:latin typeface="华文新魏" panose="02010800040101010101" pitchFamily="2" charset="-122"/>
                        <a:ea typeface="华文新魏" panose="02010800040101010101" pitchFamily="2" charset="-122"/>
                      </a:endParaRPr>
                    </a:p>
                  </a:txBody>
                  <a:tcPr marL="91432" marR="91432">
                    <a:lnL>
                      <a:noFill/>
                    </a:lnL>
                    <a:lnR>
                      <a:noFill/>
                    </a:lnR>
                    <a:lnT>
                      <a:noFill/>
                    </a:lnT>
                    <a:lnB>
                      <a:noFill/>
                    </a:lnB>
                    <a:lnTlToBr w="12700" cmpd="sng">
                      <a:noFill/>
                      <a:prstDash val="solid"/>
                    </a:lnTlToBr>
                    <a:lnBlToTr w="12700" cmpd="sng">
                      <a:noFill/>
                      <a:prstDash val="solid"/>
                    </a:lnBlToTr>
                    <a:solidFill>
                      <a:srgbClr val="FFCC99"/>
                    </a:solidFill>
                  </a:tcPr>
                </a:tc>
                <a:tc>
                  <a:txBody>
                    <a:bodyPr/>
                    <a:lstStyle/>
                    <a:p>
                      <a:pPr algn="ctr"/>
                      <a:r>
                        <a:rPr lang="zh-CN" altLang="en-US" sz="2800" b="0" dirty="0" smtClean="0">
                          <a:latin typeface="华文新魏" panose="02010800040101010101" pitchFamily="2" charset="-122"/>
                          <a:ea typeface="华文新魏" panose="02010800040101010101" pitchFamily="2" charset="-122"/>
                        </a:rPr>
                        <a:t>增加</a:t>
                      </a:r>
                      <a:r>
                        <a:rPr lang="en-US" altLang="zh-CN" sz="2800" b="0" dirty="0" smtClean="0">
                          <a:latin typeface="华文新魏" panose="02010800040101010101" pitchFamily="2" charset="-122"/>
                          <a:ea typeface="华文新魏" panose="02010800040101010101" pitchFamily="2" charset="-122"/>
                        </a:rPr>
                        <a:t>92</a:t>
                      </a:r>
                      <a:r>
                        <a:rPr lang="zh-CN" altLang="en-US" sz="2800" b="0" dirty="0" smtClean="0">
                          <a:latin typeface="华文新魏" panose="02010800040101010101" pitchFamily="2" charset="-122"/>
                          <a:ea typeface="华文新魏" panose="02010800040101010101" pitchFamily="2" charset="-122"/>
                        </a:rPr>
                        <a:t>万多人</a:t>
                      </a:r>
                      <a:endParaRPr lang="zh-CN" altLang="en-US" sz="2800" b="0" dirty="0">
                        <a:latin typeface="华文新魏" panose="02010800040101010101" pitchFamily="2" charset="-122"/>
                        <a:ea typeface="华文新魏" panose="02010800040101010101" pitchFamily="2" charset="-122"/>
                      </a:endParaRPr>
                    </a:p>
                  </a:txBody>
                  <a:tcPr marL="91432" marR="91432">
                    <a:lnL>
                      <a:noFill/>
                    </a:lnL>
                    <a:lnR>
                      <a:noFill/>
                    </a:lnR>
                    <a:lnT>
                      <a:noFill/>
                    </a:lnT>
                    <a:lnB>
                      <a:noFill/>
                    </a:lnB>
                    <a:lnTlToBr w="12700" cmpd="sng">
                      <a:noFill/>
                      <a:prstDash val="solid"/>
                    </a:lnTlToBr>
                    <a:lnBlToTr w="12700" cmpd="sng">
                      <a:noFill/>
                      <a:prstDash val="solid"/>
                    </a:lnBlToTr>
                    <a:solidFill>
                      <a:schemeClr val="bg1"/>
                    </a:solidFill>
                  </a:tcPr>
                </a:tc>
              </a:tr>
              <a:tr h="503872">
                <a:tc>
                  <a:txBody>
                    <a:body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zh-CN" altLang="en-US" sz="2800" b="0" u="none" strike="noStrike" kern="1200" cap="none" normalizeH="0" baseline="0" dirty="0" smtClean="0">
                          <a:ln>
                            <a:noFill/>
                          </a:ln>
                          <a:effectLst/>
                          <a:latin typeface="华文新魏" panose="02010800040101010101" pitchFamily="2" charset="-122"/>
                          <a:ea typeface="华文新魏" panose="02010800040101010101" pitchFamily="2" charset="-122"/>
                        </a:rPr>
                        <a:t>军费</a:t>
                      </a:r>
                      <a:endParaRPr kumimoji="0" lang="zh-CN" altLang="en-US" sz="2800" b="0" i="0" u="none" strike="noStrike" kern="1200" cap="none" normalizeH="0" baseline="0" dirty="0">
                        <a:ln>
                          <a:noFill/>
                        </a:ln>
                        <a:solidFill>
                          <a:srgbClr val="0000FF"/>
                        </a:solidFill>
                        <a:effectLst/>
                        <a:latin typeface="华文新魏" panose="02010800040101010101" pitchFamily="2" charset="-122"/>
                        <a:ea typeface="华文新魏" panose="02010800040101010101" pitchFamily="2" charset="-122"/>
                        <a:cs typeface="Times New Roman" panose="02020603050405020304" pitchFamily="18" charset="0"/>
                      </a:endParaRPr>
                    </a:p>
                  </a:txBody>
                  <a:tcPr marL="91432" marR="91432">
                    <a:lnL>
                      <a:noFill/>
                    </a:lnL>
                    <a:lnR>
                      <a:noFill/>
                    </a:lnR>
                    <a:lnT>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altLang="zh-CN" sz="2800" b="0" dirty="0" smtClean="0">
                          <a:latin typeface="华文新魏" panose="02010800040101010101" pitchFamily="2" charset="-122"/>
                          <a:ea typeface="华文新魏" panose="02010800040101010101" pitchFamily="2" charset="-122"/>
                        </a:rPr>
                        <a:t>1916——1918</a:t>
                      </a:r>
                      <a:endParaRPr lang="zh-CN" altLang="en-US" sz="2800" b="0" dirty="0">
                        <a:latin typeface="华文新魏" panose="02010800040101010101" pitchFamily="2" charset="-122"/>
                        <a:ea typeface="华文新魏" panose="02010800040101010101" pitchFamily="2" charset="-122"/>
                      </a:endParaRPr>
                    </a:p>
                  </a:txBody>
                  <a:tcPr marL="91432" marR="91432">
                    <a:lnL>
                      <a:noFill/>
                    </a:lnL>
                    <a:lnR>
                      <a:noFill/>
                    </a:lnR>
                    <a:lnT>
                      <a:noFill/>
                    </a:lnT>
                    <a:lnB w="12700" cmpd="sng">
                      <a:noFill/>
                    </a:lnB>
                    <a:lnTlToBr w="12700" cmpd="sng">
                      <a:noFill/>
                      <a:prstDash val="solid"/>
                    </a:lnTlToBr>
                    <a:lnBlToTr w="12700" cmpd="sng">
                      <a:noFill/>
                      <a:prstDash val="solid"/>
                    </a:lnBlToTr>
                    <a:solidFill>
                      <a:srgbClr val="FFCC99"/>
                    </a:solidFill>
                  </a:tcPr>
                </a:tc>
                <a:tc>
                  <a:txBody>
                    <a:bodyPr/>
                    <a:lstStyle/>
                    <a:p>
                      <a:pPr algn="ctr"/>
                      <a:r>
                        <a:rPr lang="zh-CN" altLang="en-US" sz="2800" b="0" dirty="0" smtClean="0">
                          <a:latin typeface="华文新魏" panose="02010800040101010101" pitchFamily="2" charset="-122"/>
                          <a:ea typeface="华文新魏" panose="02010800040101010101" pitchFamily="2" charset="-122"/>
                        </a:rPr>
                        <a:t>增加</a:t>
                      </a:r>
                      <a:r>
                        <a:rPr lang="en-US" altLang="zh-CN" sz="2800" b="0" dirty="0" smtClean="0">
                          <a:latin typeface="华文新魏" panose="02010800040101010101" pitchFamily="2" charset="-122"/>
                          <a:ea typeface="华文新魏" panose="02010800040101010101" pitchFamily="2" charset="-122"/>
                        </a:rPr>
                        <a:t>5000</a:t>
                      </a:r>
                      <a:r>
                        <a:rPr lang="zh-CN" altLang="en-US" sz="2800" b="0" dirty="0" smtClean="0">
                          <a:latin typeface="华文新魏" panose="02010800040101010101" pitchFamily="2" charset="-122"/>
                          <a:ea typeface="华文新魏" panose="02010800040101010101" pitchFamily="2" charset="-122"/>
                        </a:rPr>
                        <a:t>多万元</a:t>
                      </a:r>
                      <a:endParaRPr lang="zh-CN" altLang="en-US" sz="2800" b="0" dirty="0">
                        <a:latin typeface="华文新魏" panose="02010800040101010101" pitchFamily="2" charset="-122"/>
                        <a:ea typeface="华文新魏" panose="02010800040101010101" pitchFamily="2" charset="-122"/>
                      </a:endParaRPr>
                    </a:p>
                  </a:txBody>
                  <a:tcPr marL="91432" marR="91432">
                    <a:lnL>
                      <a:noFill/>
                    </a:lnL>
                    <a:lnR>
                      <a:noFill/>
                    </a:lnR>
                    <a:lnT>
                      <a:noFill/>
                    </a:lnT>
                    <a:lnB w="12700" cmpd="sng">
                      <a:noFill/>
                    </a:lnB>
                    <a:lnTlToBr w="12700" cmpd="sng">
                      <a:noFill/>
                      <a:prstDash val="solid"/>
                    </a:lnTlToBr>
                    <a:lnBlToTr w="12700" cmpd="sng">
                      <a:noFill/>
                      <a:prstDash val="solid"/>
                    </a:lnBlToTr>
                    <a:solidFill>
                      <a:schemeClr val="bg1"/>
                    </a:solidFill>
                  </a:tcPr>
                </a:tc>
              </a:tr>
            </a:tbl>
          </a:graphicData>
        </a:graphic>
      </p:graphicFrame>
      <p:grpSp>
        <p:nvGrpSpPr>
          <p:cNvPr id="2" name="组合 20"/>
          <p:cNvGrpSpPr/>
          <p:nvPr/>
        </p:nvGrpSpPr>
        <p:grpSpPr>
          <a:xfrm>
            <a:off x="3524232" y="571480"/>
            <a:ext cx="6726239" cy="2590800"/>
            <a:chOff x="1373187" y="1124744"/>
            <a:chExt cx="6727205" cy="2592288"/>
          </a:xfrm>
        </p:grpSpPr>
        <p:cxnSp>
          <p:nvCxnSpPr>
            <p:cNvPr id="10" name="直接连接符 9"/>
            <p:cNvCxnSpPr/>
            <p:nvPr/>
          </p:nvCxnSpPr>
          <p:spPr>
            <a:xfrm>
              <a:off x="1373187" y="1124744"/>
              <a:ext cx="6727205"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1373187" y="1701337"/>
              <a:ext cx="6727205"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1373187" y="2204864"/>
              <a:ext cx="6727205"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1373187" y="2708390"/>
              <a:ext cx="6727205"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1373187" y="3213505"/>
              <a:ext cx="6727205"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1373187" y="3717032"/>
              <a:ext cx="6727205"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grpSp>
      <p:sp>
        <p:nvSpPr>
          <p:cNvPr id="22" name="TextBox 21"/>
          <p:cNvSpPr txBox="1"/>
          <p:nvPr/>
        </p:nvSpPr>
        <p:spPr>
          <a:xfrm>
            <a:off x="952464" y="4214818"/>
            <a:ext cx="8453439" cy="1815882"/>
          </a:xfrm>
          <a:prstGeom prst="rect">
            <a:avLst/>
          </a:prstGeom>
          <a:solidFill>
            <a:schemeClr val="accent3"/>
          </a:solidFill>
          <a:ln>
            <a:solidFill>
              <a:srgbClr val="C00000"/>
            </a:solidFill>
          </a:ln>
        </p:spPr>
        <p:txBody>
          <a:bodyPr wrap="square">
            <a:spAutoFit/>
          </a:bodyPr>
          <a:lstStyle/>
          <a:p>
            <a:pPr marR="0" indent="457200" defTabSz="914400">
              <a:buClrTx/>
              <a:buSzTx/>
              <a:buFont typeface="Arial" panose="020B0604020202020204" pitchFamily="34" charset="0"/>
              <a:buNone/>
              <a:defRPr/>
            </a:pPr>
            <a:endParaRPr lang="en-US" altLang="zh-CN" sz="2800" b="1" dirty="0" smtClean="0">
              <a:latin typeface="楷体" panose="02010609060101010101" pitchFamily="49" charset="-122"/>
              <a:ea typeface="楷体" panose="02010609060101010101" pitchFamily="49" charset="-122"/>
            </a:endParaRPr>
          </a:p>
          <a:p>
            <a:pPr marR="0" indent="457200" defTabSz="914400">
              <a:buClrTx/>
              <a:buSzTx/>
              <a:buFont typeface="Arial" panose="020B0604020202020204" pitchFamily="34" charset="0"/>
              <a:buNone/>
              <a:defRPr/>
            </a:pPr>
            <a:r>
              <a:rPr kumimoji="0" lang="zh-CN" altLang="en-US" sz="2800" b="1" kern="1200" cap="none" spc="0" normalizeH="0" baseline="0" noProof="0" dirty="0" smtClean="0">
                <a:latin typeface="楷体" panose="02010609060101010101" pitchFamily="49" charset="-122"/>
                <a:ea typeface="楷体" panose="02010609060101010101" pitchFamily="49" charset="-122"/>
                <a:cs typeface="+mn-cs"/>
              </a:rPr>
              <a:t>人口    ，田地    ，</a:t>
            </a:r>
            <a:r>
              <a:rPr kumimoji="0" lang="zh-CN" altLang="en-US" sz="2800" b="1" kern="1200" cap="none" spc="0" normalizeH="0" baseline="0" noProof="0" dirty="0">
                <a:solidFill>
                  <a:srgbClr val="FF0000"/>
                </a:solidFill>
                <a:latin typeface="楷体" panose="02010609060101010101" pitchFamily="49" charset="-122"/>
                <a:ea typeface="楷体" panose="02010609060101010101" pitchFamily="49" charset="-122"/>
                <a:cs typeface="+mn-cs"/>
              </a:rPr>
              <a:t>经济</a:t>
            </a:r>
            <a:r>
              <a:rPr kumimoji="0" lang="zh-CN" altLang="en-US" sz="2800" b="1" kern="1200" cap="none" spc="0" normalizeH="0" baseline="0" noProof="0" dirty="0" smtClean="0">
                <a:solidFill>
                  <a:srgbClr val="FF0000"/>
                </a:solidFill>
                <a:latin typeface="楷体" panose="02010609060101010101" pitchFamily="49" charset="-122"/>
                <a:ea typeface="楷体" panose="02010609060101010101" pitchFamily="49" charset="-122"/>
                <a:cs typeface="+mn-cs"/>
              </a:rPr>
              <a:t>遭到       </a:t>
            </a:r>
            <a:r>
              <a:rPr kumimoji="0" lang="zh-CN" altLang="en-US" sz="2800" b="1" kern="1200" cap="none" spc="0" normalizeH="0" baseline="0" noProof="0" dirty="0" smtClean="0">
                <a:latin typeface="楷体" panose="02010609060101010101" pitchFamily="49" charset="-122"/>
                <a:ea typeface="楷体" panose="02010609060101010101" pitchFamily="49" charset="-122"/>
                <a:cs typeface="+mn-cs"/>
              </a:rPr>
              <a:t>。</a:t>
            </a:r>
            <a:endParaRPr kumimoji="0" lang="en-US" altLang="zh-CN" sz="2800" b="1" kern="1200" cap="none" spc="0" normalizeH="0" baseline="0" noProof="0" dirty="0" smtClean="0">
              <a:latin typeface="楷体" panose="02010609060101010101" pitchFamily="49" charset="-122"/>
              <a:ea typeface="楷体" panose="02010609060101010101" pitchFamily="49" charset="-122"/>
              <a:cs typeface="+mn-cs"/>
            </a:endParaRPr>
          </a:p>
          <a:p>
            <a:pPr marR="0" indent="457200" defTabSz="914400">
              <a:buClrTx/>
              <a:buSzTx/>
              <a:buFont typeface="Arial" panose="020B0604020202020204" pitchFamily="34" charset="0"/>
              <a:buNone/>
              <a:defRPr/>
            </a:pPr>
            <a:r>
              <a:rPr kumimoji="0" lang="zh-CN" altLang="en-US" sz="2800" b="1" kern="1200" cap="none" spc="0" normalizeH="0" baseline="0" noProof="0" dirty="0" smtClean="0">
                <a:latin typeface="楷体" panose="02010609060101010101" pitchFamily="49" charset="-122"/>
                <a:ea typeface="楷体" panose="02010609060101010101" pitchFamily="49" charset="-122"/>
                <a:cs typeface="+mn-cs"/>
              </a:rPr>
              <a:t>                           </a:t>
            </a:r>
            <a:r>
              <a:rPr kumimoji="0" lang="zh-CN" altLang="en-US" sz="2800" b="1" kern="1200" cap="none" spc="0" normalizeH="0" baseline="0" noProof="0" dirty="0" smtClean="0">
                <a:solidFill>
                  <a:srgbClr val="FF0000"/>
                </a:solidFill>
                <a:latin typeface="楷体" panose="02010609060101010101" pitchFamily="49" charset="-122"/>
                <a:ea typeface="楷体" panose="02010609060101010101" pitchFamily="49" charset="-122"/>
                <a:cs typeface="+mn-cs"/>
              </a:rPr>
              <a:t>使</a:t>
            </a:r>
            <a:r>
              <a:rPr kumimoji="0" lang="zh-CN" altLang="en-US" sz="2800" b="1" kern="1200" cap="none" spc="0" normalizeH="0" baseline="0" noProof="0" dirty="0">
                <a:solidFill>
                  <a:srgbClr val="FF0000"/>
                </a:solidFill>
                <a:latin typeface="楷体" panose="02010609060101010101" pitchFamily="49" charset="-122"/>
                <a:ea typeface="楷体" panose="02010609060101010101" pitchFamily="49" charset="-122"/>
                <a:cs typeface="+mn-cs"/>
              </a:rPr>
              <a:t>中国人民的</a:t>
            </a:r>
            <a:r>
              <a:rPr kumimoji="0" lang="zh-CN" altLang="en-US" sz="2800" b="1" kern="1200" cap="none" spc="0" normalizeH="0" baseline="0" noProof="0" dirty="0" smtClean="0">
                <a:solidFill>
                  <a:srgbClr val="FF0000"/>
                </a:solidFill>
                <a:latin typeface="楷体" panose="02010609060101010101" pitchFamily="49" charset="-122"/>
                <a:ea typeface="楷体" panose="02010609060101010101" pitchFamily="49" charset="-122"/>
                <a:cs typeface="+mn-cs"/>
              </a:rPr>
              <a:t>负担      </a:t>
            </a:r>
            <a:endParaRPr kumimoji="0" lang="en-US" altLang="zh-CN" sz="2800" b="1" kern="1200" cap="none" spc="0" normalizeH="0" baseline="0" noProof="0" dirty="0" smtClean="0">
              <a:solidFill>
                <a:srgbClr val="FF0000"/>
              </a:solidFill>
              <a:latin typeface="楷体" panose="02010609060101010101" pitchFamily="49" charset="-122"/>
              <a:ea typeface="楷体" panose="02010609060101010101" pitchFamily="49" charset="-122"/>
              <a:cs typeface="+mn-cs"/>
            </a:endParaRPr>
          </a:p>
          <a:p>
            <a:pPr marR="0" indent="457200" defTabSz="914400">
              <a:buClrTx/>
              <a:buSzTx/>
              <a:buFont typeface="Arial" panose="020B0604020202020204" pitchFamily="34" charset="0"/>
              <a:buNone/>
              <a:defRPr/>
            </a:pPr>
            <a:endParaRPr kumimoji="0" lang="zh-CN" altLang="en-US" sz="2800" b="1" kern="1200" cap="none" spc="0" normalizeH="0" baseline="0" noProof="0" dirty="0">
              <a:solidFill>
                <a:srgbClr val="FF0000"/>
              </a:solidFill>
              <a:latin typeface="楷体" panose="02010609060101010101" pitchFamily="49" charset="-122"/>
              <a:ea typeface="楷体" panose="02010609060101010101" pitchFamily="49" charset="-122"/>
              <a:cs typeface="+mn-cs"/>
            </a:endParaRPr>
          </a:p>
        </p:txBody>
      </p:sp>
      <p:sp>
        <p:nvSpPr>
          <p:cNvPr id="13" name="TextBox 12"/>
          <p:cNvSpPr txBox="1"/>
          <p:nvPr/>
        </p:nvSpPr>
        <p:spPr>
          <a:xfrm>
            <a:off x="952464" y="4214818"/>
            <a:ext cx="9929882" cy="1384995"/>
          </a:xfrm>
          <a:prstGeom prst="rect">
            <a:avLst/>
          </a:prstGeom>
          <a:noFill/>
        </p:spPr>
        <p:txBody>
          <a:bodyPr wrap="square" rtlCol="0">
            <a:spAutoFit/>
          </a:bodyPr>
          <a:lstStyle/>
          <a:p>
            <a:r>
              <a:rPr lang="zh-CN" altLang="en-US" sz="2800" b="1" dirty="0" smtClean="0">
                <a:latin typeface="楷体" panose="02010609060101010101" pitchFamily="49" charset="-122"/>
                <a:ea typeface="楷体" panose="02010609060101010101" pitchFamily="49" charset="-122"/>
              </a:rPr>
              <a:t>       军阀割据混战 ， 导致中国社会动荡不安，</a:t>
            </a:r>
            <a:endParaRPr lang="en-US" altLang="zh-CN" sz="2800" b="1" dirty="0" smtClean="0">
              <a:latin typeface="楷体" panose="02010609060101010101" pitchFamily="49" charset="-122"/>
              <a:ea typeface="楷体" panose="02010609060101010101" pitchFamily="49" charset="-122"/>
            </a:endParaRPr>
          </a:p>
          <a:p>
            <a:r>
              <a:rPr lang="zh-CN" altLang="en-US" sz="2800" b="1" dirty="0" smtClean="0">
                <a:latin typeface="楷体" panose="02010609060101010101" pitchFamily="49" charset="-122"/>
                <a:ea typeface="楷体" panose="02010609060101010101" pitchFamily="49" charset="-122"/>
              </a:rPr>
              <a:t>       </a:t>
            </a:r>
            <a:r>
              <a:rPr lang="zh-CN" altLang="en-US" sz="2800" b="1" dirty="0" smtClean="0">
                <a:solidFill>
                  <a:srgbClr val="FF0000"/>
                </a:solidFill>
                <a:latin typeface="楷体" panose="02010609060101010101" pitchFamily="49" charset="-122"/>
                <a:ea typeface="楷体" panose="02010609060101010101" pitchFamily="49" charset="-122"/>
              </a:rPr>
              <a:t>减少</a:t>
            </a:r>
            <a:r>
              <a:rPr lang="zh-CN" altLang="en-US" sz="2800" b="1" dirty="0" smtClean="0">
                <a:latin typeface="楷体" panose="02010609060101010101" pitchFamily="49" charset="-122"/>
                <a:ea typeface="楷体" panose="02010609060101010101" pitchFamily="49" charset="-122"/>
              </a:rPr>
              <a:t>      </a:t>
            </a:r>
            <a:r>
              <a:rPr lang="zh-CN" altLang="en-US" sz="2800" b="1" dirty="0" smtClean="0">
                <a:solidFill>
                  <a:srgbClr val="FF0000"/>
                </a:solidFill>
                <a:latin typeface="楷体" panose="02010609060101010101" pitchFamily="49" charset="-122"/>
                <a:ea typeface="楷体" panose="02010609060101010101" pitchFamily="49" charset="-122"/>
              </a:rPr>
              <a:t>荒芜</a:t>
            </a:r>
            <a:r>
              <a:rPr lang="zh-CN" altLang="en-US" sz="2800" b="1" dirty="0" smtClean="0">
                <a:latin typeface="楷体" panose="02010609060101010101" pitchFamily="49" charset="-122"/>
                <a:ea typeface="楷体" panose="02010609060101010101" pitchFamily="49" charset="-122"/>
              </a:rPr>
              <a:t>，        </a:t>
            </a:r>
            <a:r>
              <a:rPr lang="zh-CN" altLang="en-US" sz="2800" b="1" dirty="0" smtClean="0">
                <a:solidFill>
                  <a:srgbClr val="FF0000"/>
                </a:solidFill>
                <a:latin typeface="楷体" panose="02010609060101010101" pitchFamily="49" charset="-122"/>
                <a:ea typeface="楷体" panose="02010609060101010101" pitchFamily="49" charset="-122"/>
              </a:rPr>
              <a:t>严重破坏 </a:t>
            </a:r>
            <a:r>
              <a:rPr lang="zh-CN" altLang="en-US" sz="2800" b="1" dirty="0" smtClean="0">
                <a:latin typeface="楷体" panose="02010609060101010101" pitchFamily="49" charset="-122"/>
                <a:ea typeface="楷体" panose="02010609060101010101" pitchFamily="49" charset="-122"/>
              </a:rPr>
              <a:t>。</a:t>
            </a:r>
            <a:endParaRPr lang="en-US" altLang="zh-CN" sz="2800" b="1" dirty="0" smtClean="0">
              <a:latin typeface="楷体" panose="02010609060101010101" pitchFamily="49" charset="-122"/>
              <a:ea typeface="楷体" panose="02010609060101010101" pitchFamily="49" charset="-122"/>
            </a:endParaRPr>
          </a:p>
          <a:p>
            <a:r>
              <a:rPr lang="zh-CN" altLang="en-US" sz="2800" b="1" dirty="0" smtClean="0">
                <a:latin typeface="楷体" panose="02010609060101010101" pitchFamily="49" charset="-122"/>
                <a:ea typeface="楷体" panose="02010609060101010101" pitchFamily="49" charset="-122"/>
              </a:rPr>
              <a:t>日益增长的军队人数和军费开支，                </a:t>
            </a:r>
            <a:r>
              <a:rPr lang="zh-CN" altLang="en-US" sz="2800" b="1" dirty="0" smtClean="0">
                <a:solidFill>
                  <a:srgbClr val="FF0000"/>
                </a:solidFill>
                <a:latin typeface="楷体" panose="02010609060101010101" pitchFamily="49" charset="-122"/>
                <a:ea typeface="楷体" panose="02010609060101010101" pitchFamily="49" charset="-122"/>
              </a:rPr>
              <a:t>不断加重</a:t>
            </a:r>
            <a:endParaRPr lang="zh-CN" altLang="en-US" sz="2800"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100000">
                                          <p:val>
                                            <p:strVal val="#ppt_x"/>
                                          </p:val>
                                        </p:tav>
                                      </p:tavLst>
                                    </p:anim>
                                    <p:anim calcmode="lin" valueType="num">
                                      <p:cBhvr>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barn(inVertical)">
                                      <p:cBhvr>
                                        <p:cTn id="13" dur="500"/>
                                        <p:tgtEl>
                                          <p:spTgt spid="2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3">
                                            <p:txEl>
                                              <p:pRg st="0" end="0"/>
                                            </p:txEl>
                                          </p:spTgt>
                                        </p:tgtEl>
                                        <p:attrNameLst>
                                          <p:attrName>style.visibility</p:attrName>
                                        </p:attrNameLst>
                                      </p:cBhvr>
                                      <p:to>
                                        <p:strVal val="visible"/>
                                      </p:to>
                                    </p:set>
                                    <p:anim calcmode="lin" valueType="num">
                                      <p:cBhvr additive="base">
                                        <p:cTn id="18"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3">
                                            <p:txEl>
                                              <p:pRg st="1" end="1"/>
                                            </p:txEl>
                                          </p:spTgt>
                                        </p:tgtEl>
                                        <p:attrNameLst>
                                          <p:attrName>style.visibility</p:attrName>
                                        </p:attrNameLst>
                                      </p:cBhvr>
                                      <p:to>
                                        <p:strVal val="visible"/>
                                      </p:to>
                                    </p:set>
                                    <p:anim calcmode="lin" valueType="num">
                                      <p:cBhvr additive="base">
                                        <p:cTn id="24"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3">
                                            <p:txEl>
                                              <p:pRg st="1" end="1"/>
                                            </p:txEl>
                                          </p:spTgt>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13">
                                            <p:txEl>
                                              <p:pRg st="2" end="2"/>
                                            </p:txEl>
                                          </p:spTgt>
                                        </p:tgtEl>
                                        <p:attrNameLst>
                                          <p:attrName>style.visibility</p:attrName>
                                        </p:attrNameLst>
                                      </p:cBhvr>
                                      <p:to>
                                        <p:strVal val="visible"/>
                                      </p:to>
                                    </p:set>
                                    <p:anim calcmode="lin" valueType="num">
                                      <p:cBhvr additive="base">
                                        <p:cTn id="28"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1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2"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AutoShape 5" descr="http://img4.imgtn.bdimg.com/it/u=1814681551,216311391&amp;fm=27&amp;gp=0.jpg"/>
          <p:cNvSpPr>
            <a:spLocks noChangeAspect="1" noChangeArrowheads="1"/>
          </p:cNvSpPr>
          <p:nvPr/>
        </p:nvSpPr>
        <p:spPr bwMode="auto">
          <a:xfrm>
            <a:off x="1679575" y="-144463"/>
            <a:ext cx="304800" cy="304801"/>
          </a:xfrm>
          <a:prstGeom prst="rect">
            <a:avLst/>
          </a:prstGeom>
          <a:noFill/>
          <a:ln w="9525">
            <a:noFill/>
            <a:miter lim="800000"/>
          </a:ln>
        </p:spPr>
        <p:txBody>
          <a:bodyPr/>
          <a:lstStyle/>
          <a:p>
            <a:endParaRPr lang="zh-CN" altLang="en-US">
              <a:latin typeface="Calibri" panose="020F0502020204030204" pitchFamily="34" charset="0"/>
            </a:endParaRPr>
          </a:p>
        </p:txBody>
      </p:sp>
      <p:sp>
        <p:nvSpPr>
          <p:cNvPr id="36867" name="文本框 2"/>
          <p:cNvSpPr txBox="1">
            <a:spLocks noChangeArrowheads="1"/>
          </p:cNvSpPr>
          <p:nvPr/>
        </p:nvSpPr>
        <p:spPr bwMode="auto">
          <a:xfrm>
            <a:off x="1734503" y="2005013"/>
            <a:ext cx="613410" cy="3291840"/>
          </a:xfrm>
          <a:prstGeom prst="rect">
            <a:avLst/>
          </a:prstGeom>
          <a:noFill/>
          <a:ln w="9525">
            <a:noFill/>
            <a:miter lim="800000"/>
          </a:ln>
        </p:spPr>
        <p:txBody>
          <a:bodyPr vert="eaVert" wrap="none">
            <a:spAutoFit/>
          </a:bodyPr>
          <a:lstStyle/>
          <a:p>
            <a:r>
              <a:rPr lang="zh-CN" altLang="en-US" sz="2800" b="1">
                <a:latin typeface="微软雅黑" panose="020B0503020204020204" charset="-122"/>
                <a:ea typeface="微软雅黑" panose="020B0503020204020204" charset="-122"/>
              </a:rPr>
              <a:t>北洋政府的黑暗统治</a:t>
            </a:r>
            <a:endParaRPr lang="zh-CN" altLang="en-US" sz="2800" b="1">
              <a:latin typeface="微软雅黑" panose="020B0503020204020204" charset="-122"/>
              <a:ea typeface="微软雅黑" panose="020B0503020204020204" charset="-122"/>
            </a:endParaRPr>
          </a:p>
        </p:txBody>
      </p:sp>
      <p:sp>
        <p:nvSpPr>
          <p:cNvPr id="8" name="左大括号 7"/>
          <p:cNvSpPr/>
          <p:nvPr/>
        </p:nvSpPr>
        <p:spPr>
          <a:xfrm>
            <a:off x="2568575" y="1565275"/>
            <a:ext cx="403225" cy="4086225"/>
          </a:xfrm>
          <a:prstGeom prst="leftBrace">
            <a:avLst/>
          </a:prstGeom>
          <a:ln w="57150"/>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zh-CN" altLang="en-US"/>
          </a:p>
        </p:txBody>
      </p:sp>
      <p:sp>
        <p:nvSpPr>
          <p:cNvPr id="36869" name="文本框 12"/>
          <p:cNvSpPr txBox="1">
            <a:spLocks noChangeArrowheads="1"/>
          </p:cNvSpPr>
          <p:nvPr/>
        </p:nvSpPr>
        <p:spPr bwMode="auto">
          <a:xfrm>
            <a:off x="2990850" y="1565275"/>
            <a:ext cx="1605280" cy="521970"/>
          </a:xfrm>
          <a:prstGeom prst="rect">
            <a:avLst/>
          </a:prstGeom>
          <a:noFill/>
          <a:ln w="9525">
            <a:noFill/>
            <a:miter lim="800000"/>
          </a:ln>
        </p:spPr>
        <p:txBody>
          <a:bodyPr wrap="none">
            <a:spAutoFit/>
          </a:bodyPr>
          <a:lstStyle/>
          <a:p>
            <a:r>
              <a:rPr lang="zh-CN" altLang="en-US" sz="2800" b="1">
                <a:latin typeface="微软雅黑" panose="020B0503020204020204" charset="-122"/>
                <a:ea typeface="微软雅黑" panose="020B0503020204020204" charset="-122"/>
              </a:rPr>
              <a:t>二次革命</a:t>
            </a:r>
            <a:endParaRPr lang="zh-CN" altLang="en-US" sz="2800" b="1">
              <a:latin typeface="微软雅黑" panose="020B0503020204020204" charset="-122"/>
              <a:ea typeface="微软雅黑" panose="020B0503020204020204" charset="-122"/>
            </a:endParaRPr>
          </a:p>
        </p:txBody>
      </p:sp>
      <p:sp>
        <p:nvSpPr>
          <p:cNvPr id="15" name="左大括号 14"/>
          <p:cNvSpPr/>
          <p:nvPr/>
        </p:nvSpPr>
        <p:spPr>
          <a:xfrm>
            <a:off x="4643438" y="1255713"/>
            <a:ext cx="153987" cy="914400"/>
          </a:xfrm>
          <a:prstGeom prst="leftBrace">
            <a:avLst/>
          </a:prstGeom>
          <a:ln w="38100"/>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zh-CN" altLang="en-US"/>
          </a:p>
        </p:txBody>
      </p:sp>
      <p:sp>
        <p:nvSpPr>
          <p:cNvPr id="36871" name="文本框 15"/>
          <p:cNvSpPr txBox="1">
            <a:spLocks noChangeArrowheads="1"/>
          </p:cNvSpPr>
          <p:nvPr/>
        </p:nvSpPr>
        <p:spPr bwMode="auto">
          <a:xfrm>
            <a:off x="4824413" y="971550"/>
            <a:ext cx="2153920" cy="460375"/>
          </a:xfrm>
          <a:prstGeom prst="rect">
            <a:avLst/>
          </a:prstGeom>
          <a:noFill/>
          <a:ln w="9525">
            <a:noFill/>
            <a:miter lim="800000"/>
          </a:ln>
        </p:spPr>
        <p:txBody>
          <a:bodyPr wrap="none">
            <a:spAutoFit/>
          </a:bodyPr>
          <a:lstStyle/>
          <a:p>
            <a:r>
              <a:rPr lang="zh-CN" altLang="en-US" sz="2400" b="1">
                <a:solidFill>
                  <a:srgbClr val="FF0000"/>
                </a:solidFill>
                <a:latin typeface="微软雅黑" panose="020B0503020204020204" charset="-122"/>
                <a:ea typeface="微软雅黑" panose="020B0503020204020204" charset="-122"/>
              </a:rPr>
              <a:t>时间：</a:t>
            </a:r>
            <a:r>
              <a:rPr lang="en-US" altLang="zh-CN" sz="2400" b="1">
                <a:solidFill>
                  <a:srgbClr val="FF0000"/>
                </a:solidFill>
                <a:latin typeface="微软雅黑" panose="020B0503020204020204" charset="-122"/>
                <a:ea typeface="微软雅黑" panose="020B0503020204020204" charset="-122"/>
              </a:rPr>
              <a:t>1913</a:t>
            </a:r>
            <a:r>
              <a:rPr lang="zh-CN" altLang="en-US" sz="2400" b="1">
                <a:solidFill>
                  <a:srgbClr val="FF0000"/>
                </a:solidFill>
                <a:latin typeface="微软雅黑" panose="020B0503020204020204" charset="-122"/>
                <a:ea typeface="微软雅黑" panose="020B0503020204020204" charset="-122"/>
              </a:rPr>
              <a:t>年</a:t>
            </a:r>
            <a:endParaRPr lang="zh-CN" altLang="en-US" sz="2400" b="1">
              <a:solidFill>
                <a:srgbClr val="FF0000"/>
              </a:solidFill>
              <a:latin typeface="微软雅黑" panose="020B0503020204020204" charset="-122"/>
              <a:ea typeface="微软雅黑" panose="020B0503020204020204" charset="-122"/>
            </a:endParaRPr>
          </a:p>
        </p:txBody>
      </p:sp>
      <p:sp>
        <p:nvSpPr>
          <p:cNvPr id="36872" name="文本框 16"/>
          <p:cNvSpPr txBox="1">
            <a:spLocks noChangeArrowheads="1"/>
          </p:cNvSpPr>
          <p:nvPr/>
        </p:nvSpPr>
        <p:spPr bwMode="auto">
          <a:xfrm>
            <a:off x="4759325" y="1647825"/>
            <a:ext cx="2621280" cy="460375"/>
          </a:xfrm>
          <a:prstGeom prst="rect">
            <a:avLst/>
          </a:prstGeom>
          <a:noFill/>
          <a:ln w="9525">
            <a:noFill/>
            <a:miter lim="800000"/>
          </a:ln>
        </p:spPr>
        <p:txBody>
          <a:bodyPr wrap="none">
            <a:spAutoFit/>
          </a:bodyPr>
          <a:lstStyle/>
          <a:p>
            <a:r>
              <a:rPr lang="zh-CN" altLang="en-US" sz="2400" b="1">
                <a:solidFill>
                  <a:srgbClr val="FF0000"/>
                </a:solidFill>
                <a:latin typeface="微软雅黑" panose="020B0503020204020204" charset="-122"/>
                <a:ea typeface="微软雅黑" panose="020B0503020204020204" charset="-122"/>
              </a:rPr>
              <a:t>导火线：宋教仁案</a:t>
            </a:r>
            <a:endParaRPr lang="zh-CN" altLang="en-US" sz="2400" b="1">
              <a:solidFill>
                <a:srgbClr val="FF0000"/>
              </a:solidFill>
              <a:latin typeface="微软雅黑" panose="020B0503020204020204" charset="-122"/>
              <a:ea typeface="微软雅黑" panose="020B0503020204020204" charset="-122"/>
            </a:endParaRPr>
          </a:p>
        </p:txBody>
      </p:sp>
      <p:sp>
        <p:nvSpPr>
          <p:cNvPr id="36873" name="文本框 17"/>
          <p:cNvSpPr txBox="1">
            <a:spLocks noChangeArrowheads="1"/>
          </p:cNvSpPr>
          <p:nvPr/>
        </p:nvSpPr>
        <p:spPr bwMode="auto">
          <a:xfrm>
            <a:off x="2673350" y="3027363"/>
            <a:ext cx="2672080" cy="521970"/>
          </a:xfrm>
          <a:prstGeom prst="rect">
            <a:avLst/>
          </a:prstGeom>
          <a:noFill/>
          <a:ln w="9525">
            <a:noFill/>
            <a:miter lim="800000"/>
          </a:ln>
        </p:spPr>
        <p:txBody>
          <a:bodyPr wrap="none">
            <a:spAutoFit/>
          </a:bodyPr>
          <a:lstStyle/>
          <a:p>
            <a:r>
              <a:rPr lang="zh-CN" altLang="en-US" sz="2800" b="1">
                <a:latin typeface="微软雅黑" panose="020B0503020204020204" charset="-122"/>
                <a:ea typeface="微软雅黑" panose="020B0503020204020204" charset="-122"/>
              </a:rPr>
              <a:t>袁世凯复辟帝制</a:t>
            </a:r>
            <a:endParaRPr lang="zh-CN" altLang="en-US" sz="2800" b="1">
              <a:latin typeface="微软雅黑" panose="020B0503020204020204" charset="-122"/>
              <a:ea typeface="微软雅黑" panose="020B0503020204020204" charset="-122"/>
            </a:endParaRPr>
          </a:p>
        </p:txBody>
      </p:sp>
      <p:sp>
        <p:nvSpPr>
          <p:cNvPr id="25" name="左大括号 24"/>
          <p:cNvSpPr/>
          <p:nvPr/>
        </p:nvSpPr>
        <p:spPr>
          <a:xfrm>
            <a:off x="5495925" y="2832100"/>
            <a:ext cx="153988" cy="914400"/>
          </a:xfrm>
          <a:prstGeom prst="leftBrace">
            <a:avLst/>
          </a:prstGeom>
          <a:ln w="38100"/>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zh-CN" altLang="en-US"/>
          </a:p>
        </p:txBody>
      </p:sp>
      <p:sp>
        <p:nvSpPr>
          <p:cNvPr id="36875" name="文本框 25"/>
          <p:cNvSpPr txBox="1">
            <a:spLocks noChangeArrowheads="1"/>
          </p:cNvSpPr>
          <p:nvPr/>
        </p:nvSpPr>
        <p:spPr bwMode="auto">
          <a:xfrm>
            <a:off x="5805488" y="3198813"/>
            <a:ext cx="4739640" cy="398780"/>
          </a:xfrm>
          <a:prstGeom prst="rect">
            <a:avLst/>
          </a:prstGeom>
          <a:noFill/>
          <a:ln w="9525">
            <a:noFill/>
            <a:miter lim="800000"/>
          </a:ln>
        </p:spPr>
        <p:txBody>
          <a:bodyPr wrap="none">
            <a:spAutoFit/>
          </a:bodyPr>
          <a:lstStyle/>
          <a:p>
            <a:r>
              <a:rPr lang="zh-CN" altLang="en-US" sz="2000" b="1">
                <a:solidFill>
                  <a:srgbClr val="FF0000"/>
                </a:solidFill>
                <a:latin typeface="微软雅黑" panose="020B0503020204020204" charset="-122"/>
                <a:ea typeface="微软雅黑" panose="020B0503020204020204" charset="-122"/>
              </a:rPr>
              <a:t>复辟帝制：</a:t>
            </a:r>
            <a:r>
              <a:rPr lang="en-US" altLang="zh-CN" sz="2000" b="1">
                <a:solidFill>
                  <a:srgbClr val="FF0000"/>
                </a:solidFill>
                <a:latin typeface="微软雅黑" panose="020B0503020204020204" charset="-122"/>
                <a:ea typeface="微软雅黑" panose="020B0503020204020204" charset="-122"/>
              </a:rPr>
              <a:t>1915</a:t>
            </a:r>
            <a:r>
              <a:rPr lang="zh-CN" altLang="en-US" sz="2000" b="1">
                <a:solidFill>
                  <a:srgbClr val="FF0000"/>
                </a:solidFill>
                <a:latin typeface="微软雅黑" panose="020B0503020204020204" charset="-122"/>
                <a:ea typeface="微软雅黑" panose="020B0503020204020204" charset="-122"/>
              </a:rPr>
              <a:t>年末，准备</a:t>
            </a:r>
            <a:r>
              <a:rPr lang="en-US" altLang="zh-CN" sz="2000" b="1">
                <a:solidFill>
                  <a:srgbClr val="FF0000"/>
                </a:solidFill>
                <a:latin typeface="微软雅黑" panose="020B0503020204020204" charset="-122"/>
                <a:ea typeface="微软雅黑" panose="020B0503020204020204" charset="-122"/>
              </a:rPr>
              <a:t>1916</a:t>
            </a:r>
            <a:r>
              <a:rPr lang="zh-CN" altLang="en-US" sz="2000" b="1">
                <a:solidFill>
                  <a:srgbClr val="FF0000"/>
                </a:solidFill>
                <a:latin typeface="微软雅黑" panose="020B0503020204020204" charset="-122"/>
                <a:ea typeface="微软雅黑" panose="020B0503020204020204" charset="-122"/>
              </a:rPr>
              <a:t>年登基</a:t>
            </a:r>
            <a:endParaRPr lang="zh-CN" altLang="en-US" sz="2000" b="1">
              <a:solidFill>
                <a:srgbClr val="FF0000"/>
              </a:solidFill>
              <a:latin typeface="微软雅黑" panose="020B0503020204020204" charset="-122"/>
              <a:ea typeface="微软雅黑" panose="020B0503020204020204" charset="-122"/>
            </a:endParaRPr>
          </a:p>
        </p:txBody>
      </p:sp>
      <p:sp>
        <p:nvSpPr>
          <p:cNvPr id="36876" name="文本框 26"/>
          <p:cNvSpPr txBox="1">
            <a:spLocks noChangeArrowheads="1"/>
          </p:cNvSpPr>
          <p:nvPr/>
        </p:nvSpPr>
        <p:spPr bwMode="auto">
          <a:xfrm>
            <a:off x="5805488" y="2630488"/>
            <a:ext cx="4357687" cy="398780"/>
          </a:xfrm>
          <a:prstGeom prst="rect">
            <a:avLst/>
          </a:prstGeom>
          <a:noFill/>
          <a:ln w="9525">
            <a:noFill/>
            <a:miter lim="800000"/>
          </a:ln>
        </p:spPr>
        <p:txBody>
          <a:bodyPr>
            <a:spAutoFit/>
          </a:bodyPr>
          <a:lstStyle/>
          <a:p>
            <a:r>
              <a:rPr lang="zh-CN" altLang="en-US" sz="2000" b="1">
                <a:solidFill>
                  <a:srgbClr val="FF0000"/>
                </a:solidFill>
                <a:latin typeface="微软雅黑" panose="020B0503020204020204" charset="-122"/>
                <a:ea typeface="微软雅黑" panose="020B0503020204020204" charset="-122"/>
              </a:rPr>
              <a:t>对内独裁专制对外出卖国家利益</a:t>
            </a:r>
            <a:endParaRPr lang="zh-CN" altLang="en-US" sz="2000" b="1">
              <a:solidFill>
                <a:srgbClr val="FF0000"/>
              </a:solidFill>
              <a:latin typeface="微软雅黑" panose="020B0503020204020204" charset="-122"/>
              <a:ea typeface="微软雅黑" panose="020B0503020204020204" charset="-122"/>
            </a:endParaRPr>
          </a:p>
        </p:txBody>
      </p:sp>
      <p:sp>
        <p:nvSpPr>
          <p:cNvPr id="36877" name="文本框 27"/>
          <p:cNvSpPr txBox="1">
            <a:spLocks noChangeArrowheads="1"/>
          </p:cNvSpPr>
          <p:nvPr/>
        </p:nvSpPr>
        <p:spPr bwMode="auto">
          <a:xfrm>
            <a:off x="2770188" y="4310063"/>
            <a:ext cx="1605280" cy="521970"/>
          </a:xfrm>
          <a:prstGeom prst="rect">
            <a:avLst/>
          </a:prstGeom>
          <a:noFill/>
          <a:ln w="9525">
            <a:noFill/>
            <a:miter lim="800000"/>
          </a:ln>
        </p:spPr>
        <p:txBody>
          <a:bodyPr wrap="none">
            <a:spAutoFit/>
          </a:bodyPr>
          <a:lstStyle/>
          <a:p>
            <a:r>
              <a:rPr lang="zh-CN" altLang="en-US" sz="2800" b="1">
                <a:latin typeface="微软雅黑" panose="020B0503020204020204" charset="-122"/>
                <a:ea typeface="微软雅黑" panose="020B0503020204020204" charset="-122"/>
              </a:rPr>
              <a:t>护国战争</a:t>
            </a:r>
            <a:endParaRPr lang="zh-CN" altLang="en-US" sz="2800" b="1">
              <a:latin typeface="微软雅黑" panose="020B0503020204020204" charset="-122"/>
              <a:ea typeface="微软雅黑" panose="020B0503020204020204" charset="-122"/>
            </a:endParaRPr>
          </a:p>
        </p:txBody>
      </p:sp>
      <p:sp>
        <p:nvSpPr>
          <p:cNvPr id="29" name="左大括号 28"/>
          <p:cNvSpPr/>
          <p:nvPr/>
        </p:nvSpPr>
        <p:spPr>
          <a:xfrm>
            <a:off x="4375150" y="4114800"/>
            <a:ext cx="155575" cy="914400"/>
          </a:xfrm>
          <a:prstGeom prst="leftBrace">
            <a:avLst/>
          </a:prstGeom>
          <a:ln w="38100"/>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zh-CN" altLang="en-US"/>
          </a:p>
        </p:txBody>
      </p:sp>
      <p:sp>
        <p:nvSpPr>
          <p:cNvPr id="36879" name="文本框 29"/>
          <p:cNvSpPr txBox="1">
            <a:spLocks noChangeArrowheads="1"/>
          </p:cNvSpPr>
          <p:nvPr/>
        </p:nvSpPr>
        <p:spPr bwMode="auto">
          <a:xfrm>
            <a:off x="4597400" y="3973513"/>
            <a:ext cx="3535680" cy="460375"/>
          </a:xfrm>
          <a:prstGeom prst="rect">
            <a:avLst/>
          </a:prstGeom>
          <a:noFill/>
          <a:ln w="9525">
            <a:noFill/>
            <a:miter lim="800000"/>
          </a:ln>
        </p:spPr>
        <p:txBody>
          <a:bodyPr wrap="none">
            <a:spAutoFit/>
          </a:bodyPr>
          <a:lstStyle/>
          <a:p>
            <a:r>
              <a:rPr lang="zh-CN" altLang="en-US" sz="2400" b="1">
                <a:solidFill>
                  <a:srgbClr val="FF0000"/>
                </a:solidFill>
                <a:latin typeface="微软雅黑" panose="020B0503020204020204" charset="-122"/>
                <a:ea typeface="微软雅黑" panose="020B0503020204020204" charset="-122"/>
              </a:rPr>
              <a:t>孙中山发表《讨袁檄文》</a:t>
            </a:r>
            <a:endParaRPr lang="zh-CN" altLang="en-US" sz="2400" b="1">
              <a:solidFill>
                <a:srgbClr val="FF0000"/>
              </a:solidFill>
              <a:latin typeface="微软雅黑" panose="020B0503020204020204" charset="-122"/>
              <a:ea typeface="微软雅黑" panose="020B0503020204020204" charset="-122"/>
            </a:endParaRPr>
          </a:p>
        </p:txBody>
      </p:sp>
      <p:sp>
        <p:nvSpPr>
          <p:cNvPr id="36880" name="文本框 30"/>
          <p:cNvSpPr txBox="1">
            <a:spLocks noChangeArrowheads="1"/>
          </p:cNvSpPr>
          <p:nvPr/>
        </p:nvSpPr>
        <p:spPr bwMode="auto">
          <a:xfrm>
            <a:off x="4643438" y="4433888"/>
            <a:ext cx="5811520" cy="460375"/>
          </a:xfrm>
          <a:prstGeom prst="rect">
            <a:avLst/>
          </a:prstGeom>
          <a:noFill/>
          <a:ln w="9525">
            <a:noFill/>
            <a:miter lim="800000"/>
          </a:ln>
        </p:spPr>
        <p:txBody>
          <a:bodyPr wrap="none">
            <a:spAutoFit/>
          </a:bodyPr>
          <a:lstStyle/>
          <a:p>
            <a:r>
              <a:rPr lang="zh-CN" altLang="en-US" sz="2400" b="1">
                <a:solidFill>
                  <a:srgbClr val="FF0000"/>
                </a:solidFill>
                <a:latin typeface="微软雅黑" panose="020B0503020204020204" charset="-122"/>
                <a:ea typeface="微软雅黑" panose="020B0503020204020204" charset="-122"/>
              </a:rPr>
              <a:t>爆发：</a:t>
            </a:r>
            <a:r>
              <a:rPr lang="en-US" altLang="zh-CN" sz="2400" b="1">
                <a:solidFill>
                  <a:srgbClr val="FF0000"/>
                </a:solidFill>
                <a:latin typeface="微软雅黑" panose="020B0503020204020204" charset="-122"/>
                <a:ea typeface="微软雅黑" panose="020B0503020204020204" charset="-122"/>
              </a:rPr>
              <a:t>1915</a:t>
            </a:r>
            <a:r>
              <a:rPr lang="zh-CN" altLang="en-US" sz="2400" b="1">
                <a:solidFill>
                  <a:srgbClr val="FF0000"/>
                </a:solidFill>
                <a:latin typeface="微软雅黑" panose="020B0503020204020204" charset="-122"/>
                <a:ea typeface="微软雅黑" panose="020B0503020204020204" charset="-122"/>
              </a:rPr>
              <a:t>年蔡锷唐继尧在云南宣布独立</a:t>
            </a:r>
            <a:endParaRPr lang="zh-CN" altLang="en-US" sz="2400" b="1">
              <a:solidFill>
                <a:srgbClr val="FF0000"/>
              </a:solidFill>
              <a:latin typeface="微软雅黑" panose="020B0503020204020204" charset="-122"/>
              <a:ea typeface="微软雅黑" panose="020B0503020204020204" charset="-122"/>
            </a:endParaRPr>
          </a:p>
        </p:txBody>
      </p:sp>
      <p:sp>
        <p:nvSpPr>
          <p:cNvPr id="36881" name="文本框 31"/>
          <p:cNvSpPr txBox="1">
            <a:spLocks noChangeArrowheads="1"/>
          </p:cNvSpPr>
          <p:nvPr/>
        </p:nvSpPr>
        <p:spPr bwMode="auto">
          <a:xfrm>
            <a:off x="4673600" y="4894263"/>
            <a:ext cx="5201920" cy="460375"/>
          </a:xfrm>
          <a:prstGeom prst="rect">
            <a:avLst/>
          </a:prstGeom>
          <a:noFill/>
          <a:ln w="9525">
            <a:noFill/>
            <a:miter lim="800000"/>
          </a:ln>
        </p:spPr>
        <p:txBody>
          <a:bodyPr wrap="none">
            <a:spAutoFit/>
          </a:bodyPr>
          <a:lstStyle/>
          <a:p>
            <a:r>
              <a:rPr lang="zh-CN" altLang="en-US" sz="2400" b="1">
                <a:solidFill>
                  <a:srgbClr val="FF0000"/>
                </a:solidFill>
                <a:latin typeface="微软雅黑" panose="020B0503020204020204" charset="-122"/>
                <a:ea typeface="微软雅黑" panose="020B0503020204020204" charset="-122"/>
              </a:rPr>
              <a:t>结果：</a:t>
            </a:r>
            <a:r>
              <a:rPr lang="en-US" altLang="zh-CN" sz="2400" b="1">
                <a:solidFill>
                  <a:srgbClr val="FF0000"/>
                </a:solidFill>
                <a:latin typeface="微软雅黑" panose="020B0503020204020204" charset="-122"/>
                <a:ea typeface="微软雅黑" panose="020B0503020204020204" charset="-122"/>
              </a:rPr>
              <a:t>1916</a:t>
            </a:r>
            <a:r>
              <a:rPr lang="zh-CN" altLang="en-US" sz="2400" b="1">
                <a:solidFill>
                  <a:srgbClr val="FF0000"/>
                </a:solidFill>
                <a:latin typeface="微软雅黑" panose="020B0503020204020204" charset="-122"/>
                <a:ea typeface="微软雅黑" panose="020B0503020204020204" charset="-122"/>
              </a:rPr>
              <a:t>年，袁世凯在绝望中死去</a:t>
            </a:r>
            <a:endParaRPr lang="zh-CN" altLang="en-US" sz="2400" b="1">
              <a:solidFill>
                <a:srgbClr val="FF0000"/>
              </a:solidFill>
              <a:latin typeface="微软雅黑" panose="020B0503020204020204" charset="-122"/>
              <a:ea typeface="微软雅黑" panose="020B0503020204020204" charset="-122"/>
            </a:endParaRPr>
          </a:p>
        </p:txBody>
      </p:sp>
      <p:sp>
        <p:nvSpPr>
          <p:cNvPr id="36882" name="文本框 5"/>
          <p:cNvSpPr txBox="1">
            <a:spLocks noChangeArrowheads="1"/>
          </p:cNvSpPr>
          <p:nvPr/>
        </p:nvSpPr>
        <p:spPr bwMode="auto">
          <a:xfrm>
            <a:off x="4797425" y="2170113"/>
            <a:ext cx="5364480" cy="460375"/>
          </a:xfrm>
          <a:prstGeom prst="rect">
            <a:avLst/>
          </a:prstGeom>
          <a:noFill/>
          <a:ln w="9525">
            <a:noFill/>
            <a:miter lim="800000"/>
          </a:ln>
        </p:spPr>
        <p:txBody>
          <a:bodyPr wrap="none">
            <a:spAutoFit/>
          </a:bodyPr>
          <a:lstStyle/>
          <a:p>
            <a:r>
              <a:rPr lang="zh-CN" altLang="en-US" sz="2400" b="1">
                <a:solidFill>
                  <a:srgbClr val="FF0000"/>
                </a:solidFill>
                <a:latin typeface="微软雅黑" panose="020B0503020204020204" charset="-122"/>
                <a:ea typeface="微软雅黑" panose="020B0503020204020204" charset="-122"/>
              </a:rPr>
              <a:t>结果：国民党力量涣散，被袁世凯镇压</a:t>
            </a:r>
            <a:endParaRPr lang="zh-CN" altLang="en-US" sz="2400" b="1">
              <a:solidFill>
                <a:srgbClr val="FF0000"/>
              </a:solidFill>
              <a:latin typeface="微软雅黑" panose="020B0503020204020204" charset="-122"/>
              <a:ea typeface="微软雅黑" panose="020B0503020204020204" charset="-122"/>
            </a:endParaRPr>
          </a:p>
        </p:txBody>
      </p:sp>
      <p:sp>
        <p:nvSpPr>
          <p:cNvPr id="36883" name="文本框 6"/>
          <p:cNvSpPr txBox="1">
            <a:spLocks noChangeArrowheads="1"/>
          </p:cNvSpPr>
          <p:nvPr/>
        </p:nvSpPr>
        <p:spPr bwMode="auto">
          <a:xfrm>
            <a:off x="2770188" y="5297488"/>
            <a:ext cx="1605280" cy="521970"/>
          </a:xfrm>
          <a:prstGeom prst="rect">
            <a:avLst/>
          </a:prstGeom>
          <a:noFill/>
          <a:ln w="9525">
            <a:noFill/>
            <a:miter lim="800000"/>
          </a:ln>
        </p:spPr>
        <p:txBody>
          <a:bodyPr wrap="none">
            <a:spAutoFit/>
          </a:bodyPr>
          <a:lstStyle/>
          <a:p>
            <a:r>
              <a:rPr lang="zh-CN" altLang="en-US" sz="2800" b="1">
                <a:latin typeface="微软雅黑" panose="020B0503020204020204" charset="-122"/>
                <a:ea typeface="微软雅黑" panose="020B0503020204020204" charset="-122"/>
              </a:rPr>
              <a:t>军阀割据</a:t>
            </a:r>
            <a:endParaRPr lang="zh-CN" altLang="en-US" sz="2800" b="1">
              <a:latin typeface="微软雅黑" panose="020B0503020204020204" charset="-122"/>
              <a:ea typeface="微软雅黑" panose="020B0503020204020204" charset="-122"/>
            </a:endParaRPr>
          </a:p>
        </p:txBody>
      </p:sp>
      <p:sp>
        <p:nvSpPr>
          <p:cNvPr id="9" name="左大括号 8"/>
          <p:cNvSpPr/>
          <p:nvPr/>
        </p:nvSpPr>
        <p:spPr>
          <a:xfrm>
            <a:off x="4375150" y="5297488"/>
            <a:ext cx="155575" cy="914400"/>
          </a:xfrm>
          <a:prstGeom prst="leftBrace">
            <a:avLst>
              <a:gd name="adj1" fmla="val 8333"/>
              <a:gd name="adj2" fmla="val 54513"/>
            </a:avLst>
          </a:prstGeom>
          <a:ln w="38100"/>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zh-CN" altLang="en-US"/>
          </a:p>
        </p:txBody>
      </p:sp>
      <p:sp>
        <p:nvSpPr>
          <p:cNvPr id="36885" name="文本框 9"/>
          <p:cNvSpPr txBox="1">
            <a:spLocks noChangeArrowheads="1"/>
          </p:cNvSpPr>
          <p:nvPr/>
        </p:nvSpPr>
        <p:spPr bwMode="auto">
          <a:xfrm>
            <a:off x="4597400" y="5297488"/>
            <a:ext cx="4145280" cy="460375"/>
          </a:xfrm>
          <a:prstGeom prst="rect">
            <a:avLst/>
          </a:prstGeom>
          <a:noFill/>
          <a:ln w="9525">
            <a:noFill/>
            <a:miter lim="800000"/>
          </a:ln>
        </p:spPr>
        <p:txBody>
          <a:bodyPr wrap="none">
            <a:spAutoFit/>
          </a:bodyPr>
          <a:lstStyle/>
          <a:p>
            <a:r>
              <a:rPr lang="zh-CN" altLang="en-US" sz="2400" b="1">
                <a:solidFill>
                  <a:srgbClr val="FF0000"/>
                </a:solidFill>
                <a:latin typeface="微软雅黑" panose="020B0503020204020204" charset="-122"/>
                <a:ea typeface="微软雅黑" panose="020B0503020204020204" charset="-122"/>
              </a:rPr>
              <a:t>主要派系：直系、奉系、皖系</a:t>
            </a:r>
            <a:endParaRPr lang="zh-CN" altLang="en-US" sz="2400" b="1">
              <a:solidFill>
                <a:srgbClr val="FF0000"/>
              </a:solidFill>
              <a:latin typeface="微软雅黑" panose="020B0503020204020204" charset="-122"/>
              <a:ea typeface="微软雅黑" panose="020B0503020204020204" charset="-122"/>
            </a:endParaRPr>
          </a:p>
        </p:txBody>
      </p:sp>
      <p:sp>
        <p:nvSpPr>
          <p:cNvPr id="36886" name="文本框 10"/>
          <p:cNvSpPr txBox="1">
            <a:spLocks noChangeArrowheads="1"/>
          </p:cNvSpPr>
          <p:nvPr/>
        </p:nvSpPr>
        <p:spPr bwMode="auto">
          <a:xfrm>
            <a:off x="4562475" y="5819775"/>
            <a:ext cx="5974080" cy="460375"/>
          </a:xfrm>
          <a:prstGeom prst="rect">
            <a:avLst/>
          </a:prstGeom>
          <a:noFill/>
          <a:ln w="9525">
            <a:noFill/>
            <a:miter lim="800000"/>
          </a:ln>
        </p:spPr>
        <p:txBody>
          <a:bodyPr wrap="none">
            <a:spAutoFit/>
          </a:bodyPr>
          <a:lstStyle/>
          <a:p>
            <a:r>
              <a:rPr lang="zh-CN" altLang="en-US" sz="2400" b="1">
                <a:solidFill>
                  <a:srgbClr val="FF0000"/>
                </a:solidFill>
                <a:latin typeface="微软雅黑" panose="020B0503020204020204" charset="-122"/>
                <a:ea typeface="微软雅黑" panose="020B0503020204020204" charset="-122"/>
              </a:rPr>
              <a:t>影响：中国陷入了军阀割据纷争的动乱之中</a:t>
            </a:r>
            <a:endParaRPr lang="zh-CN" altLang="en-US" sz="2400" b="1">
              <a:solidFill>
                <a:srgbClr val="FF0000"/>
              </a:solidFill>
              <a:latin typeface="微软雅黑" panose="020B0503020204020204" charset="-122"/>
              <a:ea typeface="微软雅黑" panose="020B0503020204020204" charset="-122"/>
            </a:endParaRPr>
          </a:p>
        </p:txBody>
      </p:sp>
    </p:spTree>
    <p:custDataLst>
      <p:tags r:id="rId1"/>
    </p:custData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文本框 1"/>
          <p:cNvSpPr txBox="1"/>
          <p:nvPr/>
        </p:nvSpPr>
        <p:spPr>
          <a:xfrm>
            <a:off x="1033780" y="2666365"/>
            <a:ext cx="10173971" cy="1015663"/>
          </a:xfrm>
          <a:prstGeom prst="rect">
            <a:avLst/>
          </a:prstGeom>
          <a:noFill/>
          <a:ln w="9525">
            <a:noFill/>
          </a:ln>
        </p:spPr>
        <p:txBody>
          <a:bodyPr wrap="square" anchor="t">
            <a:spAutoFit/>
          </a:bodyPr>
          <a:lstStyle/>
          <a:p>
            <a:pPr eaLnBrk="0" hangingPunct="0"/>
            <a:r>
              <a:rPr lang="zh-CN" altLang="en-US" sz="5400">
                <a:latin typeface="楷体" panose="02010609060101010101" pitchFamily="49" charset="-122"/>
                <a:ea typeface="楷体" panose="02010609060101010101" pitchFamily="49" charset="-122"/>
              </a:rPr>
              <a:t> </a:t>
            </a:r>
            <a:r>
              <a:rPr lang="zh-CN" altLang="en-US" sz="6000" b="1">
                <a:latin typeface="楷体" panose="02010609060101010101" pitchFamily="49" charset="-122"/>
                <a:ea typeface="楷体" panose="02010609060101010101" pitchFamily="49" charset="-122"/>
              </a:rPr>
              <a:t>第11课 北洋政府的黑暗统治 </a:t>
            </a:r>
            <a:endParaRPr lang="zh-CN" altLang="en-US" sz="6000" b="1">
              <a:latin typeface="楷体" panose="02010609060101010101" pitchFamily="49" charset="-122"/>
              <a:ea typeface="楷体" panose="02010609060101010101" pitchFamily="49" charset="-122"/>
            </a:endParaRPr>
          </a:p>
        </p:txBody>
      </p:sp>
      <p:sp>
        <p:nvSpPr>
          <p:cNvPr id="3074" name="文本框 2"/>
          <p:cNvSpPr txBox="1"/>
          <p:nvPr/>
        </p:nvSpPr>
        <p:spPr>
          <a:xfrm>
            <a:off x="2146301" y="425452"/>
            <a:ext cx="5837239" cy="461665"/>
          </a:xfrm>
          <a:prstGeom prst="rect">
            <a:avLst/>
          </a:prstGeom>
          <a:noFill/>
          <a:ln w="9525">
            <a:noFill/>
          </a:ln>
        </p:spPr>
        <p:txBody>
          <a:bodyPr wrap="square" anchor="t">
            <a:spAutoFit/>
          </a:bodyPr>
          <a:lstStyle/>
          <a:p>
            <a:pPr eaLnBrk="0" hangingPunct="0"/>
            <a:r>
              <a:rPr lang="zh-CN" altLang="en-US" sz="2400">
                <a:latin typeface="Calibri" panose="020F0502020204030204" pitchFamily="34" charset="0"/>
                <a:ea typeface="宋体" panose="02010600030101010101" pitchFamily="2" charset="-122"/>
              </a:rPr>
              <a:t> 第三单元 资产阶级革命与中华民国的建立 </a:t>
            </a:r>
            <a:endParaRPr lang="zh-CN" altLang="en-US" sz="2400">
              <a:latin typeface="Calibri" panose="020F0502020204030204" pitchFamily="34" charset="0"/>
              <a:ea typeface="宋体" panose="02010600030101010101" pitchFamily="2" charset="-122"/>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9" name="Text Box 3"/>
          <p:cNvSpPr txBox="1">
            <a:spLocks noChangeArrowheads="1"/>
          </p:cNvSpPr>
          <p:nvPr/>
        </p:nvSpPr>
        <p:spPr bwMode="auto">
          <a:xfrm>
            <a:off x="3646488" y="908050"/>
            <a:ext cx="6697663" cy="1322070"/>
          </a:xfrm>
          <a:prstGeom prst="rect">
            <a:avLst/>
          </a:prstGeom>
          <a:noFill/>
          <a:ln>
            <a:noFill/>
          </a:ln>
          <a:effectLst/>
        </p:spPr>
        <p:txBody>
          <a:bodyPr>
            <a:spAutoFit/>
          </a:bodyPr>
          <a:lstStyle/>
          <a:p>
            <a:pPr marR="0" defTabSz="914400" eaLnBrk="0" hangingPunct="0">
              <a:spcBef>
                <a:spcPct val="50000"/>
              </a:spcBef>
              <a:buClrTx/>
              <a:buSzTx/>
              <a:buFont typeface="Arial" panose="020B0604020202020204" pitchFamily="34" charset="0"/>
              <a:buNone/>
              <a:defRPr/>
            </a:pPr>
            <a:r>
              <a:rPr kumimoji="1" lang="en-US" altLang="zh-CN" sz="4000" b="1" kern="1200" cap="none" spc="0" normalizeH="0" baseline="0" noProof="0" dirty="0">
                <a:solidFill>
                  <a:srgbClr val="0000CC"/>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mn-cs"/>
              </a:rPr>
              <a:t>---</a:t>
            </a:r>
            <a:r>
              <a:rPr kumimoji="1" lang="zh-CN" altLang="en-US" sz="4000" b="1" kern="1200" cap="none" spc="0" normalizeH="0" baseline="0" noProof="0" dirty="0">
                <a:solidFill>
                  <a:srgbClr val="0000CC"/>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mn-cs"/>
              </a:rPr>
              <a:t>指拥有军队、武装、地盘、政权的军人或军人集团。</a:t>
            </a:r>
            <a:endParaRPr kumimoji="1" lang="zh-CN" altLang="en-US" sz="4000" b="1" kern="1200" cap="none" spc="0" normalizeH="0" baseline="0" noProof="0" dirty="0">
              <a:solidFill>
                <a:srgbClr val="0000CC"/>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mn-cs"/>
            </a:endParaRPr>
          </a:p>
        </p:txBody>
      </p:sp>
      <p:sp>
        <p:nvSpPr>
          <p:cNvPr id="29700" name="Oval 4"/>
          <p:cNvSpPr>
            <a:spLocks noChangeArrowheads="1"/>
          </p:cNvSpPr>
          <p:nvPr/>
        </p:nvSpPr>
        <p:spPr bwMode="auto">
          <a:xfrm>
            <a:off x="1774825" y="946150"/>
            <a:ext cx="1439863" cy="1223963"/>
          </a:xfrm>
          <a:prstGeom prst="ellipse">
            <a:avLst/>
          </a:prstGeom>
          <a:solidFill>
            <a:srgbClr val="4F81BD">
              <a:alpha val="50196"/>
            </a:srgbClr>
          </a:solidFill>
          <a:ln w="9525">
            <a:solidFill>
              <a:schemeClr val="tx1"/>
            </a:solidFill>
            <a:rou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1" lang="zh-CN" altLang="en-US" sz="4000" b="1" i="0" u="none" strike="noStrike" kern="1200" cap="none" spc="0" normalizeH="0" baseline="0" noProof="0">
                <a:ln>
                  <a:noFill/>
                </a:ln>
                <a:solidFill>
                  <a:srgbClr val="FF0000"/>
                </a:solidFill>
                <a:effectLst>
                  <a:outerShdw blurRad="38100" dist="38100" dir="2700000" algn="tl">
                    <a:srgbClr val="000000">
                      <a:alpha val="43137"/>
                    </a:srgbClr>
                  </a:outerShdw>
                </a:effectLst>
                <a:uLnTx/>
                <a:uFillTx/>
                <a:latin typeface="黑体" panose="02010609060101010101" pitchFamily="49" charset="-122"/>
                <a:ea typeface="黑体" panose="02010609060101010101" pitchFamily="49" charset="-122"/>
                <a:cs typeface="+mn-cs"/>
              </a:rPr>
              <a:t>军阀</a:t>
            </a:r>
            <a:r>
              <a:rPr kumimoji="1" lang="en-US" altLang="zh-CN" sz="4000" b="1" i="0" u="none" strike="noStrike" kern="1200" cap="none" spc="0" normalizeH="0" baseline="0" noProof="0">
                <a:ln>
                  <a:noFill/>
                </a:ln>
                <a:solidFill>
                  <a:srgbClr val="FF0000"/>
                </a:solidFill>
                <a:effectLst>
                  <a:outerShdw blurRad="38100" dist="38100" dir="2700000" algn="tl">
                    <a:srgbClr val="000000">
                      <a:alpha val="43137"/>
                    </a:srgbClr>
                  </a:outerShdw>
                </a:effectLst>
                <a:uLnTx/>
                <a:uFillTx/>
                <a:latin typeface="黑体" panose="02010609060101010101" pitchFamily="49" charset="-122"/>
                <a:ea typeface="黑体" panose="02010609060101010101" pitchFamily="49" charset="-122"/>
                <a:cs typeface="+mn-cs"/>
              </a:rPr>
              <a:t>?</a:t>
            </a:r>
            <a:endParaRPr kumimoji="1" lang="en-US" altLang="zh-CN" sz="4000" b="1" i="0" u="none" strike="noStrike" kern="1200" cap="none" spc="0" normalizeH="0" baseline="0" noProof="0">
              <a:ln>
                <a:noFill/>
              </a:ln>
              <a:solidFill>
                <a:srgbClr val="FF0000"/>
              </a:solidFill>
              <a:effectLst>
                <a:outerShdw blurRad="38100" dist="38100" dir="2700000" algn="tl">
                  <a:srgbClr val="000000">
                    <a:alpha val="43137"/>
                  </a:srgbClr>
                </a:outerShdw>
              </a:effectLst>
              <a:uLnTx/>
              <a:uFillTx/>
              <a:latin typeface="黑体" panose="02010609060101010101" pitchFamily="49" charset="-122"/>
              <a:ea typeface="黑体" panose="02010609060101010101" pitchFamily="49" charset="-122"/>
              <a:cs typeface="+mn-cs"/>
            </a:endParaRPr>
          </a:p>
        </p:txBody>
      </p:sp>
      <p:sp>
        <p:nvSpPr>
          <p:cNvPr id="29701" name="Oval 5"/>
          <p:cNvSpPr>
            <a:spLocks noChangeArrowheads="1"/>
          </p:cNvSpPr>
          <p:nvPr/>
        </p:nvSpPr>
        <p:spPr bwMode="auto">
          <a:xfrm>
            <a:off x="1774825" y="2565400"/>
            <a:ext cx="2484438" cy="1079500"/>
          </a:xfrm>
          <a:prstGeom prst="ellipse">
            <a:avLst/>
          </a:prstGeom>
          <a:solidFill>
            <a:srgbClr val="4F81BD">
              <a:alpha val="50196"/>
            </a:srgbClr>
          </a:solidFill>
          <a:ln w="9525">
            <a:solidFill>
              <a:schemeClr val="tx1"/>
            </a:solidFill>
            <a:rou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1" lang="zh-CN" altLang="en-US" sz="4000" b="1" i="0" u="none" strike="noStrike" kern="1200" cap="none" spc="0" normalizeH="0" baseline="0" noProof="0">
                <a:ln>
                  <a:noFill/>
                </a:ln>
                <a:solidFill>
                  <a:srgbClr val="FF0000"/>
                </a:solidFill>
                <a:effectLst>
                  <a:outerShdw blurRad="38100" dist="38100" dir="2700000" algn="tl">
                    <a:srgbClr val="000000">
                      <a:alpha val="43137"/>
                    </a:srgbClr>
                  </a:outerShdw>
                </a:effectLst>
                <a:uLnTx/>
                <a:uFillTx/>
                <a:latin typeface="黑体" panose="02010609060101010101" pitchFamily="49" charset="-122"/>
                <a:ea typeface="黑体" panose="02010609060101010101" pitchFamily="49" charset="-122"/>
                <a:cs typeface="+mn-cs"/>
              </a:rPr>
              <a:t>北洋军阀</a:t>
            </a:r>
            <a:r>
              <a:rPr kumimoji="1" lang="en-US" altLang="zh-CN" sz="4000" b="1" i="0" u="none" strike="noStrike" kern="1200" cap="none" spc="0" normalizeH="0" baseline="0" noProof="0">
                <a:ln>
                  <a:noFill/>
                </a:ln>
                <a:solidFill>
                  <a:srgbClr val="FF0000"/>
                </a:solidFill>
                <a:effectLst>
                  <a:outerShdw blurRad="38100" dist="38100" dir="2700000" algn="tl">
                    <a:srgbClr val="000000">
                      <a:alpha val="43137"/>
                    </a:srgbClr>
                  </a:outerShdw>
                </a:effectLst>
                <a:uLnTx/>
                <a:uFillTx/>
                <a:latin typeface="黑体" panose="02010609060101010101" pitchFamily="49" charset="-122"/>
                <a:ea typeface="黑体" panose="02010609060101010101" pitchFamily="49" charset="-122"/>
                <a:cs typeface="+mn-cs"/>
              </a:rPr>
              <a:t>?</a:t>
            </a:r>
            <a:endParaRPr kumimoji="1" lang="en-US" altLang="zh-CN" sz="4000" b="1" i="0" u="none" strike="noStrike" kern="1200" cap="none" spc="0" normalizeH="0" baseline="0" noProof="0">
              <a:ln>
                <a:noFill/>
              </a:ln>
              <a:solidFill>
                <a:srgbClr val="FF0000"/>
              </a:solidFill>
              <a:effectLst>
                <a:outerShdw blurRad="38100" dist="38100" dir="2700000" algn="tl">
                  <a:srgbClr val="000000">
                    <a:alpha val="43137"/>
                  </a:srgbClr>
                </a:outerShdw>
              </a:effectLst>
              <a:uLnTx/>
              <a:uFillTx/>
              <a:latin typeface="黑体" panose="02010609060101010101" pitchFamily="49" charset="-122"/>
              <a:ea typeface="黑体" panose="02010609060101010101" pitchFamily="49" charset="-122"/>
              <a:cs typeface="+mn-cs"/>
            </a:endParaRPr>
          </a:p>
        </p:txBody>
      </p:sp>
      <p:sp>
        <p:nvSpPr>
          <p:cNvPr id="29702" name="Text Box 6"/>
          <p:cNvSpPr txBox="1">
            <a:spLocks noChangeArrowheads="1"/>
          </p:cNvSpPr>
          <p:nvPr/>
        </p:nvSpPr>
        <p:spPr bwMode="auto">
          <a:xfrm>
            <a:off x="2452688" y="2714625"/>
            <a:ext cx="8026400" cy="3322955"/>
          </a:xfrm>
          <a:prstGeom prst="rect">
            <a:avLst/>
          </a:prstGeom>
          <a:noFill/>
          <a:ln>
            <a:noFill/>
          </a:ln>
          <a:effectLst/>
        </p:spPr>
        <p:txBody>
          <a:bodyPr>
            <a:spAutoFit/>
          </a:bodyPr>
          <a:lstStyle/>
          <a:p>
            <a:pPr marR="0" defTabSz="914400" eaLnBrk="0" hangingPunct="0">
              <a:lnSpc>
                <a:spcPts val="6000"/>
              </a:lnSpc>
              <a:spcBef>
                <a:spcPts val="1200"/>
              </a:spcBef>
              <a:buClrTx/>
              <a:buSzTx/>
              <a:buFont typeface="Arial" panose="020B0604020202020204" pitchFamily="34" charset="0"/>
              <a:buNone/>
              <a:defRPr/>
            </a:pPr>
            <a:r>
              <a:rPr kumimoji="1" lang="zh-CN" altLang="en-US" sz="4000" b="1" kern="1200" cap="none" spc="0" normalizeH="0" baseline="0" noProof="0" dirty="0">
                <a:solidFill>
                  <a:srgbClr val="0000CC"/>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mn-cs"/>
              </a:rPr>
              <a:t>        北洋：清末对辽宁、河北、山东等北方沿海各省的统称。</a:t>
            </a:r>
            <a:endParaRPr kumimoji="1" lang="zh-CN" altLang="en-US" sz="4000" b="1" kern="1200" cap="none" spc="0" normalizeH="0" baseline="0" noProof="0" dirty="0">
              <a:solidFill>
                <a:srgbClr val="0000CC"/>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mn-cs"/>
            </a:endParaRPr>
          </a:p>
          <a:p>
            <a:pPr marR="0" defTabSz="914400" eaLnBrk="0" hangingPunct="0">
              <a:lnSpc>
                <a:spcPts val="6000"/>
              </a:lnSpc>
              <a:spcBef>
                <a:spcPts val="1200"/>
              </a:spcBef>
              <a:buClrTx/>
              <a:buSzTx/>
              <a:buFont typeface="Arial" panose="020B0604020202020204" pitchFamily="34" charset="0"/>
              <a:buNone/>
              <a:defRPr/>
            </a:pPr>
            <a:r>
              <a:rPr kumimoji="1" lang="zh-CN" altLang="en-US" sz="4000" b="1" kern="1200" cap="none" spc="0" normalizeH="0" baseline="0" noProof="0" dirty="0">
                <a:solidFill>
                  <a:srgbClr val="0000CC"/>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mn-cs"/>
              </a:rPr>
              <a:t>北洋军阀</a:t>
            </a:r>
            <a:r>
              <a:rPr kumimoji="1" lang="en-US" altLang="zh-CN" sz="4000" b="1" kern="1200" cap="none" spc="0" normalizeH="0" baseline="0" noProof="0" dirty="0">
                <a:solidFill>
                  <a:srgbClr val="0000CC"/>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mn-cs"/>
              </a:rPr>
              <a:t>:</a:t>
            </a:r>
            <a:r>
              <a:rPr kumimoji="1" lang="zh-CN" altLang="en-US" sz="4000" b="1" kern="1200" cap="none" spc="0" normalizeH="0" baseline="0" noProof="0" dirty="0">
                <a:solidFill>
                  <a:srgbClr val="0000CC"/>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mn-cs"/>
              </a:rPr>
              <a:t>清朝末年由袁世凯建立起来的武装政治集团</a:t>
            </a:r>
            <a:r>
              <a:rPr kumimoji="1" lang="en-US" altLang="zh-CN" sz="4000" b="1" kern="1200" cap="none" spc="0" normalizeH="0" baseline="0" noProof="0" dirty="0">
                <a:solidFill>
                  <a:srgbClr val="0000CC"/>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mn-cs"/>
              </a:rPr>
              <a:t>.</a:t>
            </a:r>
            <a:endParaRPr kumimoji="1" lang="en-US" altLang="zh-CN" sz="4000" b="1" kern="1200" cap="none" spc="0" normalizeH="0" baseline="0" noProof="0" dirty="0">
              <a:solidFill>
                <a:srgbClr val="0000CC"/>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mn-cs"/>
            </a:endParaRPr>
          </a:p>
        </p:txBody>
      </p:sp>
      <p:grpSp>
        <p:nvGrpSpPr>
          <p:cNvPr id="7173" name="Group 46"/>
          <p:cNvGrpSpPr/>
          <p:nvPr/>
        </p:nvGrpSpPr>
        <p:grpSpPr>
          <a:xfrm>
            <a:off x="1524000" y="-26987"/>
            <a:ext cx="9144000" cy="922338"/>
            <a:chOff x="0" y="-17"/>
            <a:chExt cx="5760" cy="581"/>
          </a:xfrm>
        </p:grpSpPr>
        <p:pic>
          <p:nvPicPr>
            <p:cNvPr id="7174" name="Picture 47"/>
            <p:cNvPicPr>
              <a:picLocks noChangeAspect="1"/>
            </p:cNvPicPr>
            <p:nvPr/>
          </p:nvPicPr>
          <p:blipFill>
            <a:blip r:embed="rId1"/>
            <a:stretch>
              <a:fillRect/>
            </a:stretch>
          </p:blipFill>
          <p:spPr>
            <a:xfrm>
              <a:off x="0" y="0"/>
              <a:ext cx="5760" cy="527"/>
            </a:xfrm>
            <a:prstGeom prst="rect">
              <a:avLst/>
            </a:prstGeom>
            <a:noFill/>
            <a:ln w="9525">
              <a:noFill/>
            </a:ln>
          </p:spPr>
        </p:pic>
        <p:sp>
          <p:nvSpPr>
            <p:cNvPr id="8" name="Text Box 22"/>
            <p:cNvSpPr txBox="1">
              <a:spLocks noChangeArrowheads="1"/>
            </p:cNvSpPr>
            <p:nvPr/>
          </p:nvSpPr>
          <p:spPr bwMode="auto">
            <a:xfrm>
              <a:off x="1337" y="-17"/>
              <a:ext cx="3493" cy="581"/>
            </a:xfrm>
            <a:prstGeom prst="rect">
              <a:avLst/>
            </a:prstGeom>
            <a:noFill/>
            <a:ln>
              <a:noFill/>
            </a:ln>
            <a:effec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1" lang="zh-CN" altLang="en-US" sz="5400" b="1" i="0" u="none" strike="noStrike" kern="1200" cap="none" spc="0" normalizeH="0" baseline="0" noProof="0" dirty="0" smtClean="0">
                  <a:ln>
                    <a:noFill/>
                  </a:ln>
                  <a:solidFill>
                    <a:srgbClr val="FFFF00"/>
                  </a:solidFill>
                  <a:effectLst>
                    <a:outerShdw blurRad="38100" dist="38100" dir="2700000" algn="tl">
                      <a:srgbClr val="C0C0C0"/>
                    </a:outerShdw>
                  </a:effectLst>
                  <a:uLnTx/>
                  <a:uFillTx/>
                  <a:latin typeface="华文彩云" panose="02010800040101010101" pitchFamily="2" charset="-122"/>
                  <a:ea typeface="华文彩云" panose="02010800040101010101" pitchFamily="2" charset="-122"/>
                  <a:cs typeface="+mn-cs"/>
                </a:rPr>
                <a:t>历  史  知   识</a:t>
              </a:r>
              <a:endParaRPr kumimoji="1" lang="zh-CN" altLang="en-US" sz="5400" b="1" i="0" u="none" strike="noStrike" kern="1200" cap="none" spc="0" normalizeH="0" baseline="0" noProof="0" dirty="0">
                <a:ln>
                  <a:noFill/>
                </a:ln>
                <a:solidFill>
                  <a:srgbClr val="FFFF00"/>
                </a:solidFill>
                <a:effectLst>
                  <a:outerShdw blurRad="38100" dist="38100" dir="2700000" algn="tl">
                    <a:srgbClr val="C0C0C0"/>
                  </a:outerShdw>
                </a:effectLst>
                <a:uLnTx/>
                <a:uFillTx/>
                <a:latin typeface="华文彩云" panose="02010800040101010101" pitchFamily="2" charset="-122"/>
                <a:ea typeface="华文彩云" panose="02010800040101010101" pitchFamily="2" charset="-122"/>
                <a:cs typeface="+mn-cs"/>
              </a:endParaRPr>
            </a:p>
          </p:txBody>
        </p:sp>
      </p:grpSp>
      <p:sp>
        <p:nvSpPr>
          <p:cNvPr id="4103" name="矩形 8"/>
          <p:cNvSpPr/>
          <p:nvPr/>
        </p:nvSpPr>
        <p:spPr>
          <a:xfrm>
            <a:off x="1524000" y="5780088"/>
            <a:ext cx="9144000" cy="1065530"/>
          </a:xfrm>
          <a:prstGeom prst="rect">
            <a:avLst/>
          </a:prstGeom>
          <a:noFill/>
          <a:ln w="9525">
            <a:noFill/>
          </a:ln>
        </p:spPr>
        <p:txBody>
          <a:bodyPr anchor="t">
            <a:spAutoFit/>
          </a:bodyPr>
          <a:p>
            <a:pPr>
              <a:lnSpc>
                <a:spcPts val="3800"/>
              </a:lnSpc>
            </a:pPr>
            <a:r>
              <a:rPr lang="zh-CN" altLang="en-US" sz="3600" b="1" dirty="0">
                <a:solidFill>
                  <a:srgbClr val="FF0000"/>
                </a:solidFill>
                <a:latin typeface="楷体" panose="02010609060101010101" pitchFamily="49" charset="-122"/>
                <a:ea typeface="楷体" panose="02010609060101010101" pitchFamily="49" charset="-122"/>
              </a:rPr>
              <a:t>北洋军阀执政时期的政府被称为北洋政府，从</a:t>
            </a:r>
            <a:r>
              <a:rPr lang="en-US" altLang="zh-CN" sz="3600" b="1" dirty="0">
                <a:solidFill>
                  <a:srgbClr val="FF0000"/>
                </a:solidFill>
                <a:latin typeface="楷体" panose="02010609060101010101" pitchFamily="49" charset="-122"/>
                <a:ea typeface="楷体" panose="02010609060101010101" pitchFamily="49" charset="-122"/>
              </a:rPr>
              <a:t>1912</a:t>
            </a:r>
            <a:r>
              <a:rPr lang="zh-CN" altLang="en-US" sz="3600" b="1" dirty="0">
                <a:solidFill>
                  <a:srgbClr val="FF0000"/>
                </a:solidFill>
                <a:latin typeface="楷体" panose="02010609060101010101" pitchFamily="49" charset="-122"/>
                <a:ea typeface="楷体" panose="02010609060101010101" pitchFamily="49" charset="-122"/>
              </a:rPr>
              <a:t>年开始到</a:t>
            </a:r>
            <a:r>
              <a:rPr lang="en-US" altLang="zh-CN" sz="3600" b="1" dirty="0">
                <a:solidFill>
                  <a:srgbClr val="FF0000"/>
                </a:solidFill>
                <a:latin typeface="楷体" panose="02010609060101010101" pitchFamily="49" charset="-122"/>
                <a:ea typeface="楷体" panose="02010609060101010101" pitchFamily="49" charset="-122"/>
              </a:rPr>
              <a:t>1928</a:t>
            </a:r>
            <a:r>
              <a:rPr lang="zh-CN" altLang="en-US" sz="3600" b="1" dirty="0">
                <a:solidFill>
                  <a:srgbClr val="FF0000"/>
                </a:solidFill>
                <a:latin typeface="楷体" panose="02010609060101010101" pitchFamily="49" charset="-122"/>
                <a:ea typeface="楷体" panose="02010609060101010101" pitchFamily="49" charset="-122"/>
              </a:rPr>
              <a:t>年结束。</a:t>
            </a:r>
            <a:endParaRPr lang="zh-CN" altLang="en-US" sz="3600" dirty="0">
              <a:latin typeface="Arial" panose="020B0604020202020204" pitchFamily="34"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9700"/>
                                        </p:tgtEl>
                                        <p:attrNameLst>
                                          <p:attrName>style.visibility</p:attrName>
                                        </p:attrNameLst>
                                      </p:cBhvr>
                                      <p:to>
                                        <p:strVal val="visible"/>
                                      </p:to>
                                    </p:set>
                                    <p:animEffect transition="in" filter="wedge">
                                      <p:cBhvr>
                                        <p:cTn id="7" dur="1000"/>
                                        <p:tgtEl>
                                          <p:spTgt spid="29700"/>
                                        </p:tgtEl>
                                      </p:cBhvr>
                                    </p:animEffect>
                                  </p:childTnLst>
                                </p:cTn>
                              </p:par>
                            </p:childTnLst>
                          </p:cTn>
                        </p:par>
                        <p:par>
                          <p:cTn id="8" fill="hold">
                            <p:stCondLst>
                              <p:cond delay="1000"/>
                            </p:stCondLst>
                            <p:childTnLst>
                              <p:par>
                                <p:cTn id="9" presetID="5" presetClass="entr" presetSubtype="10" fill="hold" grpId="0" nodeType="afterEffect">
                                  <p:stCondLst>
                                    <p:cond delay="0"/>
                                  </p:stCondLst>
                                  <p:childTnLst>
                                    <p:set>
                                      <p:cBhvr>
                                        <p:cTn id="10" dur="1" fill="hold">
                                          <p:stCondLst>
                                            <p:cond delay="0"/>
                                          </p:stCondLst>
                                        </p:cTn>
                                        <p:tgtEl>
                                          <p:spTgt spid="29699"/>
                                        </p:tgtEl>
                                        <p:attrNameLst>
                                          <p:attrName>style.visibility</p:attrName>
                                        </p:attrNameLst>
                                      </p:cBhvr>
                                      <p:to>
                                        <p:strVal val="visible"/>
                                      </p:to>
                                    </p:set>
                                    <p:animEffect transition="in" filter="checkerboard(across)">
                                      <p:cBhvr>
                                        <p:cTn id="11" dur="500"/>
                                        <p:tgtEl>
                                          <p:spTgt spid="29699"/>
                                        </p:tgtEl>
                                      </p:cBhvr>
                                    </p:animEffect>
                                  </p:childTnLst>
                                </p:cTn>
                              </p:par>
                            </p:childTnLst>
                          </p:cTn>
                        </p:par>
                      </p:childTnLst>
                    </p:cTn>
                  </p:par>
                  <p:par>
                    <p:cTn id="12" fill="hold">
                      <p:stCondLst>
                        <p:cond delay="indefinite"/>
                      </p:stCondLst>
                      <p:childTnLst>
                        <p:par>
                          <p:cTn id="13" fill="hold">
                            <p:stCondLst>
                              <p:cond delay="0"/>
                            </p:stCondLst>
                            <p:childTnLst>
                              <p:par>
                                <p:cTn id="14" presetID="20" presetClass="entr" presetSubtype="0" fill="hold" grpId="0" nodeType="clickEffect">
                                  <p:stCondLst>
                                    <p:cond delay="0"/>
                                  </p:stCondLst>
                                  <p:childTnLst>
                                    <p:set>
                                      <p:cBhvr>
                                        <p:cTn id="15" dur="1" fill="hold">
                                          <p:stCondLst>
                                            <p:cond delay="0"/>
                                          </p:stCondLst>
                                        </p:cTn>
                                        <p:tgtEl>
                                          <p:spTgt spid="29701"/>
                                        </p:tgtEl>
                                        <p:attrNameLst>
                                          <p:attrName>style.visibility</p:attrName>
                                        </p:attrNameLst>
                                      </p:cBhvr>
                                      <p:to>
                                        <p:strVal val="visible"/>
                                      </p:to>
                                    </p:set>
                                    <p:animEffect transition="in" filter="wedge">
                                      <p:cBhvr>
                                        <p:cTn id="16" dur="1000"/>
                                        <p:tgtEl>
                                          <p:spTgt spid="29701"/>
                                        </p:tgtEl>
                                      </p:cBhvr>
                                    </p:animEffect>
                                  </p:childTnLst>
                                </p:cTn>
                              </p:par>
                            </p:childTnLst>
                          </p:cTn>
                        </p:par>
                        <p:par>
                          <p:cTn id="17" fill="hold">
                            <p:stCondLst>
                              <p:cond delay="1000"/>
                            </p:stCondLst>
                            <p:childTnLst>
                              <p:par>
                                <p:cTn id="18" presetID="9" presetClass="entr" presetSubtype="0" fill="hold" grpId="0" nodeType="afterEffect">
                                  <p:stCondLst>
                                    <p:cond delay="0"/>
                                  </p:stCondLst>
                                  <p:childTnLst>
                                    <p:set>
                                      <p:cBhvr>
                                        <p:cTn id="19" dur="1" fill="hold">
                                          <p:stCondLst>
                                            <p:cond delay="0"/>
                                          </p:stCondLst>
                                        </p:cTn>
                                        <p:tgtEl>
                                          <p:spTgt spid="29702"/>
                                        </p:tgtEl>
                                        <p:attrNameLst>
                                          <p:attrName>style.visibility</p:attrName>
                                        </p:attrNameLst>
                                      </p:cBhvr>
                                      <p:to>
                                        <p:strVal val="visible"/>
                                      </p:to>
                                    </p:set>
                                    <p:animEffect transition="in" filter="dissolve">
                                      <p:cBhvr>
                                        <p:cTn id="20" dur="500"/>
                                        <p:tgtEl>
                                          <p:spTgt spid="29702"/>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blinds(horizontal)">
                                      <p:cBhvr>
                                        <p:cTn id="25" dur="500"/>
                                        <p:tgtEl>
                                          <p:spTgt spid="4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ldLvl="0" animBg="1"/>
      <p:bldP spid="29700" grpId="0" bldLvl="0" animBg="1"/>
      <p:bldP spid="29701" grpId="0" bldLvl="0" animBg="1"/>
      <p:bldP spid="29702" grpId="0" bldLvl="0" animBg="1"/>
      <p:bldP spid="410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193" name="图片 10" descr="t018d16e110143ea110.jpg"/>
          <p:cNvPicPr>
            <a:picLocks noChangeAspect="1"/>
          </p:cNvPicPr>
          <p:nvPr/>
        </p:nvPicPr>
        <p:blipFill>
          <a:blip r:embed="rId1">
            <a:clrChange>
              <a:clrFrom>
                <a:srgbClr val="F2F2F2"/>
              </a:clrFrom>
              <a:clrTo>
                <a:srgbClr val="F2F2F2">
                  <a:alpha val="0"/>
                </a:srgbClr>
              </a:clrTo>
            </a:clrChange>
          </a:blip>
          <a:srcRect t="54831" b="25095"/>
          <a:stretch>
            <a:fillRect/>
          </a:stretch>
        </p:blipFill>
        <p:spPr>
          <a:xfrm>
            <a:off x="1503363" y="6762750"/>
            <a:ext cx="9144000" cy="136525"/>
          </a:xfrm>
          <a:prstGeom prst="rect">
            <a:avLst/>
          </a:prstGeom>
          <a:noFill/>
          <a:ln w="9525">
            <a:noFill/>
          </a:ln>
        </p:spPr>
      </p:pic>
      <p:sp>
        <p:nvSpPr>
          <p:cNvPr id="12" name="矩形 11"/>
          <p:cNvSpPr/>
          <p:nvPr/>
        </p:nvSpPr>
        <p:spPr bwMode="auto">
          <a:xfrm flipV="1">
            <a:off x="1523999" y="6855303"/>
            <a:ext cx="9144000" cy="43542"/>
          </a:xfrm>
          <a:prstGeom prst="rect">
            <a:avLst/>
          </a:prstGeom>
          <a:solidFill>
            <a:srgbClr val="663300"/>
          </a:solidFill>
          <a:ln w="9525" cap="flat" cmpd="sng" algn="ctr">
            <a:solidFill>
              <a:schemeClr val="tx1"/>
            </a:solidFill>
            <a:prstDash val="solid"/>
            <a:round/>
            <a:headEnd type="none" w="med" len="med"/>
            <a:tailEnd type="none" w="med" len="med"/>
          </a:ln>
          <a:effectLst>
            <a:glow rad="139700">
              <a:schemeClr val="accent2">
                <a:lumMod val="60000"/>
                <a:lumOff val="40000"/>
                <a:alpha val="40000"/>
              </a:schemeClr>
            </a:glow>
          </a:effectLst>
        </p:spPr>
        <p:txBody>
          <a:bodyPr lIns="78145" tIns="39072" rIns="78145" bIns="39072"/>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dirty="0">
              <a:ln>
                <a:solidFill>
                  <a:srgbClr val="660033"/>
                </a:solidFill>
              </a:ln>
              <a:solidFill>
                <a:schemeClr val="tx1"/>
              </a:solidFill>
              <a:effectLst/>
              <a:uLnTx/>
              <a:uFillTx/>
              <a:latin typeface="Calibri" panose="020F0502020204030204" pitchFamily="34" charset="0"/>
              <a:ea typeface="宋体" panose="02010600030101010101" pitchFamily="2" charset="-122"/>
              <a:cs typeface="+mn-cs"/>
            </a:endParaRPr>
          </a:p>
        </p:txBody>
      </p:sp>
      <p:pic>
        <p:nvPicPr>
          <p:cNvPr id="8195" name="Picture 3" descr="C:\Users\Thinkpad\Desktop\PNG\1_0001_渐变映射-2-副本-4.png"/>
          <p:cNvPicPr>
            <a:picLocks noChangeAspect="1"/>
          </p:cNvPicPr>
          <p:nvPr/>
        </p:nvPicPr>
        <p:blipFill>
          <a:blip r:embed="rId2"/>
          <a:stretch>
            <a:fillRect/>
          </a:stretch>
        </p:blipFill>
        <p:spPr>
          <a:xfrm>
            <a:off x="1524000" y="360363"/>
            <a:ext cx="1511300" cy="749300"/>
          </a:xfrm>
          <a:prstGeom prst="rect">
            <a:avLst/>
          </a:prstGeom>
          <a:noFill/>
          <a:ln w="9525">
            <a:noFill/>
          </a:ln>
        </p:spPr>
      </p:pic>
      <p:sp>
        <p:nvSpPr>
          <p:cNvPr id="8196" name="TextBox 52"/>
          <p:cNvSpPr txBox="1"/>
          <p:nvPr/>
        </p:nvSpPr>
        <p:spPr>
          <a:xfrm>
            <a:off x="1730375" y="484188"/>
            <a:ext cx="845820" cy="492760"/>
          </a:xfrm>
          <a:prstGeom prst="rect">
            <a:avLst/>
          </a:prstGeom>
          <a:noFill/>
          <a:ln w="9525">
            <a:noFill/>
          </a:ln>
        </p:spPr>
        <p:txBody>
          <a:bodyPr wrap="none" lIns="78145" tIns="39072" rIns="78145" bIns="39072" anchor="t">
            <a:spAutoFit/>
          </a:bodyPr>
          <a:p>
            <a:r>
              <a:rPr lang="zh-CN" altLang="en-US" sz="2700" b="1" dirty="0">
                <a:solidFill>
                  <a:schemeClr val="bg1"/>
                </a:solidFill>
                <a:latin typeface="仿宋" panose="02010609060101010101" pitchFamily="49" charset="-122"/>
                <a:ea typeface="仿宋" panose="02010609060101010101" pitchFamily="49" charset="-122"/>
              </a:rPr>
              <a:t>背景</a:t>
            </a:r>
            <a:endParaRPr lang="zh-CN" altLang="en-US" sz="2700" b="1" dirty="0">
              <a:solidFill>
                <a:schemeClr val="bg1"/>
              </a:solidFill>
              <a:latin typeface="仿宋" panose="02010609060101010101" pitchFamily="49" charset="-122"/>
              <a:ea typeface="仿宋" panose="02010609060101010101" pitchFamily="49" charset="-122"/>
            </a:endParaRPr>
          </a:p>
        </p:txBody>
      </p:sp>
      <p:sp>
        <p:nvSpPr>
          <p:cNvPr id="30" name="Rectangle 50"/>
          <p:cNvSpPr/>
          <p:nvPr/>
        </p:nvSpPr>
        <p:spPr>
          <a:xfrm>
            <a:off x="3035300" y="428625"/>
            <a:ext cx="7632700" cy="939165"/>
          </a:xfrm>
          <a:prstGeom prst="rect">
            <a:avLst/>
          </a:prstGeom>
          <a:noFill/>
          <a:ln w="9525">
            <a:noFill/>
          </a:ln>
        </p:spPr>
        <p:txBody>
          <a:bodyPr lIns="78145" tIns="39072" rIns="78145" bIns="39072" anchor="t">
            <a:spAutoFit/>
          </a:bodyPr>
          <a:p>
            <a:r>
              <a:rPr lang="en-US" altLang="zh-CN" sz="2800" b="1" dirty="0">
                <a:latin typeface="仿宋" panose="02010609060101010101" pitchFamily="49" charset="-122"/>
                <a:ea typeface="仿宋" panose="02010609060101010101" pitchFamily="49" charset="-122"/>
              </a:rPr>
              <a:t>1</a:t>
            </a:r>
            <a:r>
              <a:rPr lang="zh-CN" altLang="en-US" sz="2800" b="1" dirty="0">
                <a:latin typeface="仿宋" panose="02010609060101010101" pitchFamily="49" charset="-122"/>
                <a:ea typeface="仿宋" panose="02010609060101010101" pitchFamily="49" charset="-122"/>
              </a:rPr>
              <a:t>）袁世凯就任</a:t>
            </a:r>
            <a:r>
              <a:rPr lang="zh-CN" altLang="en-US" sz="2800" b="1" dirty="0">
                <a:solidFill>
                  <a:srgbClr val="800000"/>
                </a:solidFill>
                <a:latin typeface="仿宋" panose="02010609060101010101" pitchFamily="49" charset="-122"/>
                <a:ea typeface="仿宋" panose="02010609060101010101" pitchFamily="49" charset="-122"/>
              </a:rPr>
              <a:t>临时</a:t>
            </a:r>
            <a:r>
              <a:rPr lang="zh-CN" altLang="en-US" sz="2800" b="1" dirty="0">
                <a:latin typeface="仿宋" panose="02010609060101010101" pitchFamily="49" charset="-122"/>
                <a:ea typeface="仿宋" panose="02010609060101010101" pitchFamily="49" charset="-122"/>
              </a:rPr>
              <a:t>大总统后，为了建立独裁统治，公然背弃誓言，一再破坏责任内阁制。</a:t>
            </a:r>
            <a:endParaRPr lang="zh-CN" altLang="en-US" sz="2800" b="1" u="sng" dirty="0">
              <a:latin typeface="仿宋" panose="02010609060101010101" pitchFamily="49" charset="-122"/>
              <a:ea typeface="仿宋" panose="02010609060101010101" pitchFamily="49" charset="-122"/>
            </a:endParaRPr>
          </a:p>
        </p:txBody>
      </p:sp>
      <p:pic>
        <p:nvPicPr>
          <p:cNvPr id="33" name="图片 32" descr="201408201042118342-4505638.jpg"/>
          <p:cNvPicPr>
            <a:picLocks noChangeAspect="1"/>
          </p:cNvPicPr>
          <p:nvPr/>
        </p:nvPicPr>
        <p:blipFill>
          <a:blip r:embed="rId3"/>
          <a:stretch>
            <a:fillRect/>
          </a:stretch>
        </p:blipFill>
        <p:spPr>
          <a:xfrm>
            <a:off x="1957388" y="4313238"/>
            <a:ext cx="3060700" cy="2343150"/>
          </a:xfrm>
          <a:prstGeom prst="rect">
            <a:avLst/>
          </a:prstGeom>
          <a:ln>
            <a:noFill/>
          </a:ln>
          <a:effectLst>
            <a:outerShdw blurRad="292100" dist="139700" dir="2700000" algn="tl" rotWithShape="0">
              <a:srgbClr val="333333">
                <a:alpha val="65000"/>
              </a:srgbClr>
            </a:outerShdw>
          </a:effectLst>
        </p:spPr>
      </p:pic>
      <p:pic>
        <p:nvPicPr>
          <p:cNvPr id="26" name="图片 25" descr="1c6a00020a92f46fc99d.jpg"/>
          <p:cNvPicPr>
            <a:picLocks noChangeAspect="1"/>
          </p:cNvPicPr>
          <p:nvPr/>
        </p:nvPicPr>
        <p:blipFill>
          <a:blip r:embed="rId4"/>
          <a:srcRect l="1234"/>
          <a:stretch>
            <a:fillRect/>
          </a:stretch>
        </p:blipFill>
        <p:spPr>
          <a:xfrm>
            <a:off x="1957388" y="2000250"/>
            <a:ext cx="3060700" cy="2244725"/>
          </a:xfrm>
          <a:prstGeom prst="rect">
            <a:avLst/>
          </a:prstGeom>
          <a:ln>
            <a:noFill/>
          </a:ln>
          <a:effectLst>
            <a:outerShdw blurRad="292100" dist="139700" dir="2700000" algn="tl" rotWithShape="0">
              <a:srgbClr val="333333">
                <a:alpha val="65000"/>
              </a:srgbClr>
            </a:outerShdw>
          </a:effectLst>
        </p:spPr>
      </p:pic>
      <p:sp>
        <p:nvSpPr>
          <p:cNvPr id="29" name="矩形 28"/>
          <p:cNvSpPr/>
          <p:nvPr/>
        </p:nvSpPr>
        <p:spPr>
          <a:xfrm>
            <a:off x="5167313" y="2071688"/>
            <a:ext cx="5500687" cy="2662555"/>
          </a:xfrm>
          <a:prstGeom prst="rect">
            <a:avLst/>
          </a:prstGeom>
          <a:noFill/>
          <a:ln w="9525">
            <a:noFill/>
          </a:ln>
        </p:spPr>
        <p:txBody>
          <a:bodyPr lIns="78145" tIns="39072" rIns="78145" bIns="39072" anchor="t">
            <a:spAutoFit/>
          </a:bodyPr>
          <a:p>
            <a:r>
              <a:rPr lang="zh-CN" altLang="en-US" sz="2800" b="1" dirty="0">
                <a:latin typeface="仿宋" panose="02010609060101010101" pitchFamily="49" charset="-122"/>
                <a:ea typeface="仿宋" panose="02010609060101010101" pitchFamily="49" charset="-122"/>
              </a:rPr>
              <a:t>     袁世凯就任临时大总统之后，南北方只是在形式上统一，但在政治上仍处于对峙状态，北方各省处于袁世凯控制之下。南方大多数省份，实际上处于同盟会的控制和影响下。</a:t>
            </a:r>
            <a:endParaRPr lang="zh-CN" altLang="en-US" sz="2800" b="1" dirty="0">
              <a:latin typeface="仿宋" panose="02010609060101010101" pitchFamily="49" charset="-122"/>
              <a:ea typeface="仿宋"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dissolve">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dissolve">
                                      <p:cBhvr>
                                        <p:cTn id="1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2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066800" y="177802"/>
            <a:ext cx="2575560" cy="707886"/>
          </a:xfrm>
          <a:prstGeom prst="rect">
            <a:avLst/>
          </a:prstGeom>
          <a:noFill/>
        </p:spPr>
        <p:txBody>
          <a:bodyPr wrap="square" rtlCol="0">
            <a:spAutoFit/>
          </a:bodyPr>
          <a:lstStyle/>
          <a:p>
            <a:r>
              <a:rPr lang="zh-CN" altLang="en-US" sz="4000">
                <a:latin typeface="华文行楷" panose="02010800040101010101" charset="-122"/>
                <a:ea typeface="华文行楷" panose="02010800040101010101" charset="-122"/>
              </a:rPr>
              <a:t>二次革命</a:t>
            </a:r>
            <a:endParaRPr lang="zh-CN" altLang="en-US" sz="4000">
              <a:latin typeface="华文行楷" panose="02010800040101010101" charset="-122"/>
              <a:ea typeface="华文行楷" panose="02010800040101010101" charset="-122"/>
            </a:endParaRPr>
          </a:p>
        </p:txBody>
      </p:sp>
      <p:sp>
        <p:nvSpPr>
          <p:cNvPr id="142350" name="文本框 142349"/>
          <p:cNvSpPr txBox="1"/>
          <p:nvPr/>
        </p:nvSpPr>
        <p:spPr>
          <a:xfrm>
            <a:off x="337186" y="884556"/>
            <a:ext cx="5137151" cy="646331"/>
          </a:xfrm>
          <a:prstGeom prst="rect">
            <a:avLst/>
          </a:prstGeom>
          <a:noFill/>
          <a:ln w="9525">
            <a:noFill/>
          </a:ln>
        </p:spPr>
        <p:txBody>
          <a:bodyPr wrap="square" anchor="t">
            <a:spAutoFit/>
          </a:bodyPr>
          <a:lstStyle/>
          <a:p>
            <a:pPr>
              <a:spcBef>
                <a:spcPct val="50000"/>
              </a:spcBef>
            </a:pPr>
            <a:r>
              <a:rPr lang="en-US" altLang="zh-CN" sz="3600" noProof="1">
                <a:solidFill>
                  <a:schemeClr val="accent6">
                    <a:lumMod val="75000"/>
                  </a:schemeClr>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mn-ea"/>
              </a:rPr>
              <a:t>1.</a:t>
            </a:r>
            <a:r>
              <a:rPr lang="zh-CN" altLang="en-US" sz="3600" noProof="1">
                <a:solidFill>
                  <a:schemeClr val="accent6">
                    <a:lumMod val="75000"/>
                  </a:schemeClr>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mn-ea"/>
              </a:rPr>
              <a:t>刺杀宋教仁（宋案）</a:t>
            </a:r>
            <a:endParaRPr lang="zh-CN" altLang="en-US" sz="3600" noProof="1">
              <a:solidFill>
                <a:schemeClr val="accent6">
                  <a:lumMod val="75000"/>
                </a:schemeClr>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mn-ea"/>
            </a:endParaRPr>
          </a:p>
        </p:txBody>
      </p:sp>
      <p:sp>
        <p:nvSpPr>
          <p:cNvPr id="5" name="文本框 4"/>
          <p:cNvSpPr txBox="1"/>
          <p:nvPr/>
        </p:nvSpPr>
        <p:spPr>
          <a:xfrm>
            <a:off x="161290" y="1529717"/>
            <a:ext cx="6422391" cy="461665"/>
          </a:xfrm>
          <a:prstGeom prst="rect">
            <a:avLst/>
          </a:prstGeom>
          <a:noFill/>
          <a:ln w="9525">
            <a:noFill/>
          </a:ln>
        </p:spPr>
        <p:txBody>
          <a:bodyPr wrap="square" anchor="t">
            <a:spAutoFit/>
          </a:bodyPr>
          <a:lstStyle/>
          <a:p>
            <a:pPr>
              <a:spcBef>
                <a:spcPct val="50000"/>
              </a:spcBef>
            </a:pPr>
            <a:r>
              <a:rPr lang="en-US" altLang="zh-CN" sz="2400" dirty="0">
                <a:solidFill>
                  <a:srgbClr val="0070C0"/>
                </a:solidFill>
                <a:latin typeface="楷体" panose="02010609060101010101" pitchFamily="49" charset="-122"/>
                <a:ea typeface="楷体" panose="02010609060101010101" pitchFamily="49" charset="-122"/>
                <a:sym typeface="宋体" panose="02010600030101010101" pitchFamily="2" charset="-122"/>
              </a:rPr>
              <a:t> </a:t>
            </a:r>
            <a:endParaRPr lang="zh-CN" altLang="en-US" sz="3200" b="1" dirty="0">
              <a:solidFill>
                <a:srgbClr val="0070C0"/>
              </a:solidFill>
              <a:latin typeface="楷体" panose="02010609060101010101" pitchFamily="49" charset="-122"/>
              <a:ea typeface="楷体" panose="02010609060101010101" pitchFamily="49" charset="-122"/>
              <a:sym typeface="宋体" panose="02010600030101010101" pitchFamily="2" charset="-122"/>
            </a:endParaRPr>
          </a:p>
        </p:txBody>
      </p:sp>
      <p:sp>
        <p:nvSpPr>
          <p:cNvPr id="6" name="文本框 5"/>
          <p:cNvSpPr txBox="1"/>
          <p:nvPr/>
        </p:nvSpPr>
        <p:spPr>
          <a:xfrm>
            <a:off x="380961" y="2000241"/>
            <a:ext cx="6238875" cy="5262245"/>
          </a:xfrm>
          <a:prstGeom prst="rect">
            <a:avLst/>
          </a:prstGeom>
          <a:noFill/>
          <a:ln w="22225" cap="flat" cmpd="sng">
            <a:solidFill>
              <a:srgbClr val="F298C0"/>
            </a:solidFill>
            <a:prstDash val="sysDash"/>
            <a:round/>
            <a:headEnd type="none" w="med" len="med"/>
            <a:tailEnd type="none" w="med" len="med"/>
          </a:ln>
        </p:spPr>
        <p:txBody>
          <a:bodyPr wrap="square" anchor="t">
            <a:spAutoFit/>
          </a:bodyPr>
          <a:lstStyle/>
          <a:p>
            <a:pPr>
              <a:lnSpc>
                <a:spcPct val="100000"/>
              </a:lnSpc>
              <a:spcBef>
                <a:spcPct val="50000"/>
              </a:spcBef>
            </a:pPr>
            <a:r>
              <a:rPr lang="en-US" altLang="en-US" sz="2200" dirty="0">
                <a:solidFill>
                  <a:srgbClr val="4A452A"/>
                </a:solidFill>
                <a:latin typeface="楷体" panose="02010609060101010101" pitchFamily="49" charset="-122"/>
                <a:ea typeface="楷体" panose="02010609060101010101" pitchFamily="49" charset="-122"/>
              </a:rPr>
              <a:t> </a:t>
            </a:r>
            <a:r>
              <a:rPr lang="zh-CN" altLang="en-US" sz="3200" dirty="0">
                <a:solidFill>
                  <a:srgbClr val="C0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mn-ea"/>
                <a:sym typeface="+mn-ea"/>
              </a:rPr>
              <a:t>宋案</a:t>
            </a:r>
            <a:r>
              <a:rPr lang="zh-CN" altLang="en-US" sz="3200" b="1" dirty="0" smtClean="0">
                <a:solidFill>
                  <a:srgbClr val="C00000"/>
                </a:solidFill>
                <a:latin typeface="楷体" panose="02010609060101010101" pitchFamily="49" charset="-122"/>
                <a:ea typeface="楷体" panose="02010609060101010101" pitchFamily="49" charset="-122"/>
              </a:rPr>
              <a:t>背景</a:t>
            </a:r>
            <a:r>
              <a:rPr lang="zh-CN" altLang="en-US" sz="3200" b="1" dirty="0" smtClean="0">
                <a:solidFill>
                  <a:srgbClr val="4A452A"/>
                </a:solidFill>
                <a:latin typeface="楷体" panose="02010609060101010101" pitchFamily="49" charset="-122"/>
                <a:ea typeface="楷体" panose="02010609060101010101" pitchFamily="49" charset="-122"/>
              </a:rPr>
              <a:t>：袁世凯就任临时大总统后</a:t>
            </a:r>
            <a:r>
              <a:rPr lang="en-US" altLang="zh-CN" sz="3200" b="1" dirty="0" smtClean="0">
                <a:solidFill>
                  <a:srgbClr val="4A452A"/>
                </a:solidFill>
                <a:latin typeface="楷体" panose="02010609060101010101" pitchFamily="49" charset="-122"/>
                <a:ea typeface="楷体" panose="02010609060101010101" pitchFamily="49" charset="-122"/>
              </a:rPr>
              <a:t>,</a:t>
            </a:r>
            <a:r>
              <a:rPr lang="zh-CN" altLang="en-US" sz="3200" b="1" dirty="0" smtClean="0">
                <a:solidFill>
                  <a:srgbClr val="4A452A"/>
                </a:solidFill>
                <a:latin typeface="楷体" panose="02010609060101010101" pitchFamily="49" charset="-122"/>
                <a:ea typeface="楷体" panose="02010609060101010101" pitchFamily="49" charset="-122"/>
              </a:rPr>
              <a:t>破坏</a:t>
            </a:r>
            <a:r>
              <a:rPr lang="en-US" altLang="zh-CN" sz="3200" b="1" dirty="0" smtClean="0">
                <a:solidFill>
                  <a:srgbClr val="4A452A"/>
                </a:solidFill>
                <a:latin typeface="楷体" panose="02010609060101010101" pitchFamily="49" charset="-122"/>
                <a:ea typeface="楷体" panose="02010609060101010101" pitchFamily="49" charset="-122"/>
              </a:rPr>
              <a:t>_______</a:t>
            </a:r>
            <a:r>
              <a:rPr lang="zh-CN" altLang="en-US" sz="3200" b="1" dirty="0" smtClean="0">
                <a:solidFill>
                  <a:srgbClr val="4A452A"/>
                </a:solidFill>
                <a:latin typeface="楷体" panose="02010609060101010101" pitchFamily="49" charset="-122"/>
                <a:ea typeface="楷体" panose="02010609060101010101" pitchFamily="49" charset="-122"/>
              </a:rPr>
              <a:t>制。</a:t>
            </a:r>
            <a:r>
              <a:rPr lang="en-US" altLang="en-US" sz="3200" b="1" dirty="0" smtClean="0">
                <a:solidFill>
                  <a:srgbClr val="4A452A"/>
                </a:solidFill>
                <a:latin typeface="华文仿宋" panose="02010600040101010101" charset="-122"/>
                <a:ea typeface="华文仿宋" panose="02010600040101010101" charset="-122"/>
              </a:rPr>
              <a:t>1912</a:t>
            </a:r>
            <a:r>
              <a:rPr lang="zh-CN" altLang="en-US" sz="3200" b="1" dirty="0" smtClean="0">
                <a:solidFill>
                  <a:srgbClr val="4A452A"/>
                </a:solidFill>
                <a:latin typeface="华文仿宋" panose="02010600040101010101" charset="-122"/>
                <a:ea typeface="华文仿宋" panose="02010600040101010101" charset="-122"/>
              </a:rPr>
              <a:t>年，</a:t>
            </a:r>
            <a:r>
              <a:rPr lang="zh-CN" altLang="en-US" sz="3200" b="1" dirty="0">
                <a:solidFill>
                  <a:srgbClr val="4A452A"/>
                </a:solidFill>
                <a:latin typeface="华文仿宋" panose="02010600040101010101" charset="-122"/>
                <a:ea typeface="华文仿宋" panose="02010600040101010101" charset="-122"/>
              </a:rPr>
              <a:t>宋教仁以同盟会为基础，</a:t>
            </a:r>
            <a:r>
              <a:rPr lang="zh-CN" altLang="en-US" sz="3200" b="1" dirty="0" smtClean="0">
                <a:solidFill>
                  <a:srgbClr val="4A452A"/>
                </a:solidFill>
                <a:latin typeface="华文仿宋" panose="02010600040101010101" charset="-122"/>
                <a:ea typeface="华文仿宋" panose="02010600040101010101" charset="-122"/>
              </a:rPr>
              <a:t>联合其他几</a:t>
            </a:r>
            <a:r>
              <a:rPr lang="zh-CN" altLang="en-US" sz="3200" b="1" dirty="0">
                <a:solidFill>
                  <a:srgbClr val="4A452A"/>
                </a:solidFill>
                <a:latin typeface="华文仿宋" panose="02010600040101010101" charset="-122"/>
                <a:ea typeface="华文仿宋" panose="02010600040101010101" charset="-122"/>
              </a:rPr>
              <a:t>个政党，</a:t>
            </a:r>
            <a:r>
              <a:rPr lang="zh-CN" altLang="en-US" sz="3200" b="1" dirty="0" smtClean="0">
                <a:solidFill>
                  <a:srgbClr val="4A452A"/>
                </a:solidFill>
                <a:latin typeface="华文仿宋" panose="02010600040101010101" charset="-122"/>
                <a:ea typeface="华文仿宋" panose="02010600040101010101" charset="-122"/>
              </a:rPr>
              <a:t>组成</a:t>
            </a:r>
            <a:r>
              <a:rPr lang="en-US" altLang="zh-CN" sz="3200" b="1" dirty="0" smtClean="0">
                <a:solidFill>
                  <a:srgbClr val="4A452A"/>
                </a:solidFill>
                <a:latin typeface="华文仿宋" panose="02010600040101010101" charset="-122"/>
                <a:ea typeface="华文仿宋" panose="02010600040101010101" charset="-122"/>
              </a:rPr>
              <a:t>____</a:t>
            </a:r>
            <a:r>
              <a:rPr lang="zh-CN" altLang="en-US" sz="3200" b="1" dirty="0" smtClean="0">
                <a:solidFill>
                  <a:srgbClr val="4A452A"/>
                </a:solidFill>
                <a:latin typeface="华文仿宋" panose="02010600040101010101" charset="-122"/>
                <a:ea typeface="华文仿宋" panose="02010600040101010101" charset="-122"/>
              </a:rPr>
              <a:t>，</a:t>
            </a:r>
            <a:r>
              <a:rPr lang="zh-CN" altLang="en-US" sz="3200" b="1" dirty="0">
                <a:solidFill>
                  <a:srgbClr val="4A452A"/>
                </a:solidFill>
                <a:latin typeface="华文仿宋" panose="02010600040101010101" charset="-122"/>
                <a:ea typeface="华文仿宋" panose="02010600040101010101" charset="-122"/>
              </a:rPr>
              <a:t>在</a:t>
            </a:r>
            <a:r>
              <a:rPr lang="zh-CN" altLang="en-US" sz="3200" b="1" dirty="0" smtClean="0">
                <a:solidFill>
                  <a:srgbClr val="4A452A"/>
                </a:solidFill>
                <a:latin typeface="华文仿宋" panose="02010600040101010101" charset="-122"/>
                <a:ea typeface="华文仿宋" panose="02010600040101010101" charset="-122"/>
              </a:rPr>
              <a:t>随后的第一届国会</a:t>
            </a:r>
            <a:r>
              <a:rPr lang="zh-CN" altLang="en-US" sz="3200" b="1" dirty="0">
                <a:solidFill>
                  <a:srgbClr val="4A452A"/>
                </a:solidFill>
                <a:latin typeface="华文仿宋" panose="02010600040101010101" charset="-122"/>
                <a:ea typeface="华文仿宋" panose="02010600040101010101" charset="-122"/>
              </a:rPr>
              <a:t>选举</a:t>
            </a:r>
            <a:r>
              <a:rPr lang="zh-CN" altLang="en-US" sz="3200" b="1" dirty="0" smtClean="0">
                <a:solidFill>
                  <a:srgbClr val="4A452A"/>
                </a:solidFill>
                <a:latin typeface="华文仿宋" panose="02010600040101010101" charset="-122"/>
                <a:ea typeface="华文仿宋" panose="02010600040101010101" charset="-122"/>
              </a:rPr>
              <a:t>中占据了明显优势</a:t>
            </a:r>
            <a:r>
              <a:rPr lang="zh-CN" altLang="en-US" sz="3200" b="1" dirty="0">
                <a:solidFill>
                  <a:srgbClr val="4A452A"/>
                </a:solidFill>
                <a:latin typeface="华文仿宋" panose="02010600040101010101" charset="-122"/>
                <a:ea typeface="华文仿宋" panose="02010600040101010101" charset="-122"/>
              </a:rPr>
              <a:t>。</a:t>
            </a:r>
            <a:r>
              <a:rPr lang="zh-CN" altLang="en-US" sz="3200" b="1" dirty="0">
                <a:solidFill>
                  <a:srgbClr val="4A452A"/>
                </a:solidFill>
                <a:latin typeface="华文仿宋" panose="02010600040101010101" charset="-122"/>
                <a:ea typeface="华文仿宋" panose="02010600040101010101" charset="-122"/>
                <a:sym typeface="+mn-ea"/>
              </a:rPr>
              <a:t>袁世凯大为恐慌。</a:t>
            </a:r>
            <a:endParaRPr lang="zh-CN" altLang="en-US" sz="3200" b="1" dirty="0">
              <a:solidFill>
                <a:srgbClr val="4A452A"/>
              </a:solidFill>
              <a:latin typeface="华文仿宋" panose="02010600040101010101" charset="-122"/>
              <a:ea typeface="华文仿宋" panose="02010600040101010101" charset="-122"/>
            </a:endParaRPr>
          </a:p>
          <a:p>
            <a:pPr>
              <a:lnSpc>
                <a:spcPct val="100000"/>
              </a:lnSpc>
              <a:spcBef>
                <a:spcPct val="50000"/>
              </a:spcBef>
            </a:pPr>
            <a:endParaRPr lang="zh-CN" altLang="en-US" sz="3200" b="1" dirty="0">
              <a:solidFill>
                <a:srgbClr val="4A452A"/>
              </a:solidFill>
              <a:latin typeface="华文仿宋" panose="02010600040101010101" charset="-122"/>
              <a:ea typeface="华文仿宋" panose="02010600040101010101" charset="-122"/>
            </a:endParaRPr>
          </a:p>
          <a:p>
            <a:pPr>
              <a:lnSpc>
                <a:spcPct val="100000"/>
              </a:lnSpc>
              <a:spcBef>
                <a:spcPct val="50000"/>
              </a:spcBef>
            </a:pPr>
            <a:endParaRPr lang="zh-CN" altLang="en-US" sz="3200" b="1" dirty="0">
              <a:solidFill>
                <a:srgbClr val="4A452A"/>
              </a:solidFill>
              <a:latin typeface="华文仿宋" panose="02010600040101010101" charset="-122"/>
              <a:ea typeface="华文仿宋" panose="02010600040101010101" charset="-122"/>
            </a:endParaRPr>
          </a:p>
          <a:p>
            <a:pPr>
              <a:lnSpc>
                <a:spcPct val="100000"/>
              </a:lnSpc>
              <a:spcBef>
                <a:spcPct val="50000"/>
              </a:spcBef>
            </a:pPr>
            <a:endParaRPr lang="zh-CN" altLang="en-US" sz="3200" b="1" dirty="0">
              <a:solidFill>
                <a:srgbClr val="4A452A"/>
              </a:solidFill>
              <a:latin typeface="华文仿宋" panose="02010600040101010101" charset="-122"/>
              <a:ea typeface="华文仿宋" panose="02010600040101010101" charset="-122"/>
            </a:endParaRPr>
          </a:p>
        </p:txBody>
      </p:sp>
      <p:grpSp>
        <p:nvGrpSpPr>
          <p:cNvPr id="8194" name="组合 4"/>
          <p:cNvGrpSpPr/>
          <p:nvPr/>
        </p:nvGrpSpPr>
        <p:grpSpPr>
          <a:xfrm>
            <a:off x="6400165" y="177802"/>
            <a:ext cx="5588635" cy="4834781"/>
            <a:chOff x="857199" y="1881190"/>
            <a:chExt cx="2541346" cy="3368777"/>
          </a:xfrm>
        </p:grpSpPr>
        <p:pic>
          <p:nvPicPr>
            <p:cNvPr id="8195" name="Picture 14" descr="http://imgsrc.baidu.com/baike/pic/item/5366d0160924ab18c447588d35fae6cd7b890b32.jpg"/>
            <p:cNvPicPr>
              <a:picLocks noChangeAspect="1"/>
            </p:cNvPicPr>
            <p:nvPr/>
          </p:nvPicPr>
          <p:blipFill>
            <a:blip r:embed="rId1"/>
            <a:stretch>
              <a:fillRect/>
            </a:stretch>
          </p:blipFill>
          <p:spPr>
            <a:xfrm>
              <a:off x="857199" y="1881190"/>
              <a:ext cx="2541346" cy="3048246"/>
            </a:xfrm>
            <a:prstGeom prst="rect">
              <a:avLst/>
            </a:prstGeom>
            <a:noFill/>
            <a:ln w="9525">
              <a:noFill/>
            </a:ln>
          </p:spPr>
        </p:pic>
        <p:sp>
          <p:nvSpPr>
            <p:cNvPr id="8196" name="TextBox 3"/>
            <p:cNvSpPr txBox="1"/>
            <p:nvPr/>
          </p:nvSpPr>
          <p:spPr>
            <a:xfrm>
              <a:off x="1817547" y="4929187"/>
              <a:ext cx="1143008" cy="320780"/>
            </a:xfrm>
            <a:prstGeom prst="rect">
              <a:avLst/>
            </a:prstGeom>
            <a:noFill/>
            <a:ln w="9525">
              <a:noFill/>
            </a:ln>
          </p:spPr>
          <p:txBody>
            <a:bodyPr anchor="t">
              <a:spAutoFit/>
            </a:bodyPr>
            <a:lstStyle/>
            <a:p>
              <a:r>
                <a:rPr lang="zh-CN" altLang="en-US" b="1" dirty="0">
                  <a:solidFill>
                    <a:srgbClr val="FF0000"/>
                  </a:solidFill>
                  <a:latin typeface="微软雅黑" panose="020B0503020204020204" charset="-122"/>
                  <a:ea typeface="微软雅黑" panose="020B0503020204020204" charset="-122"/>
                </a:rPr>
                <a:t>宋教仁</a:t>
              </a:r>
              <a:endParaRPr lang="zh-CN" altLang="en-US" b="1" dirty="0">
                <a:solidFill>
                  <a:srgbClr val="FF0000"/>
                </a:solidFill>
                <a:latin typeface="微软雅黑" panose="020B0503020204020204" charset="-122"/>
                <a:ea typeface="微软雅黑" panose="020B0503020204020204" charset="-122"/>
              </a:endParaRPr>
            </a:p>
          </p:txBody>
        </p:sp>
      </p:grpSp>
      <p:sp>
        <p:nvSpPr>
          <p:cNvPr id="4" name="文本框 3"/>
          <p:cNvSpPr txBox="1"/>
          <p:nvPr/>
        </p:nvSpPr>
        <p:spPr>
          <a:xfrm>
            <a:off x="2357120" y="2502537"/>
            <a:ext cx="1422184" cy="461665"/>
          </a:xfrm>
          <a:prstGeom prst="rect">
            <a:avLst/>
          </a:prstGeom>
          <a:noFill/>
        </p:spPr>
        <p:txBody>
          <a:bodyPr wrap="none" rtlCol="0">
            <a:spAutoFit/>
          </a:bodyPr>
          <a:lstStyle/>
          <a:p>
            <a:r>
              <a:rPr lang="zh-CN" altLang="en-US" b="1"/>
              <a:t>责任内阁</a:t>
            </a:r>
            <a:endParaRPr lang="zh-CN" altLang="en-US" b="1"/>
          </a:p>
        </p:txBody>
      </p:sp>
      <p:sp>
        <p:nvSpPr>
          <p:cNvPr id="7" name="文本框 6"/>
          <p:cNvSpPr txBox="1"/>
          <p:nvPr/>
        </p:nvSpPr>
        <p:spPr>
          <a:xfrm>
            <a:off x="3764281" y="3474087"/>
            <a:ext cx="1112805" cy="461665"/>
          </a:xfrm>
          <a:prstGeom prst="rect">
            <a:avLst/>
          </a:prstGeom>
          <a:noFill/>
        </p:spPr>
        <p:txBody>
          <a:bodyPr wrap="none" rtlCol="0">
            <a:spAutoFit/>
          </a:bodyPr>
          <a:lstStyle/>
          <a:p>
            <a:r>
              <a:rPr lang="zh-CN" altLang="en-US" b="1"/>
              <a:t>国民党</a:t>
            </a:r>
            <a:endParaRPr lang="zh-CN" altLang="en-US" b="1"/>
          </a:p>
        </p:txBody>
      </p:sp>
    </p:spTree>
  </p:cSld>
  <p:clrMapOvr>
    <a:masterClrMapping/>
  </p:clrMapOvr>
  <p:transition>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2350"/>
                                        </p:tgtEl>
                                        <p:attrNameLst>
                                          <p:attrName>style.visibility</p:attrName>
                                        </p:attrNameLst>
                                      </p:cBhvr>
                                      <p:to>
                                        <p:strVal val="visible"/>
                                      </p:to>
                                    </p:set>
                                    <p:animEffect transition="in" filter="dissolve">
                                      <p:cBhvr>
                                        <p:cTn id="7" dur="500"/>
                                        <p:tgtEl>
                                          <p:spTgt spid="14235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 calcmode="lin" valueType="num">
                                      <p:cBhvr additive="base">
                                        <p:cTn id="18"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ppt_x"/>
                                          </p:val>
                                        </p:tav>
                                        <p:tav tm="100000">
                                          <p:val>
                                            <p:strVal val="#ppt_x"/>
                                          </p:val>
                                        </p:tav>
                                      </p:tavLst>
                                    </p:anim>
                                    <p:anim calcmode="lin" valueType="num">
                                      <p:cBhvr additive="base">
                                        <p:cTn id="2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50" grpId="0"/>
      <p:bldP spid="6" grpId="0" bldLvl="0" animBg="1"/>
      <p:bldP spid="4"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066800" y="177802"/>
            <a:ext cx="2575560" cy="707886"/>
          </a:xfrm>
          <a:prstGeom prst="rect">
            <a:avLst/>
          </a:prstGeom>
          <a:noFill/>
        </p:spPr>
        <p:txBody>
          <a:bodyPr wrap="square" rtlCol="0">
            <a:spAutoFit/>
          </a:bodyPr>
          <a:lstStyle/>
          <a:p>
            <a:r>
              <a:rPr lang="zh-CN" altLang="en-US" sz="4000">
                <a:latin typeface="华文行楷" panose="02010800040101010101" charset="-122"/>
                <a:ea typeface="华文行楷" panose="02010800040101010101" charset="-122"/>
              </a:rPr>
              <a:t>二次革命</a:t>
            </a:r>
            <a:endParaRPr lang="zh-CN" altLang="en-US" sz="4000">
              <a:latin typeface="华文行楷" panose="02010800040101010101" charset="-122"/>
              <a:ea typeface="华文行楷" panose="02010800040101010101" charset="-122"/>
            </a:endParaRPr>
          </a:p>
        </p:txBody>
      </p:sp>
      <p:sp>
        <p:nvSpPr>
          <p:cNvPr id="8193" name="TextBox 1"/>
          <p:cNvSpPr txBox="1"/>
          <p:nvPr/>
        </p:nvSpPr>
        <p:spPr>
          <a:xfrm>
            <a:off x="326391" y="1350011"/>
            <a:ext cx="5102860" cy="3754874"/>
          </a:xfrm>
          <a:prstGeom prst="rect">
            <a:avLst/>
          </a:prstGeom>
          <a:noFill/>
          <a:ln w="9525">
            <a:noFill/>
          </a:ln>
        </p:spPr>
        <p:txBody>
          <a:bodyPr wrap="square" anchor="t">
            <a:spAutoFit/>
          </a:bodyPr>
          <a:lstStyle/>
          <a:p>
            <a:pPr>
              <a:spcBef>
                <a:spcPct val="50000"/>
              </a:spcBef>
            </a:pPr>
            <a:r>
              <a:rPr lang="en-US" altLang="zh-CN" sz="2800" b="1" dirty="0" smtClean="0">
                <a:solidFill>
                  <a:srgbClr val="C00000"/>
                </a:solidFill>
                <a:latin typeface="微软雅黑" panose="020B0503020204020204" charset="-122"/>
                <a:ea typeface="微软雅黑" panose="020B0503020204020204" charset="-122"/>
              </a:rPr>
              <a:t>     </a:t>
            </a:r>
            <a:r>
              <a:rPr lang="zh-CN" altLang="en-US" sz="2800" b="1" dirty="0" smtClean="0">
                <a:solidFill>
                  <a:srgbClr val="C00000"/>
                </a:solidFill>
                <a:latin typeface="微软雅黑" panose="020B0503020204020204" charset="-122"/>
                <a:ea typeface="微软雅黑" panose="020B0503020204020204" charset="-122"/>
              </a:rPr>
              <a:t>宋案经过</a:t>
            </a:r>
            <a:r>
              <a:rPr lang="en-US" altLang="zh-CN" sz="2800" dirty="0" smtClean="0">
                <a:solidFill>
                  <a:schemeClr val="tx1"/>
                </a:solidFill>
                <a:latin typeface="微软雅黑" panose="020B0503020204020204" charset="-122"/>
                <a:ea typeface="微软雅黑" panose="020B0503020204020204" charset="-122"/>
              </a:rPr>
              <a:t>:</a:t>
            </a:r>
            <a:r>
              <a:rPr lang="zh-CN" altLang="en-US" sz="2800" dirty="0" smtClean="0">
                <a:solidFill>
                  <a:schemeClr val="tx1"/>
                </a:solidFill>
                <a:latin typeface="微软雅黑" panose="020B0503020204020204" charset="-122"/>
                <a:ea typeface="微软雅黑" panose="020B0503020204020204" charset="-122"/>
              </a:rPr>
              <a:t>袁世凯</a:t>
            </a:r>
            <a:r>
              <a:rPr lang="zh-CN" altLang="en-US" sz="2800" dirty="0">
                <a:solidFill>
                  <a:schemeClr val="tx1"/>
                </a:solidFill>
                <a:latin typeface="微软雅黑" panose="020B0503020204020204" charset="-122"/>
                <a:ea typeface="微软雅黑" panose="020B0503020204020204" charset="-122"/>
              </a:rPr>
              <a:t>本想以重金收买宋教仁，但宋教仁不为所动。袁世凯便密令国务总理赵秉钧策划刺杀宋教仁。</a:t>
            </a:r>
            <a:r>
              <a:rPr lang="en-US" altLang="zh-CN" sz="2800" dirty="0">
                <a:solidFill>
                  <a:schemeClr val="tx1"/>
                </a:solidFill>
                <a:latin typeface="微软雅黑" panose="020B0503020204020204" charset="-122"/>
                <a:ea typeface="微软雅黑" panose="020B0503020204020204" charset="-122"/>
              </a:rPr>
              <a:t>1913</a:t>
            </a:r>
            <a:r>
              <a:rPr lang="zh-CN" altLang="en-US" sz="2800" dirty="0">
                <a:solidFill>
                  <a:schemeClr val="tx1"/>
                </a:solidFill>
                <a:latin typeface="微软雅黑" panose="020B0503020204020204" charset="-122"/>
                <a:ea typeface="微软雅黑" panose="020B0503020204020204" charset="-122"/>
              </a:rPr>
              <a:t>年</a:t>
            </a:r>
            <a:r>
              <a:rPr lang="en-US" altLang="zh-CN" sz="2800" dirty="0">
                <a:solidFill>
                  <a:schemeClr val="tx1"/>
                </a:solidFill>
                <a:latin typeface="微软雅黑" panose="020B0503020204020204" charset="-122"/>
                <a:ea typeface="微软雅黑" panose="020B0503020204020204" charset="-122"/>
              </a:rPr>
              <a:t>3</a:t>
            </a:r>
            <a:r>
              <a:rPr lang="zh-CN" altLang="en-US" sz="2800" dirty="0">
                <a:solidFill>
                  <a:schemeClr val="tx1"/>
                </a:solidFill>
                <a:latin typeface="微软雅黑" panose="020B0503020204020204" charset="-122"/>
                <a:ea typeface="微软雅黑" panose="020B0503020204020204" charset="-122"/>
              </a:rPr>
              <a:t>月</a:t>
            </a:r>
            <a:r>
              <a:rPr lang="en-US" altLang="zh-CN" sz="2800" dirty="0">
                <a:solidFill>
                  <a:schemeClr val="tx1"/>
                </a:solidFill>
                <a:latin typeface="微软雅黑" panose="020B0503020204020204" charset="-122"/>
                <a:ea typeface="微软雅黑" panose="020B0503020204020204" charset="-122"/>
              </a:rPr>
              <a:t>20</a:t>
            </a:r>
            <a:r>
              <a:rPr lang="zh-CN" altLang="en-US" sz="2800" dirty="0">
                <a:solidFill>
                  <a:schemeClr val="tx1"/>
                </a:solidFill>
                <a:latin typeface="微软雅黑" panose="020B0503020204020204" charset="-122"/>
                <a:ea typeface="微软雅黑" panose="020B0503020204020204" charset="-122"/>
              </a:rPr>
              <a:t>日晚，宋教仁</a:t>
            </a:r>
            <a:r>
              <a:rPr lang="zh-CN" altLang="en-US" sz="2800" dirty="0" smtClean="0">
                <a:solidFill>
                  <a:schemeClr val="tx1"/>
                </a:solidFill>
                <a:latin typeface="微软雅黑" panose="020B0503020204020204" charset="-122"/>
                <a:ea typeface="微软雅黑" panose="020B0503020204020204" charset="-122"/>
              </a:rPr>
              <a:t>在</a:t>
            </a:r>
            <a:r>
              <a:rPr lang="en-US" altLang="zh-CN" sz="2800" dirty="0" smtClean="0">
                <a:solidFill>
                  <a:schemeClr val="tx1"/>
                </a:solidFill>
                <a:latin typeface="微软雅黑" panose="020B0503020204020204" charset="-122"/>
                <a:ea typeface="微软雅黑" panose="020B0503020204020204" charset="-122"/>
              </a:rPr>
              <a:t>_____  </a:t>
            </a:r>
            <a:r>
              <a:rPr lang="zh-CN" altLang="en-US" sz="2800" dirty="0" smtClean="0">
                <a:solidFill>
                  <a:schemeClr val="tx1"/>
                </a:solidFill>
                <a:latin typeface="微软雅黑" panose="020B0503020204020204" charset="-122"/>
                <a:ea typeface="微软雅黑" panose="020B0503020204020204" charset="-122"/>
              </a:rPr>
              <a:t>火车站</a:t>
            </a:r>
            <a:r>
              <a:rPr lang="zh-CN" altLang="en-US" sz="2800" dirty="0">
                <a:solidFill>
                  <a:schemeClr val="tx1"/>
                </a:solidFill>
                <a:latin typeface="微软雅黑" panose="020B0503020204020204" charset="-122"/>
                <a:ea typeface="微软雅黑" panose="020B0503020204020204" charset="-122"/>
              </a:rPr>
              <a:t>遭歹徒枪击，遇刺身亡。</a:t>
            </a:r>
            <a:endParaRPr lang="zh-CN" altLang="en-US" sz="2800" dirty="0">
              <a:solidFill>
                <a:schemeClr val="tx1"/>
              </a:solidFill>
              <a:latin typeface="微软雅黑" panose="020B0503020204020204" charset="-122"/>
              <a:ea typeface="微软雅黑" panose="020B0503020204020204" charset="-122"/>
            </a:endParaRPr>
          </a:p>
          <a:p>
            <a:pPr>
              <a:spcBef>
                <a:spcPct val="50000"/>
              </a:spcBef>
            </a:pPr>
            <a:r>
              <a:rPr lang="zh-CN" altLang="en-US" sz="2800" b="1" dirty="0" smtClean="0">
                <a:solidFill>
                  <a:schemeClr val="tx1"/>
                </a:solidFill>
                <a:latin typeface="楷体" panose="02010609060101010101" pitchFamily="49" charset="-122"/>
                <a:ea typeface="楷体" panose="02010609060101010101" pitchFamily="49" charset="-122"/>
                <a:sym typeface="宋体" panose="02010600030101010101" pitchFamily="2" charset="-122"/>
              </a:rPr>
              <a:t>  </a:t>
            </a:r>
            <a:r>
              <a:rPr lang="zh-CN" altLang="en-US" sz="2800" b="1" dirty="0" smtClean="0">
                <a:solidFill>
                  <a:schemeClr val="tx1"/>
                </a:solidFill>
                <a:effectLst>
                  <a:outerShdw blurRad="38100" dist="19050" dir="2700000" algn="tl" rotWithShape="0">
                    <a:schemeClr val="dk1">
                      <a:alpha val="40000"/>
                    </a:schemeClr>
                  </a:outerShdw>
                </a:effectLst>
                <a:latin typeface="楷体" panose="02010609060101010101" pitchFamily="49" charset="-122"/>
                <a:ea typeface="楷体" panose="02010609060101010101" pitchFamily="49" charset="-122"/>
                <a:sym typeface="宋体" panose="02010600030101010101" pitchFamily="2" charset="-122"/>
              </a:rPr>
              <a:t>宋教仁被暗杀，这成为革命党再次发动革命的导火线。</a:t>
            </a:r>
            <a:endParaRPr lang="zh-CN" altLang="en-US" sz="2800" b="1" dirty="0" smtClean="0">
              <a:solidFill>
                <a:schemeClr val="tx1"/>
              </a:solidFill>
              <a:effectLst>
                <a:outerShdw blurRad="38100" dist="19050" dir="2700000" algn="tl" rotWithShape="0">
                  <a:schemeClr val="dk1">
                    <a:alpha val="40000"/>
                  </a:schemeClr>
                </a:outerShdw>
              </a:effectLst>
              <a:latin typeface="楷体" panose="02010609060101010101" pitchFamily="49" charset="-122"/>
              <a:ea typeface="楷体" panose="02010609060101010101" pitchFamily="49" charset="-122"/>
              <a:sym typeface="宋体" panose="02010600030101010101" pitchFamily="2" charset="-122"/>
            </a:endParaRPr>
          </a:p>
        </p:txBody>
      </p:sp>
      <p:sp>
        <p:nvSpPr>
          <p:cNvPr id="3" name="文本框 2"/>
          <p:cNvSpPr txBox="1"/>
          <p:nvPr/>
        </p:nvSpPr>
        <p:spPr>
          <a:xfrm>
            <a:off x="8222934" y="5205731"/>
            <a:ext cx="2312988" cy="523220"/>
          </a:xfrm>
          <a:prstGeom prst="rect">
            <a:avLst/>
          </a:prstGeom>
          <a:solidFill>
            <a:schemeClr val="accent5">
              <a:lumMod val="20000"/>
              <a:lumOff val="80000"/>
            </a:schemeClr>
          </a:solidFill>
          <a:ln w="9525">
            <a:noFill/>
          </a:ln>
        </p:spPr>
        <p:txBody>
          <a:bodyPr wrap="square" anchor="t">
            <a:spAutoFit/>
          </a:bodyPr>
          <a:lstStyle/>
          <a:p>
            <a:pPr algn="ctr">
              <a:spcBef>
                <a:spcPct val="50000"/>
              </a:spcBef>
            </a:pPr>
            <a:r>
              <a:rPr lang="zh-CN" altLang="en-US" sz="2800" b="1" noProof="1">
                <a:latin typeface="华文仿宋" panose="02010600040101010101" charset="-122"/>
                <a:ea typeface="华文仿宋" panose="02010600040101010101" charset="-122"/>
                <a:cs typeface="+mn-ea"/>
                <a:hlinkClick r:id="rId1" action="ppaction://hlinkfile"/>
              </a:rPr>
              <a:t>宋教仁遇刺</a:t>
            </a:r>
            <a:endParaRPr lang="zh-CN" altLang="en-US" sz="2800" b="1" noProof="1">
              <a:latin typeface="华文仿宋" panose="02010600040101010101" charset="-122"/>
              <a:ea typeface="华文仿宋" panose="02010600040101010101" charset="-122"/>
              <a:cs typeface="+mn-ea"/>
            </a:endParaRPr>
          </a:p>
        </p:txBody>
      </p:sp>
      <p:pic>
        <p:nvPicPr>
          <p:cNvPr id="7172" name="Picture 19" descr="timg?image&amp;quality=80&amp;size=b9999_10000&amp;sec=1497414091284&amp;di=7b1afa5b2815def7d81cb6f0f0f99620&amp;imgtype=0&amp;src=http%3A%2F%2Fwww"/>
          <p:cNvPicPr>
            <a:picLocks noChangeAspect="1"/>
          </p:cNvPicPr>
          <p:nvPr/>
        </p:nvPicPr>
        <p:blipFill>
          <a:blip r:embed="rId2"/>
          <a:stretch>
            <a:fillRect/>
          </a:stretch>
        </p:blipFill>
        <p:spPr>
          <a:xfrm>
            <a:off x="7038340" y="1161415"/>
            <a:ext cx="5018405" cy="3765550"/>
          </a:xfrm>
          <a:prstGeom prst="rect">
            <a:avLst/>
          </a:prstGeom>
          <a:noFill/>
          <a:ln w="9525">
            <a:noFill/>
          </a:ln>
        </p:spPr>
      </p:pic>
      <p:sp>
        <p:nvSpPr>
          <p:cNvPr id="4" name="文本框 3"/>
          <p:cNvSpPr txBox="1"/>
          <p:nvPr/>
        </p:nvSpPr>
        <p:spPr>
          <a:xfrm>
            <a:off x="3834766" y="3070226"/>
            <a:ext cx="987425" cy="523220"/>
          </a:xfrm>
          <a:prstGeom prst="rect">
            <a:avLst/>
          </a:prstGeom>
          <a:noFill/>
        </p:spPr>
        <p:txBody>
          <a:bodyPr wrap="square" rtlCol="0">
            <a:spAutoFit/>
          </a:bodyPr>
          <a:lstStyle/>
          <a:p>
            <a:r>
              <a:rPr lang="zh-CN" altLang="en-US" sz="2800" b="1"/>
              <a:t>上海</a:t>
            </a:r>
            <a:endParaRPr lang="zh-CN" altLang="en-US" sz="2800" b="1"/>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2"/>
                                        </p:tgtEl>
                                        <p:attrNameLst>
                                          <p:attrName>style.visibility</p:attrName>
                                        </p:attrNameLst>
                                      </p:cBhvr>
                                      <p:to>
                                        <p:strVal val="visible"/>
                                      </p:to>
                                    </p:set>
                                    <p:anim calcmode="lin" valueType="num">
                                      <p:cBhvr additive="base">
                                        <p:cTn id="7" dur="500" fill="hold"/>
                                        <p:tgtEl>
                                          <p:spTgt spid="7172"/>
                                        </p:tgtEl>
                                        <p:attrNameLst>
                                          <p:attrName>ppt_x</p:attrName>
                                        </p:attrNameLst>
                                      </p:cBhvr>
                                      <p:tavLst>
                                        <p:tav tm="0">
                                          <p:val>
                                            <p:strVal val="#ppt_x"/>
                                          </p:val>
                                        </p:tav>
                                        <p:tav tm="100000">
                                          <p:val>
                                            <p:strVal val="#ppt_x"/>
                                          </p:val>
                                        </p:tav>
                                      </p:tavLst>
                                    </p:anim>
                                    <p:anim calcmode="lin" valueType="num">
                                      <p:cBhvr additive="base">
                                        <p:cTn id="8" dur="500" fill="hold"/>
                                        <p:tgtEl>
                                          <p:spTgt spid="717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193">
                                            <p:txEl>
                                              <p:pRg st="0" end="0"/>
                                            </p:txEl>
                                          </p:spTgt>
                                        </p:tgtEl>
                                        <p:attrNameLst>
                                          <p:attrName>style.visibility</p:attrName>
                                        </p:attrNameLst>
                                      </p:cBhvr>
                                      <p:to>
                                        <p:strVal val="visible"/>
                                      </p:to>
                                    </p:set>
                                    <p:anim calcmode="lin" valueType="num">
                                      <p:cBhvr additive="base">
                                        <p:cTn id="19" dur="500" fill="hold"/>
                                        <p:tgtEl>
                                          <p:spTgt spid="819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193">
                                            <p:txEl>
                                              <p:pRg st="0" end="0"/>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8193">
                                            <p:txEl>
                                              <p:pRg st="1" end="1"/>
                                            </p:txEl>
                                          </p:spTgt>
                                        </p:tgtEl>
                                        <p:attrNameLst>
                                          <p:attrName>style.visibility</p:attrName>
                                        </p:attrNameLst>
                                      </p:cBhvr>
                                      <p:to>
                                        <p:strVal val="visible"/>
                                      </p:to>
                                    </p:set>
                                    <p:anim calcmode="lin" valueType="num">
                                      <p:cBhvr additive="base">
                                        <p:cTn id="23" dur="500" fill="hold"/>
                                        <p:tgtEl>
                                          <p:spTgt spid="8193">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819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additive="base">
                                        <p:cTn id="29" dur="500" fill="hold"/>
                                        <p:tgtEl>
                                          <p:spTgt spid="4"/>
                                        </p:tgtEl>
                                        <p:attrNameLst>
                                          <p:attrName>ppt_x</p:attrName>
                                        </p:attrNameLst>
                                      </p:cBhvr>
                                      <p:tavLst>
                                        <p:tav tm="0">
                                          <p:val>
                                            <p:strVal val="#ppt_x"/>
                                          </p:val>
                                        </p:tav>
                                        <p:tav tm="100000">
                                          <p:val>
                                            <p:strVal val="#ppt_x"/>
                                          </p:val>
                                        </p:tav>
                                      </p:tavLst>
                                    </p:anim>
                                    <p:anim calcmode="lin" valueType="num">
                                      <p:cBhvr additive="base">
                                        <p:cTn id="3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066800" y="177802"/>
            <a:ext cx="2575560" cy="707886"/>
          </a:xfrm>
          <a:prstGeom prst="rect">
            <a:avLst/>
          </a:prstGeom>
          <a:noFill/>
        </p:spPr>
        <p:txBody>
          <a:bodyPr wrap="square" rtlCol="0">
            <a:spAutoFit/>
          </a:bodyPr>
          <a:lstStyle/>
          <a:p>
            <a:r>
              <a:rPr lang="zh-CN" altLang="en-US" sz="4000" dirty="0">
                <a:latin typeface="华文行楷" panose="02010800040101010101" charset="-122"/>
                <a:ea typeface="华文行楷" panose="02010800040101010101" charset="-122"/>
              </a:rPr>
              <a:t>二次革命</a:t>
            </a:r>
            <a:endParaRPr lang="zh-CN" altLang="en-US" sz="4000" dirty="0">
              <a:latin typeface="华文行楷" panose="02010800040101010101" charset="-122"/>
              <a:ea typeface="华文行楷" panose="02010800040101010101" charset="-122"/>
            </a:endParaRPr>
          </a:p>
        </p:txBody>
      </p:sp>
      <p:sp>
        <p:nvSpPr>
          <p:cNvPr id="9217" name="TextBox 1"/>
          <p:cNvSpPr txBox="1"/>
          <p:nvPr/>
        </p:nvSpPr>
        <p:spPr>
          <a:xfrm>
            <a:off x="374651" y="884556"/>
            <a:ext cx="4241800" cy="584775"/>
          </a:xfrm>
          <a:prstGeom prst="rect">
            <a:avLst/>
          </a:prstGeom>
          <a:noFill/>
          <a:ln w="9525">
            <a:noFill/>
          </a:ln>
        </p:spPr>
        <p:txBody>
          <a:bodyPr wrap="square" anchor="t">
            <a:spAutoFit/>
          </a:bodyPr>
          <a:lstStyle/>
          <a:p>
            <a:r>
              <a:rPr lang="en-US" altLang="zh-CN" sz="3200" dirty="0">
                <a:solidFill>
                  <a:schemeClr val="accent6">
                    <a:lumMod val="75000"/>
                  </a:schemeClr>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mn-ea"/>
              </a:rPr>
              <a:t>2、二次革命的发动</a:t>
            </a:r>
            <a:endParaRPr lang="en-US" altLang="zh-CN" sz="3200" dirty="0">
              <a:solidFill>
                <a:schemeClr val="accent6">
                  <a:lumMod val="75000"/>
                </a:schemeClr>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mn-ea"/>
            </a:endParaRPr>
          </a:p>
        </p:txBody>
      </p:sp>
      <p:sp>
        <p:nvSpPr>
          <p:cNvPr id="4" name="TextBox 3"/>
          <p:cNvSpPr txBox="1"/>
          <p:nvPr/>
        </p:nvSpPr>
        <p:spPr>
          <a:xfrm>
            <a:off x="-6350" y="1468120"/>
            <a:ext cx="7021831" cy="4569460"/>
          </a:xfrm>
          <a:prstGeom prst="rect">
            <a:avLst/>
          </a:prstGeom>
          <a:noFill/>
          <a:extLst>
            <a:ext uri="{909E8E84-426E-40DD-AFC4-6F175D3DCCD1}">
              <a14:hiddenFill xmlns:a14="http://schemas.microsoft.com/office/drawing/2010/main">
                <a:solidFill>
                  <a:schemeClr val="accent5">
                    <a:lumMod val="40000"/>
                    <a:lumOff val="60000"/>
                    <a:alpha val="75000"/>
                  </a:schemeClr>
                </a:solidFill>
              </a14:hiddenFill>
            </a:ext>
          </a:extLst>
        </p:spPr>
        <p:style>
          <a:lnRef idx="3">
            <a:schemeClr val="lt1"/>
          </a:lnRef>
          <a:fillRef idx="1">
            <a:schemeClr val="accent4"/>
          </a:fillRef>
          <a:effectRef idx="1">
            <a:schemeClr val="accent4"/>
          </a:effectRef>
          <a:fontRef idx="minor">
            <a:schemeClr val="lt1"/>
          </a:fontRef>
        </p:style>
        <p:txBody>
          <a:bodyPr wrap="square">
            <a:spAutoFit/>
          </a:bodyPr>
          <a:lstStyle/>
          <a:p>
            <a:pPr algn="l" fontAlgn="base">
              <a:lnSpc>
                <a:spcPct val="130000"/>
              </a:lnSpc>
            </a:pPr>
            <a:r>
              <a:rPr lang="zh-CN" altLang="en-US" sz="2800" strike="noStrike" noProof="1">
                <a:solidFill>
                  <a:schemeClr val="tx1"/>
                </a:solidFill>
                <a:latin typeface="楷体" panose="02010609060101010101" pitchFamily="49" charset="-122"/>
                <a:ea typeface="楷体" panose="02010609060101010101" pitchFamily="49" charset="-122"/>
              </a:rPr>
              <a:t>（</a:t>
            </a:r>
            <a:r>
              <a:rPr lang="en-US" altLang="zh-CN" sz="2800" strike="noStrike" noProof="1">
                <a:solidFill>
                  <a:schemeClr val="tx1"/>
                </a:solidFill>
                <a:latin typeface="楷体" panose="02010609060101010101" pitchFamily="49" charset="-122"/>
                <a:ea typeface="楷体" panose="02010609060101010101" pitchFamily="49" charset="-122"/>
              </a:rPr>
              <a:t>1</a:t>
            </a:r>
            <a:r>
              <a:rPr lang="zh-CN" altLang="en-US" sz="2800" strike="noStrike" noProof="1">
                <a:solidFill>
                  <a:schemeClr val="tx1"/>
                </a:solidFill>
                <a:latin typeface="楷体" panose="02010609060101010101" pitchFamily="49" charset="-122"/>
                <a:ea typeface="楷体" panose="02010609060101010101" pitchFamily="49" charset="-122"/>
              </a:rPr>
              <a:t>）背景：</a:t>
            </a:r>
            <a:endParaRPr lang="zh-CN" altLang="en-US" sz="2800" strike="noStrike" noProof="1">
              <a:solidFill>
                <a:schemeClr val="tx1"/>
              </a:solidFill>
              <a:latin typeface="楷体" panose="02010609060101010101" pitchFamily="49" charset="-122"/>
              <a:ea typeface="楷体" panose="02010609060101010101" pitchFamily="49" charset="-122"/>
            </a:endParaRPr>
          </a:p>
          <a:p>
            <a:pPr algn="l" fontAlgn="base">
              <a:lnSpc>
                <a:spcPct val="130000"/>
              </a:lnSpc>
            </a:pPr>
            <a:endParaRPr lang="zh-CN" altLang="en-US" sz="2800" strike="noStrike" noProof="1">
              <a:solidFill>
                <a:schemeClr val="tx1"/>
              </a:solidFill>
              <a:latin typeface="楷体" panose="02010609060101010101" pitchFamily="49" charset="-122"/>
              <a:ea typeface="楷体" panose="02010609060101010101" pitchFamily="49" charset="-122"/>
            </a:endParaRPr>
          </a:p>
          <a:p>
            <a:pPr algn="l" fontAlgn="base">
              <a:lnSpc>
                <a:spcPct val="130000"/>
              </a:lnSpc>
            </a:pPr>
            <a:endParaRPr lang="zh-CN" altLang="en-US" sz="2800" strike="noStrike" noProof="1">
              <a:solidFill>
                <a:schemeClr val="tx1"/>
              </a:solidFill>
              <a:latin typeface="楷体" panose="02010609060101010101" pitchFamily="49" charset="-122"/>
              <a:ea typeface="楷体" panose="02010609060101010101" pitchFamily="49" charset="-122"/>
            </a:endParaRPr>
          </a:p>
          <a:p>
            <a:pPr fontAlgn="base">
              <a:lnSpc>
                <a:spcPct val="130000"/>
              </a:lnSpc>
            </a:pPr>
            <a:endParaRPr lang="zh-CN" altLang="en-US" sz="2800" strike="noStrike" noProof="1">
              <a:solidFill>
                <a:schemeClr val="tx1"/>
              </a:solidFill>
              <a:latin typeface="楷体" panose="02010609060101010101" pitchFamily="49" charset="-122"/>
              <a:ea typeface="楷体" panose="02010609060101010101" pitchFamily="49" charset="-122"/>
            </a:endParaRPr>
          </a:p>
          <a:p>
            <a:pPr fontAlgn="base">
              <a:lnSpc>
                <a:spcPct val="130000"/>
              </a:lnSpc>
            </a:pPr>
            <a:r>
              <a:rPr lang="zh-CN" altLang="en-US" sz="2800" strike="noStrike" noProof="1">
                <a:solidFill>
                  <a:schemeClr val="tx1"/>
                </a:solidFill>
                <a:latin typeface="楷体" panose="02010609060101010101" pitchFamily="49" charset="-122"/>
                <a:ea typeface="楷体" panose="02010609060101010101" pitchFamily="49" charset="-122"/>
              </a:rPr>
              <a:t>（</a:t>
            </a:r>
            <a:r>
              <a:rPr lang="en-US" altLang="zh-CN" sz="2800" strike="noStrike" noProof="1">
                <a:solidFill>
                  <a:schemeClr val="tx1"/>
                </a:solidFill>
                <a:latin typeface="楷体" panose="02010609060101010101" pitchFamily="49" charset="-122"/>
                <a:ea typeface="楷体" panose="02010609060101010101" pitchFamily="49" charset="-122"/>
              </a:rPr>
              <a:t>2</a:t>
            </a:r>
            <a:r>
              <a:rPr lang="zh-CN" altLang="en-US" sz="2800" strike="noStrike" noProof="1">
                <a:solidFill>
                  <a:schemeClr val="tx1"/>
                </a:solidFill>
                <a:latin typeface="楷体" panose="02010609060101010101" pitchFamily="49" charset="-122"/>
                <a:ea typeface="楷体" panose="02010609060101010101" pitchFamily="49" charset="-122"/>
              </a:rPr>
              <a:t>）时间：</a:t>
            </a:r>
            <a:endParaRPr lang="zh-CN" altLang="en-US" sz="2800" strike="noStrike" noProof="1">
              <a:solidFill>
                <a:srgbClr val="FF0000"/>
              </a:solidFill>
              <a:latin typeface="楷体" panose="02010609060101010101" pitchFamily="49" charset="-122"/>
              <a:ea typeface="楷体" panose="02010609060101010101" pitchFamily="49" charset="-122"/>
            </a:endParaRPr>
          </a:p>
          <a:p>
            <a:pPr fontAlgn="base">
              <a:lnSpc>
                <a:spcPct val="130000"/>
              </a:lnSpc>
            </a:pPr>
            <a:r>
              <a:rPr lang="zh-CN" altLang="en-US" sz="2800" strike="noStrike" noProof="1">
                <a:solidFill>
                  <a:schemeClr val="tx1"/>
                </a:solidFill>
                <a:latin typeface="楷体" panose="02010609060101010101" pitchFamily="49" charset="-122"/>
                <a:ea typeface="楷体" panose="02010609060101010101" pitchFamily="49" charset="-122"/>
              </a:rPr>
              <a:t>（</a:t>
            </a:r>
            <a:r>
              <a:rPr lang="en-US" altLang="zh-CN" sz="2800" strike="noStrike" noProof="1">
                <a:solidFill>
                  <a:schemeClr val="tx1"/>
                </a:solidFill>
                <a:latin typeface="楷体" panose="02010609060101010101" pitchFamily="49" charset="-122"/>
                <a:ea typeface="楷体" panose="02010609060101010101" pitchFamily="49" charset="-122"/>
              </a:rPr>
              <a:t>3</a:t>
            </a:r>
            <a:r>
              <a:rPr lang="zh-CN" altLang="en-US" sz="2800" strike="noStrike" noProof="1">
                <a:solidFill>
                  <a:schemeClr val="tx1"/>
                </a:solidFill>
                <a:latin typeface="楷体" panose="02010609060101010101" pitchFamily="49" charset="-122"/>
                <a:ea typeface="楷体" panose="02010609060101010101" pitchFamily="49" charset="-122"/>
              </a:rPr>
              <a:t>）过程：</a:t>
            </a:r>
            <a:endParaRPr lang="zh-CN" altLang="en-US" sz="2800" strike="noStrike" noProof="1">
              <a:solidFill>
                <a:schemeClr val="tx1"/>
              </a:solidFill>
              <a:latin typeface="楷体" panose="02010609060101010101" pitchFamily="49" charset="-122"/>
              <a:ea typeface="楷体" panose="02010609060101010101" pitchFamily="49" charset="-122"/>
            </a:endParaRPr>
          </a:p>
          <a:p>
            <a:pPr fontAlgn="base">
              <a:lnSpc>
                <a:spcPct val="130000"/>
              </a:lnSpc>
            </a:pPr>
            <a:endParaRPr lang="zh-CN" altLang="en-US" sz="2800" strike="noStrike" noProof="1">
              <a:solidFill>
                <a:schemeClr val="tx1"/>
              </a:solidFill>
              <a:latin typeface="楷体" panose="02010609060101010101" pitchFamily="49" charset="-122"/>
              <a:ea typeface="楷体" panose="02010609060101010101" pitchFamily="49" charset="-122"/>
            </a:endParaRPr>
          </a:p>
          <a:p>
            <a:pPr fontAlgn="base">
              <a:lnSpc>
                <a:spcPct val="130000"/>
              </a:lnSpc>
            </a:pPr>
            <a:r>
              <a:rPr lang="zh-CN" altLang="en-US" sz="2800" strike="noStrike" noProof="1">
                <a:solidFill>
                  <a:schemeClr val="tx1"/>
                </a:solidFill>
                <a:latin typeface="楷体" panose="02010609060101010101" pitchFamily="49" charset="-122"/>
                <a:ea typeface="楷体" panose="02010609060101010101" pitchFamily="49" charset="-122"/>
              </a:rPr>
              <a:t>（</a:t>
            </a:r>
            <a:r>
              <a:rPr lang="en-US" altLang="zh-CN" sz="2800" strike="noStrike" noProof="1">
                <a:solidFill>
                  <a:schemeClr val="tx1"/>
                </a:solidFill>
                <a:latin typeface="楷体" panose="02010609060101010101" pitchFamily="49" charset="-122"/>
                <a:ea typeface="楷体" panose="02010609060101010101" pitchFamily="49" charset="-122"/>
              </a:rPr>
              <a:t>4</a:t>
            </a:r>
            <a:r>
              <a:rPr lang="zh-CN" altLang="en-US" sz="2800" strike="noStrike" noProof="1">
                <a:solidFill>
                  <a:schemeClr val="tx1"/>
                </a:solidFill>
                <a:latin typeface="楷体" panose="02010609060101010101" pitchFamily="49" charset="-122"/>
                <a:ea typeface="楷体" panose="02010609060101010101" pitchFamily="49" charset="-122"/>
              </a:rPr>
              <a:t>）结果：</a:t>
            </a:r>
            <a:endParaRPr lang="zh-CN" altLang="en-US" sz="2800" strike="noStrike" noProof="1">
              <a:solidFill>
                <a:schemeClr val="tx1"/>
              </a:solidFill>
              <a:latin typeface="楷体" panose="02010609060101010101" pitchFamily="49" charset="-122"/>
              <a:ea typeface="楷体" panose="02010609060101010101" pitchFamily="49" charset="-122"/>
            </a:endParaRPr>
          </a:p>
        </p:txBody>
      </p:sp>
      <p:pic>
        <p:nvPicPr>
          <p:cNvPr id="3" name="图片 2"/>
          <p:cNvPicPr>
            <a:picLocks noChangeAspect="1"/>
          </p:cNvPicPr>
          <p:nvPr/>
        </p:nvPicPr>
        <p:blipFill>
          <a:blip r:embed="rId1"/>
          <a:stretch>
            <a:fillRect/>
          </a:stretch>
        </p:blipFill>
        <p:spPr>
          <a:xfrm>
            <a:off x="6781801" y="690881"/>
            <a:ext cx="5315585" cy="6123305"/>
          </a:xfrm>
          <a:prstGeom prst="rect">
            <a:avLst/>
          </a:prstGeom>
          <a:ln w="38100" cap="sq">
            <a:solidFill>
              <a:srgbClr val="000000"/>
            </a:solidFill>
            <a:prstDash val="solid"/>
            <a:miter lim="800000"/>
            <a:headEnd/>
            <a:tailEnd/>
          </a:ln>
          <a:effectLst>
            <a:outerShdw blurRad="50800" dist="38100" dir="2700000" algn="tl" rotWithShape="0">
              <a:srgbClr val="000000">
                <a:alpha val="43000"/>
              </a:srgbClr>
            </a:outerShdw>
          </a:effectLst>
        </p:spPr>
      </p:pic>
      <p:sp>
        <p:nvSpPr>
          <p:cNvPr id="5" name="文本框 4"/>
          <p:cNvSpPr txBox="1"/>
          <p:nvPr/>
        </p:nvSpPr>
        <p:spPr>
          <a:xfrm>
            <a:off x="-6349" y="1468120"/>
            <a:ext cx="6787515" cy="2332946"/>
          </a:xfrm>
          <a:prstGeom prst="rect">
            <a:avLst/>
          </a:prstGeom>
          <a:noFill/>
        </p:spPr>
        <p:txBody>
          <a:bodyPr wrap="square" rtlCol="0">
            <a:spAutoFit/>
          </a:bodyPr>
          <a:lstStyle/>
          <a:p>
            <a:pPr>
              <a:lnSpc>
                <a:spcPct val="130000"/>
              </a:lnSpc>
            </a:pPr>
            <a:r>
              <a:rPr lang="en-US" altLang="zh-CN" dirty="0">
                <a:latin typeface="楷体" panose="02010609060101010101" pitchFamily="49" charset="-122"/>
                <a:ea typeface="楷体" panose="02010609060101010101" pitchFamily="49" charset="-122"/>
                <a:sym typeface="+mn-ea"/>
              </a:rPr>
              <a:t> </a:t>
            </a:r>
            <a:r>
              <a:rPr lang="en-US" altLang="zh-CN" dirty="0">
                <a:solidFill>
                  <a:srgbClr val="0070C0"/>
                </a:solidFill>
                <a:latin typeface="楷体" panose="02010609060101010101" pitchFamily="49" charset="-122"/>
                <a:ea typeface="楷体" panose="02010609060101010101" pitchFamily="49" charset="-122"/>
                <a:sym typeface="+mn-ea"/>
              </a:rPr>
              <a:t>          </a:t>
            </a:r>
            <a:r>
              <a:rPr lang="zh-CN" altLang="en-US" sz="2800" dirty="0">
                <a:latin typeface="楷体" panose="02010609060101010101" pitchFamily="49" charset="-122"/>
                <a:ea typeface="楷体" panose="02010609060101010101" pitchFamily="49" charset="-122"/>
                <a:sym typeface="+mn-ea"/>
              </a:rPr>
              <a:t>“宋案”发生后，袁世凯遭到国内舆论的谴责</a:t>
            </a:r>
            <a:r>
              <a:rPr lang="zh-CN" altLang="en-US" sz="2800" dirty="0" smtClean="0">
                <a:latin typeface="楷体" panose="02010609060101010101" pitchFamily="49" charset="-122"/>
                <a:ea typeface="楷体" panose="02010609060101010101" pitchFamily="49" charset="-122"/>
                <a:sym typeface="+mn-ea"/>
              </a:rPr>
              <a:t>。</a:t>
            </a:r>
            <a:r>
              <a:rPr lang="en-US" altLang="zh-CN" sz="2800" dirty="0" smtClean="0">
                <a:latin typeface="楷体" panose="02010609060101010101" pitchFamily="49" charset="-122"/>
                <a:ea typeface="楷体" panose="02010609060101010101" pitchFamily="49" charset="-122"/>
                <a:sym typeface="+mn-ea"/>
              </a:rPr>
              <a:t>______</a:t>
            </a:r>
            <a:r>
              <a:rPr lang="zh-CN" altLang="en-US" sz="2800" dirty="0" smtClean="0">
                <a:latin typeface="楷体" panose="02010609060101010101" pitchFamily="49" charset="-122"/>
                <a:ea typeface="楷体" panose="02010609060101010101" pitchFamily="49" charset="-122"/>
                <a:sym typeface="+mn-ea"/>
              </a:rPr>
              <a:t>下令</a:t>
            </a:r>
            <a:r>
              <a:rPr lang="zh-CN" altLang="en-US" sz="2800" dirty="0">
                <a:latin typeface="楷体" panose="02010609060101010101" pitchFamily="49" charset="-122"/>
                <a:ea typeface="楷体" panose="02010609060101010101" pitchFamily="49" charset="-122"/>
                <a:sym typeface="+mn-ea"/>
              </a:rPr>
              <a:t>以武力镇压国民党，罢免江西、广东、安徽三省都督，并派兵南下。</a:t>
            </a:r>
            <a:endParaRPr lang="zh-CN" altLang="en-US" dirty="0"/>
          </a:p>
        </p:txBody>
      </p:sp>
      <p:sp>
        <p:nvSpPr>
          <p:cNvPr id="6" name="文本框 5"/>
          <p:cNvSpPr txBox="1"/>
          <p:nvPr/>
        </p:nvSpPr>
        <p:spPr>
          <a:xfrm>
            <a:off x="2855595" y="2125981"/>
            <a:ext cx="1297940" cy="523220"/>
          </a:xfrm>
          <a:prstGeom prst="rect">
            <a:avLst/>
          </a:prstGeom>
          <a:noFill/>
        </p:spPr>
        <p:txBody>
          <a:bodyPr wrap="square" rtlCol="0">
            <a:spAutoFit/>
          </a:bodyPr>
          <a:lstStyle/>
          <a:p>
            <a:r>
              <a:rPr lang="zh-CN" sz="2800" dirty="0">
                <a:solidFill>
                  <a:srgbClr val="FF0000"/>
                </a:solidFill>
                <a:latin typeface="楷体" panose="02010609060101010101" pitchFamily="49" charset="-122"/>
                <a:ea typeface="楷体" panose="02010609060101010101" pitchFamily="49" charset="-122"/>
                <a:sym typeface="+mn-ea"/>
              </a:rPr>
              <a:t>袁世凯</a:t>
            </a:r>
            <a:endParaRPr lang="zh-CN"/>
          </a:p>
        </p:txBody>
      </p:sp>
      <p:sp>
        <p:nvSpPr>
          <p:cNvPr id="7" name="文本框 6"/>
          <p:cNvSpPr txBox="1"/>
          <p:nvPr/>
        </p:nvSpPr>
        <p:spPr>
          <a:xfrm>
            <a:off x="96520" y="4249422"/>
            <a:ext cx="6685280" cy="650875"/>
          </a:xfrm>
          <a:prstGeom prst="rect">
            <a:avLst/>
          </a:prstGeom>
          <a:noFill/>
        </p:spPr>
        <p:txBody>
          <a:bodyPr wrap="square" rtlCol="0">
            <a:spAutoFit/>
          </a:bodyPr>
          <a:lstStyle/>
          <a:p>
            <a:pPr>
              <a:lnSpc>
                <a:spcPct val="130000"/>
              </a:lnSpc>
            </a:pPr>
            <a:r>
              <a:rPr lang="en-US" altLang="zh-CN" sz="2800" dirty="0">
                <a:latin typeface="楷体" panose="02010609060101010101" pitchFamily="49" charset="-122"/>
                <a:ea typeface="楷体" panose="02010609060101010101" pitchFamily="49" charset="-122"/>
                <a:sym typeface="+mn-ea"/>
              </a:rPr>
              <a:t>          </a:t>
            </a:r>
            <a:endParaRPr lang="zh-CN" altLang="en-US" dirty="0"/>
          </a:p>
        </p:txBody>
      </p:sp>
      <p:sp>
        <p:nvSpPr>
          <p:cNvPr id="9" name="文本框 8"/>
          <p:cNvSpPr txBox="1"/>
          <p:nvPr/>
        </p:nvSpPr>
        <p:spPr>
          <a:xfrm>
            <a:off x="96520" y="5368927"/>
            <a:ext cx="6807200" cy="650875"/>
          </a:xfrm>
          <a:prstGeom prst="rect">
            <a:avLst/>
          </a:prstGeom>
          <a:noFill/>
        </p:spPr>
        <p:txBody>
          <a:bodyPr wrap="square" rtlCol="0">
            <a:spAutoFit/>
          </a:bodyPr>
          <a:lstStyle/>
          <a:p>
            <a:pPr>
              <a:lnSpc>
                <a:spcPct val="130000"/>
              </a:lnSpc>
            </a:pPr>
            <a:r>
              <a:rPr lang="en-US" altLang="zh-CN" sz="2800" dirty="0">
                <a:latin typeface="楷体" panose="02010609060101010101" pitchFamily="49" charset="-122"/>
                <a:ea typeface="楷体" panose="02010609060101010101" pitchFamily="49" charset="-122"/>
                <a:sym typeface="+mn-ea"/>
              </a:rPr>
              <a:t>          </a:t>
            </a:r>
            <a:endParaRPr lang="zh-CN" altLang="en-US" dirty="0"/>
          </a:p>
        </p:txBody>
      </p:sp>
      <p:sp>
        <p:nvSpPr>
          <p:cNvPr id="8" name="文本框 7"/>
          <p:cNvSpPr txBox="1"/>
          <p:nvPr/>
        </p:nvSpPr>
        <p:spPr>
          <a:xfrm>
            <a:off x="2427605" y="3850007"/>
            <a:ext cx="1178528" cy="461665"/>
          </a:xfrm>
          <a:prstGeom prst="rect">
            <a:avLst/>
          </a:prstGeom>
          <a:noFill/>
        </p:spPr>
        <p:txBody>
          <a:bodyPr wrap="none" rtlCol="0">
            <a:spAutoFit/>
          </a:bodyPr>
          <a:lstStyle/>
          <a:p>
            <a:r>
              <a:rPr lang="en-US" altLang="zh-CN"/>
              <a:t>1913</a:t>
            </a:r>
            <a:r>
              <a:rPr lang="zh-CN" altLang="en-US"/>
              <a:t>年</a:t>
            </a:r>
            <a:endParaRPr lang="zh-CN" altLang="en-US"/>
          </a:p>
        </p:txBody>
      </p:sp>
      <p:sp>
        <p:nvSpPr>
          <p:cNvPr id="10" name="文本框 9"/>
          <p:cNvSpPr txBox="1"/>
          <p:nvPr/>
        </p:nvSpPr>
        <p:spPr>
          <a:xfrm>
            <a:off x="1755140" y="4448812"/>
            <a:ext cx="4809491" cy="954107"/>
          </a:xfrm>
          <a:prstGeom prst="rect">
            <a:avLst/>
          </a:prstGeom>
          <a:noFill/>
        </p:spPr>
        <p:txBody>
          <a:bodyPr wrap="square" rtlCol="0">
            <a:spAutoFit/>
          </a:bodyPr>
          <a:lstStyle/>
          <a:p>
            <a:r>
              <a:rPr lang="en-US" altLang="zh-CN" sz="2800" dirty="0" smtClean="0">
                <a:latin typeface="楷体" panose="02010609060101010101" pitchFamily="49" charset="-122"/>
                <a:ea typeface="楷体" panose="02010609060101010101" pitchFamily="49" charset="-122"/>
                <a:sym typeface="+mn-ea"/>
              </a:rPr>
              <a:t>_______ </a:t>
            </a:r>
            <a:r>
              <a:rPr lang="zh-CN" altLang="en-US" sz="2800" dirty="0" smtClean="0">
                <a:latin typeface="楷体" panose="02010609060101010101" pitchFamily="49" charset="-122"/>
                <a:ea typeface="楷体" panose="02010609060101010101" pitchFamily="49" charset="-122"/>
                <a:sym typeface="+mn-ea"/>
              </a:rPr>
              <a:t>和</a:t>
            </a:r>
            <a:r>
              <a:rPr lang="en-US" altLang="zh-CN" sz="2800" dirty="0" smtClean="0">
                <a:latin typeface="楷体" panose="02010609060101010101" pitchFamily="49" charset="-122"/>
                <a:ea typeface="楷体" panose="02010609060101010101" pitchFamily="49" charset="-122"/>
                <a:sym typeface="+mn-ea"/>
              </a:rPr>
              <a:t>______</a:t>
            </a:r>
            <a:r>
              <a:rPr lang="zh-CN" altLang="en-US" sz="2800" dirty="0" smtClean="0">
                <a:latin typeface="楷体" panose="02010609060101010101" pitchFamily="49" charset="-122"/>
                <a:ea typeface="楷体" panose="02010609060101010101" pitchFamily="49" charset="-122"/>
                <a:sym typeface="+mn-ea"/>
              </a:rPr>
              <a:t>号召</a:t>
            </a:r>
            <a:r>
              <a:rPr lang="zh-CN" altLang="en-US" sz="2800" dirty="0">
                <a:latin typeface="楷体" panose="02010609060101010101" pitchFamily="49" charset="-122"/>
                <a:ea typeface="楷体" panose="02010609060101010101" pitchFamily="49" charset="-122"/>
                <a:sym typeface="+mn-ea"/>
              </a:rPr>
              <a:t>兴师讨袁，发起反袁的“</a:t>
            </a:r>
            <a:r>
              <a:rPr lang="zh-CN" altLang="en-US" sz="2800" dirty="0">
                <a:solidFill>
                  <a:srgbClr val="FF0000"/>
                </a:solidFill>
                <a:latin typeface="楷体" panose="02010609060101010101" pitchFamily="49" charset="-122"/>
                <a:ea typeface="楷体" panose="02010609060101010101" pitchFamily="49" charset="-122"/>
                <a:sym typeface="+mn-ea"/>
              </a:rPr>
              <a:t>二次革命</a:t>
            </a:r>
            <a:r>
              <a:rPr lang="zh-CN" altLang="en-US" sz="2800" dirty="0">
                <a:latin typeface="楷体" panose="02010609060101010101" pitchFamily="49" charset="-122"/>
                <a:ea typeface="楷体" panose="02010609060101010101" pitchFamily="49" charset="-122"/>
                <a:sym typeface="+mn-ea"/>
              </a:rPr>
              <a:t>”</a:t>
            </a:r>
            <a:endParaRPr lang="zh-CN" altLang="en-US" sz="2800"/>
          </a:p>
        </p:txBody>
      </p:sp>
      <p:sp>
        <p:nvSpPr>
          <p:cNvPr id="11" name="文本框 10"/>
          <p:cNvSpPr txBox="1"/>
          <p:nvPr/>
        </p:nvSpPr>
        <p:spPr>
          <a:xfrm>
            <a:off x="2364741" y="4439922"/>
            <a:ext cx="2063385" cy="461665"/>
          </a:xfrm>
          <a:prstGeom prst="rect">
            <a:avLst/>
          </a:prstGeom>
          <a:noFill/>
        </p:spPr>
        <p:txBody>
          <a:bodyPr wrap="none" rtlCol="0">
            <a:spAutoFit/>
          </a:bodyPr>
          <a:lstStyle/>
          <a:p>
            <a:r>
              <a:rPr lang="zh-CN" altLang="en-US" dirty="0"/>
              <a:t>孙中山    黄兴</a:t>
            </a:r>
            <a:endParaRPr lang="zh-CN" altLang="en-US" dirty="0"/>
          </a:p>
        </p:txBody>
      </p:sp>
      <p:sp>
        <p:nvSpPr>
          <p:cNvPr id="13" name="文本框 12"/>
          <p:cNvSpPr txBox="1"/>
          <p:nvPr/>
        </p:nvSpPr>
        <p:spPr>
          <a:xfrm>
            <a:off x="1620521" y="5546727"/>
            <a:ext cx="5211683" cy="954107"/>
          </a:xfrm>
          <a:prstGeom prst="rect">
            <a:avLst/>
          </a:prstGeom>
          <a:noFill/>
        </p:spPr>
        <p:txBody>
          <a:bodyPr wrap="none" rtlCol="0">
            <a:spAutoFit/>
          </a:bodyPr>
          <a:lstStyle/>
          <a:p>
            <a:pPr algn="l"/>
            <a:r>
              <a:rPr lang="zh-CN" altLang="en-US" sz="2800" dirty="0">
                <a:latin typeface="楷体" panose="02010609060101010101" pitchFamily="49" charset="-122"/>
                <a:ea typeface="楷体" panose="02010609060101010101" pitchFamily="49" charset="-122"/>
                <a:sym typeface="+mn-ea"/>
              </a:rPr>
              <a:t>由于</a:t>
            </a:r>
            <a:r>
              <a:rPr lang="zh-CN" altLang="en-US" sz="2800" dirty="0">
                <a:solidFill>
                  <a:srgbClr val="FF0000"/>
                </a:solidFill>
                <a:latin typeface="楷体" panose="02010609060101010101" pitchFamily="49" charset="-122"/>
                <a:ea typeface="楷体" panose="02010609060101010101" pitchFamily="49" charset="-122"/>
                <a:sym typeface="+mn-ea"/>
              </a:rPr>
              <a:t>国民党力量涣散</a:t>
            </a:r>
            <a:r>
              <a:rPr lang="zh-CN" altLang="en-US" sz="2800" dirty="0">
                <a:latin typeface="楷体" panose="02010609060101010101" pitchFamily="49" charset="-122"/>
                <a:ea typeface="楷体" panose="02010609060101010101" pitchFamily="49" charset="-122"/>
                <a:sym typeface="+mn-ea"/>
              </a:rPr>
              <a:t>，二次革命</a:t>
            </a:r>
            <a:endParaRPr lang="zh-CN" altLang="en-US" sz="2800" dirty="0">
              <a:latin typeface="楷体" panose="02010609060101010101" pitchFamily="49" charset="-122"/>
              <a:ea typeface="楷体" panose="02010609060101010101" pitchFamily="49" charset="-122"/>
              <a:sym typeface="+mn-ea"/>
            </a:endParaRPr>
          </a:p>
          <a:p>
            <a:pPr algn="l"/>
            <a:r>
              <a:rPr lang="zh-CN" altLang="en-US" sz="2800" dirty="0">
                <a:latin typeface="楷体" panose="02010609060101010101" pitchFamily="49" charset="-122"/>
                <a:ea typeface="楷体" panose="02010609060101010101" pitchFamily="49" charset="-122"/>
                <a:sym typeface="+mn-ea"/>
              </a:rPr>
              <a:t>很快被袁世凯镇压下去。</a:t>
            </a:r>
            <a:endParaRPr lang="zh-CN" altLang="en-US" sz="2800"/>
          </a:p>
        </p:txBody>
      </p:sp>
    </p:spTree>
  </p:cSld>
  <p:clrMapOvr>
    <a:masterClrMapping/>
  </p:clrMapOvr>
  <p:transition>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ppt_x"/>
                                          </p:val>
                                        </p:tav>
                                        <p:tav tm="100000">
                                          <p:val>
                                            <p:strVal val="#ppt_x"/>
                                          </p:val>
                                        </p:tav>
                                      </p:tavLst>
                                    </p:anim>
                                    <p:anim calcmode="lin" valueType="num">
                                      <p:cBhvr additive="base">
                                        <p:cTn id="3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3">
                                            <p:txEl>
                                              <p:pRg st="0" end="0"/>
                                            </p:txEl>
                                          </p:spTgt>
                                        </p:tgtEl>
                                        <p:attrNameLst>
                                          <p:attrName>style.visibility</p:attrName>
                                        </p:attrNameLst>
                                      </p:cBhvr>
                                      <p:to>
                                        <p:strVal val="visible"/>
                                      </p:to>
                                    </p:set>
                                    <p:anim calcmode="lin" valueType="num">
                                      <p:cBhvr additive="base">
                                        <p:cTn id="35"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3">
                                            <p:txEl>
                                              <p:pRg st="0" end="0"/>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3">
                                            <p:txEl>
                                              <p:pRg st="1" end="1"/>
                                            </p:txEl>
                                          </p:spTgt>
                                        </p:tgtEl>
                                        <p:attrNameLst>
                                          <p:attrName>style.visibility</p:attrName>
                                        </p:attrNameLst>
                                      </p:cBhvr>
                                      <p:to>
                                        <p:strVal val="visible"/>
                                      </p:to>
                                    </p:set>
                                    <p:anim calcmode="lin" valueType="num">
                                      <p:cBhvr additive="base">
                                        <p:cTn id="39"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066800" y="177802"/>
            <a:ext cx="2575560" cy="707886"/>
          </a:xfrm>
          <a:prstGeom prst="rect">
            <a:avLst/>
          </a:prstGeom>
          <a:noFill/>
        </p:spPr>
        <p:txBody>
          <a:bodyPr wrap="square" rtlCol="0">
            <a:spAutoFit/>
          </a:bodyPr>
          <a:lstStyle/>
          <a:p>
            <a:r>
              <a:rPr lang="zh-CN" altLang="en-US" sz="4000">
                <a:latin typeface="华文行楷" panose="02010800040101010101" charset="-122"/>
                <a:ea typeface="华文行楷" panose="02010800040101010101" charset="-122"/>
              </a:rPr>
              <a:t>二次革命</a:t>
            </a:r>
            <a:endParaRPr lang="zh-CN" altLang="en-US" sz="4000">
              <a:latin typeface="华文行楷" panose="02010800040101010101" charset="-122"/>
              <a:ea typeface="华文行楷" panose="02010800040101010101" charset="-122"/>
            </a:endParaRPr>
          </a:p>
        </p:txBody>
      </p:sp>
      <p:sp>
        <p:nvSpPr>
          <p:cNvPr id="13315" name="棱台 3"/>
          <p:cNvSpPr/>
          <p:nvPr/>
        </p:nvSpPr>
        <p:spPr>
          <a:xfrm>
            <a:off x="126049" y="884556"/>
            <a:ext cx="2019300" cy="809780"/>
          </a:xfrm>
          <a:prstGeom prst="bevel">
            <a:avLst>
              <a:gd name="adj" fmla="val 12500"/>
            </a:avLst>
          </a:prstGeom>
          <a:solidFill>
            <a:srgbClr val="C00000"/>
          </a:solidFill>
          <a:ln w="9525">
            <a:noFill/>
          </a:ln>
        </p:spPr>
        <p:txBody>
          <a:bodyPr anchor="t">
            <a:spAutoFit/>
          </a:bodyPr>
          <a:lstStyle/>
          <a:p>
            <a:pPr algn="ctr" eaLnBrk="0" hangingPunct="0">
              <a:lnSpc>
                <a:spcPct val="120000"/>
              </a:lnSpc>
            </a:pPr>
            <a:r>
              <a:rPr lang="zh-CN" altLang="en-US" sz="2800" dirty="0">
                <a:solidFill>
                  <a:schemeClr val="bg1"/>
                </a:solidFill>
                <a:latin typeface="黑体" panose="02010609060101010101" pitchFamily="49" charset="-122"/>
                <a:ea typeface="黑体" panose="02010609060101010101" pitchFamily="49" charset="-122"/>
              </a:rPr>
              <a:t>知识补充</a:t>
            </a:r>
            <a:endParaRPr lang="zh-CN" altLang="en-US" sz="2800" dirty="0">
              <a:solidFill>
                <a:schemeClr val="bg1"/>
              </a:solidFill>
              <a:latin typeface="Calibri" panose="020F0502020204030204" pitchFamily="34" charset="0"/>
              <a:ea typeface="宋体" panose="02010600030101010101" pitchFamily="2" charset="-122"/>
            </a:endParaRPr>
          </a:p>
        </p:txBody>
      </p:sp>
      <p:pic>
        <p:nvPicPr>
          <p:cNvPr id="26628" name="Picture 14" descr="2"/>
          <p:cNvPicPr>
            <a:picLocks noChangeAspect="1"/>
          </p:cNvPicPr>
          <p:nvPr/>
        </p:nvPicPr>
        <p:blipFill>
          <a:blip r:embed="rId1"/>
          <a:stretch>
            <a:fillRect/>
          </a:stretch>
        </p:blipFill>
        <p:spPr>
          <a:xfrm>
            <a:off x="10119360" y="4966337"/>
            <a:ext cx="2665413" cy="2132013"/>
          </a:xfrm>
          <a:prstGeom prst="rect">
            <a:avLst/>
          </a:prstGeom>
          <a:noFill/>
          <a:ln w="9525">
            <a:noFill/>
          </a:ln>
        </p:spPr>
      </p:pic>
      <p:sp>
        <p:nvSpPr>
          <p:cNvPr id="115729" name="AutoShape 17"/>
          <p:cNvSpPr>
            <a:spLocks noChangeArrowheads="1"/>
          </p:cNvSpPr>
          <p:nvPr/>
        </p:nvSpPr>
        <p:spPr bwMode="auto">
          <a:xfrm>
            <a:off x="8152131" y="1433830"/>
            <a:ext cx="4122420" cy="3288030"/>
          </a:xfrm>
          <a:prstGeom prst="cloudCallout">
            <a:avLst>
              <a:gd name="adj1" fmla="val 30556"/>
              <a:gd name="adj2" fmla="val 69148"/>
            </a:avLst>
          </a:prstGeom>
          <a:solidFill>
            <a:srgbClr val="DAF6FA"/>
          </a:solidFill>
          <a:ln w="9525">
            <a:solidFill>
              <a:srgbClr val="808000"/>
            </a:solidFill>
            <a:round/>
          </a:ln>
          <a:effectLst>
            <a:outerShdw dist="107763" dir="2700000" algn="ctr" rotWithShape="0">
              <a:schemeClr val="bg2">
                <a:alpha val="50000"/>
              </a:schemeClr>
            </a:outerShdw>
          </a:effectLst>
        </p:spPr>
        <p:txBody>
          <a:bodyPr/>
          <a:lstStyle/>
          <a:p>
            <a:pPr marL="0" marR="0" lvl="0" indent="0" algn="ctr" defTabSz="914400" rtl="0" eaLnBrk="1" fontAlgn="base" latinLnBrk="0" hangingPunct="1">
              <a:lnSpc>
                <a:spcPct val="120000"/>
              </a:lnSpc>
              <a:spcBef>
                <a:spcPct val="0"/>
              </a:spcBef>
              <a:spcAft>
                <a:spcPct val="0"/>
              </a:spcAft>
              <a:buClrTx/>
              <a:buSzTx/>
              <a:buFontTx/>
              <a:buNone/>
              <a:defRPr/>
            </a:pPr>
            <a:r>
              <a:rPr kumimoji="0" lang="zh-CN" altLang="zh-CN" sz="3200" b="1" i="0" u="none" strike="noStrike" kern="1200" cap="none" spc="0" normalizeH="0" baseline="0" noProof="0">
                <a:ln>
                  <a:noFill/>
                </a:ln>
                <a:solidFill>
                  <a:schemeClr val="tx1"/>
                </a:solidFill>
                <a:effectLst/>
                <a:uLnTx/>
                <a:uFillTx/>
                <a:latin typeface="楷体" panose="02010609060101010101" pitchFamily="49" charset="-122"/>
                <a:ea typeface="楷体" panose="02010609060101010101" pitchFamily="49" charset="-122"/>
                <a:cs typeface="+mn-cs"/>
              </a:rPr>
              <a:t>你们知道这次革命为什么称为“二次革命”吗？</a:t>
            </a:r>
            <a:endParaRPr kumimoji="0" lang="zh-CN" altLang="zh-CN" sz="3200" b="1" i="0" u="none" strike="noStrike" kern="1200" cap="none" spc="0" normalizeH="0" baseline="0" noProof="0">
              <a:ln>
                <a:noFill/>
              </a:ln>
              <a:solidFill>
                <a:schemeClr val="tx1"/>
              </a:solidFill>
              <a:effectLst/>
              <a:uLnTx/>
              <a:uFillTx/>
              <a:latin typeface="楷体" panose="02010609060101010101" pitchFamily="49" charset="-122"/>
              <a:ea typeface="楷体" panose="02010609060101010101" pitchFamily="49" charset="-122"/>
              <a:cs typeface="+mn-cs"/>
            </a:endParaRPr>
          </a:p>
        </p:txBody>
      </p:sp>
      <p:sp>
        <p:nvSpPr>
          <p:cNvPr id="21507" name="矩形 2"/>
          <p:cNvSpPr/>
          <p:nvPr/>
        </p:nvSpPr>
        <p:spPr>
          <a:xfrm>
            <a:off x="126365" y="2300289"/>
            <a:ext cx="7888288" cy="3416320"/>
          </a:xfrm>
          <a:prstGeom prst="rect">
            <a:avLst/>
          </a:prstGeom>
          <a:noFill/>
          <a:ln w="38100" cap="flat" cmpd="sng">
            <a:solidFill>
              <a:schemeClr val="tx1"/>
            </a:solidFill>
            <a:prstDash val="solid"/>
            <a:miter/>
            <a:headEnd type="none" w="med" len="med"/>
            <a:tailEnd type="none" w="med" len="med"/>
          </a:ln>
        </p:spPr>
        <p:txBody>
          <a:bodyPr anchor="t">
            <a:spAutoFit/>
          </a:bodyPr>
          <a:lstStyle/>
          <a:p>
            <a:pPr eaLnBrk="0" hangingPunct="0">
              <a:lnSpc>
                <a:spcPct val="120000"/>
              </a:lnSpc>
            </a:pPr>
            <a:r>
              <a:rPr lang="zh-CN" altLang="en-US" sz="3600" dirty="0">
                <a:latin typeface="黑体" panose="02010609060101010101" pitchFamily="49" charset="-122"/>
                <a:ea typeface="黑体" panose="02010609060101010101" pitchFamily="49" charset="-122"/>
              </a:rPr>
              <a:t>    因为这次革命是以孙中山为首的资产阶级革命派为反对袁世凯的独裁专制和军事进攻，保卫民主共和的一次武装斗争，是</a:t>
            </a:r>
            <a:r>
              <a:rPr lang="zh-CN" altLang="en-US" sz="3600" dirty="0">
                <a:solidFill>
                  <a:srgbClr val="0070C0"/>
                </a:solidFill>
                <a:latin typeface="黑体" panose="02010609060101010101" pitchFamily="49" charset="-122"/>
                <a:ea typeface="黑体" panose="02010609060101010101" pitchFamily="49" charset="-122"/>
              </a:rPr>
              <a:t>辛亥革命的继续</a:t>
            </a:r>
            <a:r>
              <a:rPr lang="zh-CN" altLang="en-US" sz="3600" dirty="0">
                <a:latin typeface="黑体" panose="02010609060101010101" pitchFamily="49" charset="-122"/>
                <a:ea typeface="黑体" panose="02010609060101010101" pitchFamily="49" charset="-122"/>
              </a:rPr>
              <a:t>。所以称之为“二次革命”。</a:t>
            </a:r>
            <a:endParaRPr lang="zh-CN" altLang="en-US" sz="3600" dirty="0">
              <a:latin typeface="Calibri" panose="020F0502020204030204" pitchFamily="34" charset="0"/>
              <a:ea typeface="宋体" panose="02010600030101010101" pitchFamily="2" charset="-122"/>
            </a:endParaRP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6628"/>
                                        </p:tgtEl>
                                        <p:attrNameLst>
                                          <p:attrName>style.visibility</p:attrName>
                                        </p:attrNameLst>
                                      </p:cBhvr>
                                      <p:to>
                                        <p:strVal val="visible"/>
                                      </p:to>
                                    </p:set>
                                    <p:anim calcmode="lin" valueType="num">
                                      <p:cBhvr additive="base">
                                        <p:cTn id="7" dur="500" fill="hold"/>
                                        <p:tgtEl>
                                          <p:spTgt spid="26628"/>
                                        </p:tgtEl>
                                        <p:attrNameLst>
                                          <p:attrName>ppt_x</p:attrName>
                                        </p:attrNameLst>
                                      </p:cBhvr>
                                      <p:tavLst>
                                        <p:tav tm="0">
                                          <p:val>
                                            <p:strVal val="#ppt_x"/>
                                          </p:val>
                                        </p:tav>
                                        <p:tav tm="100000">
                                          <p:val>
                                            <p:strVal val="#ppt_x"/>
                                          </p:val>
                                        </p:tav>
                                      </p:tavLst>
                                    </p:anim>
                                    <p:anim calcmode="lin" valueType="num">
                                      <p:cBhvr additive="base">
                                        <p:cTn id="8" dur="500" fill="hold"/>
                                        <p:tgtEl>
                                          <p:spTgt spid="2662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5729"/>
                                        </p:tgtEl>
                                        <p:attrNameLst>
                                          <p:attrName>style.visibility</p:attrName>
                                        </p:attrNameLst>
                                      </p:cBhvr>
                                      <p:to>
                                        <p:strVal val="visible"/>
                                      </p:to>
                                    </p:set>
                                    <p:anim calcmode="lin" valueType="num">
                                      <p:cBhvr>
                                        <p:cTn id="11" dur="500" fill="hold"/>
                                        <p:tgtEl>
                                          <p:spTgt spid="115729"/>
                                        </p:tgtEl>
                                        <p:attrNameLst>
                                          <p:attrName>ppt_x</p:attrName>
                                        </p:attrNameLst>
                                      </p:cBhvr>
                                      <p:tavLst>
                                        <p:tav tm="0">
                                          <p:val>
                                            <p:strVal val="#ppt_x"/>
                                          </p:val>
                                        </p:tav>
                                        <p:tav tm="100000">
                                          <p:val>
                                            <p:strVal val="#ppt_x"/>
                                          </p:val>
                                        </p:tav>
                                      </p:tavLst>
                                    </p:anim>
                                    <p:anim calcmode="lin" valueType="num">
                                      <p:cBhvr>
                                        <p:cTn id="12" dur="500" fill="hold"/>
                                        <p:tgtEl>
                                          <p:spTgt spid="11572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2" name="chimes.wav"/>
                                        </p:tgtEl>
                                      </p:cMediaNode>
                                    </p:audio>
                                  </p:subTnLst>
                                </p:cTn>
                              </p:par>
                              <p:par>
                                <p:cTn id="13" presetID="2" presetClass="entr" presetSubtype="4" fill="hold" grpId="1" nodeType="withEffect">
                                  <p:stCondLst>
                                    <p:cond delay="0"/>
                                  </p:stCondLst>
                                  <p:childTnLst>
                                    <p:set>
                                      <p:cBhvr>
                                        <p:cTn id="14" dur="1" fill="hold">
                                          <p:stCondLst>
                                            <p:cond delay="0"/>
                                          </p:stCondLst>
                                        </p:cTn>
                                        <p:tgtEl>
                                          <p:spTgt spid="115729"/>
                                        </p:tgtEl>
                                        <p:attrNameLst>
                                          <p:attrName>style.visibility</p:attrName>
                                        </p:attrNameLst>
                                      </p:cBhvr>
                                      <p:to>
                                        <p:strVal val="visible"/>
                                      </p:to>
                                    </p:set>
                                    <p:anim calcmode="lin" valueType="num">
                                      <p:cBhvr additive="base">
                                        <p:cTn id="15" dur="500" fill="hold"/>
                                        <p:tgtEl>
                                          <p:spTgt spid="115729"/>
                                        </p:tgtEl>
                                        <p:attrNameLst>
                                          <p:attrName>ppt_x</p:attrName>
                                        </p:attrNameLst>
                                      </p:cBhvr>
                                      <p:tavLst>
                                        <p:tav tm="0">
                                          <p:val>
                                            <p:strVal val="#ppt_x"/>
                                          </p:val>
                                        </p:tav>
                                        <p:tav tm="100000">
                                          <p:val>
                                            <p:strVal val="#ppt_x"/>
                                          </p:val>
                                        </p:tav>
                                      </p:tavLst>
                                    </p:anim>
                                    <p:anim calcmode="lin" valueType="num">
                                      <p:cBhvr additive="base">
                                        <p:cTn id="16" dur="500" fill="hold"/>
                                        <p:tgtEl>
                                          <p:spTgt spid="115729"/>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1507"/>
                                        </p:tgtEl>
                                        <p:attrNameLst>
                                          <p:attrName>style.visibility</p:attrName>
                                        </p:attrNameLst>
                                      </p:cBhvr>
                                      <p:to>
                                        <p:strVal val="visible"/>
                                      </p:to>
                                    </p:set>
                                    <p:animEffect transition="in" filter="fade">
                                      <p:cBhvr>
                                        <p:cTn id="21" dur="500"/>
                                        <p:tgtEl>
                                          <p:spTgt spid="215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29" grpId="0" bldLvl="0" animBg="1"/>
      <p:bldP spid="115729" grpId="1" bldLvl="0" animBg="1"/>
      <p:bldP spid="21507"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066800" y="177802"/>
            <a:ext cx="2575560" cy="707886"/>
          </a:xfrm>
          <a:prstGeom prst="rect">
            <a:avLst/>
          </a:prstGeom>
          <a:noFill/>
        </p:spPr>
        <p:txBody>
          <a:bodyPr wrap="square" rtlCol="0">
            <a:spAutoFit/>
          </a:bodyPr>
          <a:lstStyle/>
          <a:p>
            <a:r>
              <a:rPr lang="zh-CN" altLang="en-US" sz="4000">
                <a:latin typeface="华文行楷" panose="02010800040101010101" charset="-122"/>
                <a:ea typeface="华文行楷" panose="02010800040101010101" charset="-122"/>
              </a:rPr>
              <a:t>复辟帝制</a:t>
            </a:r>
            <a:endParaRPr lang="zh-CN" altLang="en-US" sz="4000">
              <a:latin typeface="华文行楷" panose="02010800040101010101" charset="-122"/>
              <a:ea typeface="华文行楷" panose="02010800040101010101" charset="-122"/>
            </a:endParaRPr>
          </a:p>
        </p:txBody>
      </p:sp>
      <p:sp>
        <p:nvSpPr>
          <p:cNvPr id="3" name="TextBox 2"/>
          <p:cNvSpPr txBox="1"/>
          <p:nvPr/>
        </p:nvSpPr>
        <p:spPr>
          <a:xfrm>
            <a:off x="2179956" y="884557"/>
            <a:ext cx="8593455" cy="707886"/>
          </a:xfrm>
          <a:prstGeom prst="rect">
            <a:avLst/>
          </a:prstGeom>
          <a:noFill/>
          <a:ln w="19050" cap="flat" cmpd="sng">
            <a:noFill/>
            <a:prstDash val="sysDash"/>
            <a:miter/>
            <a:headEnd type="none" w="med" len="med"/>
            <a:tailEnd type="none" w="med" len="med"/>
          </a:ln>
        </p:spPr>
        <p:txBody>
          <a:bodyPr wrap="square" anchor="t">
            <a:spAutoFit/>
          </a:bodyPr>
          <a:lstStyle/>
          <a:p>
            <a:pPr algn="ctr"/>
            <a:r>
              <a:rPr lang="zh-CN" altLang="en-US" sz="4000" b="1" dirty="0">
                <a:latin typeface="宋体" panose="02010600030101010101" pitchFamily="2" charset="-122"/>
              </a:rPr>
              <a:t>袁世凯为复辟帝制做了哪些准备？</a:t>
            </a:r>
            <a:endParaRPr lang="zh-CN" altLang="en-US" sz="4000" b="1" dirty="0">
              <a:latin typeface="宋体" panose="02010600030101010101" pitchFamily="2" charset="-122"/>
            </a:endParaRPr>
          </a:p>
        </p:txBody>
      </p:sp>
      <p:sp>
        <p:nvSpPr>
          <p:cNvPr id="4" name="TextBox 3"/>
          <p:cNvSpPr txBox="1"/>
          <p:nvPr/>
        </p:nvSpPr>
        <p:spPr>
          <a:xfrm>
            <a:off x="502921" y="1591311"/>
            <a:ext cx="5138420" cy="584775"/>
          </a:xfrm>
          <a:prstGeom prst="rect">
            <a:avLst/>
          </a:prstGeom>
          <a:noFill/>
          <a:ln w="9525">
            <a:noFill/>
          </a:ln>
        </p:spPr>
        <p:txBody>
          <a:bodyPr wrap="square" anchor="t">
            <a:spAutoFit/>
          </a:bodyPr>
          <a:lstStyle/>
          <a:p>
            <a:r>
              <a:rPr lang="en-US" altLang="zh-CN" sz="3200" b="1" dirty="0">
                <a:solidFill>
                  <a:srgbClr val="FF0000"/>
                </a:solidFill>
                <a:latin typeface="宋体" panose="02010600030101010101" pitchFamily="2" charset="-122"/>
              </a:rPr>
              <a:t>1.</a:t>
            </a:r>
            <a:r>
              <a:rPr lang="zh-CN" altLang="en-US" sz="3200" b="1" dirty="0">
                <a:solidFill>
                  <a:srgbClr val="FF0000"/>
                </a:solidFill>
                <a:latin typeface="宋体" panose="02010600030101010101" pitchFamily="2" charset="-122"/>
              </a:rPr>
              <a:t>对内实行独裁统治的表现</a:t>
            </a:r>
            <a:endParaRPr lang="zh-CN" altLang="en-US" sz="3200" b="1" dirty="0">
              <a:solidFill>
                <a:srgbClr val="FF0000"/>
              </a:solidFill>
              <a:latin typeface="宋体" panose="02010600030101010101" pitchFamily="2" charset="-122"/>
            </a:endParaRPr>
          </a:p>
        </p:txBody>
      </p:sp>
      <p:sp>
        <p:nvSpPr>
          <p:cNvPr id="6" name="TextBox 5"/>
          <p:cNvSpPr txBox="1"/>
          <p:nvPr/>
        </p:nvSpPr>
        <p:spPr>
          <a:xfrm>
            <a:off x="126365" y="2070102"/>
            <a:ext cx="7999731" cy="4616648"/>
          </a:xfrm>
          <a:prstGeom prst="rect">
            <a:avLst/>
          </a:prstGeom>
          <a:noFill/>
          <a:ln w="9525">
            <a:noFill/>
          </a:ln>
        </p:spPr>
        <p:txBody>
          <a:bodyPr wrap="square" anchor="t">
            <a:spAutoFit/>
          </a:bodyPr>
          <a:lstStyle/>
          <a:p>
            <a:pPr>
              <a:lnSpc>
                <a:spcPct val="150000"/>
              </a:lnSpc>
            </a:pPr>
            <a:r>
              <a:rPr lang="zh-CN" altLang="en-US" sz="2800" b="1" dirty="0">
                <a:solidFill>
                  <a:srgbClr val="0070C0"/>
                </a:solidFill>
                <a:latin typeface="宋体" panose="02010600030101010101" pitchFamily="2" charset="-122"/>
              </a:rPr>
              <a:t>（</a:t>
            </a:r>
            <a:r>
              <a:rPr lang="en-US" altLang="zh-CN" sz="2800" b="1" dirty="0">
                <a:solidFill>
                  <a:srgbClr val="0070C0"/>
                </a:solidFill>
                <a:latin typeface="宋体" panose="02010600030101010101" pitchFamily="2" charset="-122"/>
              </a:rPr>
              <a:t>1</a:t>
            </a:r>
            <a:r>
              <a:rPr lang="zh-CN" altLang="en-US" sz="2800" b="1" dirty="0">
                <a:solidFill>
                  <a:srgbClr val="0070C0"/>
                </a:solidFill>
                <a:latin typeface="宋体" panose="02010600030101010101" pitchFamily="2" charset="-122"/>
              </a:rPr>
              <a:t>）强迫国会选举他为正式大总统。</a:t>
            </a:r>
            <a:endParaRPr lang="zh-CN" altLang="en-US" sz="2800" b="1" dirty="0">
              <a:solidFill>
                <a:srgbClr val="0070C0"/>
              </a:solidFill>
              <a:latin typeface="宋体" panose="02010600030101010101" pitchFamily="2" charset="-122"/>
            </a:endParaRPr>
          </a:p>
          <a:p>
            <a:pPr>
              <a:lnSpc>
                <a:spcPct val="150000"/>
              </a:lnSpc>
            </a:pPr>
            <a:r>
              <a:rPr lang="zh-CN" altLang="en-US" sz="2800" b="1" dirty="0">
                <a:solidFill>
                  <a:srgbClr val="0070C0"/>
                </a:solidFill>
                <a:latin typeface="宋体" panose="02010600030101010101" pitchFamily="2" charset="-122"/>
              </a:rPr>
              <a:t>（</a:t>
            </a:r>
            <a:r>
              <a:rPr lang="en-US" altLang="zh-CN" sz="2800" b="1" dirty="0">
                <a:solidFill>
                  <a:srgbClr val="0070C0"/>
                </a:solidFill>
                <a:latin typeface="宋体" panose="02010600030101010101" pitchFamily="2" charset="-122"/>
              </a:rPr>
              <a:t>2</a:t>
            </a:r>
            <a:r>
              <a:rPr lang="zh-CN" altLang="en-US" sz="2800" b="1" dirty="0">
                <a:solidFill>
                  <a:srgbClr val="0070C0"/>
                </a:solidFill>
                <a:latin typeface="宋体" panose="02010600030101010101" pitchFamily="2" charset="-122"/>
              </a:rPr>
              <a:t>）下令解散国民党</a:t>
            </a:r>
            <a:endParaRPr lang="zh-CN" altLang="en-US" sz="2800" b="1" dirty="0">
              <a:solidFill>
                <a:srgbClr val="0070C0"/>
              </a:solidFill>
              <a:latin typeface="宋体" panose="02010600030101010101" pitchFamily="2" charset="-122"/>
            </a:endParaRPr>
          </a:p>
          <a:p>
            <a:pPr>
              <a:lnSpc>
                <a:spcPct val="150000"/>
              </a:lnSpc>
            </a:pPr>
            <a:r>
              <a:rPr lang="zh-CN" altLang="en-US" sz="2800" b="1" dirty="0">
                <a:solidFill>
                  <a:srgbClr val="0070C0"/>
                </a:solidFill>
                <a:latin typeface="宋体" panose="02010600030101010101" pitchFamily="2" charset="-122"/>
              </a:rPr>
              <a:t>（</a:t>
            </a:r>
            <a:r>
              <a:rPr lang="en-US" altLang="zh-CN" sz="2800" b="1" dirty="0">
                <a:solidFill>
                  <a:srgbClr val="0070C0"/>
                </a:solidFill>
                <a:latin typeface="宋体" panose="02010600030101010101" pitchFamily="2" charset="-122"/>
              </a:rPr>
              <a:t>3</a:t>
            </a:r>
            <a:r>
              <a:rPr lang="zh-CN" altLang="en-US" sz="2800" b="1" dirty="0">
                <a:solidFill>
                  <a:srgbClr val="0070C0"/>
                </a:solidFill>
                <a:latin typeface="宋体" panose="02010600030101010101" pitchFamily="2" charset="-122"/>
              </a:rPr>
              <a:t>）解散国会。</a:t>
            </a:r>
            <a:endParaRPr lang="zh-CN" altLang="en-US" sz="2800" b="1" dirty="0">
              <a:solidFill>
                <a:srgbClr val="0070C0"/>
              </a:solidFill>
              <a:latin typeface="宋体" panose="02010600030101010101" pitchFamily="2" charset="-122"/>
            </a:endParaRPr>
          </a:p>
          <a:p>
            <a:pPr>
              <a:lnSpc>
                <a:spcPct val="150000"/>
              </a:lnSpc>
            </a:pPr>
            <a:r>
              <a:rPr lang="zh-CN" altLang="en-US" sz="2800" b="1" dirty="0">
                <a:solidFill>
                  <a:srgbClr val="0070C0"/>
                </a:solidFill>
                <a:latin typeface="宋体" panose="02010600030101010101" pitchFamily="2" charset="-122"/>
              </a:rPr>
              <a:t>（</a:t>
            </a:r>
            <a:r>
              <a:rPr lang="en-US" altLang="zh-CN" sz="2800" b="1" dirty="0">
                <a:solidFill>
                  <a:srgbClr val="0070C0"/>
                </a:solidFill>
                <a:latin typeface="宋体" panose="02010600030101010101" pitchFamily="2" charset="-122"/>
              </a:rPr>
              <a:t>4</a:t>
            </a:r>
            <a:r>
              <a:rPr lang="zh-CN" altLang="en-US" sz="2800" b="1" dirty="0">
                <a:solidFill>
                  <a:srgbClr val="0070C0"/>
                </a:solidFill>
                <a:latin typeface="宋体" panose="02010600030101010101" pitchFamily="2" charset="-122"/>
              </a:rPr>
              <a:t>）废除</a:t>
            </a:r>
            <a:r>
              <a:rPr lang="en-US" altLang="zh-CN" sz="2800" b="1" dirty="0">
                <a:solidFill>
                  <a:srgbClr val="0070C0"/>
                </a:solidFill>
                <a:latin typeface="宋体" panose="02010600030101010101" pitchFamily="2" charset="-122"/>
              </a:rPr>
              <a:t>《</a:t>
            </a:r>
            <a:r>
              <a:rPr lang="zh-CN" altLang="en-US" sz="2800" b="1" dirty="0">
                <a:solidFill>
                  <a:srgbClr val="0070C0"/>
                </a:solidFill>
                <a:latin typeface="宋体" panose="02010600030101010101" pitchFamily="2" charset="-122"/>
              </a:rPr>
              <a:t>中华民国临时约法</a:t>
            </a:r>
            <a:r>
              <a:rPr lang="en-US" altLang="zh-CN" sz="2800" b="1" dirty="0">
                <a:solidFill>
                  <a:srgbClr val="0070C0"/>
                </a:solidFill>
                <a:latin typeface="宋体" panose="02010600030101010101" pitchFamily="2" charset="-122"/>
              </a:rPr>
              <a:t>》</a:t>
            </a:r>
            <a:r>
              <a:rPr lang="zh-CN" altLang="en-US" sz="2800" b="1" dirty="0">
                <a:solidFill>
                  <a:srgbClr val="0070C0"/>
                </a:solidFill>
                <a:latin typeface="宋体" panose="02010600030101010101" pitchFamily="2" charset="-122"/>
              </a:rPr>
              <a:t>，颁布</a:t>
            </a:r>
            <a:r>
              <a:rPr lang="en-US" altLang="zh-CN" sz="2800" b="1" dirty="0">
                <a:solidFill>
                  <a:srgbClr val="0070C0"/>
                </a:solidFill>
                <a:latin typeface="宋体" panose="02010600030101010101" pitchFamily="2" charset="-122"/>
              </a:rPr>
              <a:t>《</a:t>
            </a:r>
            <a:r>
              <a:rPr lang="zh-CN" altLang="en-US" sz="2800" b="1" dirty="0">
                <a:solidFill>
                  <a:srgbClr val="0070C0"/>
                </a:solidFill>
                <a:latin typeface="宋体" panose="02010600030101010101" pitchFamily="2" charset="-122"/>
              </a:rPr>
              <a:t>中华民国约法</a:t>
            </a:r>
            <a:r>
              <a:rPr lang="en-US" altLang="zh-CN" sz="2800" b="1" dirty="0">
                <a:solidFill>
                  <a:srgbClr val="0070C0"/>
                </a:solidFill>
                <a:latin typeface="宋体" panose="02010600030101010101" pitchFamily="2" charset="-122"/>
              </a:rPr>
              <a:t>》</a:t>
            </a:r>
            <a:r>
              <a:rPr lang="zh-CN" altLang="en-US" sz="2800" b="1" dirty="0">
                <a:solidFill>
                  <a:srgbClr val="0070C0"/>
                </a:solidFill>
                <a:latin typeface="宋体" panose="02010600030101010101" pitchFamily="2" charset="-122"/>
              </a:rPr>
              <a:t>，改责任内阁制为总统制。</a:t>
            </a:r>
            <a:endParaRPr lang="zh-CN" altLang="en-US" sz="2800" b="1" dirty="0">
              <a:solidFill>
                <a:srgbClr val="0070C0"/>
              </a:solidFill>
              <a:latin typeface="宋体" panose="02010600030101010101" pitchFamily="2" charset="-122"/>
            </a:endParaRPr>
          </a:p>
          <a:p>
            <a:pPr>
              <a:lnSpc>
                <a:spcPct val="150000"/>
              </a:lnSpc>
            </a:pPr>
            <a:r>
              <a:rPr lang="zh-CN" altLang="en-US" sz="2800" b="1" dirty="0">
                <a:solidFill>
                  <a:srgbClr val="0070C0"/>
                </a:solidFill>
                <a:latin typeface="宋体" panose="02010600030101010101" pitchFamily="2" charset="-122"/>
              </a:rPr>
              <a:t>（</a:t>
            </a:r>
            <a:r>
              <a:rPr lang="en-US" altLang="zh-CN" sz="2800" b="1" dirty="0">
                <a:solidFill>
                  <a:srgbClr val="0070C0"/>
                </a:solidFill>
                <a:latin typeface="宋体" panose="02010600030101010101" pitchFamily="2" charset="-122"/>
              </a:rPr>
              <a:t>5</a:t>
            </a:r>
            <a:r>
              <a:rPr lang="zh-CN" altLang="en-US" sz="2800" b="1" dirty="0">
                <a:solidFill>
                  <a:srgbClr val="0070C0"/>
                </a:solidFill>
                <a:latin typeface="宋体" panose="02010600030101010101" pitchFamily="2" charset="-122"/>
              </a:rPr>
              <a:t>）修改总统选举法，总统可无限期连任，可指定继承人。至此</a:t>
            </a:r>
            <a:r>
              <a:rPr lang="en-US" altLang="zh-CN" sz="2800" b="1" dirty="0">
                <a:solidFill>
                  <a:srgbClr val="0070C0"/>
                </a:solidFill>
                <a:latin typeface="宋体" panose="02010600030101010101" pitchFamily="2" charset="-122"/>
              </a:rPr>
              <a:t>,</a:t>
            </a:r>
            <a:r>
              <a:rPr lang="zh-CN" altLang="en-US" sz="2800" b="1" dirty="0">
                <a:solidFill>
                  <a:srgbClr val="0070C0"/>
                </a:solidFill>
                <a:latin typeface="宋体" panose="02010600030101010101" pitchFamily="2" charset="-122"/>
              </a:rPr>
              <a:t>袁世凯想当皇帝的野心昭然若揭</a:t>
            </a:r>
            <a:endParaRPr lang="zh-CN" altLang="en-US" sz="2800" b="1" dirty="0">
              <a:solidFill>
                <a:srgbClr val="0070C0"/>
              </a:solidFill>
              <a:latin typeface="宋体" panose="02010600030101010101" pitchFamily="2" charset="-122"/>
            </a:endParaRPr>
          </a:p>
        </p:txBody>
      </p:sp>
      <p:pic>
        <p:nvPicPr>
          <p:cNvPr id="5" name="图片 4"/>
          <p:cNvPicPr>
            <a:picLocks noChangeAspect="1"/>
          </p:cNvPicPr>
          <p:nvPr/>
        </p:nvPicPr>
        <p:blipFill>
          <a:blip r:embed="rId1"/>
          <a:stretch>
            <a:fillRect/>
          </a:stretch>
        </p:blipFill>
        <p:spPr>
          <a:xfrm>
            <a:off x="8353425" y="1786255"/>
            <a:ext cx="3505835" cy="395478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ppt_x</p:attrName>
                                        </p:attrNameLst>
                                      </p:cBhvr>
                                      <p:tavLst>
                                        <p:tav tm="0">
                                          <p:val>
                                            <p:strVal val="#ppt_x-.2"/>
                                          </p:val>
                                        </p:tav>
                                        <p:tav tm="100000">
                                          <p:val>
                                            <p:strVal val="#ppt_x"/>
                                          </p:val>
                                        </p:tav>
                                      </p:tavLst>
                                    </p:anim>
                                    <p:anim calcmode="lin" valueType="num">
                                      <p:cBhvr>
                                        <p:cTn id="13"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14" dur="1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up)">
                                      <p:cBhvr>
                                        <p:cTn id="1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p:bldP spid="6" grpId="0"/>
    </p:bldLst>
  </p:timing>
</p:sld>
</file>

<file path=ppt/tags/tag1.xml><?xml version="1.0" encoding="utf-8"?>
<p:tagLst xmlns:p="http://schemas.openxmlformats.org/presentationml/2006/main">
  <p:tag name="KSO_WM_SLIDE_MODEL_TYPE" val="timeline"/>
</p:tagLst>
</file>

<file path=ppt/theme/theme1.xml><?xml version="1.0" encoding="utf-8"?>
<a:theme xmlns:a="http://schemas.openxmlformats.org/drawingml/2006/main" name="封面">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1_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cean">
  <a:themeElements>
    <a:clrScheme name="2_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2_Ocea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Tahoma" panose="020B060403050404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Tahoma" panose="020B0604030504040204" pitchFamily="34" charset="0"/>
            <a:ea typeface="宋体" panose="02010600030101010101" pitchFamily="2" charset="-122"/>
          </a:defRPr>
        </a:defPPr>
      </a:lstStyle>
    </a:lnDef>
  </a:objectDefaults>
  <a:extraClrSchemeLst>
    <a:extraClrScheme>
      <a:clrScheme name="2_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2_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2_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2_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2_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2_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2_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2_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cean">
  <a:themeElements>
    <a:clrScheme name="3_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3_Ocea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Tahoma" panose="020B060403050404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Tahoma" panose="020B0604030504040204" pitchFamily="34" charset="0"/>
            <a:ea typeface="宋体" panose="02010600030101010101" pitchFamily="2" charset="-122"/>
          </a:defRPr>
        </a:defPPr>
      </a:lstStyle>
    </a:lnDef>
  </a:objectDefaults>
  <a:extraClrSchemeLst>
    <a:extraClrScheme>
      <a:clrScheme name="3_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3_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3_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3_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3_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3_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3_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3_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封面">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cean">
  <a:themeElements>
    <a:clrScheme name="2_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2_Ocea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Tahoma" panose="020B060403050404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Tahoma" panose="020B0604030504040204" pitchFamily="34" charset="0"/>
            <a:ea typeface="宋体" panose="02010600030101010101" pitchFamily="2" charset="-122"/>
          </a:defRPr>
        </a:defPPr>
      </a:lstStyle>
    </a:lnDef>
  </a:objectDefaults>
  <a:extraClrSchemeLst>
    <a:extraClrScheme>
      <a:clrScheme name="2_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2_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2_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2_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2_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2_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2_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2_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Ocean">
  <a:themeElements>
    <a:clrScheme name="3_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3_Ocea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Tahoma" panose="020B060403050404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Tahoma" panose="020B0604030504040204" pitchFamily="34" charset="0"/>
            <a:ea typeface="宋体" panose="02010600030101010101" pitchFamily="2" charset="-122"/>
          </a:defRPr>
        </a:defPPr>
      </a:lstStyle>
    </a:lnDef>
  </a:objectDefaults>
  <a:extraClrSchemeLst>
    <a:extraClrScheme>
      <a:clrScheme name="3_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3_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3_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3_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3_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3_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3_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3_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人教部编版八年级上册第四单元 13课五四运动 课件PPT24张">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1_人教部编版八年级上册第四单元 13课五四运动 课件PPT24张">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0</TotalTime>
  <Words>2688</Words>
  <Application>WPS 演示</Application>
  <PresentationFormat>自定义</PresentationFormat>
  <Paragraphs>320</Paragraphs>
  <Slides>19</Slides>
  <Notes>0</Notes>
  <HiddenSlides>0</HiddenSlides>
  <MMClips>0</MMClips>
  <ScaleCrop>false</ScaleCrop>
  <HeadingPairs>
    <vt:vector size="6" baseType="variant">
      <vt:variant>
        <vt:lpstr>已用的字体</vt:lpstr>
      </vt:variant>
      <vt:variant>
        <vt:i4>19</vt:i4>
      </vt:variant>
      <vt:variant>
        <vt:lpstr>主题</vt:lpstr>
      </vt:variant>
      <vt:variant>
        <vt:i4>10</vt:i4>
      </vt:variant>
      <vt:variant>
        <vt:lpstr>幻灯片标题</vt:lpstr>
      </vt:variant>
      <vt:variant>
        <vt:i4>19</vt:i4>
      </vt:variant>
    </vt:vector>
  </HeadingPairs>
  <TitlesOfParts>
    <vt:vector size="48" baseType="lpstr">
      <vt:lpstr>Arial</vt:lpstr>
      <vt:lpstr>宋体</vt:lpstr>
      <vt:lpstr>Wingdings</vt:lpstr>
      <vt:lpstr>Calibri</vt:lpstr>
      <vt:lpstr>Tahoma</vt:lpstr>
      <vt:lpstr>时尚中黑简体</vt:lpstr>
      <vt:lpstr>楷体</vt:lpstr>
      <vt:lpstr>黑体</vt:lpstr>
      <vt:lpstr>华文行楷</vt:lpstr>
      <vt:lpstr>华文仿宋</vt:lpstr>
      <vt:lpstr>微软雅黑</vt:lpstr>
      <vt:lpstr>微软简粗黑</vt:lpstr>
      <vt:lpstr>Arial Unicode MS</vt:lpstr>
      <vt:lpstr>PMingLiU</vt:lpstr>
      <vt:lpstr>华文新魏</vt:lpstr>
      <vt:lpstr>Times New Roman</vt:lpstr>
      <vt:lpstr>Courier New</vt:lpstr>
      <vt:lpstr>华文彩云</vt:lpstr>
      <vt:lpstr>仿宋</vt:lpstr>
      <vt:lpstr>封面</vt:lpstr>
      <vt:lpstr>2_Ocean</vt:lpstr>
      <vt:lpstr>3_Ocean</vt:lpstr>
      <vt:lpstr>1_封面</vt:lpstr>
      <vt:lpstr>4_Ocean</vt:lpstr>
      <vt:lpstr>5_Ocean</vt:lpstr>
      <vt:lpstr>人教部编版八年级上册第四单元 13课五四运动 课件PPT24张</vt:lpstr>
      <vt:lpstr>1_人教部编版八年级上册第四单元 13课五四运动 课件PPT24张</vt:lpstr>
      <vt:lpstr>默认设计模板</vt:lpstr>
      <vt:lpstr>1_默认设计模板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曾天桥</dc:creator>
  <cp:lastModifiedBy>Administrator</cp:lastModifiedBy>
  <cp:revision>383</cp:revision>
  <dcterms:created xsi:type="dcterms:W3CDTF">2015-03-09T07:57:00Z</dcterms:created>
  <dcterms:modified xsi:type="dcterms:W3CDTF">2018-10-17T02:47:24Z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y fmtid="{D5CDD505-2E9C-101B-9397-08002B2CF9AE}" pid="3" name="KSOProductBuildVer">
    <vt:lpwstr>2052-10.1.0.7521</vt:lpwstr>
  </property>
</Properties>
</file>