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315" r:id="rId4"/>
    <p:sldId id="316" r:id="rId5"/>
    <p:sldId id="314" r:id="rId6"/>
    <p:sldId id="313" r:id="rId7"/>
    <p:sldId id="307" r:id="rId8"/>
    <p:sldId id="324" r:id="rId9"/>
    <p:sldId id="308" r:id="rId10"/>
    <p:sldId id="327" r:id="rId12"/>
    <p:sldId id="328" r:id="rId13"/>
    <p:sldId id="320" r:id="rId14"/>
    <p:sldId id="310" r:id="rId15"/>
    <p:sldId id="321" r:id="rId16"/>
    <p:sldId id="295" r:id="rId17"/>
    <p:sldId id="303" r:id="rId18"/>
    <p:sldId id="325" r:id="rId19"/>
    <p:sldId id="322" r:id="rId20"/>
    <p:sldId id="311" r:id="rId21"/>
    <p:sldId id="326" r:id="rId22"/>
    <p:sldId id="301" r:id="rId23"/>
    <p:sldId id="299" r:id="rId24"/>
    <p:sldId id="300" r:id="rId25"/>
    <p:sldId id="323" r:id="rId26"/>
    <p:sldId id="297" r:id="rId27"/>
    <p:sldId id="267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CCECFF"/>
    <a:srgbClr val="716553"/>
    <a:srgbClr val="787B77"/>
    <a:srgbClr val="663300"/>
    <a:srgbClr val="99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/>
    <p:restoredTop sz="94620"/>
  </p:normalViewPr>
  <p:slideViewPr>
    <p:cSldViewPr showGuides="1">
      <p:cViewPr varScale="1">
        <p:scale>
          <a:sx n="78" d="100"/>
          <a:sy n="78" d="100"/>
        </p:scale>
        <p:origin x="-5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8D5A0-8791-4C5B-84A1-4EB9634E4EA7}" type="doc">
      <dgm:prSet loTypeId="urn:microsoft.com/office/officeart/2005/8/layout/list1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29389F5A-A29C-4C49-95A9-A1BCAD133AC3}">
      <dgm:prSet phldrT="[文本]" custT="1"/>
      <dgm:spPr/>
      <dgm:t>
        <a:bodyPr/>
        <a:lstStyle/>
        <a:p>
          <a:r>
            <a:rPr lang="en-US" altLang="zh-CN" sz="3600" b="1" dirty="0" smtClean="0">
              <a:solidFill>
                <a:srgbClr val="0000FF"/>
              </a:solidFill>
            </a:rPr>
            <a:t>1.Clear structure(</a:t>
          </a:r>
          <a:r>
            <a:rPr lang="zh-CN" altLang="en-US" sz="3600" b="1" dirty="0" smtClean="0">
              <a:solidFill>
                <a:srgbClr val="0000FF"/>
              </a:solidFill>
            </a:rPr>
            <a:t>清晰的结构</a:t>
          </a:r>
          <a:r>
            <a:rPr lang="en-US" altLang="zh-CN" sz="3600" b="1" dirty="0" smtClean="0">
              <a:solidFill>
                <a:srgbClr val="0000FF"/>
              </a:solidFill>
            </a:rPr>
            <a:t>)</a:t>
          </a:r>
          <a:endParaRPr lang="zh-CN" altLang="en-US" sz="3600" b="1" dirty="0"/>
        </a:p>
      </dgm:t>
    </dgm:pt>
    <dgm:pt modelId="{F8945B00-87A1-447C-A571-EFA29F62E60B}" cxnId="{BD0CBCAB-6589-4E9B-A8C2-58BBF89639F9}" type="parTrans">
      <dgm:prSet/>
      <dgm:spPr/>
      <dgm:t>
        <a:bodyPr/>
        <a:lstStyle/>
        <a:p>
          <a:endParaRPr lang="zh-CN" altLang="en-US" sz="2400" b="1"/>
        </a:p>
      </dgm:t>
    </dgm:pt>
    <dgm:pt modelId="{D74D6F33-7165-44F8-86BD-4AA401C1027E}" cxnId="{BD0CBCAB-6589-4E9B-A8C2-58BBF89639F9}" type="sibTrans">
      <dgm:prSet/>
      <dgm:spPr/>
      <dgm:t>
        <a:bodyPr/>
        <a:lstStyle/>
        <a:p>
          <a:endParaRPr lang="zh-CN" altLang="en-US" sz="2400" b="1"/>
        </a:p>
      </dgm:t>
    </dgm:pt>
    <dgm:pt modelId="{E0C4C2CE-5BB2-4837-93B4-56DF2E26B0D4}">
      <dgm:prSet phldrT="[文本]" custT="1"/>
      <dgm:spPr/>
      <dgm:t>
        <a:bodyPr/>
        <a:lstStyle/>
        <a:p>
          <a:r>
            <a:rPr lang="en-US" altLang="zh-CN" sz="3600" b="1" strike="sngStrike" dirty="0" smtClean="0">
              <a:solidFill>
                <a:srgbClr val="FF0000"/>
              </a:solidFill>
            </a:rPr>
            <a:t> </a:t>
          </a:r>
          <a:endParaRPr lang="zh-CN" altLang="en-US" sz="3600" b="1" strike="sngStrike" dirty="0">
            <a:solidFill>
              <a:srgbClr val="FF0000"/>
            </a:solidFill>
          </a:endParaRPr>
        </a:p>
      </dgm:t>
    </dgm:pt>
    <dgm:pt modelId="{11641AA1-80D5-4E4E-8B19-55DE35A51ED2}" cxnId="{01A69532-22EB-4561-9938-291FF4A0B4C4}" type="parTrans">
      <dgm:prSet/>
      <dgm:spPr/>
      <dgm:t>
        <a:bodyPr/>
        <a:lstStyle/>
        <a:p>
          <a:endParaRPr lang="zh-CN" altLang="en-US" sz="2400" b="1"/>
        </a:p>
      </dgm:t>
    </dgm:pt>
    <dgm:pt modelId="{E2FA327B-2F0B-4172-8C4E-5E3AF2C874F5}" cxnId="{01A69532-22EB-4561-9938-291FF4A0B4C4}" type="sibTrans">
      <dgm:prSet/>
      <dgm:spPr/>
      <dgm:t>
        <a:bodyPr/>
        <a:lstStyle/>
        <a:p>
          <a:endParaRPr lang="zh-CN" altLang="en-US" sz="2400" b="1"/>
        </a:p>
      </dgm:t>
    </dgm:pt>
    <dgm:pt modelId="{0418BD75-DFF0-4FEA-B583-7BB383D65DF1}">
      <dgm:prSet custT="1"/>
      <dgm:spPr/>
      <dgm:t>
        <a:bodyPr/>
        <a:lstStyle/>
        <a:p>
          <a:r>
            <a:rPr lang="en-US" altLang="zh-CN" sz="4000" b="1" u="none" strike="sngStrike" dirty="0" smtClean="0">
              <a:solidFill>
                <a:srgbClr val="FF0000"/>
              </a:solidFill>
            </a:rPr>
            <a:t> </a:t>
          </a:r>
          <a:endParaRPr lang="zh-CN" altLang="en-US" sz="4000" u="none" strike="sngStrike" dirty="0">
            <a:solidFill>
              <a:srgbClr val="FF0000"/>
            </a:solidFill>
          </a:endParaRPr>
        </a:p>
      </dgm:t>
    </dgm:pt>
    <dgm:pt modelId="{0C2121BD-D6D0-4FE1-B3C9-09B49ACF318C}" cxnId="{BE656004-A433-4DCF-9436-0319DBCD952C}" type="parTrans">
      <dgm:prSet/>
      <dgm:spPr/>
      <dgm:t>
        <a:bodyPr/>
        <a:lstStyle/>
        <a:p>
          <a:endParaRPr lang="zh-CN" altLang="en-US"/>
        </a:p>
      </dgm:t>
    </dgm:pt>
    <dgm:pt modelId="{9FB2CF58-0F59-4FFC-92BE-99C38AFA7859}" cxnId="{BE656004-A433-4DCF-9436-0319DBCD952C}" type="sibTrans">
      <dgm:prSet/>
      <dgm:spPr/>
      <dgm:t>
        <a:bodyPr/>
        <a:lstStyle/>
        <a:p>
          <a:endParaRPr lang="zh-CN" altLang="en-US"/>
        </a:p>
      </dgm:t>
    </dgm:pt>
    <dgm:pt modelId="{ACB18DF3-3252-4C56-8C7D-B350CA3530DD}" type="pres">
      <dgm:prSet presAssocID="{4668D5A0-8791-4C5B-84A1-4EB9634E4E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5F7F94B-EDC0-448F-A375-CBAF2BDEE19D}" type="pres">
      <dgm:prSet presAssocID="{29389F5A-A29C-4C49-95A9-A1BCAD133AC3}" presName="parentLin" presStyleCnt="0"/>
      <dgm:spPr/>
    </dgm:pt>
    <dgm:pt modelId="{A0C4C983-4287-4075-B229-8FB8BC901EEB}" type="pres">
      <dgm:prSet presAssocID="{29389F5A-A29C-4C49-95A9-A1BCAD133AC3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F4BB4E61-DCF0-4648-87E5-AAA77873851F}" type="pres">
      <dgm:prSet presAssocID="{29389F5A-A29C-4C49-95A9-A1BCAD133AC3}" presName="parentText" presStyleLbl="node1" presStyleIdx="0" presStyleCnt="3" custScaleX="1219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971791-BB0E-464E-BB0E-C524F20EA765}" type="pres">
      <dgm:prSet presAssocID="{29389F5A-A29C-4C49-95A9-A1BCAD133AC3}" presName="negativeSpace" presStyleCnt="0"/>
      <dgm:spPr/>
    </dgm:pt>
    <dgm:pt modelId="{000846A7-3EB6-4DB4-B39B-595A8BC31E20}" type="pres">
      <dgm:prSet presAssocID="{29389F5A-A29C-4C49-95A9-A1BCAD133AC3}" presName="childText" presStyleLbl="conFgAcc1" presStyleIdx="0" presStyleCnt="3">
        <dgm:presLayoutVars>
          <dgm:bulletEnabled val="1"/>
        </dgm:presLayoutVars>
      </dgm:prSet>
      <dgm:spPr/>
    </dgm:pt>
    <dgm:pt modelId="{9C3605AE-1103-4A86-B53F-7A6B9DAFCB9B}" type="pres">
      <dgm:prSet presAssocID="{D74D6F33-7165-44F8-86BD-4AA401C1027E}" presName="spaceBetweenRectangles" presStyleCnt="0"/>
      <dgm:spPr/>
    </dgm:pt>
    <dgm:pt modelId="{1AECA95F-7165-4ECA-A3EB-BB07800074EA}" type="pres">
      <dgm:prSet presAssocID="{E0C4C2CE-5BB2-4837-93B4-56DF2E26B0D4}" presName="parentLin" presStyleCnt="0"/>
      <dgm:spPr/>
    </dgm:pt>
    <dgm:pt modelId="{DE0A4F22-8B64-4E6A-B864-8CA05D0BECC1}" type="pres">
      <dgm:prSet presAssocID="{E0C4C2CE-5BB2-4837-93B4-56DF2E26B0D4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EE0ADBB0-178A-4418-9B75-43788E58F2AD}" type="pres">
      <dgm:prSet presAssocID="{E0C4C2CE-5BB2-4837-93B4-56DF2E26B0D4}" presName="parentText" presStyleLbl="node1" presStyleIdx="1" presStyleCnt="3" custScaleX="13571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66D99C-A412-4B90-9288-00F9A5578405}" type="pres">
      <dgm:prSet presAssocID="{E0C4C2CE-5BB2-4837-93B4-56DF2E26B0D4}" presName="negativeSpace" presStyleCnt="0"/>
      <dgm:spPr/>
    </dgm:pt>
    <dgm:pt modelId="{69A9C280-5945-4889-8154-CEA9159A6E0A}" type="pres">
      <dgm:prSet presAssocID="{E0C4C2CE-5BB2-4837-93B4-56DF2E26B0D4}" presName="childText" presStyleLbl="conFgAcc1" presStyleIdx="1" presStyleCnt="3">
        <dgm:presLayoutVars>
          <dgm:bulletEnabled val="1"/>
        </dgm:presLayoutVars>
      </dgm:prSet>
      <dgm:spPr/>
    </dgm:pt>
    <dgm:pt modelId="{1F28E908-FF9E-43AE-8D4D-464214A0AE47}" type="pres">
      <dgm:prSet presAssocID="{E2FA327B-2F0B-4172-8C4E-5E3AF2C874F5}" presName="spaceBetweenRectangles" presStyleCnt="0"/>
      <dgm:spPr/>
    </dgm:pt>
    <dgm:pt modelId="{42C6E23B-8E0D-4507-B122-24F8688C732E}" type="pres">
      <dgm:prSet presAssocID="{0418BD75-DFF0-4FEA-B583-7BB383D65DF1}" presName="parentLin" presStyleCnt="0"/>
      <dgm:spPr/>
    </dgm:pt>
    <dgm:pt modelId="{2A796A3A-BDB9-4B66-A76E-DFE774340495}" type="pres">
      <dgm:prSet presAssocID="{0418BD75-DFF0-4FEA-B583-7BB383D65DF1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C3F8ACDA-FABD-41A2-A47A-3DE6479E2F0F}" type="pres">
      <dgm:prSet presAssocID="{0418BD75-DFF0-4FEA-B583-7BB383D65DF1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AE168E-23C9-49B1-A26A-55E6C190ACED}" type="pres">
      <dgm:prSet presAssocID="{0418BD75-DFF0-4FEA-B583-7BB383D65DF1}" presName="negativeSpace" presStyleCnt="0"/>
      <dgm:spPr/>
    </dgm:pt>
    <dgm:pt modelId="{BDF4EB72-12AD-4305-A9D4-D9AC7F791FEC}" type="pres">
      <dgm:prSet presAssocID="{0418BD75-DFF0-4FEA-B583-7BB383D65DF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656004-A433-4DCF-9436-0319DBCD952C}" srcId="{4668D5A0-8791-4C5B-84A1-4EB9634E4EA7}" destId="{0418BD75-DFF0-4FEA-B583-7BB383D65DF1}" srcOrd="2" destOrd="0" parTransId="{0C2121BD-D6D0-4FE1-B3C9-09B49ACF318C}" sibTransId="{9FB2CF58-0F59-4FFC-92BE-99C38AFA7859}"/>
    <dgm:cxn modelId="{BD0CBCAB-6589-4E9B-A8C2-58BBF89639F9}" srcId="{4668D5A0-8791-4C5B-84A1-4EB9634E4EA7}" destId="{29389F5A-A29C-4C49-95A9-A1BCAD133AC3}" srcOrd="0" destOrd="0" parTransId="{F8945B00-87A1-447C-A571-EFA29F62E60B}" sibTransId="{D74D6F33-7165-44F8-86BD-4AA401C1027E}"/>
    <dgm:cxn modelId="{EE606ED5-4525-48AB-9666-958F2970A7DB}" type="presOf" srcId="{29389F5A-A29C-4C49-95A9-A1BCAD133AC3}" destId="{A0C4C983-4287-4075-B229-8FB8BC901EEB}" srcOrd="0" destOrd="0" presId="urn:microsoft.com/office/officeart/2005/8/layout/list1"/>
    <dgm:cxn modelId="{9808969A-BDB0-42D7-A4DF-61DBDD2BC274}" type="presOf" srcId="{E0C4C2CE-5BB2-4837-93B4-56DF2E26B0D4}" destId="{DE0A4F22-8B64-4E6A-B864-8CA05D0BECC1}" srcOrd="0" destOrd="0" presId="urn:microsoft.com/office/officeart/2005/8/layout/list1"/>
    <dgm:cxn modelId="{4C7760C8-EAC6-4F52-924F-5AB9A8E2C492}" type="presOf" srcId="{E0C4C2CE-5BB2-4837-93B4-56DF2E26B0D4}" destId="{EE0ADBB0-178A-4418-9B75-43788E58F2AD}" srcOrd="1" destOrd="0" presId="urn:microsoft.com/office/officeart/2005/8/layout/list1"/>
    <dgm:cxn modelId="{008E9764-0F6F-470E-A6F1-1D0FDB9F6492}" type="presOf" srcId="{4668D5A0-8791-4C5B-84A1-4EB9634E4EA7}" destId="{ACB18DF3-3252-4C56-8C7D-B350CA3530DD}" srcOrd="0" destOrd="0" presId="urn:microsoft.com/office/officeart/2005/8/layout/list1"/>
    <dgm:cxn modelId="{0E98DBAB-E4B8-4B78-8B36-A0E7FC80DBE2}" type="presOf" srcId="{0418BD75-DFF0-4FEA-B583-7BB383D65DF1}" destId="{2A796A3A-BDB9-4B66-A76E-DFE774340495}" srcOrd="0" destOrd="0" presId="urn:microsoft.com/office/officeart/2005/8/layout/list1"/>
    <dgm:cxn modelId="{4B244697-8112-4D1A-BB96-DE48426F14FB}" type="presOf" srcId="{29389F5A-A29C-4C49-95A9-A1BCAD133AC3}" destId="{F4BB4E61-DCF0-4648-87E5-AAA77873851F}" srcOrd="1" destOrd="0" presId="urn:microsoft.com/office/officeart/2005/8/layout/list1"/>
    <dgm:cxn modelId="{01A69532-22EB-4561-9938-291FF4A0B4C4}" srcId="{4668D5A0-8791-4C5B-84A1-4EB9634E4EA7}" destId="{E0C4C2CE-5BB2-4837-93B4-56DF2E26B0D4}" srcOrd="1" destOrd="0" parTransId="{11641AA1-80D5-4E4E-8B19-55DE35A51ED2}" sibTransId="{E2FA327B-2F0B-4172-8C4E-5E3AF2C874F5}"/>
    <dgm:cxn modelId="{B5E6D067-62A0-4B34-B593-CA163CE2BD56}" type="presOf" srcId="{0418BD75-DFF0-4FEA-B583-7BB383D65DF1}" destId="{C3F8ACDA-FABD-41A2-A47A-3DE6479E2F0F}" srcOrd="1" destOrd="0" presId="urn:microsoft.com/office/officeart/2005/8/layout/list1"/>
    <dgm:cxn modelId="{32939771-23E8-4539-BFAB-5FBB4681AC9D}" type="presParOf" srcId="{ACB18DF3-3252-4C56-8C7D-B350CA3530DD}" destId="{55F7F94B-EDC0-448F-A375-CBAF2BDEE19D}" srcOrd="0" destOrd="0" presId="urn:microsoft.com/office/officeart/2005/8/layout/list1"/>
    <dgm:cxn modelId="{2B183952-9A18-4CD0-802F-20ADE9CCF8A7}" type="presParOf" srcId="{55F7F94B-EDC0-448F-A375-CBAF2BDEE19D}" destId="{A0C4C983-4287-4075-B229-8FB8BC901EEB}" srcOrd="0" destOrd="0" presId="urn:microsoft.com/office/officeart/2005/8/layout/list1"/>
    <dgm:cxn modelId="{E741B248-9E84-42A4-8D89-49DA00A78F7A}" type="presParOf" srcId="{55F7F94B-EDC0-448F-A375-CBAF2BDEE19D}" destId="{F4BB4E61-DCF0-4648-87E5-AAA77873851F}" srcOrd="1" destOrd="0" presId="urn:microsoft.com/office/officeart/2005/8/layout/list1"/>
    <dgm:cxn modelId="{5593A6C4-DB1B-4560-9646-E1F5D075BB4E}" type="presParOf" srcId="{ACB18DF3-3252-4C56-8C7D-B350CA3530DD}" destId="{49971791-BB0E-464E-BB0E-C524F20EA765}" srcOrd="1" destOrd="0" presId="urn:microsoft.com/office/officeart/2005/8/layout/list1"/>
    <dgm:cxn modelId="{A7AC0AE1-ACA6-4C65-BA0C-51A562D0E200}" type="presParOf" srcId="{ACB18DF3-3252-4C56-8C7D-B350CA3530DD}" destId="{000846A7-3EB6-4DB4-B39B-595A8BC31E20}" srcOrd="2" destOrd="0" presId="urn:microsoft.com/office/officeart/2005/8/layout/list1"/>
    <dgm:cxn modelId="{B5EC31F1-49FC-4A65-A7C3-12C274EC83F1}" type="presParOf" srcId="{ACB18DF3-3252-4C56-8C7D-B350CA3530DD}" destId="{9C3605AE-1103-4A86-B53F-7A6B9DAFCB9B}" srcOrd="3" destOrd="0" presId="urn:microsoft.com/office/officeart/2005/8/layout/list1"/>
    <dgm:cxn modelId="{69890295-9FF1-488E-8811-BC42B5DE69D3}" type="presParOf" srcId="{ACB18DF3-3252-4C56-8C7D-B350CA3530DD}" destId="{1AECA95F-7165-4ECA-A3EB-BB07800074EA}" srcOrd="4" destOrd="0" presId="urn:microsoft.com/office/officeart/2005/8/layout/list1"/>
    <dgm:cxn modelId="{69E10996-AFA1-4864-92C7-64A308F81570}" type="presParOf" srcId="{1AECA95F-7165-4ECA-A3EB-BB07800074EA}" destId="{DE0A4F22-8B64-4E6A-B864-8CA05D0BECC1}" srcOrd="0" destOrd="0" presId="urn:microsoft.com/office/officeart/2005/8/layout/list1"/>
    <dgm:cxn modelId="{00DA468D-6FF3-4712-B23C-50CE95F5CE16}" type="presParOf" srcId="{1AECA95F-7165-4ECA-A3EB-BB07800074EA}" destId="{EE0ADBB0-178A-4418-9B75-43788E58F2AD}" srcOrd="1" destOrd="0" presId="urn:microsoft.com/office/officeart/2005/8/layout/list1"/>
    <dgm:cxn modelId="{6A730FB1-9A9F-4172-A924-6692AEC86C48}" type="presParOf" srcId="{ACB18DF3-3252-4C56-8C7D-B350CA3530DD}" destId="{4066D99C-A412-4B90-9288-00F9A5578405}" srcOrd="5" destOrd="0" presId="urn:microsoft.com/office/officeart/2005/8/layout/list1"/>
    <dgm:cxn modelId="{1DD3B023-04B3-4F14-AD7E-B4E4250DD249}" type="presParOf" srcId="{ACB18DF3-3252-4C56-8C7D-B350CA3530DD}" destId="{69A9C280-5945-4889-8154-CEA9159A6E0A}" srcOrd="6" destOrd="0" presId="urn:microsoft.com/office/officeart/2005/8/layout/list1"/>
    <dgm:cxn modelId="{A50C9BF9-A92B-4627-8B3D-E6FC1044D029}" type="presParOf" srcId="{ACB18DF3-3252-4C56-8C7D-B350CA3530DD}" destId="{1F28E908-FF9E-43AE-8D4D-464214A0AE47}" srcOrd="7" destOrd="0" presId="urn:microsoft.com/office/officeart/2005/8/layout/list1"/>
    <dgm:cxn modelId="{68E50DC9-74D6-4A95-9918-1F508236A6A1}" type="presParOf" srcId="{ACB18DF3-3252-4C56-8C7D-B350CA3530DD}" destId="{42C6E23B-8E0D-4507-B122-24F8688C732E}" srcOrd="8" destOrd="0" presId="urn:microsoft.com/office/officeart/2005/8/layout/list1"/>
    <dgm:cxn modelId="{0D92B6BB-C2D2-402E-8E57-F1AE53F80567}" type="presParOf" srcId="{42C6E23B-8E0D-4507-B122-24F8688C732E}" destId="{2A796A3A-BDB9-4B66-A76E-DFE774340495}" srcOrd="0" destOrd="0" presId="urn:microsoft.com/office/officeart/2005/8/layout/list1"/>
    <dgm:cxn modelId="{DC94ED73-EFF3-4414-9FCE-840B369DC9E5}" type="presParOf" srcId="{42C6E23B-8E0D-4507-B122-24F8688C732E}" destId="{C3F8ACDA-FABD-41A2-A47A-3DE6479E2F0F}" srcOrd="1" destOrd="0" presId="urn:microsoft.com/office/officeart/2005/8/layout/list1"/>
    <dgm:cxn modelId="{DE6D75FD-3D47-44DA-8D52-DF3A4DD9A96F}" type="presParOf" srcId="{ACB18DF3-3252-4C56-8C7D-B350CA3530DD}" destId="{8CAE168E-23C9-49B1-A26A-55E6C190ACED}" srcOrd="9" destOrd="0" presId="urn:microsoft.com/office/officeart/2005/8/layout/list1"/>
    <dgm:cxn modelId="{B051C80F-0FC7-45DC-B2C9-2EE48A4931BA}" type="presParOf" srcId="{ACB18DF3-3252-4C56-8C7D-B350CA3530DD}" destId="{BDF4EB72-12AD-4305-A9D4-D9AC7F791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8D5A0-8791-4C5B-84A1-4EB9634E4EA7}" type="doc">
      <dgm:prSet loTypeId="urn:microsoft.com/office/officeart/2005/8/layout/list1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29389F5A-A29C-4C49-95A9-A1BCAD133AC3}">
      <dgm:prSet phldrT="[文本]" custT="1"/>
      <dgm:spPr/>
      <dgm:t>
        <a:bodyPr/>
        <a:lstStyle/>
        <a:p>
          <a:r>
            <a:rPr lang="en-US" altLang="zh-CN" sz="3600" b="1" dirty="0" smtClean="0">
              <a:solidFill>
                <a:srgbClr val="0000FF"/>
              </a:solidFill>
            </a:rPr>
            <a:t>1.Clear structure(</a:t>
          </a:r>
          <a:r>
            <a:rPr lang="zh-CN" altLang="en-US" sz="3600" b="1" dirty="0" smtClean="0">
              <a:solidFill>
                <a:srgbClr val="0000FF"/>
              </a:solidFill>
            </a:rPr>
            <a:t>清晰的结构</a:t>
          </a:r>
          <a:r>
            <a:rPr lang="en-US" altLang="zh-CN" sz="3600" b="1" dirty="0" smtClean="0">
              <a:solidFill>
                <a:srgbClr val="0000FF"/>
              </a:solidFill>
            </a:rPr>
            <a:t>)</a:t>
          </a:r>
          <a:endParaRPr lang="zh-CN" altLang="en-US" sz="3600" b="1" dirty="0"/>
        </a:p>
      </dgm:t>
    </dgm:pt>
    <dgm:pt modelId="{F8945B00-87A1-447C-A571-EFA29F62E60B}" cxnId="{BD0CBCAB-6589-4E9B-A8C2-58BBF89639F9}" type="parTrans">
      <dgm:prSet/>
      <dgm:spPr/>
      <dgm:t>
        <a:bodyPr/>
        <a:lstStyle/>
        <a:p>
          <a:endParaRPr lang="zh-CN" altLang="en-US" sz="2400" b="1"/>
        </a:p>
      </dgm:t>
    </dgm:pt>
    <dgm:pt modelId="{D74D6F33-7165-44F8-86BD-4AA401C1027E}" cxnId="{BD0CBCAB-6589-4E9B-A8C2-58BBF89639F9}" type="sibTrans">
      <dgm:prSet/>
      <dgm:spPr/>
      <dgm:t>
        <a:bodyPr/>
        <a:lstStyle/>
        <a:p>
          <a:endParaRPr lang="zh-CN" altLang="en-US" sz="2400" b="1"/>
        </a:p>
      </dgm:t>
    </dgm:pt>
    <dgm:pt modelId="{E0C4C2CE-5BB2-4837-93B4-56DF2E26B0D4}">
      <dgm:prSet phldrT="[文本]" custT="1"/>
      <dgm:spPr/>
      <dgm:t>
        <a:bodyPr/>
        <a:lstStyle/>
        <a:p>
          <a:r>
            <a:rPr lang="en-US" altLang="zh-CN" sz="3600" b="1" strike="noStrike" dirty="0" smtClean="0">
              <a:solidFill>
                <a:srgbClr val="0000FF"/>
              </a:solidFill>
            </a:rPr>
            <a:t>2.Useful expressions(</a:t>
          </a:r>
          <a:r>
            <a:rPr lang="zh-CN" altLang="en-US" sz="3600" b="1" strike="noStrike" dirty="0" smtClean="0">
              <a:solidFill>
                <a:srgbClr val="0000FF"/>
              </a:solidFill>
            </a:rPr>
            <a:t>常见表达</a:t>
          </a:r>
          <a:r>
            <a:rPr lang="en-US" altLang="zh-CN" sz="3600" b="1" strike="noStrike" dirty="0" smtClean="0">
              <a:solidFill>
                <a:srgbClr val="0000FF"/>
              </a:solidFill>
            </a:rPr>
            <a:t>)</a:t>
          </a:r>
          <a:endParaRPr lang="zh-CN" altLang="en-US" sz="3600" b="1" strike="noStrike" dirty="0">
            <a:solidFill>
              <a:srgbClr val="0000FF"/>
            </a:solidFill>
          </a:endParaRPr>
        </a:p>
      </dgm:t>
    </dgm:pt>
    <dgm:pt modelId="{11641AA1-80D5-4E4E-8B19-55DE35A51ED2}" cxnId="{01A69532-22EB-4561-9938-291FF4A0B4C4}" type="parTrans">
      <dgm:prSet/>
      <dgm:spPr/>
      <dgm:t>
        <a:bodyPr/>
        <a:lstStyle/>
        <a:p>
          <a:endParaRPr lang="zh-CN" altLang="en-US" sz="2400" b="1"/>
        </a:p>
      </dgm:t>
    </dgm:pt>
    <dgm:pt modelId="{E2FA327B-2F0B-4172-8C4E-5E3AF2C874F5}" cxnId="{01A69532-22EB-4561-9938-291FF4A0B4C4}" type="sibTrans">
      <dgm:prSet/>
      <dgm:spPr/>
      <dgm:t>
        <a:bodyPr/>
        <a:lstStyle/>
        <a:p>
          <a:endParaRPr lang="zh-CN" altLang="en-US" sz="2400" b="1"/>
        </a:p>
      </dgm:t>
    </dgm:pt>
    <dgm:pt modelId="{0418BD75-DFF0-4FEA-B583-7BB383D65DF1}">
      <dgm:prSet custT="1"/>
      <dgm:spPr/>
      <dgm:t>
        <a:bodyPr/>
        <a:lstStyle/>
        <a:p>
          <a:r>
            <a:rPr lang="en-US" altLang="zh-CN" sz="4000" b="1" u="none" strike="noStrike" dirty="0" smtClean="0">
              <a:solidFill>
                <a:srgbClr val="0000FF"/>
              </a:solidFill>
            </a:rPr>
            <a:t> </a:t>
          </a:r>
          <a:endParaRPr lang="zh-CN" altLang="en-US" sz="4000" u="none" strike="noStrike" dirty="0">
            <a:solidFill>
              <a:srgbClr val="0000FF"/>
            </a:solidFill>
          </a:endParaRPr>
        </a:p>
      </dgm:t>
    </dgm:pt>
    <dgm:pt modelId="{0C2121BD-D6D0-4FE1-B3C9-09B49ACF318C}" cxnId="{BE656004-A433-4DCF-9436-0319DBCD952C}" type="parTrans">
      <dgm:prSet/>
      <dgm:spPr/>
      <dgm:t>
        <a:bodyPr/>
        <a:lstStyle/>
        <a:p>
          <a:endParaRPr lang="zh-CN" altLang="en-US"/>
        </a:p>
      </dgm:t>
    </dgm:pt>
    <dgm:pt modelId="{9FB2CF58-0F59-4FFC-92BE-99C38AFA7859}" cxnId="{BE656004-A433-4DCF-9436-0319DBCD952C}" type="sibTrans">
      <dgm:prSet/>
      <dgm:spPr/>
      <dgm:t>
        <a:bodyPr/>
        <a:lstStyle/>
        <a:p>
          <a:endParaRPr lang="zh-CN" altLang="en-US"/>
        </a:p>
      </dgm:t>
    </dgm:pt>
    <dgm:pt modelId="{ACB18DF3-3252-4C56-8C7D-B350CA3530DD}" type="pres">
      <dgm:prSet presAssocID="{4668D5A0-8791-4C5B-84A1-4EB9634E4E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5F7F94B-EDC0-448F-A375-CBAF2BDEE19D}" type="pres">
      <dgm:prSet presAssocID="{29389F5A-A29C-4C49-95A9-A1BCAD133AC3}" presName="parentLin" presStyleCnt="0"/>
      <dgm:spPr/>
    </dgm:pt>
    <dgm:pt modelId="{A0C4C983-4287-4075-B229-8FB8BC901EEB}" type="pres">
      <dgm:prSet presAssocID="{29389F5A-A29C-4C49-95A9-A1BCAD133AC3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F4BB4E61-DCF0-4648-87E5-AAA77873851F}" type="pres">
      <dgm:prSet presAssocID="{29389F5A-A29C-4C49-95A9-A1BCAD133AC3}" presName="parentText" presStyleLbl="node1" presStyleIdx="0" presStyleCnt="3" custScaleX="1219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971791-BB0E-464E-BB0E-C524F20EA765}" type="pres">
      <dgm:prSet presAssocID="{29389F5A-A29C-4C49-95A9-A1BCAD133AC3}" presName="negativeSpace" presStyleCnt="0"/>
      <dgm:spPr/>
    </dgm:pt>
    <dgm:pt modelId="{000846A7-3EB6-4DB4-B39B-595A8BC31E20}" type="pres">
      <dgm:prSet presAssocID="{29389F5A-A29C-4C49-95A9-A1BCAD133AC3}" presName="childText" presStyleLbl="conFgAcc1" presStyleIdx="0" presStyleCnt="3">
        <dgm:presLayoutVars>
          <dgm:bulletEnabled val="1"/>
        </dgm:presLayoutVars>
      </dgm:prSet>
      <dgm:spPr/>
    </dgm:pt>
    <dgm:pt modelId="{9C3605AE-1103-4A86-B53F-7A6B9DAFCB9B}" type="pres">
      <dgm:prSet presAssocID="{D74D6F33-7165-44F8-86BD-4AA401C1027E}" presName="spaceBetweenRectangles" presStyleCnt="0"/>
      <dgm:spPr/>
    </dgm:pt>
    <dgm:pt modelId="{1AECA95F-7165-4ECA-A3EB-BB07800074EA}" type="pres">
      <dgm:prSet presAssocID="{E0C4C2CE-5BB2-4837-93B4-56DF2E26B0D4}" presName="parentLin" presStyleCnt="0"/>
      <dgm:spPr/>
    </dgm:pt>
    <dgm:pt modelId="{DE0A4F22-8B64-4E6A-B864-8CA05D0BECC1}" type="pres">
      <dgm:prSet presAssocID="{E0C4C2CE-5BB2-4837-93B4-56DF2E26B0D4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EE0ADBB0-178A-4418-9B75-43788E58F2AD}" type="pres">
      <dgm:prSet presAssocID="{E0C4C2CE-5BB2-4837-93B4-56DF2E26B0D4}" presName="parentText" presStyleLbl="node1" presStyleIdx="1" presStyleCnt="3" custScaleX="13571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66D99C-A412-4B90-9288-00F9A5578405}" type="pres">
      <dgm:prSet presAssocID="{E0C4C2CE-5BB2-4837-93B4-56DF2E26B0D4}" presName="negativeSpace" presStyleCnt="0"/>
      <dgm:spPr/>
    </dgm:pt>
    <dgm:pt modelId="{69A9C280-5945-4889-8154-CEA9159A6E0A}" type="pres">
      <dgm:prSet presAssocID="{E0C4C2CE-5BB2-4837-93B4-56DF2E26B0D4}" presName="childText" presStyleLbl="conFgAcc1" presStyleIdx="1" presStyleCnt="3">
        <dgm:presLayoutVars>
          <dgm:bulletEnabled val="1"/>
        </dgm:presLayoutVars>
      </dgm:prSet>
      <dgm:spPr/>
    </dgm:pt>
    <dgm:pt modelId="{1F28E908-FF9E-43AE-8D4D-464214A0AE47}" type="pres">
      <dgm:prSet presAssocID="{E2FA327B-2F0B-4172-8C4E-5E3AF2C874F5}" presName="spaceBetweenRectangles" presStyleCnt="0"/>
      <dgm:spPr/>
    </dgm:pt>
    <dgm:pt modelId="{42C6E23B-8E0D-4507-B122-24F8688C732E}" type="pres">
      <dgm:prSet presAssocID="{0418BD75-DFF0-4FEA-B583-7BB383D65DF1}" presName="parentLin" presStyleCnt="0"/>
      <dgm:spPr/>
    </dgm:pt>
    <dgm:pt modelId="{2A796A3A-BDB9-4B66-A76E-DFE774340495}" type="pres">
      <dgm:prSet presAssocID="{0418BD75-DFF0-4FEA-B583-7BB383D65DF1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C3F8ACDA-FABD-41A2-A47A-3DE6479E2F0F}" type="pres">
      <dgm:prSet presAssocID="{0418BD75-DFF0-4FEA-B583-7BB383D65DF1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AE168E-23C9-49B1-A26A-55E6C190ACED}" type="pres">
      <dgm:prSet presAssocID="{0418BD75-DFF0-4FEA-B583-7BB383D65DF1}" presName="negativeSpace" presStyleCnt="0"/>
      <dgm:spPr/>
    </dgm:pt>
    <dgm:pt modelId="{BDF4EB72-12AD-4305-A9D4-D9AC7F791FEC}" type="pres">
      <dgm:prSet presAssocID="{0418BD75-DFF0-4FEA-B583-7BB383D65DF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656004-A433-4DCF-9436-0319DBCD952C}" srcId="{4668D5A0-8791-4C5B-84A1-4EB9634E4EA7}" destId="{0418BD75-DFF0-4FEA-B583-7BB383D65DF1}" srcOrd="2" destOrd="0" parTransId="{0C2121BD-D6D0-4FE1-B3C9-09B49ACF318C}" sibTransId="{9FB2CF58-0F59-4FFC-92BE-99C38AFA7859}"/>
    <dgm:cxn modelId="{BD0CBCAB-6589-4E9B-A8C2-58BBF89639F9}" srcId="{4668D5A0-8791-4C5B-84A1-4EB9634E4EA7}" destId="{29389F5A-A29C-4C49-95A9-A1BCAD133AC3}" srcOrd="0" destOrd="0" parTransId="{F8945B00-87A1-447C-A571-EFA29F62E60B}" sibTransId="{D74D6F33-7165-44F8-86BD-4AA401C1027E}"/>
    <dgm:cxn modelId="{37DE22F1-055F-4949-A016-9896B0682814}" type="presOf" srcId="{4668D5A0-8791-4C5B-84A1-4EB9634E4EA7}" destId="{ACB18DF3-3252-4C56-8C7D-B350CA3530DD}" srcOrd="0" destOrd="0" presId="urn:microsoft.com/office/officeart/2005/8/layout/list1"/>
    <dgm:cxn modelId="{0DE80FBB-D92D-4C26-84FF-4D74B5B7075E}" type="presOf" srcId="{0418BD75-DFF0-4FEA-B583-7BB383D65DF1}" destId="{2A796A3A-BDB9-4B66-A76E-DFE774340495}" srcOrd="0" destOrd="0" presId="urn:microsoft.com/office/officeart/2005/8/layout/list1"/>
    <dgm:cxn modelId="{AB9E57C7-F146-4942-AC36-54B9B3109136}" type="presOf" srcId="{29389F5A-A29C-4C49-95A9-A1BCAD133AC3}" destId="{A0C4C983-4287-4075-B229-8FB8BC901EEB}" srcOrd="0" destOrd="0" presId="urn:microsoft.com/office/officeart/2005/8/layout/list1"/>
    <dgm:cxn modelId="{02DF2C0A-D6BC-4EBB-BDDE-9673E84FCF70}" type="presOf" srcId="{0418BD75-DFF0-4FEA-B583-7BB383D65DF1}" destId="{C3F8ACDA-FABD-41A2-A47A-3DE6479E2F0F}" srcOrd="1" destOrd="0" presId="urn:microsoft.com/office/officeart/2005/8/layout/list1"/>
    <dgm:cxn modelId="{F6D3164A-544D-41DB-8ACB-44640BCA4320}" type="presOf" srcId="{E0C4C2CE-5BB2-4837-93B4-56DF2E26B0D4}" destId="{EE0ADBB0-178A-4418-9B75-43788E58F2AD}" srcOrd="1" destOrd="0" presId="urn:microsoft.com/office/officeart/2005/8/layout/list1"/>
    <dgm:cxn modelId="{01A69532-22EB-4561-9938-291FF4A0B4C4}" srcId="{4668D5A0-8791-4C5B-84A1-4EB9634E4EA7}" destId="{E0C4C2CE-5BB2-4837-93B4-56DF2E26B0D4}" srcOrd="1" destOrd="0" parTransId="{11641AA1-80D5-4E4E-8B19-55DE35A51ED2}" sibTransId="{E2FA327B-2F0B-4172-8C4E-5E3AF2C874F5}"/>
    <dgm:cxn modelId="{7D9980C3-2CB7-45FC-8631-3DD81E8238A5}" type="presOf" srcId="{E0C4C2CE-5BB2-4837-93B4-56DF2E26B0D4}" destId="{DE0A4F22-8B64-4E6A-B864-8CA05D0BECC1}" srcOrd="0" destOrd="0" presId="urn:microsoft.com/office/officeart/2005/8/layout/list1"/>
    <dgm:cxn modelId="{219396A2-C8BC-405E-BC13-B82E85FFED26}" type="presOf" srcId="{29389F5A-A29C-4C49-95A9-A1BCAD133AC3}" destId="{F4BB4E61-DCF0-4648-87E5-AAA77873851F}" srcOrd="1" destOrd="0" presId="urn:microsoft.com/office/officeart/2005/8/layout/list1"/>
    <dgm:cxn modelId="{4DAB4FEA-B697-4A8D-87F0-C7C07E863CB3}" type="presParOf" srcId="{ACB18DF3-3252-4C56-8C7D-B350CA3530DD}" destId="{55F7F94B-EDC0-448F-A375-CBAF2BDEE19D}" srcOrd="0" destOrd="0" presId="urn:microsoft.com/office/officeart/2005/8/layout/list1"/>
    <dgm:cxn modelId="{EC727A8E-DA2A-4C2F-8205-1DE40BF49889}" type="presParOf" srcId="{55F7F94B-EDC0-448F-A375-CBAF2BDEE19D}" destId="{A0C4C983-4287-4075-B229-8FB8BC901EEB}" srcOrd="0" destOrd="0" presId="urn:microsoft.com/office/officeart/2005/8/layout/list1"/>
    <dgm:cxn modelId="{0D60E3B5-B0CB-4DB2-9C72-618EFB106437}" type="presParOf" srcId="{55F7F94B-EDC0-448F-A375-CBAF2BDEE19D}" destId="{F4BB4E61-DCF0-4648-87E5-AAA77873851F}" srcOrd="1" destOrd="0" presId="urn:microsoft.com/office/officeart/2005/8/layout/list1"/>
    <dgm:cxn modelId="{9C615389-2C14-4206-9908-B1882FEA0B91}" type="presParOf" srcId="{ACB18DF3-3252-4C56-8C7D-B350CA3530DD}" destId="{49971791-BB0E-464E-BB0E-C524F20EA765}" srcOrd="1" destOrd="0" presId="urn:microsoft.com/office/officeart/2005/8/layout/list1"/>
    <dgm:cxn modelId="{E413E4D8-DEB0-470D-BD4D-8966897E7F21}" type="presParOf" srcId="{ACB18DF3-3252-4C56-8C7D-B350CA3530DD}" destId="{000846A7-3EB6-4DB4-B39B-595A8BC31E20}" srcOrd="2" destOrd="0" presId="urn:microsoft.com/office/officeart/2005/8/layout/list1"/>
    <dgm:cxn modelId="{862521BE-7F1C-4BA6-9A4E-91D5977FD3F0}" type="presParOf" srcId="{ACB18DF3-3252-4C56-8C7D-B350CA3530DD}" destId="{9C3605AE-1103-4A86-B53F-7A6B9DAFCB9B}" srcOrd="3" destOrd="0" presId="urn:microsoft.com/office/officeart/2005/8/layout/list1"/>
    <dgm:cxn modelId="{0016BA36-CC25-4DFE-A312-472AAF49DA1C}" type="presParOf" srcId="{ACB18DF3-3252-4C56-8C7D-B350CA3530DD}" destId="{1AECA95F-7165-4ECA-A3EB-BB07800074EA}" srcOrd="4" destOrd="0" presId="urn:microsoft.com/office/officeart/2005/8/layout/list1"/>
    <dgm:cxn modelId="{F70B0567-1366-4994-BBE9-01D7D3F1FD80}" type="presParOf" srcId="{1AECA95F-7165-4ECA-A3EB-BB07800074EA}" destId="{DE0A4F22-8B64-4E6A-B864-8CA05D0BECC1}" srcOrd="0" destOrd="0" presId="urn:microsoft.com/office/officeart/2005/8/layout/list1"/>
    <dgm:cxn modelId="{2A33A935-F39C-42CE-8E7C-11EEA70EC02B}" type="presParOf" srcId="{1AECA95F-7165-4ECA-A3EB-BB07800074EA}" destId="{EE0ADBB0-178A-4418-9B75-43788E58F2AD}" srcOrd="1" destOrd="0" presId="urn:microsoft.com/office/officeart/2005/8/layout/list1"/>
    <dgm:cxn modelId="{AE972A2F-7DAB-4C80-B107-F3A6881F7179}" type="presParOf" srcId="{ACB18DF3-3252-4C56-8C7D-B350CA3530DD}" destId="{4066D99C-A412-4B90-9288-00F9A5578405}" srcOrd="5" destOrd="0" presId="urn:microsoft.com/office/officeart/2005/8/layout/list1"/>
    <dgm:cxn modelId="{098AA9AA-4129-4F2C-871E-FA2223E0D376}" type="presParOf" srcId="{ACB18DF3-3252-4C56-8C7D-B350CA3530DD}" destId="{69A9C280-5945-4889-8154-CEA9159A6E0A}" srcOrd="6" destOrd="0" presId="urn:microsoft.com/office/officeart/2005/8/layout/list1"/>
    <dgm:cxn modelId="{45CDCC01-CAAC-4BEC-B0BF-34E005E52F13}" type="presParOf" srcId="{ACB18DF3-3252-4C56-8C7D-B350CA3530DD}" destId="{1F28E908-FF9E-43AE-8D4D-464214A0AE47}" srcOrd="7" destOrd="0" presId="urn:microsoft.com/office/officeart/2005/8/layout/list1"/>
    <dgm:cxn modelId="{57621043-9B46-4684-901C-5EA39047920B}" type="presParOf" srcId="{ACB18DF3-3252-4C56-8C7D-B350CA3530DD}" destId="{42C6E23B-8E0D-4507-B122-24F8688C732E}" srcOrd="8" destOrd="0" presId="urn:microsoft.com/office/officeart/2005/8/layout/list1"/>
    <dgm:cxn modelId="{88BA73E0-9FE9-41DC-A95C-DDE1374DB629}" type="presParOf" srcId="{42C6E23B-8E0D-4507-B122-24F8688C732E}" destId="{2A796A3A-BDB9-4B66-A76E-DFE774340495}" srcOrd="0" destOrd="0" presId="urn:microsoft.com/office/officeart/2005/8/layout/list1"/>
    <dgm:cxn modelId="{777DDC07-AE56-41F5-A98F-630E87DCFC73}" type="presParOf" srcId="{42C6E23B-8E0D-4507-B122-24F8688C732E}" destId="{C3F8ACDA-FABD-41A2-A47A-3DE6479E2F0F}" srcOrd="1" destOrd="0" presId="urn:microsoft.com/office/officeart/2005/8/layout/list1"/>
    <dgm:cxn modelId="{AA509438-831C-4415-B59F-E6A5F93B0625}" type="presParOf" srcId="{ACB18DF3-3252-4C56-8C7D-B350CA3530DD}" destId="{8CAE168E-23C9-49B1-A26A-55E6C190ACED}" srcOrd="9" destOrd="0" presId="urn:microsoft.com/office/officeart/2005/8/layout/list1"/>
    <dgm:cxn modelId="{1DB2A26C-3B68-401E-A0FD-FB79BC670BB9}" type="presParOf" srcId="{ACB18DF3-3252-4C56-8C7D-B350CA3530DD}" destId="{BDF4EB72-12AD-4305-A9D4-D9AC7F791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8D5A0-8791-4C5B-84A1-4EB9634E4EA7}" type="doc">
      <dgm:prSet loTypeId="urn:microsoft.com/office/officeart/2005/8/layout/list1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29389F5A-A29C-4C49-95A9-A1BCAD133AC3}">
      <dgm:prSet phldrT="[文本]" custT="1"/>
      <dgm:spPr/>
      <dgm:t>
        <a:bodyPr/>
        <a:lstStyle/>
        <a:p>
          <a:r>
            <a:rPr lang="en-US" altLang="zh-CN" sz="3600" b="1" dirty="0" smtClean="0">
              <a:solidFill>
                <a:srgbClr val="0000FF"/>
              </a:solidFill>
            </a:rPr>
            <a:t>1.Clear structure(</a:t>
          </a:r>
          <a:r>
            <a:rPr lang="zh-CN" altLang="en-US" sz="3600" b="1" dirty="0" smtClean="0">
              <a:solidFill>
                <a:srgbClr val="0000FF"/>
              </a:solidFill>
            </a:rPr>
            <a:t>清晰的结构</a:t>
          </a:r>
          <a:r>
            <a:rPr lang="en-US" altLang="zh-CN" sz="3600" b="1" dirty="0" smtClean="0">
              <a:solidFill>
                <a:srgbClr val="0000FF"/>
              </a:solidFill>
            </a:rPr>
            <a:t>)</a:t>
          </a:r>
          <a:endParaRPr lang="zh-CN" altLang="en-US" sz="3600" b="1" dirty="0"/>
        </a:p>
      </dgm:t>
    </dgm:pt>
    <dgm:pt modelId="{F8945B00-87A1-447C-A571-EFA29F62E60B}" cxnId="{BD0CBCAB-6589-4E9B-A8C2-58BBF89639F9}" type="parTrans">
      <dgm:prSet/>
      <dgm:spPr/>
      <dgm:t>
        <a:bodyPr/>
        <a:lstStyle/>
        <a:p>
          <a:endParaRPr lang="zh-CN" altLang="en-US" sz="2400" b="1"/>
        </a:p>
      </dgm:t>
    </dgm:pt>
    <dgm:pt modelId="{D74D6F33-7165-44F8-86BD-4AA401C1027E}" cxnId="{BD0CBCAB-6589-4E9B-A8C2-58BBF89639F9}" type="sibTrans">
      <dgm:prSet/>
      <dgm:spPr/>
      <dgm:t>
        <a:bodyPr/>
        <a:lstStyle/>
        <a:p>
          <a:endParaRPr lang="zh-CN" altLang="en-US" sz="2400" b="1"/>
        </a:p>
      </dgm:t>
    </dgm:pt>
    <dgm:pt modelId="{E0C4C2CE-5BB2-4837-93B4-56DF2E26B0D4}">
      <dgm:prSet phldrT="[文本]" custT="1"/>
      <dgm:spPr/>
      <dgm:t>
        <a:bodyPr/>
        <a:lstStyle/>
        <a:p>
          <a:r>
            <a:rPr lang="en-US" altLang="zh-CN" sz="3600" b="1" u="none" strike="noStrike" dirty="0" smtClean="0">
              <a:solidFill>
                <a:srgbClr val="0000FF"/>
              </a:solidFill>
            </a:rPr>
            <a:t>2.Useful </a:t>
          </a:r>
          <a:r>
            <a:rPr lang="en-US" altLang="zh-CN" sz="3600" b="1" strike="noStrike" dirty="0" smtClean="0">
              <a:solidFill>
                <a:srgbClr val="0000FF"/>
              </a:solidFill>
            </a:rPr>
            <a:t>expressions(</a:t>
          </a:r>
          <a:r>
            <a:rPr lang="zh-CN" altLang="en-US" sz="3600" b="1" strike="noStrike" dirty="0" smtClean="0">
              <a:solidFill>
                <a:srgbClr val="0000FF"/>
              </a:solidFill>
            </a:rPr>
            <a:t>常见表达</a:t>
          </a:r>
          <a:r>
            <a:rPr lang="en-US" altLang="zh-CN" sz="3600" b="1" strike="noStrike" dirty="0" smtClean="0">
              <a:solidFill>
                <a:srgbClr val="0000FF"/>
              </a:solidFill>
            </a:rPr>
            <a:t>)</a:t>
          </a:r>
          <a:endParaRPr lang="zh-CN" altLang="en-US" sz="3600" b="1" u="none" strike="noStrike" dirty="0">
            <a:solidFill>
              <a:srgbClr val="0000FF"/>
            </a:solidFill>
          </a:endParaRPr>
        </a:p>
      </dgm:t>
    </dgm:pt>
    <dgm:pt modelId="{11641AA1-80D5-4E4E-8B19-55DE35A51ED2}" cxnId="{01A69532-22EB-4561-9938-291FF4A0B4C4}" type="parTrans">
      <dgm:prSet/>
      <dgm:spPr/>
      <dgm:t>
        <a:bodyPr/>
        <a:lstStyle/>
        <a:p>
          <a:endParaRPr lang="zh-CN" altLang="en-US" sz="2400" b="1"/>
        </a:p>
      </dgm:t>
    </dgm:pt>
    <dgm:pt modelId="{E2FA327B-2F0B-4172-8C4E-5E3AF2C874F5}" cxnId="{01A69532-22EB-4561-9938-291FF4A0B4C4}" type="sibTrans">
      <dgm:prSet/>
      <dgm:spPr/>
      <dgm:t>
        <a:bodyPr/>
        <a:lstStyle/>
        <a:p>
          <a:endParaRPr lang="zh-CN" altLang="en-US" sz="2400" b="1"/>
        </a:p>
      </dgm:t>
    </dgm:pt>
    <dgm:pt modelId="{0418BD75-DFF0-4FEA-B583-7BB383D65DF1}">
      <dgm:prSet custT="1"/>
      <dgm:spPr/>
      <dgm:t>
        <a:bodyPr/>
        <a:lstStyle/>
        <a:p>
          <a:r>
            <a:rPr lang="en-US" altLang="zh-CN" sz="4000" b="1" u="none" strike="noStrike" dirty="0" smtClean="0">
              <a:solidFill>
                <a:srgbClr val="0000FF"/>
              </a:solidFill>
            </a:rPr>
            <a:t>3. Proper transitions(</a:t>
          </a:r>
          <a:r>
            <a:rPr lang="zh-CN" altLang="en-US" sz="4000" b="1" u="none" strike="noStrike" dirty="0" smtClean="0">
              <a:solidFill>
                <a:srgbClr val="0000FF"/>
              </a:solidFill>
            </a:rPr>
            <a:t>过渡语</a:t>
          </a:r>
          <a:r>
            <a:rPr lang="en-US" altLang="zh-CN" sz="4000" b="1" u="none" strike="noStrike" dirty="0" smtClean="0">
              <a:solidFill>
                <a:srgbClr val="0000FF"/>
              </a:solidFill>
            </a:rPr>
            <a:t>)</a:t>
          </a:r>
          <a:endParaRPr lang="zh-CN" altLang="en-US" sz="4000" u="none" strike="noStrike" dirty="0">
            <a:solidFill>
              <a:srgbClr val="0000FF"/>
            </a:solidFill>
          </a:endParaRPr>
        </a:p>
      </dgm:t>
    </dgm:pt>
    <dgm:pt modelId="{0C2121BD-D6D0-4FE1-B3C9-09B49ACF318C}" cxnId="{BE656004-A433-4DCF-9436-0319DBCD952C}" type="parTrans">
      <dgm:prSet/>
      <dgm:spPr/>
      <dgm:t>
        <a:bodyPr/>
        <a:lstStyle/>
        <a:p>
          <a:endParaRPr lang="zh-CN" altLang="en-US"/>
        </a:p>
      </dgm:t>
    </dgm:pt>
    <dgm:pt modelId="{9FB2CF58-0F59-4FFC-92BE-99C38AFA7859}" cxnId="{BE656004-A433-4DCF-9436-0319DBCD952C}" type="sibTrans">
      <dgm:prSet/>
      <dgm:spPr/>
      <dgm:t>
        <a:bodyPr/>
        <a:lstStyle/>
        <a:p>
          <a:endParaRPr lang="zh-CN" altLang="en-US"/>
        </a:p>
      </dgm:t>
    </dgm:pt>
    <dgm:pt modelId="{ACB18DF3-3252-4C56-8C7D-B350CA3530DD}" type="pres">
      <dgm:prSet presAssocID="{4668D5A0-8791-4C5B-84A1-4EB9634E4E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5F7F94B-EDC0-448F-A375-CBAF2BDEE19D}" type="pres">
      <dgm:prSet presAssocID="{29389F5A-A29C-4C49-95A9-A1BCAD133AC3}" presName="parentLin" presStyleCnt="0"/>
      <dgm:spPr/>
    </dgm:pt>
    <dgm:pt modelId="{A0C4C983-4287-4075-B229-8FB8BC901EEB}" type="pres">
      <dgm:prSet presAssocID="{29389F5A-A29C-4C49-95A9-A1BCAD133AC3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F4BB4E61-DCF0-4648-87E5-AAA77873851F}" type="pres">
      <dgm:prSet presAssocID="{29389F5A-A29C-4C49-95A9-A1BCAD133AC3}" presName="parentText" presStyleLbl="node1" presStyleIdx="0" presStyleCnt="3" custScaleX="1219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971791-BB0E-464E-BB0E-C524F20EA765}" type="pres">
      <dgm:prSet presAssocID="{29389F5A-A29C-4C49-95A9-A1BCAD133AC3}" presName="negativeSpace" presStyleCnt="0"/>
      <dgm:spPr/>
    </dgm:pt>
    <dgm:pt modelId="{000846A7-3EB6-4DB4-B39B-595A8BC31E20}" type="pres">
      <dgm:prSet presAssocID="{29389F5A-A29C-4C49-95A9-A1BCAD133AC3}" presName="childText" presStyleLbl="conFgAcc1" presStyleIdx="0" presStyleCnt="3">
        <dgm:presLayoutVars>
          <dgm:bulletEnabled val="1"/>
        </dgm:presLayoutVars>
      </dgm:prSet>
      <dgm:spPr/>
    </dgm:pt>
    <dgm:pt modelId="{9C3605AE-1103-4A86-B53F-7A6B9DAFCB9B}" type="pres">
      <dgm:prSet presAssocID="{D74D6F33-7165-44F8-86BD-4AA401C1027E}" presName="spaceBetweenRectangles" presStyleCnt="0"/>
      <dgm:spPr/>
    </dgm:pt>
    <dgm:pt modelId="{1AECA95F-7165-4ECA-A3EB-BB07800074EA}" type="pres">
      <dgm:prSet presAssocID="{E0C4C2CE-5BB2-4837-93B4-56DF2E26B0D4}" presName="parentLin" presStyleCnt="0"/>
      <dgm:spPr/>
    </dgm:pt>
    <dgm:pt modelId="{DE0A4F22-8B64-4E6A-B864-8CA05D0BECC1}" type="pres">
      <dgm:prSet presAssocID="{E0C4C2CE-5BB2-4837-93B4-56DF2E26B0D4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EE0ADBB0-178A-4418-9B75-43788E58F2AD}" type="pres">
      <dgm:prSet presAssocID="{E0C4C2CE-5BB2-4837-93B4-56DF2E26B0D4}" presName="parentText" presStyleLbl="node1" presStyleIdx="1" presStyleCnt="3" custScaleX="13571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66D99C-A412-4B90-9288-00F9A5578405}" type="pres">
      <dgm:prSet presAssocID="{E0C4C2CE-5BB2-4837-93B4-56DF2E26B0D4}" presName="negativeSpace" presStyleCnt="0"/>
      <dgm:spPr/>
    </dgm:pt>
    <dgm:pt modelId="{69A9C280-5945-4889-8154-CEA9159A6E0A}" type="pres">
      <dgm:prSet presAssocID="{E0C4C2CE-5BB2-4837-93B4-56DF2E26B0D4}" presName="childText" presStyleLbl="conFgAcc1" presStyleIdx="1" presStyleCnt="3">
        <dgm:presLayoutVars>
          <dgm:bulletEnabled val="1"/>
        </dgm:presLayoutVars>
      </dgm:prSet>
      <dgm:spPr/>
    </dgm:pt>
    <dgm:pt modelId="{1F28E908-FF9E-43AE-8D4D-464214A0AE47}" type="pres">
      <dgm:prSet presAssocID="{E2FA327B-2F0B-4172-8C4E-5E3AF2C874F5}" presName="spaceBetweenRectangles" presStyleCnt="0"/>
      <dgm:spPr/>
    </dgm:pt>
    <dgm:pt modelId="{42C6E23B-8E0D-4507-B122-24F8688C732E}" type="pres">
      <dgm:prSet presAssocID="{0418BD75-DFF0-4FEA-B583-7BB383D65DF1}" presName="parentLin" presStyleCnt="0"/>
      <dgm:spPr/>
    </dgm:pt>
    <dgm:pt modelId="{2A796A3A-BDB9-4B66-A76E-DFE774340495}" type="pres">
      <dgm:prSet presAssocID="{0418BD75-DFF0-4FEA-B583-7BB383D65DF1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C3F8ACDA-FABD-41A2-A47A-3DE6479E2F0F}" type="pres">
      <dgm:prSet presAssocID="{0418BD75-DFF0-4FEA-B583-7BB383D65DF1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AE168E-23C9-49B1-A26A-55E6C190ACED}" type="pres">
      <dgm:prSet presAssocID="{0418BD75-DFF0-4FEA-B583-7BB383D65DF1}" presName="negativeSpace" presStyleCnt="0"/>
      <dgm:spPr/>
    </dgm:pt>
    <dgm:pt modelId="{BDF4EB72-12AD-4305-A9D4-D9AC7F791FEC}" type="pres">
      <dgm:prSet presAssocID="{0418BD75-DFF0-4FEA-B583-7BB383D65DF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656004-A433-4DCF-9436-0319DBCD952C}" srcId="{4668D5A0-8791-4C5B-84A1-4EB9634E4EA7}" destId="{0418BD75-DFF0-4FEA-B583-7BB383D65DF1}" srcOrd="2" destOrd="0" parTransId="{0C2121BD-D6D0-4FE1-B3C9-09B49ACF318C}" sibTransId="{9FB2CF58-0F59-4FFC-92BE-99C38AFA7859}"/>
    <dgm:cxn modelId="{18D8715C-89D5-4759-BB99-EA75EEAA51C1}" type="presOf" srcId="{0418BD75-DFF0-4FEA-B583-7BB383D65DF1}" destId="{2A796A3A-BDB9-4B66-A76E-DFE774340495}" srcOrd="0" destOrd="0" presId="urn:microsoft.com/office/officeart/2005/8/layout/list1"/>
    <dgm:cxn modelId="{BD0CBCAB-6589-4E9B-A8C2-58BBF89639F9}" srcId="{4668D5A0-8791-4C5B-84A1-4EB9634E4EA7}" destId="{29389F5A-A29C-4C49-95A9-A1BCAD133AC3}" srcOrd="0" destOrd="0" parTransId="{F8945B00-87A1-447C-A571-EFA29F62E60B}" sibTransId="{D74D6F33-7165-44F8-86BD-4AA401C1027E}"/>
    <dgm:cxn modelId="{11167017-AA55-42D6-BB45-5CA43C671949}" type="presOf" srcId="{0418BD75-DFF0-4FEA-B583-7BB383D65DF1}" destId="{C3F8ACDA-FABD-41A2-A47A-3DE6479E2F0F}" srcOrd="1" destOrd="0" presId="urn:microsoft.com/office/officeart/2005/8/layout/list1"/>
    <dgm:cxn modelId="{1872CD9B-1468-4269-A4D4-C240DB7B04B9}" type="presOf" srcId="{4668D5A0-8791-4C5B-84A1-4EB9634E4EA7}" destId="{ACB18DF3-3252-4C56-8C7D-B350CA3530DD}" srcOrd="0" destOrd="0" presId="urn:microsoft.com/office/officeart/2005/8/layout/list1"/>
    <dgm:cxn modelId="{3612DBC9-D052-4FC3-B24D-6573372F7AD3}" type="presOf" srcId="{29389F5A-A29C-4C49-95A9-A1BCAD133AC3}" destId="{A0C4C983-4287-4075-B229-8FB8BC901EEB}" srcOrd="0" destOrd="0" presId="urn:microsoft.com/office/officeart/2005/8/layout/list1"/>
    <dgm:cxn modelId="{C597F2FE-E4D5-4ED4-83C2-491E6C1F052B}" type="presOf" srcId="{E0C4C2CE-5BB2-4837-93B4-56DF2E26B0D4}" destId="{DE0A4F22-8B64-4E6A-B864-8CA05D0BECC1}" srcOrd="0" destOrd="0" presId="urn:microsoft.com/office/officeart/2005/8/layout/list1"/>
    <dgm:cxn modelId="{4DC882AD-65D1-427A-B3A9-7595B0F29A48}" type="presOf" srcId="{E0C4C2CE-5BB2-4837-93B4-56DF2E26B0D4}" destId="{EE0ADBB0-178A-4418-9B75-43788E58F2AD}" srcOrd="1" destOrd="0" presId="urn:microsoft.com/office/officeart/2005/8/layout/list1"/>
    <dgm:cxn modelId="{01A69532-22EB-4561-9938-291FF4A0B4C4}" srcId="{4668D5A0-8791-4C5B-84A1-4EB9634E4EA7}" destId="{E0C4C2CE-5BB2-4837-93B4-56DF2E26B0D4}" srcOrd="1" destOrd="0" parTransId="{11641AA1-80D5-4E4E-8B19-55DE35A51ED2}" sibTransId="{E2FA327B-2F0B-4172-8C4E-5E3AF2C874F5}"/>
    <dgm:cxn modelId="{38E54C78-60B9-48B8-816C-C4117F15F936}" type="presOf" srcId="{29389F5A-A29C-4C49-95A9-A1BCAD133AC3}" destId="{F4BB4E61-DCF0-4648-87E5-AAA77873851F}" srcOrd="1" destOrd="0" presId="urn:microsoft.com/office/officeart/2005/8/layout/list1"/>
    <dgm:cxn modelId="{F84D5606-5B20-436E-8B73-D7F41311C32E}" type="presParOf" srcId="{ACB18DF3-3252-4C56-8C7D-B350CA3530DD}" destId="{55F7F94B-EDC0-448F-A375-CBAF2BDEE19D}" srcOrd="0" destOrd="0" presId="urn:microsoft.com/office/officeart/2005/8/layout/list1"/>
    <dgm:cxn modelId="{809D9C4E-68CF-4515-8307-DFA12BEABC60}" type="presParOf" srcId="{55F7F94B-EDC0-448F-A375-CBAF2BDEE19D}" destId="{A0C4C983-4287-4075-B229-8FB8BC901EEB}" srcOrd="0" destOrd="0" presId="urn:microsoft.com/office/officeart/2005/8/layout/list1"/>
    <dgm:cxn modelId="{4321F593-6B0F-4074-B8D2-88923B349F24}" type="presParOf" srcId="{55F7F94B-EDC0-448F-A375-CBAF2BDEE19D}" destId="{F4BB4E61-DCF0-4648-87E5-AAA77873851F}" srcOrd="1" destOrd="0" presId="urn:microsoft.com/office/officeart/2005/8/layout/list1"/>
    <dgm:cxn modelId="{8FFE0651-22C0-4E77-BC97-8B5C7F4F8509}" type="presParOf" srcId="{ACB18DF3-3252-4C56-8C7D-B350CA3530DD}" destId="{49971791-BB0E-464E-BB0E-C524F20EA765}" srcOrd="1" destOrd="0" presId="urn:microsoft.com/office/officeart/2005/8/layout/list1"/>
    <dgm:cxn modelId="{0101239C-CFFB-472D-A586-54732E1D559A}" type="presParOf" srcId="{ACB18DF3-3252-4C56-8C7D-B350CA3530DD}" destId="{000846A7-3EB6-4DB4-B39B-595A8BC31E20}" srcOrd="2" destOrd="0" presId="urn:microsoft.com/office/officeart/2005/8/layout/list1"/>
    <dgm:cxn modelId="{A589A721-67F8-45C5-A6BF-3A10AC9EAD4A}" type="presParOf" srcId="{ACB18DF3-3252-4C56-8C7D-B350CA3530DD}" destId="{9C3605AE-1103-4A86-B53F-7A6B9DAFCB9B}" srcOrd="3" destOrd="0" presId="urn:microsoft.com/office/officeart/2005/8/layout/list1"/>
    <dgm:cxn modelId="{83A1E648-8911-4BC6-81D9-A15F4E418F18}" type="presParOf" srcId="{ACB18DF3-3252-4C56-8C7D-B350CA3530DD}" destId="{1AECA95F-7165-4ECA-A3EB-BB07800074EA}" srcOrd="4" destOrd="0" presId="urn:microsoft.com/office/officeart/2005/8/layout/list1"/>
    <dgm:cxn modelId="{1D93E02B-43EC-4E4E-BEEC-52250F02FC6B}" type="presParOf" srcId="{1AECA95F-7165-4ECA-A3EB-BB07800074EA}" destId="{DE0A4F22-8B64-4E6A-B864-8CA05D0BECC1}" srcOrd="0" destOrd="0" presId="urn:microsoft.com/office/officeart/2005/8/layout/list1"/>
    <dgm:cxn modelId="{248D215A-8D5E-4FA8-AE5D-01345418CDE7}" type="presParOf" srcId="{1AECA95F-7165-4ECA-A3EB-BB07800074EA}" destId="{EE0ADBB0-178A-4418-9B75-43788E58F2AD}" srcOrd="1" destOrd="0" presId="urn:microsoft.com/office/officeart/2005/8/layout/list1"/>
    <dgm:cxn modelId="{B63E71DA-BD82-44CF-8220-42383B1EE785}" type="presParOf" srcId="{ACB18DF3-3252-4C56-8C7D-B350CA3530DD}" destId="{4066D99C-A412-4B90-9288-00F9A5578405}" srcOrd="5" destOrd="0" presId="urn:microsoft.com/office/officeart/2005/8/layout/list1"/>
    <dgm:cxn modelId="{3F737DFB-95FF-4A4E-ACF1-953448251782}" type="presParOf" srcId="{ACB18DF3-3252-4C56-8C7D-B350CA3530DD}" destId="{69A9C280-5945-4889-8154-CEA9159A6E0A}" srcOrd="6" destOrd="0" presId="urn:microsoft.com/office/officeart/2005/8/layout/list1"/>
    <dgm:cxn modelId="{AF327EF9-BEE5-491C-9AC0-47DEF47F3E5D}" type="presParOf" srcId="{ACB18DF3-3252-4C56-8C7D-B350CA3530DD}" destId="{1F28E908-FF9E-43AE-8D4D-464214A0AE47}" srcOrd="7" destOrd="0" presId="urn:microsoft.com/office/officeart/2005/8/layout/list1"/>
    <dgm:cxn modelId="{C01F493C-35CC-4B9C-888A-61401C26BE51}" type="presParOf" srcId="{ACB18DF3-3252-4C56-8C7D-B350CA3530DD}" destId="{42C6E23B-8E0D-4507-B122-24F8688C732E}" srcOrd="8" destOrd="0" presId="urn:microsoft.com/office/officeart/2005/8/layout/list1"/>
    <dgm:cxn modelId="{BBAFAB71-25CE-442B-8A79-04C74B84D1BF}" type="presParOf" srcId="{42C6E23B-8E0D-4507-B122-24F8688C732E}" destId="{2A796A3A-BDB9-4B66-A76E-DFE774340495}" srcOrd="0" destOrd="0" presId="urn:microsoft.com/office/officeart/2005/8/layout/list1"/>
    <dgm:cxn modelId="{3F45191A-E99C-4BE5-BA32-D21B260D5A52}" type="presParOf" srcId="{42C6E23B-8E0D-4507-B122-24F8688C732E}" destId="{C3F8ACDA-FABD-41A2-A47A-3DE6479E2F0F}" srcOrd="1" destOrd="0" presId="urn:microsoft.com/office/officeart/2005/8/layout/list1"/>
    <dgm:cxn modelId="{6C6D714D-72F3-4F03-836A-C6EA499DCBE2}" type="presParOf" srcId="{ACB18DF3-3252-4C56-8C7D-B350CA3530DD}" destId="{8CAE168E-23C9-49B1-A26A-55E6C190ACED}" srcOrd="9" destOrd="0" presId="urn:microsoft.com/office/officeart/2005/8/layout/list1"/>
    <dgm:cxn modelId="{4976C5A4-DED8-4FBB-81FE-EE68BE463501}" type="presParOf" srcId="{ACB18DF3-3252-4C56-8C7D-B350CA3530DD}" destId="{BDF4EB72-12AD-4305-A9D4-D9AC7F791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846A7-3EB6-4DB4-B39B-595A8BC31E20}">
      <dsp:nvSpPr>
        <dsp:cNvPr id="0" name=""/>
        <dsp:cNvSpPr/>
      </dsp:nvSpPr>
      <dsp:spPr>
        <a:xfrm>
          <a:off x="0" y="427688"/>
          <a:ext cx="7488832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B4E61-DCF0-4648-87E5-AAA77873851F}">
      <dsp:nvSpPr>
        <dsp:cNvPr id="0" name=""/>
        <dsp:cNvSpPr/>
      </dsp:nvSpPr>
      <dsp:spPr>
        <a:xfrm>
          <a:off x="374441" y="58688"/>
          <a:ext cx="6394309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 smtClean="0">
              <a:solidFill>
                <a:srgbClr val="0000FF"/>
              </a:solidFill>
            </a:rPr>
            <a:t>1.Clear structure(</a:t>
          </a:r>
          <a:r>
            <a:rPr lang="zh-CN" altLang="en-US" sz="3600" b="1" kern="1200" dirty="0" smtClean="0">
              <a:solidFill>
                <a:srgbClr val="0000FF"/>
              </a:solidFill>
            </a:rPr>
            <a:t>清晰的结构</a:t>
          </a:r>
          <a:r>
            <a:rPr lang="en-US" altLang="zh-CN" sz="3600" b="1" kern="1200" dirty="0" smtClean="0">
              <a:solidFill>
                <a:srgbClr val="0000FF"/>
              </a:solidFill>
            </a:rPr>
            <a:t>)</a:t>
          </a:r>
          <a:endParaRPr lang="zh-CN" altLang="en-US" sz="3600" b="1" kern="1200" dirty="0"/>
        </a:p>
      </dsp:txBody>
      <dsp:txXfrm>
        <a:off x="374441" y="58688"/>
        <a:ext cx="6394309" cy="738000"/>
      </dsp:txXfrm>
    </dsp:sp>
    <dsp:sp modelId="{69A9C280-5945-4889-8154-CEA9159A6E0A}">
      <dsp:nvSpPr>
        <dsp:cNvPr id="0" name=""/>
        <dsp:cNvSpPr/>
      </dsp:nvSpPr>
      <dsp:spPr>
        <a:xfrm>
          <a:off x="0" y="1561688"/>
          <a:ext cx="7488832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ADBB0-178A-4418-9B75-43788E58F2AD}">
      <dsp:nvSpPr>
        <dsp:cNvPr id="0" name=""/>
        <dsp:cNvSpPr/>
      </dsp:nvSpPr>
      <dsp:spPr>
        <a:xfrm>
          <a:off x="374075" y="1192688"/>
          <a:ext cx="7107480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strike="sngStrike" kern="1200" dirty="0" smtClean="0">
              <a:solidFill>
                <a:srgbClr val="FF0000"/>
              </a:solidFill>
            </a:rPr>
            <a:t> </a:t>
          </a:r>
          <a:endParaRPr lang="zh-CN" altLang="en-US" sz="3600" b="1" strike="sngStrike" kern="1200" dirty="0">
            <a:solidFill>
              <a:srgbClr val="FF0000"/>
            </a:solidFill>
          </a:endParaRPr>
        </a:p>
      </dsp:txBody>
      <dsp:txXfrm>
        <a:off x="374075" y="1192688"/>
        <a:ext cx="7107480" cy="738000"/>
      </dsp:txXfrm>
    </dsp:sp>
    <dsp:sp modelId="{BDF4EB72-12AD-4305-A9D4-D9AC7F791FEC}">
      <dsp:nvSpPr>
        <dsp:cNvPr id="0" name=""/>
        <dsp:cNvSpPr/>
      </dsp:nvSpPr>
      <dsp:spPr>
        <a:xfrm>
          <a:off x="0" y="2695687"/>
          <a:ext cx="7488832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8ACDA-FABD-41A2-A47A-3DE6479E2F0F}">
      <dsp:nvSpPr>
        <dsp:cNvPr id="0" name=""/>
        <dsp:cNvSpPr/>
      </dsp:nvSpPr>
      <dsp:spPr>
        <a:xfrm>
          <a:off x="356523" y="2326687"/>
          <a:ext cx="7130472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u="none" strike="sngStrike" kern="1200" dirty="0" smtClean="0">
              <a:solidFill>
                <a:srgbClr val="FF0000"/>
              </a:solidFill>
            </a:rPr>
            <a:t> </a:t>
          </a:r>
          <a:endParaRPr lang="zh-CN" altLang="en-US" sz="4000" u="none" strike="sngStrike" kern="1200" dirty="0">
            <a:solidFill>
              <a:srgbClr val="FF0000"/>
            </a:solidFill>
          </a:endParaRPr>
        </a:p>
      </dsp:txBody>
      <dsp:txXfrm>
        <a:off x="356523" y="2326687"/>
        <a:ext cx="7130472" cy="738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846A7-3EB6-4DB4-B39B-595A8BC31E20}">
      <dsp:nvSpPr>
        <dsp:cNvPr id="0" name=""/>
        <dsp:cNvSpPr/>
      </dsp:nvSpPr>
      <dsp:spPr>
        <a:xfrm>
          <a:off x="0" y="427688"/>
          <a:ext cx="7488832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B4E61-DCF0-4648-87E5-AAA77873851F}">
      <dsp:nvSpPr>
        <dsp:cNvPr id="0" name=""/>
        <dsp:cNvSpPr/>
      </dsp:nvSpPr>
      <dsp:spPr>
        <a:xfrm>
          <a:off x="374441" y="58688"/>
          <a:ext cx="6394309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 smtClean="0">
              <a:solidFill>
                <a:srgbClr val="0000FF"/>
              </a:solidFill>
            </a:rPr>
            <a:t>1.Clear structure(</a:t>
          </a:r>
          <a:r>
            <a:rPr lang="zh-CN" altLang="en-US" sz="3600" b="1" kern="1200" dirty="0" smtClean="0">
              <a:solidFill>
                <a:srgbClr val="0000FF"/>
              </a:solidFill>
            </a:rPr>
            <a:t>清晰的结构</a:t>
          </a:r>
          <a:r>
            <a:rPr lang="en-US" altLang="zh-CN" sz="3600" b="1" kern="1200" dirty="0" smtClean="0">
              <a:solidFill>
                <a:srgbClr val="0000FF"/>
              </a:solidFill>
            </a:rPr>
            <a:t>)</a:t>
          </a:r>
          <a:endParaRPr lang="zh-CN" altLang="en-US" sz="3600" b="1" kern="1200" dirty="0"/>
        </a:p>
      </dsp:txBody>
      <dsp:txXfrm>
        <a:off x="374441" y="58688"/>
        <a:ext cx="6394309" cy="738000"/>
      </dsp:txXfrm>
    </dsp:sp>
    <dsp:sp modelId="{69A9C280-5945-4889-8154-CEA9159A6E0A}">
      <dsp:nvSpPr>
        <dsp:cNvPr id="0" name=""/>
        <dsp:cNvSpPr/>
      </dsp:nvSpPr>
      <dsp:spPr>
        <a:xfrm>
          <a:off x="0" y="1561688"/>
          <a:ext cx="7488832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ADBB0-178A-4418-9B75-43788E58F2AD}">
      <dsp:nvSpPr>
        <dsp:cNvPr id="0" name=""/>
        <dsp:cNvSpPr/>
      </dsp:nvSpPr>
      <dsp:spPr>
        <a:xfrm>
          <a:off x="374075" y="1192688"/>
          <a:ext cx="7107480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strike="noStrike" kern="1200" dirty="0" smtClean="0">
              <a:solidFill>
                <a:srgbClr val="0000FF"/>
              </a:solidFill>
            </a:rPr>
            <a:t>2.Useful expressions(</a:t>
          </a:r>
          <a:r>
            <a:rPr lang="zh-CN" altLang="en-US" sz="3600" b="1" strike="noStrike" kern="1200" dirty="0" smtClean="0">
              <a:solidFill>
                <a:srgbClr val="0000FF"/>
              </a:solidFill>
            </a:rPr>
            <a:t>常见表达</a:t>
          </a:r>
          <a:r>
            <a:rPr lang="en-US" altLang="zh-CN" sz="3600" b="1" strike="noStrike" kern="1200" dirty="0" smtClean="0">
              <a:solidFill>
                <a:srgbClr val="0000FF"/>
              </a:solidFill>
            </a:rPr>
            <a:t>)</a:t>
          </a:r>
          <a:endParaRPr lang="zh-CN" altLang="en-US" sz="3600" b="1" strike="noStrike" kern="1200" dirty="0">
            <a:solidFill>
              <a:srgbClr val="0000FF"/>
            </a:solidFill>
          </a:endParaRPr>
        </a:p>
      </dsp:txBody>
      <dsp:txXfrm>
        <a:off x="374075" y="1192688"/>
        <a:ext cx="7107480" cy="738000"/>
      </dsp:txXfrm>
    </dsp:sp>
    <dsp:sp modelId="{BDF4EB72-12AD-4305-A9D4-D9AC7F791FEC}">
      <dsp:nvSpPr>
        <dsp:cNvPr id="0" name=""/>
        <dsp:cNvSpPr/>
      </dsp:nvSpPr>
      <dsp:spPr>
        <a:xfrm>
          <a:off x="0" y="2695687"/>
          <a:ext cx="7488832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8ACDA-FABD-41A2-A47A-3DE6479E2F0F}">
      <dsp:nvSpPr>
        <dsp:cNvPr id="0" name=""/>
        <dsp:cNvSpPr/>
      </dsp:nvSpPr>
      <dsp:spPr>
        <a:xfrm>
          <a:off x="356523" y="2326687"/>
          <a:ext cx="7130472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u="none" strike="noStrike" kern="1200" dirty="0" smtClean="0">
              <a:solidFill>
                <a:srgbClr val="0000FF"/>
              </a:solidFill>
            </a:rPr>
            <a:t> </a:t>
          </a:r>
          <a:endParaRPr lang="zh-CN" altLang="en-US" sz="4000" u="none" strike="noStrike" kern="1200" dirty="0">
            <a:solidFill>
              <a:srgbClr val="0000FF"/>
            </a:solidFill>
          </a:endParaRPr>
        </a:p>
      </dsp:txBody>
      <dsp:txXfrm>
        <a:off x="356523" y="2326687"/>
        <a:ext cx="7130472" cy="738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846A7-3EB6-4DB4-B39B-595A8BC31E20}">
      <dsp:nvSpPr>
        <dsp:cNvPr id="0" name=""/>
        <dsp:cNvSpPr/>
      </dsp:nvSpPr>
      <dsp:spPr>
        <a:xfrm>
          <a:off x="0" y="427688"/>
          <a:ext cx="7488832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B4E61-DCF0-4648-87E5-AAA77873851F}">
      <dsp:nvSpPr>
        <dsp:cNvPr id="0" name=""/>
        <dsp:cNvSpPr/>
      </dsp:nvSpPr>
      <dsp:spPr>
        <a:xfrm>
          <a:off x="374441" y="58688"/>
          <a:ext cx="6394309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 smtClean="0">
              <a:solidFill>
                <a:srgbClr val="0000FF"/>
              </a:solidFill>
            </a:rPr>
            <a:t>1.Clear structure(</a:t>
          </a:r>
          <a:r>
            <a:rPr lang="zh-CN" altLang="en-US" sz="3600" b="1" kern="1200" dirty="0" smtClean="0">
              <a:solidFill>
                <a:srgbClr val="0000FF"/>
              </a:solidFill>
            </a:rPr>
            <a:t>清晰的结构</a:t>
          </a:r>
          <a:r>
            <a:rPr lang="en-US" altLang="zh-CN" sz="3600" b="1" kern="1200" dirty="0" smtClean="0">
              <a:solidFill>
                <a:srgbClr val="0000FF"/>
              </a:solidFill>
            </a:rPr>
            <a:t>)</a:t>
          </a:r>
          <a:endParaRPr lang="zh-CN" altLang="en-US" sz="3600" b="1" kern="1200" dirty="0"/>
        </a:p>
      </dsp:txBody>
      <dsp:txXfrm>
        <a:off x="374441" y="58688"/>
        <a:ext cx="6394309" cy="738000"/>
      </dsp:txXfrm>
    </dsp:sp>
    <dsp:sp modelId="{69A9C280-5945-4889-8154-CEA9159A6E0A}">
      <dsp:nvSpPr>
        <dsp:cNvPr id="0" name=""/>
        <dsp:cNvSpPr/>
      </dsp:nvSpPr>
      <dsp:spPr>
        <a:xfrm>
          <a:off x="0" y="1561688"/>
          <a:ext cx="7488832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ADBB0-178A-4418-9B75-43788E58F2AD}">
      <dsp:nvSpPr>
        <dsp:cNvPr id="0" name=""/>
        <dsp:cNvSpPr/>
      </dsp:nvSpPr>
      <dsp:spPr>
        <a:xfrm>
          <a:off x="374075" y="1192688"/>
          <a:ext cx="7107480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u="none" strike="noStrike" kern="1200" dirty="0" smtClean="0">
              <a:solidFill>
                <a:srgbClr val="0000FF"/>
              </a:solidFill>
            </a:rPr>
            <a:t>2.Useful </a:t>
          </a:r>
          <a:r>
            <a:rPr lang="en-US" altLang="zh-CN" sz="3600" b="1" strike="noStrike" kern="1200" dirty="0" smtClean="0">
              <a:solidFill>
                <a:srgbClr val="0000FF"/>
              </a:solidFill>
            </a:rPr>
            <a:t>expressions(</a:t>
          </a:r>
          <a:r>
            <a:rPr lang="zh-CN" altLang="en-US" sz="3600" b="1" strike="noStrike" kern="1200" dirty="0" smtClean="0">
              <a:solidFill>
                <a:srgbClr val="0000FF"/>
              </a:solidFill>
            </a:rPr>
            <a:t>常见表达</a:t>
          </a:r>
          <a:r>
            <a:rPr lang="en-US" altLang="zh-CN" sz="3600" b="1" strike="noStrike" kern="1200" dirty="0" smtClean="0">
              <a:solidFill>
                <a:srgbClr val="0000FF"/>
              </a:solidFill>
            </a:rPr>
            <a:t>)</a:t>
          </a:r>
          <a:endParaRPr lang="zh-CN" altLang="en-US" sz="3600" b="1" u="none" strike="noStrike" kern="1200" dirty="0">
            <a:solidFill>
              <a:srgbClr val="0000FF"/>
            </a:solidFill>
          </a:endParaRPr>
        </a:p>
      </dsp:txBody>
      <dsp:txXfrm>
        <a:off x="374075" y="1192688"/>
        <a:ext cx="7107480" cy="738000"/>
      </dsp:txXfrm>
    </dsp:sp>
    <dsp:sp modelId="{BDF4EB72-12AD-4305-A9D4-D9AC7F791FEC}">
      <dsp:nvSpPr>
        <dsp:cNvPr id="0" name=""/>
        <dsp:cNvSpPr/>
      </dsp:nvSpPr>
      <dsp:spPr>
        <a:xfrm>
          <a:off x="0" y="2695687"/>
          <a:ext cx="7488832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8ACDA-FABD-41A2-A47A-3DE6479E2F0F}">
      <dsp:nvSpPr>
        <dsp:cNvPr id="0" name=""/>
        <dsp:cNvSpPr/>
      </dsp:nvSpPr>
      <dsp:spPr>
        <a:xfrm>
          <a:off x="356523" y="2326687"/>
          <a:ext cx="7130472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u="none" strike="noStrike" kern="1200" dirty="0" smtClean="0">
              <a:solidFill>
                <a:srgbClr val="0000FF"/>
              </a:solidFill>
            </a:rPr>
            <a:t>3. Proper transitions(</a:t>
          </a:r>
          <a:r>
            <a:rPr lang="zh-CN" altLang="en-US" sz="4000" b="1" u="none" strike="noStrike" kern="1200" dirty="0" smtClean="0">
              <a:solidFill>
                <a:srgbClr val="0000FF"/>
              </a:solidFill>
            </a:rPr>
            <a:t>过渡语</a:t>
          </a:r>
          <a:r>
            <a:rPr lang="en-US" altLang="zh-CN" sz="4000" b="1" u="none" strike="noStrike" kern="1200" dirty="0" smtClean="0">
              <a:solidFill>
                <a:srgbClr val="0000FF"/>
              </a:solidFill>
            </a:rPr>
            <a:t>)</a:t>
          </a:r>
          <a:endParaRPr lang="zh-CN" altLang="en-US" sz="4000" u="none" strike="noStrike" kern="1200" dirty="0">
            <a:solidFill>
              <a:srgbClr val="0000FF"/>
            </a:solidFill>
          </a:endParaRPr>
        </a:p>
      </dsp:txBody>
      <dsp:txXfrm>
        <a:off x="356523" y="2326687"/>
        <a:ext cx="7130472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microsoft.com/office/2007/relationships/media" Target="file:///C:\Users\johm\Desktop\2016.12.2&#24320;&#35838;\Bandari%20-%20Heaven%20on%20earth%20-%20&#38050;&#29748;&#29256;&#32431;&#38899;&#20048;.mp3" TargetMode="External"/><Relationship Id="rId2" Type="http://schemas.openxmlformats.org/officeDocument/2006/relationships/audio" Target="file:///C:\Users\johm\Desktop\2016.12.2&#24320;&#35838;\Bandari%20-%20Heaven%20on%20earth%20-%20&#38050;&#29748;&#29256;&#32431;&#38899;&#20048;.mp3" TargetMode="Externa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mailto:amy@sunshine.com" TargetMode="Externa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"/>
          <p:cNvSpPr>
            <a:spLocks noGrp="1"/>
          </p:cNvSpPr>
          <p:nvPr>
            <p:ph type="ctrTitle"/>
          </p:nvPr>
        </p:nvSpPr>
        <p:spPr bwMode="auto">
          <a:xfrm>
            <a:off x="544016" y="2204864"/>
            <a:ext cx="7988424" cy="1470025"/>
          </a:xfrm>
          <a:prstGeom prst="roundRect">
            <a:avLst/>
          </a:prstGeom>
          <a:solidFill>
            <a:srgbClr val="CCECFF"/>
          </a:solidFill>
          <a:ln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-繁" pitchFamily="65" charset="-122"/>
              </a:rPr>
              <a:t>Unit 6 </a:t>
            </a: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-繁" pitchFamily="65" charset="-122"/>
              </a:rPr>
              <a:t>Birdwatching</a:t>
            </a:r>
            <a:b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-繁" pitchFamily="65" charset="-122"/>
              </a:rPr>
            </a:b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-繁" pitchFamily="65" charset="-122"/>
              </a:rPr>
              <a:t>Task</a:t>
            </a:r>
            <a:endParaRPr kumimoji="0" lang="zh-CN" altLang="en-US" sz="5400" b="1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rgbClr val="FF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 r="-100000" b="-10000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-繁" pitchFamily="65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3" name="TextBox 8"/>
          <p:cNvSpPr txBox="1"/>
          <p:nvPr/>
        </p:nvSpPr>
        <p:spPr>
          <a:xfrm>
            <a:off x="3563938" y="4581525"/>
            <a:ext cx="51847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755650" y="2060575"/>
            <a:ext cx="7993063" cy="4065588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4000" b="1"/>
              <a:t>How many paragraphs does it have?</a:t>
            </a:r>
            <a:endParaRPr lang="zh-CN" altLang="en-US" sz="4000" b="1" dirty="0"/>
          </a:p>
        </p:txBody>
      </p:sp>
      <p:pic>
        <p:nvPicPr>
          <p:cNvPr id="11268" name="Picture 2" descr="http://static9.depositphotos.com/1441191/1150/v/950/depositphotos_11506586-Boy-Reading-Book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488" y="4292600"/>
            <a:ext cx="1508125" cy="1508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http://static9.depositphotos.com/1441191/1150/v/950/depositphotos_11506586-Boy-Reading-Book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5875" y="0"/>
            <a:ext cx="1508125" cy="150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矩形 1"/>
          <p:cNvSpPr/>
          <p:nvPr/>
        </p:nvSpPr>
        <p:spPr>
          <a:xfrm>
            <a:off x="611188" y="620713"/>
            <a:ext cx="12366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</a:rPr>
              <a:t> Para1</a:t>
            </a:r>
            <a:endParaRPr lang="zh-CN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矩形 2"/>
          <p:cNvSpPr/>
          <p:nvPr/>
        </p:nvSpPr>
        <p:spPr>
          <a:xfrm>
            <a:off x="611188" y="1628775"/>
            <a:ext cx="12366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</a:rPr>
              <a:t> Para2</a:t>
            </a:r>
            <a:endParaRPr lang="zh-CN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293" name="矩形 3"/>
          <p:cNvSpPr/>
          <p:nvPr/>
        </p:nvSpPr>
        <p:spPr>
          <a:xfrm>
            <a:off x="611188" y="2636838"/>
            <a:ext cx="12366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</a:rPr>
              <a:t> Para3</a:t>
            </a:r>
            <a:endParaRPr lang="zh-CN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294" name="矩形 4"/>
          <p:cNvSpPr/>
          <p:nvPr/>
        </p:nvSpPr>
        <p:spPr>
          <a:xfrm>
            <a:off x="611188" y="3789363"/>
            <a:ext cx="12366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</a:rPr>
              <a:t> Para4</a:t>
            </a:r>
            <a:endParaRPr lang="zh-CN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295" name="矩形 5"/>
          <p:cNvSpPr/>
          <p:nvPr/>
        </p:nvSpPr>
        <p:spPr>
          <a:xfrm>
            <a:off x="2916238" y="2781300"/>
            <a:ext cx="5976937" cy="646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00"/>
                </a:solidFill>
                <a:latin typeface="Calibri" panose="020F0502020204030204" pitchFamily="34" charset="0"/>
              </a:rPr>
              <a:t>Purpose(</a:t>
            </a:r>
            <a:r>
              <a:rPr lang="zh-CN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目的</a:t>
            </a:r>
            <a:r>
              <a:rPr lang="en-US" altLang="zh-CN" sz="3600" b="1">
                <a:solidFill>
                  <a:srgbClr val="000000"/>
                </a:solidFill>
                <a:latin typeface="Calibri" panose="020F0502020204030204" pitchFamily="34" charset="0"/>
              </a:rPr>
              <a:t>) of the letter</a:t>
            </a:r>
            <a:endParaRPr lang="zh-CN" altLang="en-US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296" name="矩形 6"/>
          <p:cNvSpPr/>
          <p:nvPr/>
        </p:nvSpPr>
        <p:spPr>
          <a:xfrm>
            <a:off x="2987675" y="3789363"/>
            <a:ext cx="53816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latin typeface="Arial" panose="020B0604020202020204" pitchFamily="34" charset="0"/>
              </a:rPr>
              <a:t>Self-introduction(</a:t>
            </a:r>
            <a:r>
              <a:rPr lang="zh-CN" altLang="en-US" sz="3200" b="1" dirty="0">
                <a:latin typeface="Arial" panose="020B0604020202020204" pitchFamily="34" charset="0"/>
              </a:rPr>
              <a:t>自我介绍</a:t>
            </a:r>
            <a:r>
              <a:rPr lang="en-US" altLang="zh-CN" sz="3200" b="1">
                <a:latin typeface="Arial" panose="020B0604020202020204" pitchFamily="34" charset="0"/>
              </a:rPr>
              <a:t>)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2297" name="矩形 7"/>
          <p:cNvSpPr/>
          <p:nvPr/>
        </p:nvSpPr>
        <p:spPr>
          <a:xfrm>
            <a:off x="2987675" y="476250"/>
            <a:ext cx="5472113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Amy’s activities to protect wildlife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矩形 8"/>
          <p:cNvSpPr/>
          <p:nvPr/>
        </p:nvSpPr>
        <p:spPr>
          <a:xfrm>
            <a:off x="2916238" y="1844675"/>
            <a:ext cx="52625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The ways to Contact(</a:t>
            </a:r>
            <a:r>
              <a:rPr lang="zh-CN" altLang="en-US" sz="3200" b="1" dirty="0">
                <a:latin typeface="Arial" panose="020B0604020202020204" pitchFamily="34" charset="0"/>
              </a:rPr>
              <a:t>联系</a:t>
            </a:r>
            <a:r>
              <a:rPr lang="en-US" altLang="zh-CN" sz="3200" b="1" dirty="0">
                <a:latin typeface="Arial" panose="020B0604020202020204" pitchFamily="34" charset="0"/>
              </a:rPr>
              <a:t>)</a:t>
            </a:r>
            <a:endParaRPr lang="en-US" altLang="zh-CN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直接连接符 11"/>
          <p:cNvCxnSpPr>
            <a:stCxn id="12291" idx="3"/>
            <a:endCxn id="12295" idx="1"/>
          </p:cNvCxnSpPr>
          <p:nvPr/>
        </p:nvCxnSpPr>
        <p:spPr>
          <a:xfrm>
            <a:off x="1847850" y="912813"/>
            <a:ext cx="1068388" cy="2190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2292" idx="3"/>
            <a:endCxn id="12296" idx="1"/>
          </p:cNvCxnSpPr>
          <p:nvPr/>
        </p:nvCxnSpPr>
        <p:spPr>
          <a:xfrm>
            <a:off x="1847850" y="1920875"/>
            <a:ext cx="1139825" cy="2160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2293" idx="3"/>
            <a:endCxn id="12297" idx="1"/>
          </p:cNvCxnSpPr>
          <p:nvPr/>
        </p:nvCxnSpPr>
        <p:spPr>
          <a:xfrm flipV="1">
            <a:off x="1847850" y="1016000"/>
            <a:ext cx="1139825" cy="1912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2294" idx="3"/>
            <a:endCxn id="12298" idx="1"/>
          </p:cNvCxnSpPr>
          <p:nvPr/>
        </p:nvCxnSpPr>
        <p:spPr>
          <a:xfrm flipV="1">
            <a:off x="1847850" y="2136775"/>
            <a:ext cx="1068388" cy="1944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内容占位符 2"/>
          <p:cNvSpPr>
            <a:spLocks noGrp="1"/>
          </p:cNvSpPr>
          <p:nvPr>
            <p:ph idx="1"/>
          </p:nvPr>
        </p:nvSpPr>
        <p:spPr>
          <a:xfrm>
            <a:off x="250825" y="333375"/>
            <a:ext cx="8435975" cy="5792788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4400" b="1" dirty="0"/>
              <a:t>How to write an application letter ?</a:t>
            </a:r>
            <a:endParaRPr lang="en-US" altLang="zh-CN" sz="4400" b="1" dirty="0"/>
          </a:p>
          <a:p>
            <a:pPr eaLnBrk="1" hangingPunct="1"/>
            <a:endParaRPr lang="zh-CN" altLang="en-US" sz="4400" b="1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1043608" y="1196752"/>
          <a:ext cx="74888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1143000"/>
          </a:xfrm>
        </p:spPr>
        <p:txBody>
          <a:bodyPr vert="horz" wrap="square" lIns="91440" tIns="45720" rIns="91440" bIns="45720" anchor="ctr"/>
          <a:p>
            <a:pPr algn="l" eaLnBrk="1" hangingPunct="1"/>
            <a:r>
              <a:rPr lang="en-US" altLang="zh-CN" sz="3200" b="1" dirty="0"/>
              <a:t>Amy’s application letter</a:t>
            </a:r>
            <a:endParaRPr lang="zh-CN" altLang="en-US" sz="3200" b="1" dirty="0"/>
          </a:p>
        </p:txBody>
      </p:sp>
      <p:graphicFrame>
        <p:nvGraphicFramePr>
          <p:cNvPr id="4" name="内容占位符 3"/>
          <p:cNvGraphicFramePr/>
          <p:nvPr/>
        </p:nvGraphicFramePr>
        <p:xfrm>
          <a:off x="179388" y="1055688"/>
          <a:ext cx="8785225" cy="548163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63775"/>
                <a:gridCol w="5821201"/>
              </a:tblGrid>
              <a:tr h="99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Purpose(</a:t>
                      </a:r>
                      <a:r>
                        <a:rPr lang="zh-CN" altLang="en-US" sz="3200" b="1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目的</a:t>
                      </a:r>
                      <a:r>
                        <a:rPr lang="en-US" altLang="zh-CN" sz="3200" b="1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) of the letter</a:t>
                      </a:r>
                      <a:endParaRPr lang="zh-CN" altLang="en-US" sz="3200" b="1" dirty="0" smtClean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She wants ________the </a:t>
                      </a:r>
                      <a:r>
                        <a:rPr kumimoji="0" lang="en-US" altLang="zh-CN" sz="32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Birdwatching</a:t>
                      </a:r>
                      <a:r>
                        <a:rPr kumimoji="0" lang="en-US" altLang="zh-CN" sz="3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Society.</a:t>
                      </a:r>
                      <a:endParaRPr kumimoji="0" lang="zh-CN" alt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</a:tr>
              <a:tr h="831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smtClean="0"/>
                        <a:t>Self-introduction</a:t>
                      </a:r>
                      <a:endParaRPr lang="zh-CN" altLang="en-US" sz="3200" b="1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She writes about her_______, ________, _________, ________ and so on.</a:t>
                      </a:r>
                      <a:r>
                        <a:rPr lang="en-US" altLang="zh-CN" sz="3200" b="1" dirty="0" smtClean="0"/>
                        <a:t> </a:t>
                      </a:r>
                      <a:endParaRPr lang="zh-CN" altLang="en-US" sz="32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79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smtClean="0"/>
                        <a:t>Amy’s activities to protect wildlife</a:t>
                      </a:r>
                      <a:endParaRPr lang="zh-CN" altLang="en-US" sz="32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smtClean="0"/>
                        <a:t>She wants to _______________</a:t>
                      </a:r>
                      <a:r>
                        <a:rPr lang="en-US" altLang="zh-CN" sz="3200" b="1" baseline="0" dirty="0" smtClean="0"/>
                        <a:t> </a:t>
                      </a:r>
                      <a:r>
                        <a:rPr lang="en-US" altLang="zh-CN" sz="3200" b="1" dirty="0" smtClean="0"/>
                        <a:t>birds. She also thinks it is important ___________them.</a:t>
                      </a:r>
                      <a:endParaRPr lang="zh-CN" altLang="en-US" sz="32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1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smtClean="0"/>
                        <a:t>The ways to Contact(</a:t>
                      </a:r>
                      <a:r>
                        <a:rPr lang="zh-CN" altLang="en-US" sz="3200" b="1" dirty="0" smtClean="0"/>
                        <a:t>联系</a:t>
                      </a:r>
                      <a:r>
                        <a:rPr lang="en-US" altLang="zh-CN" sz="3200" b="1" dirty="0" smtClean="0"/>
                        <a:t>)</a:t>
                      </a:r>
                      <a:endParaRPr lang="en-US" altLang="zh-CN" sz="32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 smtClean="0"/>
                        <a:t>He/She</a:t>
                      </a:r>
                      <a:r>
                        <a:rPr lang="en-US" altLang="zh-CN" sz="3200" b="1" dirty="0" smtClean="0"/>
                        <a:t> can ______her or ______her.</a:t>
                      </a:r>
                      <a:endParaRPr lang="zh-CN" altLang="en-US" sz="32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56" name="TextBox 4"/>
          <p:cNvSpPr txBox="1"/>
          <p:nvPr/>
        </p:nvSpPr>
        <p:spPr>
          <a:xfrm>
            <a:off x="5140325" y="1044575"/>
            <a:ext cx="13763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to join 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57" name="TextBox 5"/>
          <p:cNvSpPr txBox="1"/>
          <p:nvPr/>
        </p:nvSpPr>
        <p:spPr>
          <a:xfrm>
            <a:off x="6732588" y="2052638"/>
            <a:ext cx="11525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name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58" name="TextBox 6"/>
          <p:cNvSpPr txBox="1"/>
          <p:nvPr/>
        </p:nvSpPr>
        <p:spPr>
          <a:xfrm>
            <a:off x="3348038" y="2565400"/>
            <a:ext cx="14398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school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59" name="TextBox 7"/>
          <p:cNvSpPr txBox="1"/>
          <p:nvPr/>
        </p:nvSpPr>
        <p:spPr>
          <a:xfrm>
            <a:off x="5148263" y="2555875"/>
            <a:ext cx="18002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interests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60" name="TextBox 8"/>
          <p:cNvSpPr txBox="1"/>
          <p:nvPr/>
        </p:nvSpPr>
        <p:spPr>
          <a:xfrm>
            <a:off x="6948488" y="2565400"/>
            <a:ext cx="16557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hobbies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61" name="TextBox 9"/>
          <p:cNvSpPr txBox="1"/>
          <p:nvPr/>
        </p:nvSpPr>
        <p:spPr>
          <a:xfrm>
            <a:off x="5400675" y="3644900"/>
            <a:ext cx="3492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know more about</a:t>
            </a:r>
            <a:endParaRPr lang="zh-CN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362" name="TextBox 12"/>
          <p:cNvSpPr txBox="1"/>
          <p:nvPr/>
        </p:nvSpPr>
        <p:spPr>
          <a:xfrm>
            <a:off x="5292725" y="4581525"/>
            <a:ext cx="23034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to protect </a:t>
            </a:r>
            <a:endParaRPr lang="zh-CN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363" name="TextBox 13"/>
          <p:cNvSpPr txBox="1"/>
          <p:nvPr/>
        </p:nvSpPr>
        <p:spPr>
          <a:xfrm>
            <a:off x="5364163" y="5437188"/>
            <a:ext cx="1079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call</a:t>
            </a:r>
            <a:endParaRPr lang="zh-CN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364" name="TextBox 14"/>
          <p:cNvSpPr txBox="1"/>
          <p:nvPr/>
        </p:nvSpPr>
        <p:spPr>
          <a:xfrm>
            <a:off x="3276600" y="5940425"/>
            <a:ext cx="15827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email </a:t>
            </a:r>
            <a:endParaRPr lang="zh-CN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2" name="图片 1" descr="amy's.jpg"/>
          <p:cNvPicPr>
            <a:picLocks noChangeAspect="1"/>
          </p:cNvPicPr>
          <p:nvPr/>
        </p:nvPicPr>
        <p:blipFill>
          <a:blip r:embed="rId1">
            <a:lum bright="20001" contrast="40000"/>
          </a:blip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71775" y="260350"/>
            <a:ext cx="61928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Find good expressions.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1163" y="5805488"/>
            <a:ext cx="61928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Other expressions.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63341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2.Useful expressions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620713"/>
            <a:ext cx="8642350" cy="624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 dirty="0">
                <a:latin typeface="Arial" panose="020B0604020202020204" pitchFamily="34" charset="0"/>
              </a:rPr>
              <a:t>My favourite subject is…</a:t>
            </a:r>
            <a:endParaRPr lang="en-US" altLang="zh-CN" sz="4000" b="1" dirty="0">
              <a:latin typeface="Arial" panose="020B0604020202020204" pitchFamily="34" charset="0"/>
            </a:endParaRPr>
          </a:p>
          <a:p>
            <a:r>
              <a:rPr lang="en-US" altLang="zh-CN" sz="4000" b="1" dirty="0">
                <a:latin typeface="Arial" panose="020B0604020202020204" pitchFamily="34" charset="0"/>
              </a:rPr>
              <a:t>I am interested in…</a:t>
            </a:r>
            <a:endParaRPr lang="en-US" altLang="zh-CN" sz="4000" b="1" dirty="0">
              <a:latin typeface="Arial" panose="020B0604020202020204" pitchFamily="34" charset="0"/>
            </a:endParaRPr>
          </a:p>
          <a:p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</a:rPr>
              <a:t>I show great interest in…</a:t>
            </a:r>
            <a:endParaRPr lang="en-US" altLang="zh-CN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</a:rPr>
              <a:t>I’m fond of doing sth</a:t>
            </a:r>
            <a:endParaRPr lang="en-US" altLang="zh-CN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</a:rPr>
              <a:t>I can take an active part in…</a:t>
            </a:r>
            <a:endParaRPr lang="en-US" altLang="zh-CN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</a:rPr>
              <a:t>I can take part in…actively</a:t>
            </a:r>
            <a:endParaRPr lang="en-US" altLang="zh-CN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4000" b="1" dirty="0">
                <a:latin typeface="Arial" panose="020B0604020202020204" pitchFamily="34" charset="0"/>
              </a:rPr>
              <a:t>I would like to be a member of…</a:t>
            </a:r>
            <a:endParaRPr lang="en-US" altLang="zh-CN" sz="4000" b="1" dirty="0">
              <a:latin typeface="Arial" panose="020B0604020202020204" pitchFamily="34" charset="0"/>
            </a:endParaRPr>
          </a:p>
          <a:p>
            <a:r>
              <a:rPr lang="en-US" altLang="zh-CN" sz="4000" b="1" dirty="0">
                <a:latin typeface="Arial" panose="020B0604020202020204" pitchFamily="34" charset="0"/>
              </a:rPr>
              <a:t>I think it is important for me to…</a:t>
            </a:r>
            <a:endParaRPr lang="en-US" altLang="zh-CN" sz="4000" b="1" dirty="0">
              <a:latin typeface="Arial" panose="020B0604020202020204" pitchFamily="34" charset="0"/>
            </a:endParaRPr>
          </a:p>
          <a:p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</a:rPr>
              <a:t>too…to…</a:t>
            </a:r>
            <a:endParaRPr lang="en-US" altLang="zh-CN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altLang="zh-CN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250825" y="333375"/>
            <a:ext cx="8435975" cy="5792788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4400" b="1" dirty="0"/>
              <a:t>How to write an application letter ?</a:t>
            </a:r>
            <a:endParaRPr lang="en-US" altLang="zh-CN" sz="4400" b="1" dirty="0"/>
          </a:p>
          <a:p>
            <a:pPr eaLnBrk="1" hangingPunct="1"/>
            <a:endParaRPr lang="zh-CN" altLang="en-US" sz="4400" b="1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1043608" y="1196752"/>
          <a:ext cx="74888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ADBB0-178A-4418-9B75-43788E58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8ACDA-FABD-41A2-A47A-3DE6479E2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0846A7-3EB6-4DB4-B39B-595A8BC31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A9C280-5945-4889-8154-CEA9159A6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F4EB72-12AD-4305-A9D4-D9AC7F791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" descr="amy's.jpg"/>
          <p:cNvPicPr>
            <a:picLocks noChangeAspect="1"/>
          </p:cNvPicPr>
          <p:nvPr/>
        </p:nvPicPr>
        <p:blipFill>
          <a:blip r:embed="rId1">
            <a:lum bright="20001" contrast="40000"/>
          </a:blip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413" y="260350"/>
            <a:ext cx="67325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Find transitions(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过渡语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).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1163" y="5805488"/>
            <a:ext cx="61928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Other transitions (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过渡语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).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3348038" y="2781300"/>
            <a:ext cx="2232025" cy="431800"/>
          </a:xfrm>
          <a:prstGeom prst="wedgeEllipseCallout">
            <a:avLst>
              <a:gd name="adj1" fmla="val -83117"/>
              <a:gd name="adj2" fmla="val -853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only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6516688" y="2781300"/>
            <a:ext cx="2232025" cy="431800"/>
          </a:xfrm>
          <a:prstGeom prst="wedgeEllipseCallout">
            <a:avLst>
              <a:gd name="adj1" fmla="val -83117"/>
              <a:gd name="adj2" fmla="val -853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also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468313" y="3644900"/>
            <a:ext cx="2232025" cy="431800"/>
          </a:xfrm>
          <a:prstGeom prst="wedgeEllipseCallout">
            <a:avLst>
              <a:gd name="adj1" fmla="val -64261"/>
              <a:gd name="adj2" fmla="val 1196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Besides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329237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b="1" dirty="0"/>
              <a:t>表并列：</a:t>
            </a:r>
            <a:r>
              <a:rPr lang="en-US" altLang="zh-CN" b="1" dirty="0"/>
              <a:t>not only…but also…</a:t>
            </a:r>
            <a:endParaRPr lang="en-US" altLang="zh-CN" b="1" dirty="0"/>
          </a:p>
          <a:p>
            <a:pPr eaLnBrk="1" hangingPunct="1">
              <a:buNone/>
            </a:pPr>
            <a:r>
              <a:rPr lang="zh-CN" altLang="en-US" b="1" dirty="0"/>
              <a:t>表列举：</a:t>
            </a:r>
            <a:r>
              <a:rPr lang="en-US" altLang="zh-CN" b="1" dirty="0"/>
              <a:t>for example,  that is to say</a:t>
            </a:r>
            <a:endParaRPr lang="en-US" altLang="zh-CN" b="1" dirty="0"/>
          </a:p>
          <a:p>
            <a:pPr eaLnBrk="1" hangingPunct="1">
              <a:buNone/>
            </a:pPr>
            <a:r>
              <a:rPr lang="zh-CN" altLang="en-US" b="1" dirty="0"/>
              <a:t>表补充：</a:t>
            </a:r>
            <a:r>
              <a:rPr lang="en-US" altLang="zh-CN" b="1" dirty="0"/>
              <a:t>besides, moreover, what’s more</a:t>
            </a:r>
            <a:endParaRPr lang="en-US" altLang="zh-CN" b="1" dirty="0"/>
          </a:p>
          <a:p>
            <a:pPr eaLnBrk="1" hangingPunct="1">
              <a:buNone/>
            </a:pPr>
            <a:r>
              <a:rPr lang="zh-CN" altLang="en-US" b="1" dirty="0"/>
              <a:t>表原因：</a:t>
            </a:r>
            <a:r>
              <a:rPr lang="en-US" altLang="zh-CN" b="1" dirty="0"/>
              <a:t>because, because of, as a result of</a:t>
            </a:r>
            <a:endParaRPr lang="zh-CN" altLang="en-US" b="1" dirty="0"/>
          </a:p>
          <a:p>
            <a:pPr eaLnBrk="1" hangingPunct="1">
              <a:buNone/>
            </a:pPr>
            <a:r>
              <a:rPr lang="zh-CN" altLang="en-US" b="1" dirty="0"/>
              <a:t>表结果：</a:t>
            </a:r>
            <a:r>
              <a:rPr lang="en-US" altLang="zh-CN" b="1" dirty="0"/>
              <a:t>therefore, as a result, so</a:t>
            </a:r>
            <a:endParaRPr lang="en-US" altLang="zh-CN" b="1" dirty="0"/>
          </a:p>
          <a:p>
            <a:pPr eaLnBrk="1" hangingPunct="1">
              <a:buNone/>
            </a:pPr>
            <a:r>
              <a:rPr lang="zh-CN" altLang="en-US" b="1" dirty="0"/>
              <a:t>表结论：</a:t>
            </a:r>
            <a:r>
              <a:rPr lang="en-US" altLang="zh-CN" b="1" dirty="0"/>
              <a:t>Generally speaking , in a word, to sum up</a:t>
            </a:r>
            <a:endParaRPr lang="en-US" altLang="zh-CN" b="1" dirty="0"/>
          </a:p>
          <a:p>
            <a:pPr eaLnBrk="1" hangingPunct="1">
              <a:buNone/>
            </a:pPr>
            <a:r>
              <a:rPr lang="zh-CN" altLang="en-US" b="1" dirty="0"/>
              <a:t>表转折：</a:t>
            </a:r>
            <a:r>
              <a:rPr lang="en-US" altLang="zh-CN" b="1" dirty="0"/>
              <a:t>however, yet</a:t>
            </a:r>
            <a:endParaRPr lang="en-US" altLang="zh-CN" b="1" dirty="0"/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323850" y="0"/>
            <a:ext cx="439261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Transitions(</a:t>
            </a:r>
            <a:r>
              <a:rPr kumimoji="0" lang="zh-CN" altLang="en-US" sz="3600" b="1" kern="1200" cap="none" spc="0" normalizeH="0" baseline="0" noProof="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过渡词</a:t>
            </a:r>
            <a:r>
              <a:rPr kumimoji="0" lang="en-US" altLang="zh-CN" sz="3600" b="1" kern="1200" cap="none" spc="0" normalizeH="0" baseline="0" noProof="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 	</a:t>
            </a:r>
            <a:endParaRPr kumimoji="0" lang="zh-CN" altLang="en-US" sz="3600" b="1" kern="1200" cap="none" spc="0" normalizeH="0" baseline="0" noProof="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23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6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56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1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91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1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131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2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162" end="2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8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208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250825" y="333375"/>
            <a:ext cx="8435975" cy="5792788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4400" b="1" dirty="0"/>
              <a:t>How to write an application letter ?</a:t>
            </a:r>
            <a:endParaRPr lang="en-US" altLang="zh-CN" sz="4400" b="1" dirty="0"/>
          </a:p>
          <a:p>
            <a:pPr eaLnBrk="1" hangingPunct="1"/>
            <a:endParaRPr lang="zh-CN" altLang="en-US" sz="4400" b="1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1043608" y="1196752"/>
          <a:ext cx="74888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BB4E61-DCF0-4648-87E5-AAA778738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0846A7-3EB6-4DB4-B39B-595A8BC31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ADBB0-178A-4418-9B75-43788E58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A9C280-5945-4889-8154-CEA9159A6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8ACDA-FABD-41A2-A47A-3DE6479E2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F4EB72-12AD-4305-A9D4-D9AC7F791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619672" y="44624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Guessing Games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mayue2_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1196975"/>
            <a:ext cx="3744913" cy="2792413"/>
          </a:xfrm>
          <a:prstGeom prst="rect">
            <a:avLst/>
          </a:prstGeom>
          <a:noFill/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Picture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4121150"/>
            <a:ext cx="3816350" cy="2736850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图片 7" descr="123221ttqst0mdst0ww3h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4121150"/>
            <a:ext cx="410368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Picture 2" descr="http://www.fansimg.com/uploads2014/06/userid216781time20140601231240.jpg"/>
          <p:cNvPicPr>
            <a:picLocks noChangeAspect="1"/>
          </p:cNvPicPr>
          <p:nvPr/>
        </p:nvPicPr>
        <p:blipFill>
          <a:blip r:embed="rId4"/>
          <a:srcRect l="14713" r="3246"/>
          <a:stretch>
            <a:fillRect/>
          </a:stretch>
        </p:blipFill>
        <p:spPr>
          <a:xfrm>
            <a:off x="468313" y="1268413"/>
            <a:ext cx="4103687" cy="2687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/>
        </p:nvSpPr>
        <p:spPr>
          <a:xfrm>
            <a:off x="468313" y="1268413"/>
            <a:ext cx="4103688" cy="187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16463" y="1125538"/>
            <a:ext cx="3887788" cy="136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27313" y="4076700"/>
            <a:ext cx="1944688" cy="278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16463" y="4076700"/>
            <a:ext cx="1943100" cy="278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24750" y="4076700"/>
            <a:ext cx="1403350" cy="278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179388" y="215900"/>
            <a:ext cx="8640762" cy="1412875"/>
          </a:xfrm>
        </p:spPr>
        <p:txBody>
          <a:bodyPr vert="horz" wrap="square" lIns="91440" tIns="45720" rIns="91440" bIns="45720" anchor="ctr"/>
          <a:p>
            <a:pPr algn="l" eaLnBrk="1" hangingPunct="1"/>
            <a:r>
              <a:rPr lang="en-US" altLang="zh-CN" sz="4000" b="1" dirty="0">
                <a:solidFill>
                  <a:srgbClr val="0000FF"/>
                </a:solidFill>
              </a:rPr>
              <a:t>Writing time: </a:t>
            </a:r>
            <a:br>
              <a:rPr lang="en-US" altLang="zh-CN" sz="4000" b="1" dirty="0">
                <a:solidFill>
                  <a:srgbClr val="0000FF"/>
                </a:solidFill>
              </a:rPr>
            </a:br>
            <a:r>
              <a:rPr lang="en-US" altLang="zh-CN" sz="4000" b="1" dirty="0">
                <a:solidFill>
                  <a:srgbClr val="0000FF"/>
                </a:solidFill>
              </a:rPr>
              <a:t>Please write an application letter of your own.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900" y="1628775"/>
            <a:ext cx="8748713" cy="2952750"/>
          </a:xfrm>
        </p:spPr>
        <p:txBody>
          <a:bodyPr vert="horz" wrap="square" lIns="91440" tIns="45720" rIns="91440" bIns="45720" anchor="t"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Clear structure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Para1	</a:t>
            </a:r>
            <a:r>
              <a:rPr lang="en-US" altLang="zh-CN" sz="3600" b="1" dirty="0">
                <a:solidFill>
                  <a:srgbClr val="0000FF"/>
                </a:solidFill>
              </a:rPr>
              <a:t>Purpose(</a:t>
            </a:r>
            <a:r>
              <a:rPr lang="zh-CN" altLang="en-US" sz="3600" b="1" dirty="0">
                <a:solidFill>
                  <a:srgbClr val="0000FF"/>
                </a:solidFill>
              </a:rPr>
              <a:t>目的</a:t>
            </a:r>
            <a:r>
              <a:rPr lang="en-US" altLang="zh-CN" sz="3600" b="1" dirty="0">
                <a:solidFill>
                  <a:srgbClr val="0000FF"/>
                </a:solidFill>
              </a:rPr>
              <a:t>) of the letter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Para2	Introduce yourself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Para3	</a:t>
            </a:r>
            <a:r>
              <a:rPr lang="en-US" altLang="zh-CN" sz="4000" b="1" dirty="0">
                <a:solidFill>
                  <a:srgbClr val="0000FF"/>
                </a:solidFill>
              </a:rPr>
              <a:t>Activities to protect wildlife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Para4	</a:t>
            </a:r>
            <a:r>
              <a:rPr lang="en-US" altLang="zh-CN" sz="3600" b="1" dirty="0">
                <a:solidFill>
                  <a:srgbClr val="0000FF"/>
                </a:solidFill>
              </a:rPr>
              <a:t>The ways to Contact(</a:t>
            </a:r>
            <a:r>
              <a:rPr lang="zh-CN" altLang="en-US" sz="3600" b="1" dirty="0">
                <a:solidFill>
                  <a:srgbClr val="0000FF"/>
                </a:solidFill>
              </a:rPr>
              <a:t>联系</a:t>
            </a:r>
            <a:r>
              <a:rPr lang="en-US" altLang="zh-CN" sz="3600" b="1" dirty="0">
                <a:solidFill>
                  <a:srgbClr val="0000FF"/>
                </a:solidFill>
              </a:rPr>
              <a:t>)</a:t>
            </a:r>
            <a:endParaRPr lang="zh-CN" altLang="en-US" sz="3600" b="1" dirty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zh-CN" altLang="en-US" sz="3600" b="1" dirty="0"/>
          </a:p>
        </p:txBody>
      </p:sp>
      <p:sp>
        <p:nvSpPr>
          <p:cNvPr id="5" name="标题 1"/>
          <p:cNvSpPr txBox="1"/>
          <p:nvPr/>
        </p:nvSpPr>
        <p:spPr bwMode="auto">
          <a:xfrm>
            <a:off x="215900" y="4595813"/>
            <a:ext cx="2771775" cy="633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400" b="1" kern="1200" cap="none" spc="0" normalizeH="0" baseline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Language</a:t>
            </a:r>
            <a:endParaRPr kumimoji="0" lang="zh-CN" altLang="en-US" sz="4400" b="1" kern="1200" cap="none" spc="0" normalizeH="0" baseline="0" noProof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771775" y="4581525"/>
            <a:ext cx="287338" cy="100806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内容占位符 2"/>
          <p:cNvSpPr txBox="1"/>
          <p:nvPr/>
        </p:nvSpPr>
        <p:spPr bwMode="auto">
          <a:xfrm>
            <a:off x="3132138" y="4508500"/>
            <a:ext cx="4752975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Useful expressions	</a:t>
            </a:r>
            <a:endParaRPr kumimoji="0" lang="zh-CN" altLang="en-US" sz="3200" b="1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内容占位符 2"/>
          <p:cNvSpPr txBox="1"/>
          <p:nvPr/>
        </p:nvSpPr>
        <p:spPr bwMode="auto">
          <a:xfrm>
            <a:off x="3024188" y="5373688"/>
            <a:ext cx="3708400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Transitions(</a:t>
            </a:r>
            <a:r>
              <a:rPr kumimoji="0" lang="zh-CN" altLang="en-US" sz="3200" b="1" kern="1200" cap="none" spc="0" normalizeH="0" baseline="0" noProof="0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过渡词</a:t>
            </a:r>
            <a:r>
              <a:rPr kumimoji="0" lang="en-US" altLang="zh-CN" sz="3200" b="1" kern="1200" cap="none" spc="0" normalizeH="0" baseline="0" noProof="0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 	</a:t>
            </a:r>
            <a:endParaRPr kumimoji="0" lang="zh-CN" altLang="en-US" sz="3200" b="1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35896" y="0"/>
            <a:ext cx="4621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prstDash val="solid"/>
                </a:ln>
                <a:gradFill flip="none"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40000">
                      <a:schemeClr val="accent2">
                        <a:lumMod val="60000"/>
                        <a:lumOff val="4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It’s your turn!</a:t>
            </a:r>
            <a:endParaRPr kumimoji="0" lang="zh-CN" altLang="en-US" sz="5400" b="1" i="0" u="none" strike="noStrike" kern="1200" cap="none" spc="0" normalizeH="0" baseline="0" noProof="0" dirty="0">
              <a:ln>
                <a:prstDash val="solid"/>
              </a:ln>
              <a:gradFill flip="none"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40000">
                    <a:schemeClr val="accent2">
                      <a:lumMod val="60000"/>
                      <a:lumOff val="4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Bandari - Heaven on earth - 钢琴版纯音乐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650" y="5949950"/>
            <a:ext cx="503238" cy="503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3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10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  <p:bldP spid="5" grpId="0"/>
      <p:bldP spid="6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0" y="647700"/>
            <a:ext cx="8893175" cy="836613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4000" b="1" dirty="0"/>
              <a:t>Evaluation Criteria</a:t>
            </a:r>
            <a:r>
              <a:rPr lang="zh-CN" altLang="en-US" sz="4000" dirty="0"/>
              <a:t>评分标准</a:t>
            </a:r>
            <a:endParaRPr lang="zh-CN" altLang="en-US" sz="4000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7704856" cy="4968875"/>
        </p:xfrm>
        <a:graphic>
          <a:graphicData uri="http://schemas.openxmlformats.org/drawingml/2006/table">
            <a:tbl>
              <a:tblPr/>
              <a:tblGrid>
                <a:gridCol w="2952328"/>
                <a:gridCol w="4752528"/>
              </a:tblGrid>
              <a:tr h="964282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3200" b="1" kern="10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结构</a:t>
                      </a:r>
                      <a:r>
                        <a:rPr lang="en-US" sz="3200" b="1" kern="100" dirty="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(3’) 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文章整体层次分明，共</a:t>
                      </a:r>
                      <a:r>
                        <a:rPr lang="en-US" sz="3200" b="1" kern="100" dirty="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……</a:t>
                      </a:r>
                      <a:r>
                        <a:rPr lang="zh-CN" sz="3200" b="1" kern="10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段。</a:t>
                      </a:r>
                      <a:r>
                        <a:rPr lang="zh-CN" sz="3200" b="1" kern="100" dirty="0">
                          <a:latin typeface="Calibri" panose="020F0502020204030204"/>
                          <a:ea typeface="Arial" panose="020B0604020202020204"/>
                          <a:cs typeface="Times New Roman" panose="02020603050405020304"/>
                        </a:rPr>
                        <a:t> 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4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kern="10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2. </a:t>
                      </a:r>
                      <a:r>
                        <a:rPr lang="zh-CN" sz="3200" b="1" kern="10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内容表达</a:t>
                      </a:r>
                      <a:r>
                        <a:rPr lang="en-US" sz="3200" b="1" kern="10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(2’) </a:t>
                      </a:r>
                      <a:endParaRPr lang="zh-CN" sz="2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文章中运用了优美的词语，例如</a:t>
                      </a:r>
                      <a:r>
                        <a:rPr lang="en-US" sz="3200" b="1" kern="100" dirty="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…… 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kern="10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3. </a:t>
                      </a:r>
                      <a:r>
                        <a:rPr lang="zh-CN" sz="3200" b="1" kern="10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过渡语</a:t>
                      </a:r>
                      <a:r>
                        <a:rPr lang="en-US" sz="3200" b="1" kern="10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(1’) </a:t>
                      </a:r>
                      <a:endParaRPr lang="zh-CN" sz="2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作者还在文中使用了一些过渡语，</a:t>
                      </a:r>
                      <a:r>
                        <a:rPr lang="zh-CN" sz="3200" b="1" kern="100" dirty="0" smtClean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如</a:t>
                      </a:r>
                      <a:r>
                        <a:rPr lang="en-US" sz="3200" b="1" kern="100" dirty="0" smtClean="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…… 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kern="10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4. </a:t>
                      </a:r>
                      <a:r>
                        <a:rPr lang="zh-CN" sz="3200" b="1" kern="10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准确度</a:t>
                      </a:r>
                      <a:r>
                        <a:rPr lang="en-US" sz="3200" b="1" kern="10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(3’) </a:t>
                      </a:r>
                      <a:endParaRPr lang="zh-CN" sz="2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文章没有拼写或者语法错误。</a:t>
                      </a:r>
                      <a:r>
                        <a:rPr lang="en-US" sz="3200" b="1" kern="10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r>
                        <a:rPr lang="zh-CN" sz="3200" b="1" kern="10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如果作者能够</a:t>
                      </a:r>
                      <a:r>
                        <a:rPr lang="en-US" sz="3200" b="1" kern="10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……</a:t>
                      </a:r>
                      <a:r>
                        <a:rPr lang="zh-CN" sz="3200" b="1" kern="10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，文章会更好。</a:t>
                      </a:r>
                      <a:r>
                        <a:rPr lang="zh-CN" sz="3200" b="1" kern="100">
                          <a:latin typeface="Calibri" panose="020F0502020204030204"/>
                          <a:ea typeface="Arial" panose="020B0604020202020204"/>
                          <a:cs typeface="Times New Roman" panose="02020603050405020304"/>
                        </a:rPr>
                        <a:t> </a:t>
                      </a:r>
                      <a:endParaRPr lang="zh-CN" sz="2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kern="10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5. </a:t>
                      </a:r>
                      <a:r>
                        <a:rPr lang="zh-CN" sz="3200" b="1" kern="10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书写</a:t>
                      </a:r>
                      <a:r>
                        <a:rPr lang="en-US" sz="3200" b="1" kern="100"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(1’)</a:t>
                      </a:r>
                      <a:endParaRPr lang="zh-CN" sz="24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书写工整。</a:t>
                      </a: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Are you excellent enough to be a member?</a:t>
            </a:r>
            <a:endParaRPr kumimoji="0" lang="zh-CN" altLang="en-US" sz="3200" b="1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0643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dirty="0"/>
              <a:t>Evaluation(</a:t>
            </a:r>
            <a:r>
              <a:rPr lang="zh-CN" altLang="en-US" dirty="0"/>
              <a:t>评价</a:t>
            </a:r>
            <a:r>
              <a:rPr lang="en-US" altLang="zh-CN" dirty="0"/>
              <a:t>) time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 vert="horz" wrap="square" lIns="91440" tIns="45720" rIns="91440" bIns="45720" anchor="t"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zh-CN" sz="3600" b="1" dirty="0"/>
              <a:t>Self-editing:  Revise your article </a:t>
            </a:r>
            <a:r>
              <a:rPr lang="en-US" altLang="zh-CN" sz="3600" b="1" dirty="0">
                <a:solidFill>
                  <a:srgbClr val="FF0000"/>
                </a:solidFill>
              </a:rPr>
              <a:t>by yourselves </a:t>
            </a:r>
            <a:r>
              <a:rPr lang="en-US" altLang="zh-CN" sz="3600" b="1" dirty="0"/>
              <a:t>according to the given criteria(</a:t>
            </a:r>
            <a:r>
              <a:rPr lang="zh-CN" altLang="en-US" sz="3600" b="1" dirty="0"/>
              <a:t>标准</a:t>
            </a:r>
            <a:r>
              <a:rPr lang="en-US" altLang="zh-CN" sz="3600" b="1" dirty="0"/>
              <a:t>)</a:t>
            </a:r>
            <a:endParaRPr lang="en-US" altLang="zh-CN" sz="3600" b="1" dirty="0"/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zh-CN" sz="3600" b="1" dirty="0"/>
              <a:t>Peer-editing:  </a:t>
            </a:r>
            <a:r>
              <a:rPr lang="en-US" altLang="zh-CN" sz="3600" b="1" dirty="0">
                <a:solidFill>
                  <a:srgbClr val="FF0000"/>
                </a:solidFill>
              </a:rPr>
              <a:t>Share</a:t>
            </a:r>
            <a:r>
              <a:rPr lang="en-US" altLang="zh-CN" sz="3600" b="1" dirty="0"/>
              <a:t> your article </a:t>
            </a:r>
            <a:r>
              <a:rPr lang="en-US" altLang="zh-CN" sz="3600" b="1" dirty="0">
                <a:solidFill>
                  <a:srgbClr val="FF0000"/>
                </a:solidFill>
              </a:rPr>
              <a:t>with</a:t>
            </a:r>
            <a:r>
              <a:rPr lang="en-US" altLang="zh-CN" sz="3600" b="1" dirty="0"/>
              <a:t> your </a:t>
            </a:r>
            <a:r>
              <a:rPr lang="en-US" altLang="zh-CN" sz="3600" b="1" dirty="0">
                <a:solidFill>
                  <a:srgbClr val="FF0000"/>
                </a:solidFill>
              </a:rPr>
              <a:t>partners</a:t>
            </a:r>
            <a:r>
              <a:rPr lang="en-US" altLang="zh-CN" sz="3600" b="1" dirty="0"/>
              <a:t> and evaluate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(</a:t>
            </a:r>
            <a:r>
              <a:rPr lang="zh-CN" altLang="en-US" sz="3600" b="1" dirty="0"/>
              <a:t>评价</a:t>
            </a:r>
            <a:r>
              <a:rPr lang="en-US" altLang="zh-CN" sz="3600" b="1" dirty="0"/>
              <a:t>) the articles.</a:t>
            </a:r>
            <a:endParaRPr lang="en-US" altLang="zh-CN" sz="3600" b="1" dirty="0"/>
          </a:p>
          <a:p>
            <a:pPr marL="514350" indent="-514350" eaLnBrk="1" hangingPunct="1">
              <a:buFont typeface="Arial" panose="020B0604020202020204" pitchFamily="34" charset="0"/>
              <a:buAutoNum type="arabicPeriod" startAt="3"/>
            </a:pPr>
            <a:r>
              <a:rPr lang="en-US" altLang="zh-CN" sz="3600" b="1" dirty="0"/>
              <a:t>Group-editing:  discuss about your articles and choose the best one to share in class</a:t>
            </a:r>
            <a:endParaRPr lang="en-US" altLang="zh-C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5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0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0" y="2924175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6600" b="1" dirty="0">
                <a:latin typeface="Kim's GirlType" pitchFamily="82" charset="-120"/>
                <a:ea typeface="Kim's GirlType" pitchFamily="82" charset="-120"/>
              </a:rPr>
              <a:t>Show time </a:t>
            </a:r>
            <a:endParaRPr lang="zh-CN" altLang="en-US" sz="6600" b="1" dirty="0">
              <a:latin typeface="Kim's GirlType" pitchFamily="82" charset="-120"/>
              <a:ea typeface="Kim's GirlType" pitchFamily="82" charset="-120"/>
            </a:endParaRPr>
          </a:p>
        </p:txBody>
      </p:sp>
      <p:sp>
        <p:nvSpPr>
          <p:cNvPr id="24579" name="TextBox 2"/>
          <p:cNvSpPr txBox="1"/>
          <p:nvPr/>
        </p:nvSpPr>
        <p:spPr>
          <a:xfrm>
            <a:off x="827088" y="1700213"/>
            <a:ext cx="62658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latin typeface="Arial" panose="020B0604020202020204" pitchFamily="34" charset="0"/>
              </a:rPr>
              <a:t>Who can be the member of the Birdwatching Society?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矩形 7"/>
          <p:cNvSpPr/>
          <p:nvPr/>
        </p:nvSpPr>
        <p:spPr>
          <a:xfrm>
            <a:off x="1006475" y="1916113"/>
            <a:ext cx="8137525" cy="2309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800" b="1" dirty="0">
                <a:latin typeface="Arial" panose="020B0604020202020204" pitchFamily="34" charset="0"/>
              </a:rPr>
              <a:t>Birds are our friends.</a:t>
            </a:r>
            <a:endParaRPr lang="en-US" altLang="zh-CN" sz="4800" b="1" dirty="0">
              <a:latin typeface="Arial" panose="020B0604020202020204" pitchFamily="34" charset="0"/>
            </a:endParaRPr>
          </a:p>
          <a:p>
            <a:r>
              <a:rPr lang="en-US" altLang="zh-CN" sz="4800" b="1" dirty="0">
                <a:latin typeface="Arial" panose="020B0604020202020204" pitchFamily="34" charset="0"/>
              </a:rPr>
              <a:t>Protecting birds means protecting ourselves.</a:t>
            </a:r>
            <a:endParaRPr lang="zh-CN" altLang="en-US" sz="4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26627" name="内容占位符 4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4400" b="1" dirty="0"/>
              <a:t>Homework</a:t>
            </a:r>
            <a:endParaRPr lang="en-US" altLang="zh-CN" sz="4400" b="1" dirty="0"/>
          </a:p>
          <a:p>
            <a:pPr eaLnBrk="1" hangingPunct="1">
              <a:buNone/>
            </a:pPr>
            <a:r>
              <a:rPr lang="en-US" altLang="zh-CN" sz="4400" b="1" dirty="0"/>
              <a:t>Better your application letter.</a:t>
            </a:r>
            <a:endParaRPr lang="en-US" altLang="zh-CN" sz="4400" b="1" dirty="0"/>
          </a:p>
          <a:p>
            <a:pPr eaLnBrk="1" hangingPunct="1"/>
            <a:endParaRPr lang="zh-CN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2" descr="http://img1.gtimg.com/3/390/39088/3908805_980x1200_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404813"/>
            <a:ext cx="3930650" cy="2592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220072" y="332656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 danger 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 descr="572215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73238"/>
            <a:ext cx="4284663" cy="331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ttp://p2.so.qhmsg.com/bdr/_240_/t01b4c7cfcf0c9a2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00438"/>
            <a:ext cx="3948113" cy="2881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95536" y="5661248"/>
            <a:ext cx="39604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Overfish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过度捕鱼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4" descr="QQ图片20161129121307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6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1" descr="003v3ZOdgy6EgyqF35P8d&amp;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3549650"/>
            <a:ext cx="4537075" cy="3308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00_F_41128310_x7JfFRrVvSLnkqsHyNAjzMlGtsELQKhD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1560" y="1268760"/>
            <a:ext cx="7848333" cy="523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矩形 2"/>
          <p:cNvSpPr/>
          <p:nvPr/>
        </p:nvSpPr>
        <p:spPr>
          <a:xfrm>
            <a:off x="1258888" y="260350"/>
            <a:ext cx="5484812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400" b="1">
                <a:latin typeface="Arial" panose="020B0604020202020204" pitchFamily="34" charset="0"/>
              </a:rPr>
              <a:t>An application form</a:t>
            </a:r>
            <a:endParaRPr lang="zh-CN" altLang="en-US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矩形 6"/>
          <p:cNvSpPr/>
          <p:nvPr/>
        </p:nvSpPr>
        <p:spPr>
          <a:xfrm>
            <a:off x="1258888" y="260350"/>
            <a:ext cx="6407150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400" b="1">
                <a:latin typeface="Arial" panose="020B0604020202020204" pitchFamily="34" charset="0"/>
              </a:rPr>
              <a:t>Amy’s application form</a:t>
            </a:r>
            <a:endParaRPr lang="zh-CN" altLang="en-US" sz="4400" dirty="0">
              <a:latin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313" y="836613"/>
          <a:ext cx="8064897" cy="5880100"/>
        </p:xfrm>
        <a:graphic>
          <a:graphicData uri="http://schemas.openxmlformats.org/drawingml/2006/table">
            <a:tbl>
              <a:tblPr/>
              <a:tblGrid>
                <a:gridCol w="2448273"/>
                <a:gridCol w="360040"/>
                <a:gridCol w="3240360"/>
                <a:gridCol w="2016224"/>
              </a:tblGrid>
              <a:tr h="26001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Name</a:t>
                      </a:r>
                      <a:endParaRPr lang="zh-CN" sz="20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华文隶书" panose="02010800040101010101" pitchFamily="2" charset="-122"/>
                        <a:ea typeface="华文隶书" panose="0201080004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33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School</a:t>
                      </a:r>
                      <a:endParaRPr lang="zh-CN" sz="20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华文隶书" panose="02010800040101010101" pitchFamily="2" charset="-122"/>
                        <a:ea typeface="华文隶书" panose="0201080004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5500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Grade</a:t>
                      </a:r>
                      <a:endParaRPr lang="zh-CN" sz="20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华文隶书" panose="02010800040101010101" pitchFamily="2" charset="-122"/>
                        <a:ea typeface="华文隶书" panose="0201080004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5449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Telephone number</a:t>
                      </a:r>
                      <a:endParaRPr lang="zh-CN" sz="20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华文隶书" panose="02010800040101010101" pitchFamily="2" charset="-122"/>
                        <a:ea typeface="华文隶书" panose="0201080004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5741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Email</a:t>
                      </a:r>
                      <a:endParaRPr lang="zh-CN" sz="20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华文隶书" panose="02010800040101010101" pitchFamily="2" charset="-122"/>
                        <a:ea typeface="华文隶书" panose="0201080004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7836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Favourite</a:t>
                      </a:r>
                      <a:r>
                        <a:rPr lang="en-US" sz="2400" b="1" kern="100" dirty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subject</a:t>
                      </a:r>
                      <a:endParaRPr lang="zh-CN" sz="20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华文隶书" panose="02010800040101010101" pitchFamily="2" charset="-122"/>
                        <a:ea typeface="华文隶书" panose="0201080004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37874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Interests</a:t>
                      </a:r>
                      <a:endParaRPr lang="zh-CN" sz="20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800" b="1" kern="100" dirty="0" smtClean="0">
                        <a:latin typeface="华文隶书" panose="02010800040101010101" pitchFamily="2" charset="-122"/>
                        <a:ea typeface="华文隶书" panose="0201080004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800" b="1" kern="100" dirty="0" smtClean="0">
                        <a:latin typeface="华文隶书" panose="02010800040101010101" pitchFamily="2" charset="-122"/>
                        <a:ea typeface="华文隶书" panose="0201080004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华文隶书" panose="02010800040101010101" pitchFamily="2" charset="-122"/>
                        <a:ea typeface="华文隶书" panose="0201080004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519022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002060"/>
                          </a:solidFill>
                          <a:latin typeface="华文隶书" panose="02010800040101010101" pitchFamily="2" charset="-122"/>
                          <a:ea typeface="华文隶书" panose="02010800040101010101" pitchFamily="2" charset="-122"/>
                          <a:cs typeface="Times New Roman" panose="02020603050405020304"/>
                        </a:rPr>
                        <a:t>Activities to protect wildlife</a:t>
                      </a:r>
                      <a:r>
                        <a:rPr lang="zh-CN" sz="3200" b="1" kern="100" dirty="0">
                          <a:solidFill>
                            <a:srgbClr val="002060"/>
                          </a:solidFill>
                          <a:latin typeface="华文隶书" panose="02010800040101010101" pitchFamily="2" charset="-122"/>
                          <a:ea typeface="华文隶书" panose="02010800040101010101" pitchFamily="2" charset="-122"/>
                          <a:cs typeface="Times New Roman" panose="02020603050405020304"/>
                        </a:rPr>
                        <a:t>：</a:t>
                      </a:r>
                      <a:endParaRPr lang="zh-CN" sz="2800" b="1" kern="100" dirty="0">
                        <a:solidFill>
                          <a:srgbClr val="002060"/>
                        </a:solidFill>
                        <a:latin typeface="华文隶书" panose="02010800040101010101" pitchFamily="2" charset="-122"/>
                        <a:ea typeface="华文隶书" panose="02010800040101010101" pitchFamily="2" charset="-122"/>
                        <a:cs typeface="Times New Roman" panose="02020603050405020304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800" b="1" kern="100" dirty="0">
                        <a:solidFill>
                          <a:srgbClr val="002060"/>
                        </a:solidFill>
                        <a:latin typeface="华文隶书" panose="02010800040101010101" pitchFamily="2" charset="-122"/>
                        <a:ea typeface="华文隶书" panose="02010800040101010101" pitchFamily="2" charset="-122"/>
                        <a:cs typeface="Times New Roman" panose="02020603050405020304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800" b="1" kern="100" dirty="0">
                        <a:latin typeface="华文隶书" panose="02010800040101010101" pitchFamily="2" charset="-122"/>
                        <a:ea typeface="华文隶书" panose="02010800040101010101" pitchFamily="2" charset="-122"/>
                        <a:cs typeface=".Heiti GB18030PUA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52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Free time</a:t>
                      </a:r>
                      <a:endParaRPr lang="zh-CN" sz="20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华文隶书" panose="02010800040101010101" pitchFamily="2" charset="-122"/>
                        <a:ea typeface="华文隶书" panose="02010800040101010101" pitchFamily="2" charset="-122"/>
                        <a:cs typeface="Times New Roman" panose="02020603050405020304"/>
                      </a:endParaRPr>
                    </a:p>
                  </a:txBody>
                  <a:tcPr marL="54107" marR="54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7205" name="图片 3" descr="Reading A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1008063"/>
            <a:ext cx="1584325" cy="249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348038" y="765175"/>
            <a:ext cx="2592388" cy="52228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2800" b="1">
                <a:solidFill>
                  <a:srgbClr val="0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Amy</a:t>
            </a:r>
            <a:endParaRPr lang="zh-CN" altLang="en-US" dirty="0">
              <a:latin typeface="Arial" panose="020B0604020202020204" pitchFamily="34" charset="0"/>
              <a:ea typeface=".Heiti GB18030PUA" pitchFamily="65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6600" y="1268413"/>
            <a:ext cx="33972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.Heiti GB18030PUA"/>
              </a:rPr>
              <a:t>Sunshine Middle School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2500" y="1700213"/>
            <a:ext cx="11922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.Heiti GB18030PUA"/>
              </a:rPr>
              <a:t>Grade 8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48038" y="2205038"/>
            <a:ext cx="21193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.Heiti GB18030PUA"/>
              </a:rPr>
              <a:t>010-5558 6390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62338" y="2708275"/>
            <a:ext cx="3413125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sng" strike="noStrike" kern="1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.Heiti GB18030PUA"/>
                <a:hlinkClick r:id="rId3"/>
              </a:rPr>
              <a:t>amy@sunshine.com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19475" y="3141663"/>
            <a:ext cx="115093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.Heiti GB18030PUA"/>
              </a:rPr>
              <a:t>Biology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76600" y="3644900"/>
            <a:ext cx="5256213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.Heiti GB18030PUA"/>
              </a:rPr>
              <a:t>Different kinds of plants, birds and animals</a:t>
            </a:r>
            <a:endParaRPr kumimoji="0" lang="zh-CN" altLang="en-US" sz="28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.Heiti GB18030PUA"/>
              </a:rPr>
              <a:t>The </a:t>
            </a:r>
            <a:r>
              <a:rPr kumimoji="0" lang="en-US" altLang="zh-CN" sz="2800" b="1" i="0" u="none" strike="noStrike" kern="1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.Heiti GB18030PUA"/>
              </a:rPr>
              <a:t>natural world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1188" y="5373688"/>
            <a:ext cx="4546600" cy="95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.Heiti GB18030PUA"/>
              </a:rPr>
              <a:t>Know more about birds</a:t>
            </a:r>
            <a:endParaRPr kumimoji="0" lang="zh-CN" altLang="en-US" sz="28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.Heiti GB18030PUA"/>
              </a:rPr>
              <a:t>Do something to protect them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43213" y="6237288"/>
            <a:ext cx="5748338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.Heiti GB18030PUA"/>
              </a:rPr>
              <a:t>From 2 p.m. to 5 p.m. on Sundays</a:t>
            </a:r>
            <a:endParaRPr kumimoji="0" lang="zh-CN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3850" y="765175"/>
          <a:ext cx="8352928" cy="5681663"/>
        </p:xfrm>
        <a:graphic>
          <a:graphicData uri="http://schemas.openxmlformats.org/drawingml/2006/table">
            <a:tbl>
              <a:tblPr/>
              <a:tblGrid>
                <a:gridCol w="3456384"/>
                <a:gridCol w="2952328"/>
                <a:gridCol w="1944216"/>
              </a:tblGrid>
              <a:tr h="456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Name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School</a:t>
                      </a: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56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Grade</a:t>
                      </a: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87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Telephone number</a:t>
                      </a: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56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Email</a:t>
                      </a: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592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Favourite subject</a:t>
                      </a: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56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Interests</a:t>
                      </a: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501957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Activities to protect wildlife</a:t>
                      </a:r>
                      <a:r>
                        <a:rPr lang="zh-CN" sz="32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endParaRPr lang="en-US" altLang="zh-CN" sz="3200" b="1" kern="100" dirty="0" smtClean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3200" b="1" kern="100" dirty="0" smtClean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8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9135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Free time</a:t>
                      </a:r>
                      <a:endParaRPr lang="zh-CN" sz="18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494" marR="6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8228" name="矩形 2"/>
          <p:cNvSpPr/>
          <p:nvPr/>
        </p:nvSpPr>
        <p:spPr>
          <a:xfrm>
            <a:off x="1608138" y="44450"/>
            <a:ext cx="5484812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400" b="1">
                <a:latin typeface="Arial" panose="020B0604020202020204" pitchFamily="34" charset="0"/>
              </a:rPr>
              <a:t>An application form</a:t>
            </a:r>
            <a:endParaRPr lang="zh-CN" altLang="en-US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http://static9.depositphotos.com/1441191/1150/v/950/depositphotos_11506586-Boy-Reading-Book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5875" y="0"/>
            <a:ext cx="1508125" cy="150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标题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1143000"/>
          </a:xfrm>
        </p:spPr>
        <p:txBody>
          <a:bodyPr vert="horz" wrap="square" lIns="91440" tIns="45720" rIns="91440" bIns="45720" anchor="ctr"/>
          <a:p>
            <a:pPr algn="l" eaLnBrk="1" hangingPunct="1"/>
            <a:r>
              <a:rPr lang="en-US" altLang="zh-CN" sz="3200" b="1"/>
              <a:t>Amy’s application letter</a:t>
            </a:r>
            <a:endParaRPr lang="zh-CN" altLang="en-US" sz="3200" b="1" dirty="0"/>
          </a:p>
        </p:txBody>
      </p:sp>
      <p:graphicFrame>
        <p:nvGraphicFramePr>
          <p:cNvPr id="4" name="内容占位符 3"/>
          <p:cNvGraphicFramePr/>
          <p:nvPr/>
        </p:nvGraphicFramePr>
        <p:xfrm>
          <a:off x="179388" y="1055688"/>
          <a:ext cx="8785225" cy="49942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63775"/>
                <a:gridCol w="5821201"/>
              </a:tblGrid>
              <a:tr h="99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Para1</a:t>
                      </a:r>
                      <a:endParaRPr kumimoji="0" lang="zh-CN" alt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She wants ________the </a:t>
                      </a:r>
                      <a:r>
                        <a:rPr kumimoji="0" lang="en-US" altLang="zh-CN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Birdwatching</a:t>
                      </a:r>
                      <a:r>
                        <a:rPr kumimoji="0" lang="en-US" altLang="zh-CN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Society.</a:t>
                      </a:r>
                      <a:endParaRPr kumimoji="0" lang="zh-CN" alt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</a:tr>
              <a:tr h="831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Para2</a:t>
                      </a:r>
                      <a:endParaRPr kumimoji="0" lang="zh-CN" alt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She writes about her________, _________, ________ and so on.</a:t>
                      </a:r>
                      <a:r>
                        <a:rPr lang="en-US" altLang="zh-CN" sz="3200" dirty="0" smtClean="0"/>
                        <a:t> </a:t>
                      </a:r>
                      <a:endParaRPr lang="zh-CN" altLang="en-US" sz="32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793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Para3</a:t>
                      </a:r>
                      <a:endParaRPr kumimoji="0" lang="zh-CN" alt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32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dirty="0" smtClean="0"/>
                        <a:t>She wants to _______________</a:t>
                      </a:r>
                      <a:r>
                        <a:rPr lang="en-US" altLang="zh-CN" sz="3200" baseline="0" dirty="0" smtClean="0"/>
                        <a:t> </a:t>
                      </a:r>
                      <a:r>
                        <a:rPr lang="en-US" altLang="zh-CN" sz="3200" dirty="0" smtClean="0"/>
                        <a:t>birds. She also thinks it is important ___________them.</a:t>
                      </a:r>
                      <a:endParaRPr lang="zh-CN" altLang="en-US" sz="3200" b="1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1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Para4</a:t>
                      </a:r>
                      <a:endParaRPr kumimoji="0" lang="zh-CN" alt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dirty="0" err="1" smtClean="0"/>
                        <a:t>He/She</a:t>
                      </a:r>
                      <a:r>
                        <a:rPr lang="en-US" altLang="zh-CN" sz="3200" dirty="0" smtClean="0"/>
                        <a:t> can ______her or ______her.</a:t>
                      </a:r>
                      <a:endParaRPr lang="zh-CN" altLang="en-US" sz="32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0325" y="1044575"/>
            <a:ext cx="13763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to join 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5463" y="2060575"/>
            <a:ext cx="14414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school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475" y="2565400"/>
            <a:ext cx="18002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interests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600" y="2565400"/>
            <a:ext cx="16573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hobbies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163" y="3213100"/>
            <a:ext cx="3492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know more about</a:t>
            </a:r>
            <a:endParaRPr lang="zh-CN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825" y="4076700"/>
            <a:ext cx="230346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to protect </a:t>
            </a:r>
            <a:endParaRPr lang="zh-CN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725" y="4941888"/>
            <a:ext cx="1079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call</a:t>
            </a:r>
            <a:endParaRPr lang="zh-CN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2138" y="5445125"/>
            <a:ext cx="1584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email </a:t>
            </a:r>
            <a:endParaRPr lang="zh-CN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395536" y="188640"/>
            <a:ext cx="8280920" cy="1143000"/>
          </a:xfrm>
          <a:prstGeom prst="rect">
            <a:avLst/>
          </a:prstGeom>
          <a:solidFill>
            <a:srgbClr val="FFFFFF">
              <a:alpha val="67059"/>
            </a:srgbClr>
          </a:solidFill>
          <a:ln w="9525" cmpd="sng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Make a dialogue according to Amy’s application form.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5" name="内容占位符 2"/>
          <p:cNvSpPr>
            <a:spLocks noGrp="1"/>
          </p:cNvSpPr>
          <p:nvPr>
            <p:ph idx="1"/>
          </p:nvPr>
        </p:nvSpPr>
        <p:spPr>
          <a:xfrm>
            <a:off x="395288" y="1341438"/>
            <a:ext cx="8291512" cy="4995862"/>
          </a:xfrm>
          <a:solidFill>
            <a:srgbClr val="FFFFFF">
              <a:alpha val="69803"/>
            </a:srgbClr>
          </a:solidFill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b="1"/>
              <a:t>A: Why does Amy write the letter?</a:t>
            </a:r>
            <a:endParaRPr lang="en-US" altLang="zh-CN" b="1"/>
          </a:p>
          <a:p>
            <a:pPr eaLnBrk="1" hangingPunct="1">
              <a:buNone/>
            </a:pPr>
            <a:r>
              <a:rPr lang="en-US" altLang="zh-CN" b="1"/>
              <a:t>B: Because she… What is Amy interested in?</a:t>
            </a:r>
            <a:endParaRPr lang="en-US" altLang="zh-CN" b="1"/>
          </a:p>
          <a:p>
            <a:pPr eaLnBrk="1" hangingPunct="1">
              <a:buNone/>
            </a:pPr>
            <a:r>
              <a:rPr lang="en-US" altLang="zh-CN" b="1"/>
              <a:t>A: She is …If she can be a member of the society, what does she want to do?</a:t>
            </a:r>
            <a:endParaRPr lang="en-US" altLang="zh-CN" b="1"/>
          </a:p>
          <a:p>
            <a:pPr eaLnBrk="1" hangingPunct="1">
              <a:buNone/>
            </a:pPr>
            <a:r>
              <a:rPr lang="en-US" altLang="zh-CN" b="1"/>
              <a:t>B: She … What does she think is important?</a:t>
            </a:r>
            <a:endParaRPr lang="en-US" altLang="zh-CN" b="1"/>
          </a:p>
          <a:p>
            <a:pPr eaLnBrk="1" hangingPunct="1">
              <a:buNone/>
            </a:pPr>
            <a:r>
              <a:rPr lang="en-US" altLang="zh-CN" b="1"/>
              <a:t>A: She thinks …</a:t>
            </a:r>
            <a:endParaRPr lang="en-US" altLang="zh-CN" b="1"/>
          </a:p>
          <a:p>
            <a:pPr eaLnBrk="1" hangingPunct="1">
              <a:buNone/>
            </a:pPr>
            <a:r>
              <a:rPr lang="en-US" altLang="zh-CN" b="1"/>
              <a:t>B: Will the chairperson write back to her?</a:t>
            </a:r>
            <a:endParaRPr lang="en-US" altLang="zh-CN" b="1"/>
          </a:p>
          <a:p>
            <a:pPr eaLnBrk="1" hangingPunct="1">
              <a:buNone/>
            </a:pPr>
            <a:r>
              <a:rPr lang="en-US" altLang="zh-CN" b="1"/>
              <a:t>A: … The chairperson will…</a:t>
            </a:r>
            <a:endParaRPr lang="en-US" altLang="zh-CN" b="1"/>
          </a:p>
          <a:p>
            <a:pPr eaLnBrk="1" hangingPunct="1">
              <a:buNone/>
            </a:pPr>
            <a:r>
              <a:rPr lang="en-US" altLang="zh-CN" b="1"/>
              <a:t> </a:t>
            </a:r>
            <a:endParaRPr lang="en-US" altLang="zh-CN" b="1"/>
          </a:p>
          <a:p>
            <a:pPr eaLnBrk="1" hangingPunct="1">
              <a:buNone/>
            </a:pPr>
            <a:endParaRPr lang="zh-CN" alt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3596</Words>
  <Application>WPS 演示</Application>
  <PresentationFormat>在屏幕上显示</PresentationFormat>
  <Paragraphs>337</Paragraphs>
  <Slides>25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微软雅黑</vt:lpstr>
      <vt:lpstr>黑体-繁</vt:lpstr>
      <vt:lpstr>Calibri</vt:lpstr>
      <vt:lpstr>Times New Roman</vt:lpstr>
      <vt:lpstr>华文隶书</vt:lpstr>
      <vt:lpstr>.Heiti GB18030PUA</vt:lpstr>
      <vt:lpstr>.Heiti GB18030PUA</vt:lpstr>
      <vt:lpstr>Arial Unicode MS</vt:lpstr>
      <vt:lpstr>Arial</vt:lpstr>
      <vt:lpstr>Kim's GirlType</vt:lpstr>
      <vt:lpstr>黑体</vt:lpstr>
      <vt:lpstr>Segoe Print</vt:lpstr>
      <vt:lpstr>MingLiU</vt:lpstr>
      <vt:lpstr>Office 主题</vt:lpstr>
      <vt:lpstr>Unit 6 Birdwatching Task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Amy’s application letter</vt:lpstr>
      <vt:lpstr>Make a dialogue according to Amy’s application form. </vt:lpstr>
      <vt:lpstr>PowerPoint 演示文稿</vt:lpstr>
      <vt:lpstr>PowerPoint 演示文稿</vt:lpstr>
      <vt:lpstr>PowerPoint 演示文稿</vt:lpstr>
      <vt:lpstr>Amy’s application letter</vt:lpstr>
      <vt:lpstr>PowerPoint 演示文稿</vt:lpstr>
      <vt:lpstr>2.Useful expressions</vt:lpstr>
      <vt:lpstr>PowerPoint 演示文稿</vt:lpstr>
      <vt:lpstr>PowerPoint 演示文稿</vt:lpstr>
      <vt:lpstr>PowerPoint 演示文稿</vt:lpstr>
      <vt:lpstr>PowerPoint 演示文稿</vt:lpstr>
      <vt:lpstr>Writing time:  Please write an application letter of your own.</vt:lpstr>
      <vt:lpstr>Evaluation Criteria评分标准</vt:lpstr>
      <vt:lpstr>Evaluation(评价) time</vt:lpstr>
      <vt:lpstr>Show time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Birdwatching Task</dc:title>
  <dc:creator>Sophia</dc:creator>
  <cp:lastModifiedBy>Administrator</cp:lastModifiedBy>
  <cp:revision>302</cp:revision>
  <dcterms:created xsi:type="dcterms:W3CDTF">2016-11-24T05:34:00Z</dcterms:created>
  <dcterms:modified xsi:type="dcterms:W3CDTF">2018-12-10T23:55:10Z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2052-10.1.0.7616</vt:lpwstr>
  </property>
</Properties>
</file>