
<file path=[Content_Types].xml><?xml version="1.0" encoding="utf-8"?>
<Types xmlns="http://schemas.openxmlformats.org/package/2006/content-types">
  <Default Extension="jpeg" ContentType="image/jpeg"/>
  <Default Extension="png" ContentType="image/png"/>
  <Default Extension="wmf" ContentType="image/x-wmf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73" r:id="rId4"/>
  </p:sldMasterIdLst>
  <p:notesMasterIdLst>
    <p:notesMasterId r:id="rId6"/>
  </p:notesMasterIdLst>
  <p:sldIdLst>
    <p:sldId id="315" r:id="rId5"/>
    <p:sldId id="358" r:id="rId7"/>
    <p:sldId id="360" r:id="rId8"/>
    <p:sldId id="361" r:id="rId9"/>
    <p:sldId id="362" r:id="rId10"/>
    <p:sldId id="363" r:id="rId11"/>
    <p:sldId id="364" r:id="rId12"/>
    <p:sldId id="295" r:id="rId13"/>
    <p:sldId id="354" r:id="rId14"/>
    <p:sldId id="327" r:id="rId15"/>
    <p:sldId id="345" r:id="rId16"/>
    <p:sldId id="329" r:id="rId17"/>
    <p:sldId id="359" r:id="rId18"/>
    <p:sldId id="344" r:id="rId19"/>
    <p:sldId id="312" r:id="rId20"/>
    <p:sldId id="343" r:id="rId21"/>
    <p:sldId id="356" r:id="rId22"/>
    <p:sldId id="353" r:id="rId23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9900CC"/>
    <a:srgbClr val="990000"/>
    <a:srgbClr val="FF6600"/>
    <a:srgbClr val="CC0066"/>
    <a:srgbClr val="FFFF00"/>
    <a:srgbClr val="33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-2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1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17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9940" name="Rectangle 4"/>
          <p:cNvSpPr>
            <a:spLocks noRo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017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17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17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p>
            <a:pPr lvl="0" algn="r" eaLnBrk="1" hangingPunct="1"/>
            <a:fld id="{9A0DB2DC-4C9A-4742-B13C-FB6460FD3503}" type="slidenum">
              <a:rPr lang="en-US" altLang="zh-CN" sz="1200" dirty="0"/>
            </a:fld>
            <a:endParaRPr lang="en-US" altLang="zh-CN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2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en-US" altLang="zh-CN" sz="1200" dirty="0"/>
            </a:fld>
            <a:endParaRPr lang="en-US" altLang="zh-CN" sz="1200" dirty="0"/>
          </a:p>
        </p:txBody>
      </p:sp>
      <p:sp>
        <p:nvSpPr>
          <p:cNvPr id="40963" name="Rectangle 2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zh-CN" altLang="zh-CN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6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en-US" altLang="zh-CN" sz="1200" dirty="0"/>
            </a:fld>
            <a:endParaRPr lang="en-US" altLang="zh-CN" sz="1200" dirty="0"/>
          </a:p>
        </p:txBody>
      </p:sp>
      <p:sp>
        <p:nvSpPr>
          <p:cNvPr id="41987" name="Rectangle 2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zh-CN" altLang="zh-CN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hangingPunct="1"/>
            <a:r>
              <a:rPr lang="de-DE" altLang="en-US" dirty="0">
                <a:latin typeface="Arial" panose="020B0604020202020204" pitchFamily="34" charset="0"/>
              </a:rPr>
              <a:t>Page </a:t>
            </a:r>
            <a:r>
              <a:rPr lang="de-DE" altLang="en-US" sz="1000" b="1" dirty="0">
                <a:latin typeface="Arial" panose="020B0604020202020204" pitchFamily="34" charset="0"/>
                <a:sym typeface="MS UI Gothic" panose="020B0600070205080204" pitchFamily="34" charset="-128"/>
              </a:rPr>
              <a:t></a:t>
            </a:r>
            <a:r>
              <a:rPr lang="de-DE" altLang="en-US" sz="1000" b="1" dirty="0">
                <a:latin typeface="Arial" panose="020B0604020202020204" pitchFamily="34" charset="0"/>
              </a:rPr>
              <a:t> </a:t>
            </a:r>
            <a:fld id="{9A0DB2DC-4C9A-4742-B13C-FB6460FD3503}" type="slidenum">
              <a:rPr lang="en-US" altLang="zh-CN" sz="1000" b="1" dirty="0">
                <a:latin typeface="Arial" panose="020B0604020202020204" pitchFamily="34" charset="0"/>
              </a:rPr>
            </a:fld>
            <a:endParaRPr lang="en-US" altLang="zh-CN" sz="10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hangingPunct="1"/>
            <a:r>
              <a:rPr lang="de-DE" altLang="en-US" dirty="0">
                <a:latin typeface="Arial" panose="020B0604020202020204" pitchFamily="34" charset="0"/>
              </a:rPr>
              <a:t>Page </a:t>
            </a:r>
            <a:r>
              <a:rPr lang="de-DE" altLang="en-US" sz="1000" b="1" dirty="0">
                <a:latin typeface="Arial" panose="020B0604020202020204" pitchFamily="34" charset="0"/>
                <a:sym typeface="MS UI Gothic" panose="020B0600070205080204" pitchFamily="34" charset="-128"/>
              </a:rPr>
              <a:t></a:t>
            </a:r>
            <a:r>
              <a:rPr lang="de-DE" altLang="en-US" sz="1000" b="1" dirty="0">
                <a:latin typeface="Arial" panose="020B0604020202020204" pitchFamily="34" charset="0"/>
              </a:rPr>
              <a:t> </a:t>
            </a:r>
            <a:fld id="{9A0DB2DC-4C9A-4742-B13C-FB6460FD3503}" type="slidenum">
              <a:rPr lang="en-US" altLang="zh-CN" sz="1000" b="1" dirty="0">
                <a:latin typeface="Arial" panose="020B0604020202020204" pitchFamily="34" charset="0"/>
              </a:rPr>
            </a:fld>
            <a:endParaRPr lang="en-US" altLang="zh-CN" sz="10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hangingPunct="1"/>
            <a:r>
              <a:rPr lang="de-DE" altLang="en-US" dirty="0">
                <a:latin typeface="Arial" panose="020B0604020202020204" pitchFamily="34" charset="0"/>
              </a:rPr>
              <a:t>Page </a:t>
            </a:r>
            <a:r>
              <a:rPr lang="de-DE" altLang="en-US" sz="1000" b="1" dirty="0">
                <a:latin typeface="Arial" panose="020B0604020202020204" pitchFamily="34" charset="0"/>
                <a:sym typeface="MS UI Gothic" panose="020B0600070205080204" pitchFamily="34" charset="-128"/>
              </a:rPr>
              <a:t></a:t>
            </a:r>
            <a:r>
              <a:rPr lang="de-DE" altLang="en-US" sz="1000" b="1" dirty="0">
                <a:latin typeface="Arial" panose="020B0604020202020204" pitchFamily="34" charset="0"/>
              </a:rPr>
              <a:t> </a:t>
            </a:r>
            <a:fld id="{9A0DB2DC-4C9A-4742-B13C-FB6460FD3503}" type="slidenum">
              <a:rPr lang="en-US" altLang="zh-CN" sz="1000" b="1" dirty="0">
                <a:latin typeface="Arial" panose="020B0604020202020204" pitchFamily="34" charset="0"/>
              </a:rPr>
            </a:fld>
            <a:endParaRPr lang="en-US" altLang="zh-CN" sz="10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hangingPunct="1"/>
            <a:r>
              <a:rPr lang="de-DE" altLang="en-US" dirty="0">
                <a:latin typeface="Arial" panose="020B0604020202020204" pitchFamily="34" charset="0"/>
              </a:rPr>
              <a:t>Page </a:t>
            </a:r>
            <a:r>
              <a:rPr lang="de-DE" altLang="en-US" sz="1000" b="1" dirty="0">
                <a:latin typeface="Arial" panose="020B0604020202020204" pitchFamily="34" charset="0"/>
                <a:sym typeface="MS UI Gothic" panose="020B0600070205080204" pitchFamily="34" charset="-128"/>
              </a:rPr>
              <a:t></a:t>
            </a:r>
            <a:r>
              <a:rPr lang="de-DE" altLang="en-US" sz="1000" b="1" dirty="0">
                <a:latin typeface="Arial" panose="020B0604020202020204" pitchFamily="34" charset="0"/>
              </a:rPr>
              <a:t> </a:t>
            </a:r>
            <a:fld id="{9A0DB2DC-4C9A-4742-B13C-FB6460FD3503}" type="slidenum">
              <a:rPr lang="en-US" altLang="zh-CN" sz="1000" b="1" dirty="0">
                <a:latin typeface="Arial" panose="020B0604020202020204" pitchFamily="34" charset="0"/>
              </a:rPr>
            </a:fld>
            <a:endParaRPr lang="en-US" altLang="zh-CN" sz="10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hangingPunct="1"/>
            <a:r>
              <a:rPr lang="de-DE" altLang="en-US" dirty="0">
                <a:latin typeface="Arial" panose="020B0604020202020204" pitchFamily="34" charset="0"/>
              </a:rPr>
              <a:t>Page </a:t>
            </a:r>
            <a:r>
              <a:rPr lang="de-DE" altLang="en-US" sz="1000" b="1" dirty="0">
                <a:latin typeface="Arial" panose="020B0604020202020204" pitchFamily="34" charset="0"/>
                <a:sym typeface="MS UI Gothic" panose="020B0600070205080204" pitchFamily="34" charset="-128"/>
              </a:rPr>
              <a:t></a:t>
            </a:r>
            <a:r>
              <a:rPr lang="de-DE" altLang="en-US" sz="1000" b="1" dirty="0">
                <a:latin typeface="Arial" panose="020B0604020202020204" pitchFamily="34" charset="0"/>
              </a:rPr>
              <a:t> </a:t>
            </a:r>
            <a:fld id="{9A0DB2DC-4C9A-4742-B13C-FB6460FD3503}" type="slidenum">
              <a:rPr lang="en-US" altLang="zh-CN" sz="1000" b="1" dirty="0">
                <a:latin typeface="Arial" panose="020B0604020202020204" pitchFamily="34" charset="0"/>
              </a:rPr>
            </a:fld>
            <a:endParaRPr lang="en-US" altLang="zh-CN" sz="10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hangingPunct="1"/>
            <a:r>
              <a:rPr lang="de-DE" altLang="en-US" dirty="0">
                <a:latin typeface="Arial" panose="020B0604020202020204" pitchFamily="34" charset="0"/>
              </a:rPr>
              <a:t>Page </a:t>
            </a:r>
            <a:r>
              <a:rPr lang="de-DE" altLang="en-US" sz="1000" b="1" dirty="0">
                <a:latin typeface="Arial" panose="020B0604020202020204" pitchFamily="34" charset="0"/>
                <a:sym typeface="MS UI Gothic" panose="020B0600070205080204" pitchFamily="34" charset="-128"/>
              </a:rPr>
              <a:t></a:t>
            </a:r>
            <a:r>
              <a:rPr lang="de-DE" altLang="en-US" sz="1000" b="1" dirty="0">
                <a:latin typeface="Arial" panose="020B0604020202020204" pitchFamily="34" charset="0"/>
              </a:rPr>
              <a:t> </a:t>
            </a:r>
            <a:fld id="{9A0DB2DC-4C9A-4742-B13C-FB6460FD3503}" type="slidenum">
              <a:rPr lang="en-US" altLang="zh-CN" sz="1000" b="1" dirty="0">
                <a:latin typeface="Arial" panose="020B0604020202020204" pitchFamily="34" charset="0"/>
              </a:rPr>
            </a:fld>
            <a:endParaRPr lang="en-US" altLang="zh-CN" sz="10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hangingPunct="1"/>
            <a:r>
              <a:rPr lang="de-DE" altLang="en-US" dirty="0">
                <a:latin typeface="Arial" panose="020B0604020202020204" pitchFamily="34" charset="0"/>
              </a:rPr>
              <a:t>Page </a:t>
            </a:r>
            <a:r>
              <a:rPr lang="de-DE" altLang="en-US" sz="1000" b="1" dirty="0">
                <a:latin typeface="Arial" panose="020B0604020202020204" pitchFamily="34" charset="0"/>
                <a:sym typeface="MS UI Gothic" panose="020B0600070205080204" pitchFamily="34" charset="-128"/>
              </a:rPr>
              <a:t></a:t>
            </a:r>
            <a:r>
              <a:rPr lang="de-DE" altLang="en-US" sz="1000" b="1" dirty="0">
                <a:latin typeface="Arial" panose="020B0604020202020204" pitchFamily="34" charset="0"/>
              </a:rPr>
              <a:t> </a:t>
            </a:r>
            <a:fld id="{9A0DB2DC-4C9A-4742-B13C-FB6460FD3503}" type="slidenum">
              <a:rPr lang="en-US" altLang="zh-CN" sz="1000" b="1" dirty="0">
                <a:latin typeface="Arial" panose="020B0604020202020204" pitchFamily="34" charset="0"/>
              </a:rPr>
            </a:fld>
            <a:endParaRPr lang="en-US" altLang="zh-CN" sz="10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hangingPunct="1"/>
            <a:r>
              <a:rPr lang="de-DE" altLang="en-US" dirty="0">
                <a:latin typeface="Arial" panose="020B0604020202020204" pitchFamily="34" charset="0"/>
              </a:rPr>
              <a:t>Page </a:t>
            </a:r>
            <a:r>
              <a:rPr lang="de-DE" altLang="en-US" sz="1000" b="1" dirty="0">
                <a:latin typeface="Arial" panose="020B0604020202020204" pitchFamily="34" charset="0"/>
                <a:sym typeface="MS UI Gothic" panose="020B0600070205080204" pitchFamily="34" charset="-128"/>
              </a:rPr>
              <a:t></a:t>
            </a:r>
            <a:r>
              <a:rPr lang="de-DE" altLang="en-US" sz="1000" b="1" dirty="0">
                <a:latin typeface="Arial" panose="020B0604020202020204" pitchFamily="34" charset="0"/>
              </a:rPr>
              <a:t> </a:t>
            </a:r>
            <a:fld id="{9A0DB2DC-4C9A-4742-B13C-FB6460FD3503}" type="slidenum">
              <a:rPr lang="en-US" altLang="zh-CN" sz="1000" b="1" dirty="0">
                <a:latin typeface="Arial" panose="020B0604020202020204" pitchFamily="34" charset="0"/>
              </a:rPr>
            </a:fld>
            <a:endParaRPr lang="en-US" altLang="zh-CN" sz="10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hangingPunct="1"/>
            <a:r>
              <a:rPr lang="de-DE" altLang="en-US" dirty="0">
                <a:latin typeface="Arial" panose="020B0604020202020204" pitchFamily="34" charset="0"/>
              </a:rPr>
              <a:t>Page </a:t>
            </a:r>
            <a:r>
              <a:rPr lang="de-DE" altLang="en-US" sz="1000" b="1" dirty="0">
                <a:latin typeface="Arial" panose="020B0604020202020204" pitchFamily="34" charset="0"/>
                <a:sym typeface="MS UI Gothic" panose="020B0600070205080204" pitchFamily="34" charset="-128"/>
              </a:rPr>
              <a:t></a:t>
            </a:r>
            <a:r>
              <a:rPr lang="de-DE" altLang="en-US" sz="1000" b="1" dirty="0">
                <a:latin typeface="Arial" panose="020B0604020202020204" pitchFamily="34" charset="0"/>
              </a:rPr>
              <a:t> </a:t>
            </a:r>
            <a:fld id="{9A0DB2DC-4C9A-4742-B13C-FB6460FD3503}" type="slidenum">
              <a:rPr lang="en-US" altLang="zh-CN" sz="1000" b="1" dirty="0">
                <a:latin typeface="Arial" panose="020B0604020202020204" pitchFamily="34" charset="0"/>
              </a:rPr>
            </a:fld>
            <a:endParaRPr lang="en-US" altLang="zh-CN" sz="10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hangingPunct="1"/>
            <a:r>
              <a:rPr lang="de-DE" altLang="en-US" dirty="0">
                <a:latin typeface="Arial" panose="020B0604020202020204" pitchFamily="34" charset="0"/>
              </a:rPr>
              <a:t>Page </a:t>
            </a:r>
            <a:r>
              <a:rPr lang="de-DE" altLang="en-US" sz="1000" b="1" dirty="0">
                <a:latin typeface="Arial" panose="020B0604020202020204" pitchFamily="34" charset="0"/>
                <a:sym typeface="MS UI Gothic" panose="020B0600070205080204" pitchFamily="34" charset="-128"/>
              </a:rPr>
              <a:t></a:t>
            </a:r>
            <a:r>
              <a:rPr lang="de-DE" altLang="en-US" sz="1000" b="1" dirty="0">
                <a:latin typeface="Arial" panose="020B0604020202020204" pitchFamily="34" charset="0"/>
              </a:rPr>
              <a:t> </a:t>
            </a:r>
            <a:fld id="{9A0DB2DC-4C9A-4742-B13C-FB6460FD3503}" type="slidenum">
              <a:rPr lang="en-US" altLang="zh-CN" sz="1000" b="1" dirty="0">
                <a:latin typeface="Arial" panose="020B0604020202020204" pitchFamily="34" charset="0"/>
              </a:rPr>
            </a:fld>
            <a:endParaRPr lang="en-US" altLang="zh-CN" sz="10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hangingPunct="1"/>
            <a:r>
              <a:rPr lang="de-DE" altLang="en-US" dirty="0">
                <a:latin typeface="Arial" panose="020B0604020202020204" pitchFamily="34" charset="0"/>
              </a:rPr>
              <a:t>Page </a:t>
            </a:r>
            <a:r>
              <a:rPr lang="de-DE" altLang="en-US" sz="1000" b="1" dirty="0">
                <a:latin typeface="Arial" panose="020B0604020202020204" pitchFamily="34" charset="0"/>
                <a:sym typeface="MS UI Gothic" panose="020B0600070205080204" pitchFamily="34" charset="-128"/>
              </a:rPr>
              <a:t></a:t>
            </a:r>
            <a:r>
              <a:rPr lang="de-DE" altLang="en-US" sz="1000" b="1" dirty="0">
                <a:latin typeface="Arial" panose="020B0604020202020204" pitchFamily="34" charset="0"/>
              </a:rPr>
              <a:t> </a:t>
            </a:r>
            <a:fld id="{9A0DB2DC-4C9A-4742-B13C-FB6460FD3503}" type="slidenum">
              <a:rPr lang="en-US" altLang="zh-CN" sz="1000" b="1" dirty="0">
                <a:latin typeface="Arial" panose="020B0604020202020204" pitchFamily="34" charset="0"/>
              </a:rPr>
            </a:fld>
            <a:endParaRPr lang="en-US" altLang="zh-CN" sz="10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blipFill rotWithShape="0">
          <a:blip r:embed="rId2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/>
          <p:nvPr/>
        </p:nvGrpSpPr>
        <p:grpSpPr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6152" name="Group 3"/>
            <p:cNvGrpSpPr/>
            <p:nvPr/>
          </p:nvGrpSpPr>
          <p:grpSpPr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2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6153" name="Group 6"/>
            <p:cNvGrpSpPr/>
            <p:nvPr/>
          </p:nvGrpSpPr>
          <p:grpSpPr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2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1" name="Rectangle 8"/>
              <p:cNvSpPr>
                <a:spLocks noChangeArrowheads="1"/>
              </p:cNvSpPr>
              <p:nvPr/>
            </p:nvSpPr>
            <p:spPr bwMode="auto">
              <a:xfrm>
                <a:off x="1249" y="2640"/>
                <a:ext cx="335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93900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93901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24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90600" y="6248400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248400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p>
            <a:pPr algn="r"/>
            <a:fld id="{9A0DB2DC-4C9A-4742-B13C-FB6460FD3503}" type="slidenum">
              <a:rPr lang="en-US" altLang="zh-CN" dirty="0">
                <a:solidFill>
                  <a:schemeClr val="bg2"/>
                </a:solidFill>
                <a:latin typeface="Tahoma" panose="020B0604030504040204" pitchFamily="34" charset="0"/>
              </a:rPr>
            </a:fld>
            <a:endParaRPr lang="en-US" altLang="zh-CN" dirty="0">
              <a:solidFill>
                <a:schemeClr val="bg2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bg>
      <p:bgPr>
        <a:blipFill rotWithShape="0">
          <a:blip r:embed="rId2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4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p>
            <a:pPr algn="r"/>
            <a:fld id="{9A0DB2DC-4C9A-4742-B13C-FB6460FD3503}" type="slidenum">
              <a:rPr lang="en-US" altLang="zh-CN" dirty="0">
                <a:latin typeface="Tahoma" panose="020B0604030504040204" pitchFamily="34" charset="0"/>
              </a:rPr>
            </a:fld>
            <a:endParaRPr lang="en-US" altLang="zh-CN" dirty="0">
              <a:latin typeface="Tahoma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bg>
      <p:bgPr>
        <a:blipFill rotWithShape="0">
          <a:blip r:embed="rId2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4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p>
            <a:pPr algn="r"/>
            <a:fld id="{9A0DB2DC-4C9A-4742-B13C-FB6460FD3503}" type="slidenum">
              <a:rPr lang="en-US" altLang="zh-CN" dirty="0">
                <a:latin typeface="Tahoma" panose="020B0604030504040204" pitchFamily="34" charset="0"/>
              </a:rPr>
            </a:fld>
            <a:endParaRPr lang="en-US" altLang="zh-CN" dirty="0">
              <a:latin typeface="Tahoma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两栏内容">
    <p:bg>
      <p:bgPr>
        <a:blipFill rotWithShape="0">
          <a:blip r:embed="rId2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4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p>
            <a:pPr algn="r"/>
            <a:fld id="{9A0DB2DC-4C9A-4742-B13C-FB6460FD3503}" type="slidenum">
              <a:rPr lang="en-US" altLang="zh-CN" dirty="0">
                <a:latin typeface="Tahoma" panose="020B0604030504040204" pitchFamily="34" charset="0"/>
              </a:rPr>
            </a:fld>
            <a:endParaRPr lang="en-US" altLang="zh-CN" dirty="0">
              <a:latin typeface="Tahoma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bg>
      <p:bgPr>
        <a:blipFill rotWithShape="0">
          <a:blip r:embed="rId2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4" name="日期占位符 6"/>
          <p:cNvSpPr>
            <a:spLocks noGrp="1"/>
          </p:cNvSpPr>
          <p:nvPr>
            <p:ph type="dt" sz="half" idx="1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页脚占位符 7"/>
          <p:cNvSpPr>
            <a:spLocks noGrp="1"/>
          </p:cNvSpPr>
          <p:nvPr>
            <p:ph type="ftr" sz="quarter" idx="1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灯片编号占位符 8"/>
          <p:cNvSpPr>
            <a:spLocks noGrp="1"/>
          </p:cNvSpPr>
          <p:nvPr>
            <p:ph type="sldNum" sz="quarter" idx="1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p>
            <a:pPr algn="r"/>
            <a:fld id="{9A0DB2DC-4C9A-4742-B13C-FB6460FD3503}" type="slidenum">
              <a:rPr lang="en-US" altLang="zh-CN" dirty="0">
                <a:latin typeface="Tahoma" panose="020B0604030504040204" pitchFamily="34" charset="0"/>
              </a:rPr>
            </a:fld>
            <a:endParaRPr lang="en-US" altLang="zh-CN" dirty="0">
              <a:latin typeface="Tahoma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bg>
      <p:bgPr>
        <a:blipFill rotWithShape="0">
          <a:blip r:embed="rId2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4" name="日期占位符 2"/>
          <p:cNvSpPr>
            <a:spLocks noGrp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页脚占位符 3"/>
          <p:cNvSpPr>
            <a:spLocks noGrp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灯片编号占位符 4"/>
          <p:cNvSpPr>
            <a:spLocks noGrp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p>
            <a:pPr algn="r"/>
            <a:fld id="{9A0DB2DC-4C9A-4742-B13C-FB6460FD3503}" type="slidenum">
              <a:rPr lang="en-US" altLang="zh-CN" dirty="0">
                <a:latin typeface="Tahoma" panose="020B0604030504040204" pitchFamily="34" charset="0"/>
              </a:rPr>
            </a:fld>
            <a:endParaRPr lang="en-US" altLang="zh-CN" dirty="0">
              <a:latin typeface="Tahoma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bg>
      <p:bgPr>
        <a:blipFill rotWithShape="0">
          <a:blip r:embed="rId2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p>
            <a:pPr algn="r"/>
            <a:fld id="{9A0DB2DC-4C9A-4742-B13C-FB6460FD3503}" type="slidenum">
              <a:rPr lang="en-US" altLang="zh-CN" dirty="0">
                <a:latin typeface="Tahoma" panose="020B0604030504040204" pitchFamily="34" charset="0"/>
              </a:rPr>
            </a:fld>
            <a:endParaRPr lang="en-US" altLang="zh-CN" dirty="0">
              <a:latin typeface="Tahoma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bg>
      <p:bgPr>
        <a:blipFill rotWithShape="0">
          <a:blip r:embed="rId2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4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p>
            <a:pPr algn="r"/>
            <a:fld id="{9A0DB2DC-4C9A-4742-B13C-FB6460FD3503}" type="slidenum">
              <a:rPr lang="en-US" altLang="zh-CN" dirty="0">
                <a:latin typeface="Tahoma" panose="020B0604030504040204" pitchFamily="34" charset="0"/>
              </a:rPr>
            </a:fld>
            <a:endParaRPr lang="en-US" altLang="zh-CN" dirty="0">
              <a:latin typeface="Tahoma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bg>
      <p:bgPr>
        <a:blipFill rotWithShape="0">
          <a:blip r:embed="rId2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4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p>
            <a:pPr algn="r"/>
            <a:fld id="{9A0DB2DC-4C9A-4742-B13C-FB6460FD3503}" type="slidenum">
              <a:rPr lang="en-US" altLang="zh-CN" dirty="0">
                <a:latin typeface="Tahoma" panose="020B0604030504040204" pitchFamily="34" charset="0"/>
              </a:rPr>
            </a:fld>
            <a:endParaRPr lang="en-US" altLang="zh-CN" dirty="0">
              <a:latin typeface="Tahoma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标题和竖排文字">
    <p:bg>
      <p:bgPr>
        <a:blipFill rotWithShape="0">
          <a:blip r:embed="rId2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4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p>
            <a:pPr algn="r"/>
            <a:fld id="{9A0DB2DC-4C9A-4742-B13C-FB6460FD3503}" type="slidenum">
              <a:rPr lang="en-US" altLang="zh-CN" dirty="0">
                <a:latin typeface="Tahoma" panose="020B0604030504040204" pitchFamily="34" charset="0"/>
              </a:rPr>
            </a:fld>
            <a:endParaRPr lang="en-US" altLang="zh-CN" dirty="0">
              <a:latin typeface="Tahoma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文本">
    <p:bg>
      <p:bgPr>
        <a:blipFill rotWithShape="0">
          <a:blip r:embed="rId2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4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p>
            <a:pPr algn="r"/>
            <a:fld id="{9A0DB2DC-4C9A-4742-B13C-FB6460FD3503}" type="slidenum">
              <a:rPr lang="en-US" altLang="zh-CN" dirty="0">
                <a:latin typeface="Tahoma" panose="020B0604030504040204" pitchFamily="34" charset="0"/>
              </a:rPr>
            </a:fld>
            <a:endParaRPr lang="en-US" altLang="zh-CN" dirty="0">
              <a:latin typeface="Tahoma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3" Type="http://schemas.openxmlformats.org/officeDocument/2006/relationships/theme" Target="../theme/theme2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3" Type="http://schemas.openxmlformats.org/officeDocument/2006/relationships/theme" Target="../theme/theme3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6419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68313" y="6237288"/>
            <a:ext cx="1439863" cy="1968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z="1000" b="1"/>
            </a:lvl1pPr>
          </a:lstStyle>
          <a:p>
            <a:pPr lvl="0" eaLnBrk="1" hangingPunct="1"/>
            <a:r>
              <a:rPr lang="de-DE" altLang="en-US" dirty="0">
                <a:latin typeface="Arial" panose="020B0604020202020204" pitchFamily="34" charset="0"/>
              </a:rPr>
              <a:t>Page </a:t>
            </a:r>
            <a:r>
              <a:rPr lang="de-DE" altLang="en-US" sz="1000" b="1" dirty="0">
                <a:latin typeface="Arial" panose="020B0604020202020204" pitchFamily="34" charset="0"/>
                <a:sym typeface="MS UI Gothic" panose="020B0600070205080204" pitchFamily="34" charset="-128"/>
              </a:rPr>
              <a:t></a:t>
            </a:r>
            <a:r>
              <a:rPr lang="de-DE" altLang="en-US" sz="1000" b="1" dirty="0">
                <a:latin typeface="Arial" panose="020B0604020202020204" pitchFamily="34" charset="0"/>
              </a:rPr>
              <a:t> </a:t>
            </a:r>
            <a:fld id="{9A0DB2DC-4C9A-4742-B13C-FB6460FD3503}" type="slidenum">
              <a:rPr lang="en-US" altLang="zh-CN" sz="1000" b="1" dirty="0">
                <a:latin typeface="Arial" panose="020B0604020202020204" pitchFamily="34" charset="0"/>
              </a:rPr>
            </a:fld>
            <a:endParaRPr lang="en-US" altLang="zh-CN" sz="1000" b="1" dirty="0">
              <a:latin typeface="Arial" panose="020B0604020202020204" pitchFamily="34" charset="0"/>
            </a:endParaRPr>
          </a:p>
        </p:txBody>
      </p:sp>
      <p:sp>
        <p:nvSpPr>
          <p:cNvPr id="2051" name="Rectang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2" name="Rectangle 4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n"/>
        <a:defRPr sz="22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n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9286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286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286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286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287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287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287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9" name="Rectangle 9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5130" name="Rectangle 10"/>
          <p:cNvSpPr>
            <a:spLocks noGrp="1"/>
          </p:cNvSpPr>
          <p:nvPr>
            <p:ph type="body" idx="1"/>
          </p:nvPr>
        </p:nvSpPr>
        <p:spPr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9287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400" smtClean="0">
                <a:latin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287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ctr">
              <a:defRPr sz="1400" smtClean="0"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287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400">
                <a:latin typeface="Tahoma" panose="020B0604030504040204" pitchFamily="34" charset="0"/>
              </a:defRPr>
            </a:lvl1pPr>
          </a:lstStyle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hyperlink" Target="../u4zi/Heal%20The%20World.doc" TargetMode="Externa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hyperlink" Target="u6read.swf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hyperlink" Target="file:///I:\unit%206%20reading\u6read.swf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jpeg"/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18.jpeg"/><Relationship Id="rId7" Type="http://schemas.openxmlformats.org/officeDocument/2006/relationships/image" Target="../media/image17.jpeg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jpeg"/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8.jpeg"/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30.png"/><Relationship Id="rId1" Type="http://schemas.openxmlformats.org/officeDocument/2006/relationships/image" Target="../media/image29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7410" name="Text Box 3">
            <a:hlinkClick r:id="rId1" action="ppaction://hlinkfile"/>
          </p:cNvPr>
          <p:cNvSpPr txBox="1"/>
          <p:nvPr/>
        </p:nvSpPr>
        <p:spPr>
          <a:xfrm>
            <a:off x="381000" y="1600200"/>
            <a:ext cx="8915400" cy="36464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5400" b="1" dirty="0">
                <a:latin typeface="Comic Sans MS" panose="030F0702030302020204" pitchFamily="66" charset="0"/>
              </a:rPr>
              <a:t>7</a:t>
            </a:r>
            <a:r>
              <a:rPr lang="zh-CN" altLang="en-US" sz="5400" b="1" dirty="0">
                <a:latin typeface="Comic Sans MS" panose="030F0702030302020204" pitchFamily="66" charset="0"/>
              </a:rPr>
              <a:t>上</a:t>
            </a:r>
            <a:r>
              <a:rPr lang="en-US" altLang="zh-CN" sz="5400" b="1" dirty="0">
                <a:latin typeface="Comic Sans MS" panose="030F0702030302020204" pitchFamily="66" charset="0"/>
              </a:rPr>
              <a:t>Unit 6 Food and lifestyle</a:t>
            </a:r>
            <a:endParaRPr lang="en-US" altLang="zh-CN" sz="3600" b="1" dirty="0">
              <a:latin typeface="Comic Sans MS" panose="030F0702030302020204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en-US" altLang="zh-CN" sz="5400" b="1" dirty="0">
                <a:latin typeface="Comic Sans MS" panose="030F0702030302020204" pitchFamily="66" charset="0"/>
              </a:rPr>
              <a:t>Reading (I)</a:t>
            </a:r>
            <a:endParaRPr lang="en-US" altLang="zh-CN" sz="5400" b="1" dirty="0">
              <a:latin typeface="Comic Sans MS" panose="030F0702030302020204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en-US" altLang="zh-CN" sz="2800" b="1" dirty="0">
                <a:latin typeface="Comic Sans MS" panose="030F0702030302020204" pitchFamily="66" charset="0"/>
              </a:rPr>
              <a:t>                                                                   </a:t>
            </a:r>
            <a:endParaRPr lang="en-US" altLang="zh-CN" sz="4000" b="1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25283" name="Rectangle 3"/>
          <p:cNvSpPr/>
          <p:nvPr/>
        </p:nvSpPr>
        <p:spPr>
          <a:xfrm>
            <a:off x="0" y="5410200"/>
            <a:ext cx="9866313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457200" indent="-457200"/>
            <a:r>
              <a:rPr lang="en-GB" altLang="zh-CN" sz="3600" b="1" dirty="0">
                <a:solidFill>
                  <a:srgbClr val="020202"/>
                </a:solidFill>
                <a:latin typeface="Arial" panose="020B0604020202020204" pitchFamily="34" charset="0"/>
              </a:rPr>
              <a:t>  Who has a healthier diet and lifestyle?</a:t>
            </a:r>
            <a:endParaRPr lang="en-US" altLang="zh-CN" sz="3600" b="1" dirty="0">
              <a:solidFill>
                <a:srgbClr val="020202"/>
              </a:solidFill>
              <a:latin typeface="Arial" panose="020B0604020202020204" pitchFamily="34" charset="0"/>
            </a:endParaRPr>
          </a:p>
        </p:txBody>
      </p:sp>
      <p:sp>
        <p:nvSpPr>
          <p:cNvPr id="26627" name="Text Box 6"/>
          <p:cNvSpPr txBox="1"/>
          <p:nvPr/>
        </p:nvSpPr>
        <p:spPr>
          <a:xfrm>
            <a:off x="971550" y="1844675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zh-CN" sz="2400" dirty="0">
              <a:latin typeface="Times New Roman" panose="02020603050405020304" pitchFamily="18" charset="0"/>
            </a:endParaRPr>
          </a:p>
        </p:txBody>
      </p:sp>
      <p:sp>
        <p:nvSpPr>
          <p:cNvPr id="26628" name="Text Box 10">
            <a:hlinkClick r:id="rId1" action="ppaction://hlinkfile"/>
          </p:cNvPr>
          <p:cNvSpPr txBox="1"/>
          <p:nvPr/>
        </p:nvSpPr>
        <p:spPr>
          <a:xfrm>
            <a:off x="0" y="0"/>
            <a:ext cx="9144000" cy="641350"/>
          </a:xfrm>
          <a:prstGeom prst="rect">
            <a:avLst/>
          </a:prstGeom>
          <a:solidFill>
            <a:schemeClr val="folHlink"/>
          </a:solidFill>
          <a:ln w="9525">
            <a:noFill/>
          </a:ln>
        </p:spPr>
        <p:txBody>
          <a:bodyPr>
            <a:spAutoFit/>
          </a:bodyPr>
          <a:p>
            <a:r>
              <a:rPr lang="en-US" altLang="zh-CN" sz="3600" b="1" dirty="0">
                <a:solidFill>
                  <a:schemeClr val="bg1"/>
                </a:solidFill>
                <a:latin typeface="Tahoma" panose="020B0604030504040204" pitchFamily="34" charset="0"/>
              </a:rPr>
              <a:t>Watch and answer:</a:t>
            </a:r>
            <a:endParaRPr lang="en-US" altLang="zh-CN" sz="3600" b="1" dirty="0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  <p:sp>
        <p:nvSpPr>
          <p:cNvPr id="225294" name="Rectangle 14"/>
          <p:cNvSpPr/>
          <p:nvPr/>
        </p:nvSpPr>
        <p:spPr>
          <a:xfrm>
            <a:off x="228600" y="6216650"/>
            <a:ext cx="9866313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457200" indent="-457200"/>
            <a:r>
              <a:rPr lang="en-GB" altLang="zh-CN" sz="3600" b="1" dirty="0">
                <a:solidFill>
                  <a:srgbClr val="CC0066"/>
                </a:solidFill>
                <a:latin typeface="Arial" panose="020B0604020202020204" pitchFamily="34" charset="0"/>
              </a:rPr>
              <a:t>  Kitty does.</a:t>
            </a:r>
            <a:endParaRPr lang="en-US" altLang="zh-CN" sz="3600" b="1" dirty="0">
              <a:solidFill>
                <a:srgbClr val="CC0066"/>
              </a:solidFill>
              <a:latin typeface="Arial" panose="020B0604020202020204" pitchFamily="34" charset="0"/>
            </a:endParaRPr>
          </a:p>
        </p:txBody>
      </p:sp>
      <p:sp>
        <p:nvSpPr>
          <p:cNvPr id="26630" name="AutoShape 16">
            <a:hlinkClick r:id="rId1" action="ppaction://hlinkfile"/>
          </p:cNvPr>
          <p:cNvSpPr/>
          <p:nvPr/>
        </p:nvSpPr>
        <p:spPr>
          <a:xfrm>
            <a:off x="7467600" y="6172200"/>
            <a:ext cx="1676400" cy="685800"/>
          </a:xfrm>
          <a:prstGeom prst="actionButtonMovie">
            <a:avLst/>
          </a:prstGeom>
          <a:solidFill>
            <a:schemeClr val="accent1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26631" name="Picture 17" descr="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-539418">
            <a:off x="1066800" y="838200"/>
            <a:ext cx="3511550" cy="30083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32" name="Picture 18" descr="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00" y="0"/>
            <a:ext cx="3144838" cy="5257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299" name="Text Box 19"/>
          <p:cNvSpPr txBox="1"/>
          <p:nvPr/>
        </p:nvSpPr>
        <p:spPr>
          <a:xfrm>
            <a:off x="381000" y="4419600"/>
            <a:ext cx="4876800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4400" b="1" dirty="0">
                <a:solidFill>
                  <a:srgbClr val="FF0000"/>
                </a:solidFill>
                <a:latin typeface="Arial" panose="020B0604020202020204" pitchFamily="34" charset="0"/>
              </a:rPr>
              <a:t>  diet </a:t>
            </a:r>
            <a:r>
              <a:rPr lang="en-US" altLang="zh-CN" sz="4400" b="1" dirty="0">
                <a:latin typeface="Arial" panose="020B0604020202020204" pitchFamily="34" charset="0"/>
              </a:rPr>
              <a:t>and</a:t>
            </a:r>
            <a:r>
              <a:rPr lang="en-US" altLang="zh-CN" sz="4400" b="1" dirty="0">
                <a:solidFill>
                  <a:srgbClr val="FF0000"/>
                </a:solidFill>
                <a:latin typeface="Arial" panose="020B0604020202020204" pitchFamily="34" charset="0"/>
              </a:rPr>
              <a:t> lifestyle</a:t>
            </a:r>
            <a:endParaRPr lang="en-US" altLang="zh-CN" sz="44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5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29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2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29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2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29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2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29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29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83" grpId="0"/>
      <p:bldP spid="225294" grpId="0"/>
      <p:bldP spid="22529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7650" name="Text Box 2"/>
          <p:cNvSpPr txBox="1"/>
          <p:nvPr/>
        </p:nvSpPr>
        <p:spPr>
          <a:xfrm>
            <a:off x="152400" y="692150"/>
            <a:ext cx="8991600" cy="7064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457200" indent="-457200">
              <a:lnSpc>
                <a:spcPct val="115000"/>
              </a:lnSpc>
              <a:buAutoNum type="arabicPeriod"/>
            </a:pPr>
            <a:r>
              <a:rPr lang="en-US" altLang="zh-CN" sz="3600" b="1" dirty="0">
                <a:latin typeface="Times New Roman" panose="02020603050405020304" pitchFamily="18" charset="0"/>
              </a:rPr>
              <a:t>Kitty  loves swimming.</a:t>
            </a:r>
            <a:r>
              <a:rPr lang="en-US" altLang="zh-CN" sz="4000" b="1" dirty="0">
                <a:latin typeface="Times New Roman" panose="02020603050405020304" pitchFamily="18" charset="0"/>
              </a:rPr>
              <a:t>           </a:t>
            </a:r>
            <a:endParaRPr lang="en-US" altLang="zh-CN" sz="4000" b="1" dirty="0">
              <a:latin typeface="Times New Roman" panose="02020603050405020304" pitchFamily="18" charset="0"/>
            </a:endParaRPr>
          </a:p>
          <a:p>
            <a:pPr marL="457200" indent="-457200">
              <a:lnSpc>
                <a:spcPct val="115000"/>
              </a:lnSpc>
              <a:spcBef>
                <a:spcPct val="50000"/>
              </a:spcBef>
              <a:buAutoNum type="arabicPeriod"/>
            </a:pPr>
            <a:r>
              <a:rPr lang="en-US" altLang="zh-CN" sz="3600" b="1" dirty="0">
                <a:latin typeface="Times New Roman" panose="02020603050405020304" pitchFamily="18" charset="0"/>
              </a:rPr>
              <a:t>Kitty often eats healthy food.</a:t>
            </a:r>
            <a:r>
              <a:rPr lang="en-US" altLang="zh-CN" sz="4000" b="1" dirty="0">
                <a:latin typeface="Times New Roman" panose="02020603050405020304" pitchFamily="18" charset="0"/>
              </a:rPr>
              <a:t> </a:t>
            </a:r>
            <a:endParaRPr lang="en-US" altLang="zh-CN" sz="4000" b="1" dirty="0">
              <a:latin typeface="Times New Roman" panose="02020603050405020304" pitchFamily="18" charset="0"/>
            </a:endParaRPr>
          </a:p>
          <a:p>
            <a:pPr marL="457200" indent="-457200">
              <a:lnSpc>
                <a:spcPct val="115000"/>
              </a:lnSpc>
              <a:spcBef>
                <a:spcPct val="50000"/>
              </a:spcBef>
              <a:buAutoNum type="arabicPeriod"/>
            </a:pPr>
            <a:r>
              <a:rPr lang="en-US" altLang="zh-CN" sz="3600" b="1" dirty="0">
                <a:latin typeface="Times New Roman" panose="02020603050405020304" pitchFamily="18" charset="0"/>
              </a:rPr>
              <a:t>There is too much sugar in cakes and sweets.</a:t>
            </a:r>
            <a:endParaRPr lang="en-US" altLang="zh-CN" sz="3600" b="1" dirty="0">
              <a:latin typeface="Times New Roman" panose="02020603050405020304" pitchFamily="18" charset="0"/>
            </a:endParaRPr>
          </a:p>
          <a:p>
            <a:pPr marL="457200" indent="-457200">
              <a:lnSpc>
                <a:spcPct val="115000"/>
              </a:lnSpc>
              <a:spcBef>
                <a:spcPct val="50000"/>
              </a:spcBef>
            </a:pPr>
            <a:r>
              <a:rPr lang="en-US" altLang="zh-CN" sz="3600" b="1" dirty="0">
                <a:latin typeface="Times New Roman" panose="02020603050405020304" pitchFamily="18" charset="0"/>
              </a:rPr>
              <a:t>4.Daniel seldom plays computer  games.</a:t>
            </a:r>
            <a:endParaRPr lang="en-US" altLang="zh-CN" sz="3600" b="1" dirty="0">
              <a:latin typeface="Times New Roman" panose="02020603050405020304" pitchFamily="18" charset="0"/>
            </a:endParaRPr>
          </a:p>
          <a:p>
            <a:pPr marL="457200" indent="-457200">
              <a:lnSpc>
                <a:spcPct val="115000"/>
              </a:lnSpc>
              <a:spcBef>
                <a:spcPct val="50000"/>
              </a:spcBef>
            </a:pPr>
            <a:r>
              <a:rPr lang="en-US" altLang="zh-CN" sz="3600" b="1" dirty="0">
                <a:latin typeface="Times New Roman" panose="02020603050405020304" pitchFamily="18" charset="0"/>
              </a:rPr>
              <a:t>5.Daniel does not like to play sports.</a:t>
            </a:r>
            <a:endParaRPr lang="en-US" altLang="zh-CN" sz="3600" b="1" dirty="0">
              <a:latin typeface="Times New Roman" panose="02020603050405020304" pitchFamily="18" charset="0"/>
            </a:endParaRPr>
          </a:p>
          <a:p>
            <a:pPr marL="457200" indent="-457200">
              <a:lnSpc>
                <a:spcPct val="115000"/>
              </a:lnSpc>
              <a:spcBef>
                <a:spcPct val="50000"/>
              </a:spcBef>
            </a:pPr>
            <a:r>
              <a:rPr lang="en-US" altLang="zh-CN" sz="3600" b="1" dirty="0">
                <a:latin typeface="Times New Roman" panose="02020603050405020304" pitchFamily="18" charset="0"/>
              </a:rPr>
              <a:t>6. Kitty and Daniel healthy lifestyle.</a:t>
            </a:r>
            <a:endParaRPr lang="en-US" altLang="zh-CN" sz="3600" b="1" dirty="0">
              <a:latin typeface="Times New Roman" panose="02020603050405020304" pitchFamily="18" charset="0"/>
            </a:endParaRPr>
          </a:p>
          <a:p>
            <a:pPr marL="457200" indent="-457200">
              <a:lnSpc>
                <a:spcPct val="115000"/>
              </a:lnSpc>
              <a:spcBef>
                <a:spcPct val="50000"/>
              </a:spcBef>
            </a:pPr>
            <a:endParaRPr lang="en-US" altLang="zh-CN" sz="4000" b="1" dirty="0">
              <a:latin typeface="Times New Roman" panose="02020603050405020304" pitchFamily="18" charset="0"/>
            </a:endParaRPr>
          </a:p>
        </p:txBody>
      </p:sp>
      <p:sp>
        <p:nvSpPr>
          <p:cNvPr id="265219" name="Text Box 3"/>
          <p:cNvSpPr txBox="1">
            <a:spLocks noChangeArrowheads="1"/>
          </p:cNvSpPr>
          <p:nvPr/>
        </p:nvSpPr>
        <p:spPr bwMode="auto">
          <a:xfrm>
            <a:off x="228600" y="152400"/>
            <a:ext cx="7772400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en-US" altLang="zh-CN" sz="3600" b="1" i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anose="03010101010201010101" pitchFamily="66" charset="0"/>
                <a:ea typeface="宋体" panose="02010600030101010101" pitchFamily="2" charset="-122"/>
                <a:cs typeface="+mn-cs"/>
              </a:rPr>
              <a:t>Listen and judge </a:t>
            </a:r>
            <a:r>
              <a:rPr kumimoji="0" lang="en-US" sz="3600" b="1" i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anose="03010101010201010101" pitchFamily="66" charset="0"/>
                <a:ea typeface="宋体" panose="02010600030101010101" pitchFamily="2" charset="-122"/>
                <a:cs typeface="+mn-cs"/>
                <a:hlinkClick r:id="rId1" action="ppaction://hlinkfile"/>
              </a:rPr>
              <a:t>True or false:</a:t>
            </a:r>
            <a:endParaRPr kumimoji="0" lang="en-US" sz="3600" b="1" i="1" kern="1200" cap="none" spc="0" normalizeH="0" baseline="0" noProof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panose="03010101010201010101" pitchFamily="66" charset="0"/>
              <a:ea typeface="宋体" panose="02010600030101010101" pitchFamily="2" charset="-122"/>
              <a:cs typeface="+mn-cs"/>
              <a:hlinkClick r:id="rId1" action="ppaction://hlinkfile"/>
            </a:endParaRPr>
          </a:p>
        </p:txBody>
      </p:sp>
      <p:sp>
        <p:nvSpPr>
          <p:cNvPr id="265220" name="Text Box 4"/>
          <p:cNvSpPr txBox="1"/>
          <p:nvPr/>
        </p:nvSpPr>
        <p:spPr>
          <a:xfrm>
            <a:off x="6659563" y="1700213"/>
            <a:ext cx="91440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 b="1" dirty="0">
                <a:solidFill>
                  <a:srgbClr val="CC3300"/>
                </a:solidFill>
                <a:latin typeface="Times New Roman" panose="02020603050405020304" pitchFamily="18" charset="0"/>
              </a:rPr>
              <a:t>T</a:t>
            </a:r>
            <a:endParaRPr lang="en-US" altLang="zh-CN" sz="6000" b="1" dirty="0">
              <a:solidFill>
                <a:srgbClr val="CC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5221" name="Text Box 5"/>
          <p:cNvSpPr txBox="1"/>
          <p:nvPr/>
        </p:nvSpPr>
        <p:spPr>
          <a:xfrm>
            <a:off x="6732588" y="3213100"/>
            <a:ext cx="114300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 b="1" dirty="0">
                <a:solidFill>
                  <a:srgbClr val="CC3300"/>
                </a:solidFill>
                <a:latin typeface="Times New Roman" panose="02020603050405020304" pitchFamily="18" charset="0"/>
              </a:rPr>
              <a:t>T</a:t>
            </a:r>
            <a:endParaRPr lang="en-US" altLang="zh-CN" sz="6000" b="1" dirty="0">
              <a:solidFill>
                <a:srgbClr val="CC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5222" name="Text Box 6"/>
          <p:cNvSpPr txBox="1"/>
          <p:nvPr/>
        </p:nvSpPr>
        <p:spPr>
          <a:xfrm>
            <a:off x="6553200" y="838200"/>
            <a:ext cx="114300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 b="1" dirty="0">
                <a:solidFill>
                  <a:srgbClr val="CC3300"/>
                </a:solidFill>
                <a:latin typeface="Times New Roman" panose="02020603050405020304" pitchFamily="18" charset="0"/>
              </a:rPr>
              <a:t>F</a:t>
            </a:r>
            <a:endParaRPr lang="en-US" altLang="zh-CN" sz="6000" b="1" dirty="0">
              <a:solidFill>
                <a:srgbClr val="CC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5223" name="AutoShape 7"/>
          <p:cNvSpPr>
            <a:spLocks noChangeArrowheads="1"/>
          </p:cNvSpPr>
          <p:nvPr/>
        </p:nvSpPr>
        <p:spPr bwMode="auto">
          <a:xfrm>
            <a:off x="685800" y="5334000"/>
            <a:ext cx="7772400" cy="11430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noFill/>
          <a:ln w="9525">
            <a:noFill/>
            <a:miter lim="800000"/>
          </a:ln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3200" b="1" i="1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7656" name="AutoShape 8"/>
          <p:cNvSpPr/>
          <p:nvPr/>
        </p:nvSpPr>
        <p:spPr>
          <a:xfrm flipV="1">
            <a:off x="0" y="6515100"/>
            <a:ext cx="2057400" cy="685800"/>
          </a:xfrm>
          <a:prstGeom prst="wedgeRectCallout">
            <a:avLst>
              <a:gd name="adj1" fmla="val 14505"/>
              <a:gd name="adj2" fmla="val 164815"/>
            </a:avLst>
          </a:prstGeom>
          <a:noFill/>
          <a:ln w="9525">
            <a:noFill/>
          </a:ln>
        </p:spPr>
        <p:txBody>
          <a:bodyPr rot="10800000"/>
          <a:p>
            <a:pPr algn="ctr">
              <a:spcBef>
                <a:spcPct val="50000"/>
              </a:spcBef>
            </a:pPr>
            <a:endParaRPr lang="zh-CN" altLang="zh-CN" b="1" i="1" dirty="0">
              <a:effectLst>
                <a:outerShdw blurRad="38100" dist="38100" dir="2700000">
                  <a:srgbClr val="FFFFFF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265225" name="AutoShape 9"/>
          <p:cNvSpPr>
            <a:spLocks noChangeArrowheads="1"/>
          </p:cNvSpPr>
          <p:nvPr/>
        </p:nvSpPr>
        <p:spPr bwMode="auto">
          <a:xfrm>
            <a:off x="228600" y="4876800"/>
            <a:ext cx="8305800" cy="1600200"/>
          </a:xfrm>
          <a:prstGeom prst="wedgeEllipseCallout">
            <a:avLst>
              <a:gd name="adj1" fmla="val -38056"/>
              <a:gd name="adj2" fmla="val -87995"/>
            </a:avLst>
          </a:prstGeom>
          <a:noFill/>
          <a:ln w="9525">
            <a:noFill/>
            <a:miter lim="800000"/>
          </a:ln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3200" b="1" i="1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5226" name="Text Box 12"/>
          <p:cNvSpPr txBox="1"/>
          <p:nvPr/>
        </p:nvSpPr>
        <p:spPr>
          <a:xfrm>
            <a:off x="3132138" y="692150"/>
            <a:ext cx="1981200" cy="7016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 i="1" dirty="0">
                <a:solidFill>
                  <a:srgbClr val="0000FF"/>
                </a:solidFill>
                <a:latin typeface="Times New Roman" panose="02020603050405020304" pitchFamily="18" charset="0"/>
              </a:rPr>
              <a:t>dancing</a:t>
            </a:r>
            <a:endParaRPr lang="en-US" altLang="zh-CN" sz="4000" b="1" i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5227" name="Text Box 14"/>
          <p:cNvSpPr txBox="1">
            <a:spLocks noChangeArrowheads="1"/>
          </p:cNvSpPr>
          <p:nvPr/>
        </p:nvSpPr>
        <p:spPr bwMode="auto">
          <a:xfrm>
            <a:off x="7277100" y="0"/>
            <a:ext cx="3733800" cy="762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en-US" sz="4400" b="1" kern="1200" cap="none" spc="0" normalizeH="0" baseline="0" noProof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P72 B3</a:t>
            </a:r>
            <a:endParaRPr kumimoji="0" lang="en-US" sz="4400" b="1" kern="1200" cap="none" spc="0" normalizeH="0" baseline="0" noProof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5228" name="Text Box 15"/>
          <p:cNvSpPr txBox="1"/>
          <p:nvPr/>
        </p:nvSpPr>
        <p:spPr>
          <a:xfrm>
            <a:off x="8001000" y="4292600"/>
            <a:ext cx="114300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 b="1" dirty="0">
                <a:solidFill>
                  <a:srgbClr val="CC3300"/>
                </a:solidFill>
                <a:latin typeface="Times New Roman" panose="02020603050405020304" pitchFamily="18" charset="0"/>
              </a:rPr>
              <a:t>F</a:t>
            </a:r>
            <a:endParaRPr lang="en-US" altLang="zh-CN" sz="6000" b="1" dirty="0">
              <a:solidFill>
                <a:srgbClr val="CC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5229" name="Text Box 16"/>
          <p:cNvSpPr txBox="1"/>
          <p:nvPr/>
        </p:nvSpPr>
        <p:spPr>
          <a:xfrm>
            <a:off x="395288" y="3644900"/>
            <a:ext cx="6769100" cy="7016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 i="1" dirty="0">
                <a:solidFill>
                  <a:srgbClr val="0000FF"/>
                </a:solidFill>
                <a:latin typeface="Times New Roman" panose="02020603050405020304" pitchFamily="18" charset="0"/>
              </a:rPr>
              <a:t>I like playing computer games.</a:t>
            </a:r>
            <a:endParaRPr lang="en-US" altLang="zh-CN" sz="4000" b="1" i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5230" name="Text Box 17"/>
          <p:cNvSpPr txBox="1"/>
          <p:nvPr/>
        </p:nvSpPr>
        <p:spPr>
          <a:xfrm>
            <a:off x="7308850" y="5157788"/>
            <a:ext cx="114300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 b="1" dirty="0">
                <a:solidFill>
                  <a:srgbClr val="CC3300"/>
                </a:solidFill>
                <a:latin typeface="Times New Roman" panose="02020603050405020304" pitchFamily="18" charset="0"/>
              </a:rPr>
              <a:t>T</a:t>
            </a:r>
            <a:endParaRPr lang="en-US" altLang="zh-CN" sz="6000" b="1" dirty="0">
              <a:solidFill>
                <a:srgbClr val="CC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5231" name="Text Box 18"/>
          <p:cNvSpPr txBox="1"/>
          <p:nvPr/>
        </p:nvSpPr>
        <p:spPr>
          <a:xfrm>
            <a:off x="7380288" y="5851525"/>
            <a:ext cx="114300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 b="1" dirty="0">
                <a:solidFill>
                  <a:srgbClr val="CC3300"/>
                </a:solidFill>
                <a:latin typeface="Times New Roman" panose="02020603050405020304" pitchFamily="18" charset="0"/>
              </a:rPr>
              <a:t>F</a:t>
            </a:r>
            <a:endParaRPr lang="en-US" altLang="zh-CN" sz="6000" b="1" dirty="0">
              <a:solidFill>
                <a:srgbClr val="CC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5232" name="Text Box 19"/>
          <p:cNvSpPr txBox="1"/>
          <p:nvPr/>
        </p:nvSpPr>
        <p:spPr>
          <a:xfrm>
            <a:off x="395288" y="4797425"/>
            <a:ext cx="6769100" cy="13112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 i="1" dirty="0">
                <a:solidFill>
                  <a:srgbClr val="0000FF"/>
                </a:solidFill>
                <a:latin typeface="Times New Roman" panose="02020603050405020304" pitchFamily="18" charset="0"/>
              </a:rPr>
              <a:t>Kitty has a healthy lifestyle, but Daniel doesn’t.</a:t>
            </a:r>
            <a:endParaRPr lang="en-US" altLang="zh-CN" sz="4000" b="1" i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5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65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65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65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65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65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65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65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65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5220" grpId="0"/>
      <p:bldP spid="265221" grpId="0"/>
      <p:bldP spid="265222" grpId="0"/>
      <p:bldP spid="265226" grpId="0" animBg="1"/>
      <p:bldP spid="265228" grpId="0"/>
      <p:bldP spid="265229" grpId="0" animBg="1"/>
      <p:bldP spid="265230" grpId="0"/>
      <p:bldP spid="265231" grpId="0"/>
      <p:bldP spid="26523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8674" name="Rectangle 2"/>
          <p:cNvSpPr>
            <a:spLocks noGrp="1"/>
          </p:cNvSpPr>
          <p:nvPr>
            <p:ph type="title"/>
          </p:nvPr>
        </p:nvSpPr>
        <p:spPr>
          <a:xfrm>
            <a:off x="0" y="0"/>
            <a:ext cx="8243888" cy="1314450"/>
          </a:xfrm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en-US" altLang="zh-CN" dirty="0"/>
              <a:t> </a:t>
            </a:r>
            <a:endParaRPr lang="en-US" altLang="zh-CN" dirty="0"/>
          </a:p>
        </p:txBody>
      </p:sp>
      <p:sp>
        <p:nvSpPr>
          <p:cNvPr id="227331" name="Rectangle 3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4456113"/>
          </a:xfrm>
          <a:ln/>
        </p:spPr>
        <p:txBody>
          <a:bodyPr vert="horz" wrap="square" lIns="91440" tIns="45720" rIns="91440" bIns="45720" anchor="t"/>
          <a:p>
            <a:pPr marL="609600" indent="-609600" eaLnBrk="1" hangingPunct="1">
              <a:lnSpc>
                <a:spcPct val="115000"/>
              </a:lnSpc>
              <a:buNone/>
            </a:pPr>
            <a:r>
              <a:rPr lang="en-US" altLang="zh-CN" b="1" dirty="0"/>
              <a:t>1.  How long does Kitty dance every day  ?</a:t>
            </a:r>
            <a:endParaRPr lang="en-US" altLang="zh-CN" b="1" dirty="0"/>
          </a:p>
          <a:p>
            <a:pPr marL="609600" indent="-609600" eaLnBrk="1" hangingPunct="1">
              <a:lnSpc>
                <a:spcPct val="115000"/>
              </a:lnSpc>
              <a:buNone/>
            </a:pPr>
            <a:r>
              <a:rPr lang="en-US" altLang="zh-CN" b="1" dirty="0"/>
              <a:t>  </a:t>
            </a:r>
            <a:endParaRPr lang="en-US" altLang="zh-CN" b="1" dirty="0"/>
          </a:p>
          <a:p>
            <a:pPr marL="609600" indent="-609600" eaLnBrk="1" hangingPunct="1">
              <a:lnSpc>
                <a:spcPct val="115000"/>
              </a:lnSpc>
              <a:buAutoNum type="arabicPeriod" startAt="2"/>
            </a:pPr>
            <a:r>
              <a:rPr lang="en-US" altLang="zh-CN" b="1" dirty="0"/>
              <a:t>Why does Kitty seldom eat sweet snacks </a:t>
            </a:r>
            <a:endParaRPr lang="en-US" altLang="zh-CN" b="1" dirty="0"/>
          </a:p>
          <a:p>
            <a:pPr marL="609600" indent="-609600" eaLnBrk="1" hangingPunct="1">
              <a:lnSpc>
                <a:spcPct val="115000"/>
              </a:lnSpc>
              <a:buNone/>
            </a:pPr>
            <a:r>
              <a:rPr lang="en-US" altLang="zh-CN" b="1" dirty="0"/>
              <a:t>      or drink Coke between meals ?</a:t>
            </a:r>
            <a:endParaRPr lang="en-US" altLang="zh-CN" b="1" dirty="0"/>
          </a:p>
          <a:p>
            <a:pPr marL="609600" indent="-609600" eaLnBrk="1" hangingPunct="1">
              <a:lnSpc>
                <a:spcPct val="115000"/>
              </a:lnSpc>
              <a:buNone/>
            </a:pPr>
            <a:endParaRPr lang="en-US" altLang="zh-CN" b="1" dirty="0"/>
          </a:p>
          <a:p>
            <a:pPr marL="609600" indent="-609600" eaLnBrk="1" hangingPunct="1">
              <a:lnSpc>
                <a:spcPct val="115000"/>
              </a:lnSpc>
              <a:buNone/>
            </a:pPr>
            <a:r>
              <a:rPr lang="en-US" altLang="zh-CN" b="1" dirty="0"/>
              <a:t>3.  What does she often have for breakfast ?</a:t>
            </a:r>
            <a:endParaRPr lang="en-US" altLang="zh-CN" b="1" dirty="0"/>
          </a:p>
          <a:p>
            <a:pPr marL="609600" indent="-609600" eaLnBrk="1" hangingPunct="1">
              <a:lnSpc>
                <a:spcPct val="115000"/>
              </a:lnSpc>
              <a:buNone/>
            </a:pPr>
            <a:r>
              <a:rPr lang="en-US" altLang="zh-CN" b="1" dirty="0"/>
              <a:t>     </a:t>
            </a:r>
            <a:endParaRPr lang="en-US" altLang="zh-CN" b="1" dirty="0"/>
          </a:p>
          <a:p>
            <a:pPr marL="609600" indent="-609600" eaLnBrk="1" hangingPunct="1">
              <a:lnSpc>
                <a:spcPct val="115000"/>
              </a:lnSpc>
              <a:buNone/>
            </a:pPr>
            <a:endParaRPr lang="en-US" altLang="zh-CN" b="1" dirty="0"/>
          </a:p>
          <a:p>
            <a:pPr marL="609600" indent="-609600" eaLnBrk="1" hangingPunct="1">
              <a:lnSpc>
                <a:spcPct val="90000"/>
              </a:lnSpc>
            </a:pPr>
            <a:endParaRPr lang="en-US" altLang="zh-CN" b="1" dirty="0"/>
          </a:p>
        </p:txBody>
      </p:sp>
      <p:sp>
        <p:nvSpPr>
          <p:cNvPr id="227332" name="Text Box 4"/>
          <p:cNvSpPr txBox="1"/>
          <p:nvPr/>
        </p:nvSpPr>
        <p:spPr>
          <a:xfrm>
            <a:off x="0" y="0"/>
            <a:ext cx="9144000" cy="1373188"/>
          </a:xfrm>
          <a:prstGeom prst="rect">
            <a:avLst/>
          </a:prstGeom>
          <a:solidFill>
            <a:schemeClr val="folHlink"/>
          </a:solidFill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3600" b="1" dirty="0">
                <a:solidFill>
                  <a:schemeClr val="bg1"/>
                </a:solidFill>
                <a:latin typeface="Tahoma" panose="020B0604030504040204" pitchFamily="34" charset="0"/>
              </a:rPr>
              <a:t>      Scanning:  Part   1</a:t>
            </a:r>
            <a:r>
              <a:rPr lang="en-US" altLang="zh-CN" sz="2800" b="1" dirty="0">
                <a:solidFill>
                  <a:schemeClr val="bg1"/>
                </a:solidFill>
                <a:latin typeface="Tahoma" panose="020B0604030504040204" pitchFamily="34" charset="0"/>
              </a:rPr>
              <a:t>  </a:t>
            </a:r>
            <a:r>
              <a:rPr lang="en-US" altLang="zh-CN" sz="3600" b="1" dirty="0">
                <a:solidFill>
                  <a:schemeClr val="bg1"/>
                </a:solidFill>
                <a:latin typeface="Tahoma" panose="020B0604030504040204" pitchFamily="34" charset="0"/>
              </a:rPr>
              <a:t>( pair work )</a:t>
            </a:r>
            <a:endParaRPr lang="en-US" altLang="zh-CN" sz="3600" b="1" dirty="0">
              <a:solidFill>
                <a:schemeClr val="bg1"/>
              </a:solidFill>
              <a:latin typeface="Tahoma" panose="020B0604030504040204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</a:rPr>
              <a:t>Questions for Paragraph 1, 2 &amp; 3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27333" name="Text Box 5"/>
          <p:cNvSpPr txBox="1"/>
          <p:nvPr/>
        </p:nvSpPr>
        <p:spPr>
          <a:xfrm>
            <a:off x="609600" y="2133600"/>
            <a:ext cx="627380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600" b="1" dirty="0">
                <a:solidFill>
                  <a:srgbClr val="CC0066"/>
                </a:solidFill>
                <a:latin typeface="Monotype Corsiva" panose="03010101010201010101" pitchFamily="66" charset="0"/>
              </a:rPr>
              <a:t>She dances for half an hour every day.</a:t>
            </a:r>
            <a:endParaRPr lang="en-US" altLang="zh-CN" sz="3600" b="1" dirty="0">
              <a:solidFill>
                <a:srgbClr val="CC0066"/>
              </a:solidFill>
              <a:latin typeface="Monotype Corsiva" panose="03010101010201010101" pitchFamily="66" charset="0"/>
            </a:endParaRPr>
          </a:p>
        </p:txBody>
      </p:sp>
      <p:sp>
        <p:nvSpPr>
          <p:cNvPr id="227334" name="Text Box 6"/>
          <p:cNvSpPr txBox="1"/>
          <p:nvPr/>
        </p:nvSpPr>
        <p:spPr>
          <a:xfrm>
            <a:off x="0" y="3962400"/>
            <a:ext cx="8921750" cy="11906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600" b="1" dirty="0">
                <a:solidFill>
                  <a:srgbClr val="CC0066"/>
                </a:solidFill>
                <a:latin typeface="Monotype Corsiva" panose="03010101010201010101" pitchFamily="66" charset="0"/>
              </a:rPr>
              <a:t>Because they have too much sugar and </a:t>
            </a:r>
            <a:endParaRPr lang="en-US" altLang="zh-CN" sz="3600" b="1" dirty="0">
              <a:solidFill>
                <a:srgbClr val="CC0066"/>
              </a:solidFill>
              <a:latin typeface="Monotype Corsiva" panose="03010101010201010101" pitchFamily="66" charset="0"/>
            </a:endParaRPr>
          </a:p>
          <a:p>
            <a:r>
              <a:rPr lang="en-US" altLang="zh-CN" sz="3600" b="1" dirty="0">
                <a:solidFill>
                  <a:srgbClr val="CC0066"/>
                </a:solidFill>
                <a:latin typeface="Monotype Corsiva" panose="03010101010201010101" pitchFamily="66" charset="0"/>
              </a:rPr>
              <a:t>are bad for her teeth</a:t>
            </a:r>
            <a:endParaRPr lang="en-US" altLang="zh-CN" sz="3600" b="1" dirty="0">
              <a:solidFill>
                <a:srgbClr val="CC0066"/>
              </a:solidFill>
              <a:latin typeface="Monotype Corsiva" panose="03010101010201010101" pitchFamily="66" charset="0"/>
            </a:endParaRPr>
          </a:p>
        </p:txBody>
      </p:sp>
      <p:sp>
        <p:nvSpPr>
          <p:cNvPr id="227335" name="Text Box 7"/>
          <p:cNvSpPr txBox="1"/>
          <p:nvPr/>
        </p:nvSpPr>
        <p:spPr>
          <a:xfrm>
            <a:off x="228600" y="5257800"/>
            <a:ext cx="8718550" cy="11906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600" b="1" dirty="0">
                <a:solidFill>
                  <a:schemeClr val="accent2"/>
                </a:solidFill>
                <a:latin typeface="Monotype Corsiva" panose="03010101010201010101" pitchFamily="66" charset="0"/>
              </a:rPr>
              <a:t> </a:t>
            </a:r>
            <a:r>
              <a:rPr lang="en-US" altLang="zh-CN" sz="3600" b="1" dirty="0">
                <a:solidFill>
                  <a:srgbClr val="CC0066"/>
                </a:solidFill>
                <a:latin typeface="Monotype Corsiva" panose="03010101010201010101" pitchFamily="66" charset="0"/>
              </a:rPr>
              <a:t>She often has some milk and bread for</a:t>
            </a:r>
            <a:endParaRPr lang="en-US" altLang="zh-CN" sz="3600" b="1" dirty="0">
              <a:solidFill>
                <a:srgbClr val="CC0066"/>
              </a:solidFill>
              <a:latin typeface="Monotype Corsiva" panose="03010101010201010101" pitchFamily="66" charset="0"/>
            </a:endParaRPr>
          </a:p>
          <a:p>
            <a:r>
              <a:rPr lang="en-US" altLang="zh-CN" sz="3600" b="1" dirty="0">
                <a:solidFill>
                  <a:srgbClr val="CC0066"/>
                </a:solidFill>
                <a:latin typeface="Monotype Corsiva" panose="03010101010201010101" pitchFamily="66" charset="0"/>
              </a:rPr>
              <a:t>  breakfast .</a:t>
            </a:r>
            <a:endParaRPr lang="en-US" altLang="zh-CN" sz="3600" b="1" dirty="0">
              <a:solidFill>
                <a:srgbClr val="CC0066"/>
              </a:solidFill>
              <a:latin typeface="Monotype Corsiva" panose="03010101010201010101" pitchFamily="66" charset="0"/>
            </a:endParaRPr>
          </a:p>
        </p:txBody>
      </p:sp>
      <p:sp>
        <p:nvSpPr>
          <p:cNvPr id="28680" name="Text Box 9"/>
          <p:cNvSpPr txBox="1"/>
          <p:nvPr/>
        </p:nvSpPr>
        <p:spPr>
          <a:xfrm>
            <a:off x="0" y="533400"/>
            <a:ext cx="4013200" cy="519113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800" b="1" i="1" dirty="0">
                <a:solidFill>
                  <a:srgbClr val="CC0000"/>
                </a:solidFill>
                <a:latin typeface="Arial" panose="020B0604020202020204" pitchFamily="34" charset="0"/>
              </a:rPr>
              <a:t> While- reading</a:t>
            </a:r>
            <a:endParaRPr lang="en-US" altLang="zh-CN" sz="12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7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charRg st="0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7331">
                                            <p:txEl>
                                              <p:charRg st="0" end="4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charRg st="43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27331">
                                            <p:txEl>
                                              <p:charRg st="43" end="4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charRg st="46" end="8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27331">
                                            <p:txEl>
                                              <p:charRg st="46" end="8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charRg st="86" end="1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27331">
                                            <p:txEl>
                                              <p:charRg st="86" end="1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charRg st="123" end="16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27331">
                                            <p:txEl>
                                              <p:charRg st="123" end="16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charRg st="168" end="17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27331">
                                            <p:txEl>
                                              <p:charRg st="168" end="17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27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27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27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1" grpId="0" build="p"/>
      <p:bldP spid="227332" grpId="0" animBg="1"/>
      <p:bldP spid="227333" grpId="0"/>
      <p:bldP spid="227334" grpId="0"/>
      <p:bldP spid="22733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aphicFrame>
        <p:nvGraphicFramePr>
          <p:cNvPr id="294914" name="Group 2"/>
          <p:cNvGraphicFramePr>
            <a:graphicFrameLocks noGrp="1"/>
          </p:cNvGraphicFramePr>
          <p:nvPr/>
        </p:nvGraphicFramePr>
        <p:xfrm>
          <a:off x="323850" y="1268413"/>
          <a:ext cx="8640763" cy="4932363"/>
        </p:xfrm>
        <a:graphic>
          <a:graphicData uri="http://schemas.openxmlformats.org/drawingml/2006/table">
            <a:tbl>
              <a:tblPr/>
              <a:tblGrid>
                <a:gridCol w="1727200"/>
                <a:gridCol w="2736850"/>
                <a:gridCol w="4176713"/>
              </a:tblGrid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Hobby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He likes (2) _______ computer games.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</a:tr>
              <a:tr h="57626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Lifestyle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   Now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     In the future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41600">
                <a:tc vMerge="1"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He loves (3) ___________ and (4) _____. 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He loves beef. 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He (5) ______ exercises.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He plans to eat some (6) ____ every day.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He also plans to eat more fish and (7)___________. 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He plans to go (8) _________ every week. 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4930" name="Text Box 18"/>
          <p:cNvSpPr txBox="1"/>
          <p:nvPr/>
        </p:nvSpPr>
        <p:spPr>
          <a:xfrm>
            <a:off x="4140200" y="1268413"/>
            <a:ext cx="16319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600" b="1" dirty="0">
                <a:solidFill>
                  <a:schemeClr val="hlink"/>
                </a:solidFill>
                <a:latin typeface="Times New Roman" panose="02020603050405020304" pitchFamily="18" charset="0"/>
              </a:rPr>
              <a:t>playing</a:t>
            </a:r>
            <a:endParaRPr lang="en-US" altLang="zh-CN" sz="3600" b="1" dirty="0">
              <a:solidFill>
                <a:schemeClr val="hlink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4931" name="Text Box 19"/>
          <p:cNvSpPr txBox="1"/>
          <p:nvPr/>
        </p:nvSpPr>
        <p:spPr>
          <a:xfrm>
            <a:off x="3348038" y="3429000"/>
            <a:ext cx="9715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600" b="1" dirty="0">
                <a:solidFill>
                  <a:schemeClr val="hlink"/>
                </a:solidFill>
                <a:latin typeface="Times New Roman" panose="02020603050405020304" pitchFamily="18" charset="0"/>
              </a:rPr>
              <a:t>cola</a:t>
            </a:r>
            <a:endParaRPr lang="en-US" altLang="zh-CN" sz="3600" b="1" dirty="0">
              <a:solidFill>
                <a:schemeClr val="hlink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4932" name="Text Box 20"/>
          <p:cNvSpPr txBox="1"/>
          <p:nvPr/>
        </p:nvSpPr>
        <p:spPr>
          <a:xfrm>
            <a:off x="2051050" y="2852738"/>
            <a:ext cx="25717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600" b="1" dirty="0">
                <a:solidFill>
                  <a:schemeClr val="hlink"/>
                </a:solidFill>
                <a:latin typeface="Times New Roman" panose="02020603050405020304" pitchFamily="18" charset="0"/>
              </a:rPr>
              <a:t>hamburgers</a:t>
            </a:r>
            <a:endParaRPr lang="en-US" altLang="zh-CN" sz="3600" b="1" dirty="0">
              <a:solidFill>
                <a:schemeClr val="hlink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4933" name="Text Box 21"/>
          <p:cNvSpPr txBox="1"/>
          <p:nvPr/>
        </p:nvSpPr>
        <p:spPr>
          <a:xfrm>
            <a:off x="3203575" y="4652963"/>
            <a:ext cx="15557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600" b="1" dirty="0">
                <a:solidFill>
                  <a:schemeClr val="hlink"/>
                </a:solidFill>
                <a:latin typeface="Times New Roman" panose="02020603050405020304" pitchFamily="18" charset="0"/>
              </a:rPr>
              <a:t>seldom</a:t>
            </a:r>
            <a:endParaRPr lang="en-US" altLang="zh-CN" sz="3600" b="1" dirty="0">
              <a:solidFill>
                <a:schemeClr val="hlink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4934" name="Text Box 22"/>
          <p:cNvSpPr txBox="1"/>
          <p:nvPr/>
        </p:nvSpPr>
        <p:spPr>
          <a:xfrm>
            <a:off x="5292725" y="2997200"/>
            <a:ext cx="10731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600" b="1" dirty="0">
                <a:solidFill>
                  <a:schemeClr val="hlink"/>
                </a:solidFill>
                <a:latin typeface="Times New Roman" panose="02020603050405020304" pitchFamily="18" charset="0"/>
              </a:rPr>
              <a:t>fruit</a:t>
            </a:r>
            <a:endParaRPr lang="en-US" altLang="zh-CN" sz="3600" b="1" dirty="0">
              <a:solidFill>
                <a:schemeClr val="hlink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4935" name="Text Box 23"/>
          <p:cNvSpPr txBox="1"/>
          <p:nvPr/>
        </p:nvSpPr>
        <p:spPr>
          <a:xfrm>
            <a:off x="5292725" y="4581525"/>
            <a:ext cx="21907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600" b="1" dirty="0">
                <a:solidFill>
                  <a:schemeClr val="hlink"/>
                </a:solidFill>
                <a:latin typeface="Times New Roman" panose="02020603050405020304" pitchFamily="18" charset="0"/>
              </a:rPr>
              <a:t>vegetables</a:t>
            </a:r>
            <a:endParaRPr lang="en-US" altLang="zh-CN" sz="3600" b="1" dirty="0">
              <a:solidFill>
                <a:schemeClr val="hlink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4936" name="Text Box 24"/>
          <p:cNvSpPr txBox="1"/>
          <p:nvPr/>
        </p:nvSpPr>
        <p:spPr>
          <a:xfrm>
            <a:off x="4787900" y="5589588"/>
            <a:ext cx="21907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600" b="1" dirty="0">
                <a:solidFill>
                  <a:schemeClr val="hlink"/>
                </a:solidFill>
                <a:latin typeface="Times New Roman" panose="02020603050405020304" pitchFamily="18" charset="0"/>
              </a:rPr>
              <a:t>swimming</a:t>
            </a:r>
            <a:endParaRPr lang="en-US" altLang="zh-CN" sz="3600" b="1" dirty="0">
              <a:solidFill>
                <a:schemeClr val="hlink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4938" name="Text Box 26"/>
          <p:cNvSpPr txBox="1"/>
          <p:nvPr/>
        </p:nvSpPr>
        <p:spPr>
          <a:xfrm>
            <a:off x="2051050" y="549275"/>
            <a:ext cx="43751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600" b="1" dirty="0">
                <a:latin typeface="Times New Roman" panose="02020603050405020304" pitchFamily="18" charset="0"/>
              </a:rPr>
              <a:t>Daniel’s (1) ________</a:t>
            </a:r>
            <a:endParaRPr lang="en-US" altLang="zh-CN" sz="3600" b="1" dirty="0">
              <a:latin typeface="Times New Roman" panose="02020603050405020304" pitchFamily="18" charset="0"/>
            </a:endParaRPr>
          </a:p>
        </p:txBody>
      </p:sp>
      <p:sp>
        <p:nvSpPr>
          <p:cNvPr id="294939" name="Text Box 27"/>
          <p:cNvSpPr txBox="1"/>
          <p:nvPr/>
        </p:nvSpPr>
        <p:spPr>
          <a:xfrm>
            <a:off x="4572000" y="549275"/>
            <a:ext cx="16827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600" b="1" dirty="0">
                <a:solidFill>
                  <a:schemeClr val="hlink"/>
                </a:solidFill>
                <a:latin typeface="Times New Roman" panose="02020603050405020304" pitchFamily="18" charset="0"/>
              </a:rPr>
              <a:t>lifestyle</a:t>
            </a:r>
            <a:endParaRPr lang="en-US" altLang="zh-CN" sz="3600" b="1" dirty="0">
              <a:solidFill>
                <a:schemeClr val="hlink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23" name="Text Box 29"/>
          <p:cNvSpPr txBox="1"/>
          <p:nvPr/>
        </p:nvSpPr>
        <p:spPr>
          <a:xfrm>
            <a:off x="0" y="0"/>
            <a:ext cx="9296400" cy="457200"/>
          </a:xfrm>
          <a:prstGeom prst="rect">
            <a:avLst/>
          </a:prstGeom>
          <a:solidFill>
            <a:srgbClr val="99CC00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FFFFFF"/>
                </a:solidFill>
                <a:latin typeface="Tahoma" panose="020B0604030504040204" pitchFamily="34" charset="0"/>
              </a:rPr>
              <a:t>Scanning:  Part   2  (group work )</a:t>
            </a:r>
            <a:r>
              <a:rPr lang="en-US" altLang="zh-CN" sz="2000" b="1" dirty="0">
                <a:solidFill>
                  <a:srgbClr val="FFFFFF"/>
                </a:solidFill>
                <a:latin typeface="Arial" panose="020B0604020202020204" pitchFamily="34" charset="0"/>
              </a:rPr>
              <a:t>Read Paragraph 4 and 5</a:t>
            </a:r>
            <a:endParaRPr lang="en-US" altLang="zh-CN" sz="2000" b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4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294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94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294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94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94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294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294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294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294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930" grpId="0"/>
      <p:bldP spid="294931" grpId="0"/>
      <p:bldP spid="294932" grpId="0"/>
      <p:bldP spid="294933" grpId="0"/>
      <p:bldP spid="294934" grpId="0"/>
      <p:bldP spid="294935" grpId="0"/>
      <p:bldP spid="294936" grpId="0"/>
      <p:bldP spid="294938" grpId="0"/>
      <p:bldP spid="29493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1746" name="Rectangle 2"/>
          <p:cNvSpPr/>
          <p:nvPr/>
        </p:nvSpPr>
        <p:spPr>
          <a:xfrm>
            <a:off x="-304800" y="392113"/>
            <a:ext cx="9144000" cy="5643562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indent="333375"/>
            <a:r>
              <a:rPr lang="zh-CN" altLang="en-US" sz="2800" b="1" i="1" dirty="0">
                <a:solidFill>
                  <a:srgbClr val="3333CC"/>
                </a:solidFill>
                <a:latin typeface="Times New Roman" panose="02020603050405020304" pitchFamily="18" charset="0"/>
              </a:rPr>
              <a:t>下划线下列短语</a:t>
            </a:r>
            <a:endParaRPr lang="zh-CN" altLang="en-US" sz="2800" b="1" i="1" dirty="0">
              <a:solidFill>
                <a:srgbClr val="3333CC"/>
              </a:solidFill>
              <a:latin typeface="Times New Roman" panose="02020603050405020304" pitchFamily="18" charset="0"/>
            </a:endParaRPr>
          </a:p>
          <a:p>
            <a:pPr indent="333375"/>
            <a:r>
              <a:rPr lang="en-US" altLang="zh-CN" sz="2800" b="1" dirty="0">
                <a:latin typeface="Times New Roman" panose="02020603050405020304" pitchFamily="18" charset="0"/>
              </a:rPr>
              <a:t>1.</a:t>
            </a:r>
            <a:r>
              <a:rPr lang="zh-CN" altLang="en-US" sz="2800" b="1" dirty="0">
                <a:latin typeface="Times New Roman" panose="02020603050405020304" pitchFamily="18" charset="0"/>
              </a:rPr>
              <a:t>跳半小时的舞</a:t>
            </a:r>
            <a:endParaRPr lang="zh-CN" altLang="en-US" sz="2800" b="1" dirty="0">
              <a:latin typeface="Times New Roman" panose="02020603050405020304" pitchFamily="18" charset="0"/>
            </a:endParaRPr>
          </a:p>
          <a:p>
            <a:pPr indent="333375"/>
            <a:r>
              <a:rPr lang="en-US" altLang="zh-CN" sz="2800" b="1" dirty="0">
                <a:latin typeface="Times New Roman" panose="02020603050405020304" pitchFamily="18" charset="0"/>
              </a:rPr>
              <a:t>2. be important for sb </a:t>
            </a:r>
            <a:endParaRPr lang="en-US" altLang="zh-CN" sz="2800" b="1" dirty="0">
              <a:latin typeface="Times New Roman" panose="02020603050405020304" pitchFamily="18" charset="0"/>
            </a:endParaRPr>
          </a:p>
          <a:p>
            <a:pPr indent="333375"/>
            <a:r>
              <a:rPr lang="en-US" altLang="zh-CN" sz="2800" b="1" dirty="0">
                <a:latin typeface="Times New Roman" panose="02020603050405020304" pitchFamily="18" charset="0"/>
              </a:rPr>
              <a:t>3.need to keep fit </a:t>
            </a:r>
            <a:endParaRPr lang="en-US" altLang="zh-CN" sz="2800" b="1" dirty="0">
              <a:latin typeface="Times New Roman" panose="02020603050405020304" pitchFamily="18" charset="0"/>
            </a:endParaRPr>
          </a:p>
          <a:p>
            <a:pPr indent="333375"/>
            <a:r>
              <a:rPr lang="en-US" altLang="zh-CN" sz="2800" b="1" dirty="0">
                <a:latin typeface="Times New Roman" panose="02020603050405020304" pitchFamily="18" charset="0"/>
              </a:rPr>
              <a:t>4.</a:t>
            </a:r>
            <a:r>
              <a:rPr lang="zh-CN" altLang="zh-CN" sz="2800" b="1" dirty="0">
                <a:latin typeface="Times New Roman" panose="02020603050405020304" pitchFamily="18" charset="0"/>
              </a:rPr>
              <a:t>早饭</a:t>
            </a:r>
            <a:r>
              <a:rPr lang="zh-CN" altLang="en-US" sz="2800" b="1" dirty="0">
                <a:latin typeface="Times New Roman" panose="02020603050405020304" pitchFamily="18" charset="0"/>
              </a:rPr>
              <a:t>喝牛奶吃面包</a:t>
            </a:r>
            <a:endParaRPr lang="zh-CN" altLang="en-US" sz="2800" b="1" dirty="0">
              <a:latin typeface="Times New Roman" panose="02020603050405020304" pitchFamily="18" charset="0"/>
            </a:endParaRPr>
          </a:p>
          <a:p>
            <a:pPr indent="333375"/>
            <a:r>
              <a:rPr lang="en-US" altLang="zh-CN" sz="2800" b="1" dirty="0">
                <a:latin typeface="Times New Roman" panose="02020603050405020304" pitchFamily="18" charset="0"/>
              </a:rPr>
              <a:t>5.feel hungry    </a:t>
            </a:r>
            <a:endParaRPr lang="en-US" altLang="zh-CN" sz="2800" b="1" dirty="0">
              <a:latin typeface="Times New Roman" panose="02020603050405020304" pitchFamily="18" charset="0"/>
            </a:endParaRPr>
          </a:p>
          <a:p>
            <a:pPr indent="333375"/>
            <a:r>
              <a:rPr lang="en-US" altLang="zh-CN" sz="2800" b="1" dirty="0">
                <a:latin typeface="Times New Roman" panose="02020603050405020304" pitchFamily="18" charset="0"/>
              </a:rPr>
              <a:t>6. between meals </a:t>
            </a:r>
            <a:endParaRPr lang="en-US" altLang="zh-CN" sz="2800" b="1" dirty="0">
              <a:latin typeface="Times New Roman" panose="02020603050405020304" pitchFamily="18" charset="0"/>
            </a:endParaRPr>
          </a:p>
          <a:p>
            <a:pPr indent="333375"/>
            <a:r>
              <a:rPr lang="en-US" altLang="zh-CN" sz="2800" b="1" dirty="0">
                <a:latin typeface="Times New Roman" panose="02020603050405020304" pitchFamily="18" charset="0"/>
              </a:rPr>
              <a:t>7. 太多的糖</a:t>
            </a:r>
            <a:endParaRPr lang="zh-CN" altLang="en-US" sz="2800" b="1" dirty="0">
              <a:latin typeface="Times New Roman" panose="02020603050405020304" pitchFamily="18" charset="0"/>
            </a:endParaRPr>
          </a:p>
          <a:p>
            <a:pPr indent="333375"/>
            <a:r>
              <a:rPr lang="en-US" altLang="zh-CN" sz="2800" b="1" dirty="0">
                <a:latin typeface="Times New Roman" panose="02020603050405020304" pitchFamily="18" charset="0"/>
              </a:rPr>
              <a:t>8. 对我的牙齿有害</a:t>
            </a:r>
            <a:r>
              <a:rPr lang="zh-CN" altLang="en-US" sz="2800" b="1" dirty="0">
                <a:latin typeface="Times New Roman" panose="02020603050405020304" pitchFamily="18" charset="0"/>
              </a:rPr>
              <a:t> 	 </a:t>
            </a:r>
            <a:endParaRPr lang="zh-CN" altLang="en-US" sz="2800" b="1" dirty="0">
              <a:latin typeface="Times New Roman" panose="02020603050405020304" pitchFamily="18" charset="0"/>
            </a:endParaRPr>
          </a:p>
          <a:p>
            <a:pPr indent="333375"/>
            <a:r>
              <a:rPr lang="en-US" altLang="zh-CN" sz="2800" b="1" dirty="0">
                <a:latin typeface="Times New Roman" panose="02020603050405020304" pitchFamily="18" charset="0"/>
              </a:rPr>
              <a:t>9.</a:t>
            </a:r>
            <a:r>
              <a:rPr lang="zh-CN" altLang="en-US" sz="2800" b="1" dirty="0">
                <a:latin typeface="Times New Roman" panose="02020603050405020304" pitchFamily="18" charset="0"/>
              </a:rPr>
              <a:t>改变我的饮食 	   </a:t>
            </a:r>
            <a:endParaRPr lang="zh-CN" altLang="en-US" sz="2800" b="1" dirty="0">
              <a:latin typeface="Times New Roman" panose="02020603050405020304" pitchFamily="18" charset="0"/>
            </a:endParaRPr>
          </a:p>
          <a:p>
            <a:pPr indent="333375"/>
            <a:r>
              <a:rPr lang="en-US" altLang="zh-CN" sz="2800" b="1" dirty="0">
                <a:latin typeface="Times New Roman" panose="02020603050405020304" pitchFamily="18" charset="0"/>
              </a:rPr>
              <a:t>10. 计划干某事</a:t>
            </a:r>
            <a:endParaRPr lang="zh-CN" altLang="en-US" sz="2800" b="1" dirty="0">
              <a:latin typeface="Times New Roman" panose="02020603050405020304" pitchFamily="18" charset="0"/>
            </a:endParaRPr>
          </a:p>
          <a:p>
            <a:pPr indent="333375"/>
            <a:r>
              <a:rPr lang="en-US" altLang="zh-CN" sz="2800" b="1" dirty="0">
                <a:latin typeface="Times New Roman" panose="02020603050405020304" pitchFamily="18" charset="0"/>
              </a:rPr>
              <a:t>11.</a:t>
            </a:r>
            <a:r>
              <a:rPr lang="zh-CN" altLang="en-US" sz="2800" b="1" dirty="0">
                <a:latin typeface="Times New Roman" panose="02020603050405020304" pitchFamily="18" charset="0"/>
              </a:rPr>
              <a:t>吃一些鱼</a:t>
            </a:r>
            <a:endParaRPr lang="zh-CN" altLang="en-US" sz="2800" b="1" dirty="0">
              <a:latin typeface="Times New Roman" panose="02020603050405020304" pitchFamily="18" charset="0"/>
            </a:endParaRPr>
          </a:p>
          <a:p>
            <a:pPr indent="333375"/>
            <a:r>
              <a:rPr lang="en-US" altLang="zh-CN" sz="2800" b="1" dirty="0">
                <a:latin typeface="Times New Roman" panose="02020603050405020304" pitchFamily="18" charset="0"/>
              </a:rPr>
              <a:t>12.</a:t>
            </a:r>
            <a:r>
              <a:rPr lang="zh-CN" altLang="en-US" sz="2800" b="1" dirty="0">
                <a:latin typeface="Times New Roman" panose="02020603050405020304" pitchFamily="18" charset="0"/>
              </a:rPr>
              <a:t>我家附近的一个游泳池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262155" name="Rectangle 2"/>
          <p:cNvSpPr/>
          <p:nvPr/>
        </p:nvSpPr>
        <p:spPr>
          <a:xfrm>
            <a:off x="3352800" y="381000"/>
            <a:ext cx="9144000" cy="5643563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indent="333375"/>
            <a:endParaRPr lang="zh-CN" altLang="en-US" sz="2800" b="1" dirty="0">
              <a:solidFill>
                <a:srgbClr val="990000"/>
              </a:solidFill>
              <a:latin typeface="Times New Roman" panose="02020603050405020304" pitchFamily="18" charset="0"/>
            </a:endParaRPr>
          </a:p>
          <a:p>
            <a:pPr indent="333375">
              <a:buAutoNum type="arabicPeriod"/>
            </a:pPr>
            <a:r>
              <a:rPr lang="en-US" altLang="zh-CN" sz="2800" b="1" dirty="0">
                <a:solidFill>
                  <a:srgbClr val="990000"/>
                </a:solidFill>
                <a:latin typeface="Times New Roman" panose="02020603050405020304" pitchFamily="18" charset="0"/>
              </a:rPr>
              <a:t>dance for half an hour</a:t>
            </a:r>
            <a:endParaRPr lang="en-US" altLang="zh-CN" sz="2800" b="1" dirty="0">
              <a:solidFill>
                <a:srgbClr val="990000"/>
              </a:solidFill>
              <a:latin typeface="Times New Roman" panose="02020603050405020304" pitchFamily="18" charset="0"/>
            </a:endParaRPr>
          </a:p>
          <a:p>
            <a:pPr indent="333375">
              <a:buAutoNum type="arabicPeriod"/>
            </a:pPr>
            <a:r>
              <a:rPr lang="zh-CN" altLang="en-US" sz="2800" b="1" dirty="0">
                <a:solidFill>
                  <a:srgbClr val="990000"/>
                </a:solidFill>
                <a:latin typeface="Times New Roman" panose="02020603050405020304" pitchFamily="18" charset="0"/>
              </a:rPr>
              <a:t>对于某人重要</a:t>
            </a:r>
            <a:endParaRPr lang="zh-CN" altLang="en-US" sz="2800" b="1" dirty="0">
              <a:solidFill>
                <a:srgbClr val="990000"/>
              </a:solidFill>
              <a:latin typeface="Times New Roman" panose="02020603050405020304" pitchFamily="18" charset="0"/>
            </a:endParaRPr>
          </a:p>
          <a:p>
            <a:pPr indent="333375">
              <a:buAutoNum type="arabicPeriod"/>
            </a:pPr>
            <a:r>
              <a:rPr lang="zh-CN" altLang="en-US" sz="2800" b="1" dirty="0">
                <a:solidFill>
                  <a:srgbClr val="990000"/>
                </a:solidFill>
                <a:latin typeface="Times New Roman" panose="02020603050405020304" pitchFamily="18" charset="0"/>
              </a:rPr>
              <a:t>需要保持健康</a:t>
            </a:r>
            <a:endParaRPr lang="zh-CN" altLang="en-US" sz="2800" b="1" dirty="0">
              <a:solidFill>
                <a:srgbClr val="990000"/>
              </a:solidFill>
              <a:latin typeface="Times New Roman" panose="02020603050405020304" pitchFamily="18" charset="0"/>
            </a:endParaRPr>
          </a:p>
          <a:p>
            <a:pPr indent="333375">
              <a:buAutoNum type="arabicPeriod"/>
            </a:pPr>
            <a:r>
              <a:rPr lang="en-US" altLang="zh-CN" sz="2800" b="1" dirty="0">
                <a:solidFill>
                  <a:srgbClr val="990000"/>
                </a:solidFill>
                <a:latin typeface="Times New Roman" panose="02020603050405020304" pitchFamily="18" charset="0"/>
              </a:rPr>
              <a:t>have milk and bread for breakfast</a:t>
            </a:r>
            <a:endParaRPr lang="en-US" altLang="zh-CN" sz="2800" b="1" dirty="0">
              <a:solidFill>
                <a:srgbClr val="990000"/>
              </a:solidFill>
              <a:latin typeface="Times New Roman" panose="02020603050405020304" pitchFamily="18" charset="0"/>
            </a:endParaRPr>
          </a:p>
          <a:p>
            <a:pPr indent="333375">
              <a:buAutoNum type="arabicPeriod"/>
            </a:pPr>
            <a:r>
              <a:rPr lang="zh-CN" altLang="en-US" sz="2800" b="1" dirty="0">
                <a:solidFill>
                  <a:srgbClr val="990000"/>
                </a:solidFill>
                <a:latin typeface="Times New Roman" panose="02020603050405020304" pitchFamily="18" charset="0"/>
              </a:rPr>
              <a:t>感到饥饿</a:t>
            </a:r>
            <a:endParaRPr lang="zh-CN" altLang="en-US" sz="2800" b="1" dirty="0">
              <a:solidFill>
                <a:srgbClr val="990000"/>
              </a:solidFill>
              <a:latin typeface="Times New Roman" panose="02020603050405020304" pitchFamily="18" charset="0"/>
            </a:endParaRPr>
          </a:p>
          <a:p>
            <a:pPr indent="333375">
              <a:buAutoNum type="arabicPeriod"/>
            </a:pPr>
            <a:r>
              <a:rPr lang="zh-CN" altLang="en-US" sz="2800" b="1" dirty="0">
                <a:solidFill>
                  <a:srgbClr val="990000"/>
                </a:solidFill>
                <a:latin typeface="Times New Roman" panose="02020603050405020304" pitchFamily="18" charset="0"/>
              </a:rPr>
              <a:t>两餐之间</a:t>
            </a:r>
            <a:endParaRPr lang="zh-CN" altLang="en-US" sz="2800" b="1" dirty="0">
              <a:solidFill>
                <a:srgbClr val="990000"/>
              </a:solidFill>
              <a:latin typeface="Times New Roman" panose="02020603050405020304" pitchFamily="18" charset="0"/>
            </a:endParaRPr>
          </a:p>
          <a:p>
            <a:pPr indent="333375">
              <a:buAutoNum type="arabicPeriod"/>
            </a:pPr>
            <a:r>
              <a:rPr lang="en-US" altLang="zh-CN" sz="2800" b="1" dirty="0">
                <a:solidFill>
                  <a:srgbClr val="990000"/>
                </a:solidFill>
                <a:latin typeface="Times New Roman" panose="02020603050405020304" pitchFamily="18" charset="0"/>
              </a:rPr>
              <a:t>too much sugar</a:t>
            </a:r>
            <a:endParaRPr lang="en-US" altLang="zh-CN" sz="2800" b="1" dirty="0">
              <a:solidFill>
                <a:srgbClr val="990000"/>
              </a:solidFill>
              <a:latin typeface="Times New Roman" panose="02020603050405020304" pitchFamily="18" charset="0"/>
            </a:endParaRPr>
          </a:p>
          <a:p>
            <a:pPr indent="333375">
              <a:buAutoNum type="arabicPeriod"/>
            </a:pPr>
            <a:r>
              <a:rPr lang="en-US" altLang="zh-CN" sz="2800" b="1" dirty="0">
                <a:solidFill>
                  <a:srgbClr val="990000"/>
                </a:solidFill>
                <a:latin typeface="Times New Roman" panose="02020603050405020304" pitchFamily="18" charset="0"/>
              </a:rPr>
              <a:t>be bad for my teeth</a:t>
            </a:r>
            <a:endParaRPr lang="en-US" altLang="zh-CN" sz="2800" b="1" dirty="0">
              <a:solidFill>
                <a:srgbClr val="990000"/>
              </a:solidFill>
              <a:latin typeface="Times New Roman" panose="02020603050405020304" pitchFamily="18" charset="0"/>
            </a:endParaRPr>
          </a:p>
          <a:p>
            <a:pPr indent="333375">
              <a:buAutoNum type="arabicPeriod"/>
            </a:pPr>
            <a:r>
              <a:rPr lang="en-US" altLang="zh-CN" sz="2800" b="1" dirty="0">
                <a:solidFill>
                  <a:srgbClr val="990000"/>
                </a:solidFill>
                <a:latin typeface="Times New Roman" panose="02020603050405020304" pitchFamily="18" charset="0"/>
              </a:rPr>
              <a:t>change my diet</a:t>
            </a:r>
            <a:endParaRPr lang="en-US" altLang="zh-CN" sz="2800" b="1" dirty="0">
              <a:solidFill>
                <a:srgbClr val="990000"/>
              </a:solidFill>
              <a:latin typeface="Times New Roman" panose="02020603050405020304" pitchFamily="18" charset="0"/>
            </a:endParaRPr>
          </a:p>
          <a:p>
            <a:pPr indent="333375">
              <a:buAutoNum type="arabicPeriod"/>
            </a:pPr>
            <a:r>
              <a:rPr lang="en-US" altLang="zh-CN" sz="2800" b="1" dirty="0">
                <a:solidFill>
                  <a:srgbClr val="990000"/>
                </a:solidFill>
                <a:latin typeface="Times New Roman" panose="02020603050405020304" pitchFamily="18" charset="0"/>
              </a:rPr>
              <a:t>plan to do sth</a:t>
            </a:r>
            <a:endParaRPr lang="en-US" altLang="zh-CN" sz="2800" b="1" dirty="0">
              <a:solidFill>
                <a:srgbClr val="990000"/>
              </a:solidFill>
              <a:latin typeface="Times New Roman" panose="02020603050405020304" pitchFamily="18" charset="0"/>
            </a:endParaRPr>
          </a:p>
          <a:p>
            <a:pPr indent="333375">
              <a:buAutoNum type="arabicPeriod"/>
            </a:pPr>
            <a:r>
              <a:rPr lang="en-US" altLang="zh-CN" sz="2800" b="1" dirty="0">
                <a:solidFill>
                  <a:srgbClr val="990000"/>
                </a:solidFill>
                <a:latin typeface="Times New Roman" panose="02020603050405020304" pitchFamily="18" charset="0"/>
              </a:rPr>
              <a:t>eat some fish</a:t>
            </a:r>
            <a:endParaRPr lang="en-US" altLang="zh-CN" sz="2800" b="1" dirty="0">
              <a:solidFill>
                <a:srgbClr val="990000"/>
              </a:solidFill>
              <a:latin typeface="Times New Roman" panose="02020603050405020304" pitchFamily="18" charset="0"/>
            </a:endParaRPr>
          </a:p>
          <a:p>
            <a:pPr indent="333375">
              <a:buAutoNum type="arabicPeriod"/>
            </a:pPr>
            <a:r>
              <a:rPr lang="en-US" altLang="zh-CN" sz="2800" b="1" dirty="0">
                <a:solidFill>
                  <a:srgbClr val="990000"/>
                </a:solidFill>
                <a:latin typeface="Times New Roman" panose="02020603050405020304" pitchFamily="18" charset="0"/>
              </a:rPr>
              <a:t>a swimming pool near my home</a:t>
            </a:r>
            <a:endParaRPr lang="en-US" altLang="zh-CN" sz="2800" b="1" dirty="0">
              <a:solidFill>
                <a:srgbClr val="99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5">
                                            <p:txEl>
                                              <p:charRg st="1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2155">
                                            <p:txEl>
                                              <p:charRg st="1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2155">
                                            <p:txEl>
                                              <p:charRg st="1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5">
                                            <p:txEl>
                                              <p:charRg st="24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2155">
                                            <p:txEl>
                                              <p:charRg st="24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2155">
                                            <p:txEl>
                                              <p:charRg st="24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5">
                                            <p:txEl>
                                              <p:charRg st="31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2155">
                                            <p:txEl>
                                              <p:charRg st="31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2155">
                                            <p:txEl>
                                              <p:charRg st="31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5">
                                            <p:txEl>
                                              <p:charRg st="38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2155">
                                            <p:txEl>
                                              <p:charRg st="38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2155">
                                            <p:txEl>
                                              <p:charRg st="38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5">
                                            <p:txEl>
                                              <p:charRg st="72" end="7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2155">
                                            <p:txEl>
                                              <p:charRg st="72" end="7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2155">
                                            <p:txEl>
                                              <p:charRg st="72" end="7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5">
                                            <p:txEl>
                                              <p:charRg st="77" end="8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2155">
                                            <p:txEl>
                                              <p:charRg st="77" end="8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2155">
                                            <p:txEl>
                                              <p:charRg st="77" end="8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5">
                                            <p:txEl>
                                              <p:charRg st="82" end="9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2155">
                                            <p:txEl>
                                              <p:charRg st="82" end="9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2155">
                                            <p:txEl>
                                              <p:charRg st="82" end="9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5">
                                            <p:txEl>
                                              <p:charRg st="97" end="1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2155">
                                            <p:txEl>
                                              <p:charRg st="97" end="1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2155">
                                            <p:txEl>
                                              <p:charRg st="97" end="1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5">
                                            <p:txEl>
                                              <p:charRg st="117" end="1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62155">
                                            <p:txEl>
                                              <p:charRg st="117" end="13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62155">
                                            <p:txEl>
                                              <p:charRg st="117" end="13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5">
                                            <p:txEl>
                                              <p:charRg st="132" end="14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62155">
                                            <p:txEl>
                                              <p:charRg st="132" end="14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2155">
                                            <p:txEl>
                                              <p:charRg st="132" end="14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5">
                                            <p:txEl>
                                              <p:charRg st="147" end="16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62155">
                                            <p:txEl>
                                              <p:charRg st="147" end="16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62155">
                                            <p:txEl>
                                              <p:charRg st="147" end="16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5">
                                            <p:txEl>
                                              <p:charRg st="161" end="19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62155">
                                            <p:txEl>
                                              <p:charRg st="161" end="19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62155">
                                            <p:txEl>
                                              <p:charRg st="161" end="19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215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2770" name="Rectangle 2"/>
          <p:cNvSpPr>
            <a:spLocks noGrp="1"/>
          </p:cNvSpPr>
          <p:nvPr>
            <p:ph type="title"/>
          </p:nvPr>
        </p:nvSpPr>
        <p:spPr>
          <a:xfrm>
            <a:off x="0" y="-228600"/>
            <a:ext cx="9144000" cy="1219200"/>
          </a:xfrm>
          <a:ln/>
        </p:spPr>
        <p:txBody>
          <a:bodyPr vert="horz" wrap="square" lIns="91440" tIns="45720" rIns="91440" bIns="45720" anchor="ctr"/>
          <a:p>
            <a:pPr eaLnBrk="1" fontAlgn="t" hangingPunct="1"/>
            <a:r>
              <a:rPr lang="en-US" altLang="zh-CN" sz="4000" b="1" dirty="0">
                <a:solidFill>
                  <a:srgbClr val="669900"/>
                </a:solidFill>
              </a:rPr>
              <a:t>Fill in the blanks : (individual work )</a:t>
            </a:r>
            <a:endParaRPr lang="en-US" altLang="zh-CN" sz="4000" b="1" dirty="0">
              <a:solidFill>
                <a:srgbClr val="669900"/>
              </a:solidFill>
            </a:endParaRPr>
          </a:p>
        </p:txBody>
      </p:sp>
      <p:sp>
        <p:nvSpPr>
          <p:cNvPr id="197635" name="Rectangle 3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4456113"/>
          </a:xfrm>
          <a:ln/>
        </p:spPr>
        <p:txBody>
          <a:bodyPr vert="horz" wrap="square" lIns="91440" tIns="45720" rIns="91440" bIns="45720" anchor="t"/>
          <a:p>
            <a:pPr eaLnBrk="1" hangingPunct="1">
              <a:lnSpc>
                <a:spcPct val="115000"/>
              </a:lnSpc>
              <a:buNone/>
            </a:pPr>
            <a:r>
              <a:rPr lang="en-US" altLang="zh-CN" b="1" dirty="0"/>
              <a:t>   Kitty wants to be a __________.  She dances for ____________ every day </a:t>
            </a:r>
            <a:r>
              <a:rPr lang="en-US" altLang="zh-CN" dirty="0"/>
              <a:t>. </a:t>
            </a:r>
            <a:r>
              <a:rPr lang="en-US" altLang="zh-CN" b="1" dirty="0"/>
              <a:t>She thinks _______________ is very important for her. She </a:t>
            </a:r>
            <a:r>
              <a:rPr lang="en-US" altLang="zh-CN" b="1" u="sng" dirty="0"/>
              <a:t>________</a:t>
            </a:r>
            <a:r>
              <a:rPr lang="en-US" altLang="zh-CN" b="1" dirty="0"/>
              <a:t>eats ______________between meals because there is ______________in them.   She usually has _________________. For breakfast, she always drinks some _________and eats some _____. </a:t>
            </a:r>
            <a:endParaRPr lang="en-US" altLang="zh-CN" b="1" dirty="0"/>
          </a:p>
        </p:txBody>
      </p:sp>
      <p:sp>
        <p:nvSpPr>
          <p:cNvPr id="197648" name="Text Box 16"/>
          <p:cNvSpPr txBox="1"/>
          <p:nvPr/>
        </p:nvSpPr>
        <p:spPr>
          <a:xfrm>
            <a:off x="4800600" y="3276600"/>
            <a:ext cx="3340100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b="1" dirty="0">
                <a:solidFill>
                  <a:srgbClr val="FF0000"/>
                </a:solidFill>
                <a:latin typeface="Arial" panose="020B0604020202020204" pitchFamily="34" charset="0"/>
              </a:rPr>
              <a:t> too much sugar</a:t>
            </a:r>
            <a:endParaRPr lang="en-US" altLang="zh-CN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97664" name="Text Box 32"/>
          <p:cNvSpPr txBox="1"/>
          <p:nvPr/>
        </p:nvSpPr>
        <p:spPr>
          <a:xfrm>
            <a:off x="1219200" y="1600200"/>
            <a:ext cx="3048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b="1" dirty="0">
                <a:solidFill>
                  <a:srgbClr val="FF0000"/>
                </a:solidFill>
                <a:latin typeface="Arial" panose="020B0604020202020204" pitchFamily="34" charset="0"/>
              </a:rPr>
              <a:t> half an hour</a:t>
            </a:r>
            <a:endParaRPr lang="en-US" altLang="zh-CN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97665" name="Text Box 33"/>
          <p:cNvSpPr txBox="1"/>
          <p:nvPr/>
        </p:nvSpPr>
        <p:spPr>
          <a:xfrm>
            <a:off x="685800" y="2133600"/>
            <a:ext cx="2887663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b="1" dirty="0">
                <a:solidFill>
                  <a:srgbClr val="FF0000"/>
                </a:solidFill>
                <a:latin typeface="Arial" panose="020B0604020202020204" pitchFamily="34" charset="0"/>
              </a:rPr>
              <a:t> a healthy diet</a:t>
            </a:r>
            <a:endParaRPr lang="en-US" altLang="zh-CN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97666" name="Text Box 34"/>
          <p:cNvSpPr txBox="1"/>
          <p:nvPr/>
        </p:nvSpPr>
        <p:spPr>
          <a:xfrm>
            <a:off x="1219200" y="2667000"/>
            <a:ext cx="1717675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b="1" dirty="0">
                <a:solidFill>
                  <a:srgbClr val="FF0000"/>
                </a:solidFill>
                <a:latin typeface="Arial" panose="020B0604020202020204" pitchFamily="34" charset="0"/>
              </a:rPr>
              <a:t> seldom</a:t>
            </a:r>
            <a:endParaRPr lang="en-US" altLang="zh-CN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97667" name="Text Box 35"/>
          <p:cNvSpPr txBox="1"/>
          <p:nvPr/>
        </p:nvSpPr>
        <p:spPr>
          <a:xfrm>
            <a:off x="3810000" y="2667000"/>
            <a:ext cx="3636963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b="1" dirty="0">
                <a:solidFill>
                  <a:srgbClr val="FF0000"/>
                </a:solidFill>
                <a:latin typeface="Arial" panose="020B0604020202020204" pitchFamily="34" charset="0"/>
              </a:rPr>
              <a:t> cakes or sweets</a:t>
            </a:r>
            <a:endParaRPr lang="en-US" altLang="zh-CN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97668" name="Text Box 36"/>
          <p:cNvSpPr txBox="1"/>
          <p:nvPr/>
        </p:nvSpPr>
        <p:spPr>
          <a:xfrm>
            <a:off x="4648200" y="1066800"/>
            <a:ext cx="1514475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b="1" dirty="0">
                <a:solidFill>
                  <a:srgbClr val="FF0000"/>
                </a:solidFill>
                <a:latin typeface="Arial" panose="020B0604020202020204" pitchFamily="34" charset="0"/>
              </a:rPr>
              <a:t>dancer</a:t>
            </a:r>
            <a:endParaRPr lang="en-US" altLang="zh-CN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97669" name="Text Box 37"/>
          <p:cNvSpPr txBox="1"/>
          <p:nvPr/>
        </p:nvSpPr>
        <p:spPr>
          <a:xfrm>
            <a:off x="5016500" y="3810000"/>
            <a:ext cx="4127500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b="1" dirty="0">
                <a:solidFill>
                  <a:srgbClr val="FF0000"/>
                </a:solidFill>
                <a:latin typeface="Arial" panose="020B0604020202020204" pitchFamily="34" charset="0"/>
              </a:rPr>
              <a:t> fruit and vegetables</a:t>
            </a:r>
            <a:endParaRPr lang="en-US" altLang="zh-CN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97671" name="Text Box 39"/>
          <p:cNvSpPr txBox="1"/>
          <p:nvPr/>
        </p:nvSpPr>
        <p:spPr>
          <a:xfrm>
            <a:off x="1295400" y="4953000"/>
            <a:ext cx="1109663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b="1" dirty="0">
                <a:solidFill>
                  <a:srgbClr val="FF0000"/>
                </a:solidFill>
                <a:latin typeface="Arial" panose="020B0604020202020204" pitchFamily="34" charset="0"/>
              </a:rPr>
              <a:t> milk</a:t>
            </a:r>
            <a:endParaRPr lang="en-US" altLang="zh-CN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97672" name="Text Box 40"/>
          <p:cNvSpPr txBox="1"/>
          <p:nvPr/>
        </p:nvSpPr>
        <p:spPr>
          <a:xfrm>
            <a:off x="5334000" y="4953000"/>
            <a:ext cx="1627188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b="1" dirty="0">
                <a:solidFill>
                  <a:srgbClr val="FF0000"/>
                </a:solidFill>
                <a:latin typeface="Arial" panose="020B0604020202020204" pitchFamily="34" charset="0"/>
              </a:rPr>
              <a:t>   bread</a:t>
            </a:r>
            <a:endParaRPr lang="en-US" altLang="zh-CN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5">
                                            <p:txEl>
                                              <p:charRg st="0" end="3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7635">
                                            <p:txEl>
                                              <p:charRg st="0" end="3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7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97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97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97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97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97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97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97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97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648" grpId="0"/>
      <p:bldP spid="197664" grpId="0"/>
      <p:bldP spid="197665" grpId="0"/>
      <p:bldP spid="197666" grpId="0"/>
      <p:bldP spid="197667" grpId="0"/>
      <p:bldP spid="197668" grpId="0"/>
      <p:bldP spid="197669" grpId="0"/>
      <p:bldP spid="197671" grpId="0"/>
      <p:bldP spid="19767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3794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endParaRPr lang="zh-CN" altLang="zh-CN" dirty="0"/>
          </a:p>
        </p:txBody>
      </p:sp>
      <p:sp>
        <p:nvSpPr>
          <p:cNvPr id="33795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/>
          <a:p>
            <a:pPr eaLnBrk="1" hangingPunct="1">
              <a:lnSpc>
                <a:spcPct val="105000"/>
              </a:lnSpc>
              <a:buNone/>
            </a:pPr>
            <a:r>
              <a:rPr lang="en-US" altLang="zh-CN" b="1" dirty="0"/>
              <a:t>Daniel is a student .   He likes playing</a:t>
            </a:r>
            <a:endParaRPr lang="en-US" altLang="zh-CN" b="1" dirty="0"/>
          </a:p>
          <a:p>
            <a:pPr eaLnBrk="1" hangingPunct="1">
              <a:lnSpc>
                <a:spcPct val="105000"/>
              </a:lnSpc>
              <a:buNone/>
            </a:pPr>
            <a:r>
              <a:rPr lang="en-US" altLang="zh-CN" b="1" dirty="0"/>
              <a:t>_______________. He likes ________ and __________. He seldom _________.</a:t>
            </a:r>
            <a:endParaRPr lang="en-US" altLang="zh-CN" b="1" dirty="0"/>
          </a:p>
          <a:p>
            <a:pPr eaLnBrk="1" hangingPunct="1">
              <a:lnSpc>
                <a:spcPct val="105000"/>
              </a:lnSpc>
              <a:buNone/>
            </a:pPr>
            <a:r>
              <a:rPr lang="en-US" altLang="zh-CN" b="1" dirty="0"/>
              <a:t>He wants to ______ his lifestyle now. He plans to eat more ___________.He also needs to eat some ______. He plans to ________ every week.</a:t>
            </a:r>
            <a:endParaRPr lang="en-US" altLang="zh-CN" b="1" dirty="0"/>
          </a:p>
          <a:p>
            <a:pPr eaLnBrk="1" hangingPunct="1"/>
            <a:endParaRPr lang="en-US" altLang="zh-CN" dirty="0"/>
          </a:p>
        </p:txBody>
      </p:sp>
      <p:sp>
        <p:nvSpPr>
          <p:cNvPr id="261124" name="Text Box 4"/>
          <p:cNvSpPr txBox="1"/>
          <p:nvPr/>
        </p:nvSpPr>
        <p:spPr>
          <a:xfrm>
            <a:off x="593725" y="2073275"/>
            <a:ext cx="3205163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</a:rPr>
              <a:t>computer games</a:t>
            </a:r>
            <a:endParaRPr lang="en-US" altLang="zh-CN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61126" name="Text Box 6"/>
          <p:cNvSpPr txBox="1"/>
          <p:nvPr/>
        </p:nvSpPr>
        <p:spPr>
          <a:xfrm>
            <a:off x="5699125" y="2149475"/>
            <a:ext cx="2347913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</a:rPr>
              <a:t>hamburgers</a:t>
            </a:r>
            <a:endParaRPr lang="en-US" altLang="zh-CN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61127" name="Text Box 7"/>
          <p:cNvSpPr txBox="1"/>
          <p:nvPr/>
        </p:nvSpPr>
        <p:spPr>
          <a:xfrm>
            <a:off x="898525" y="2682875"/>
            <a:ext cx="928688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</a:rPr>
              <a:t>cola</a:t>
            </a:r>
            <a:endParaRPr lang="en-US" altLang="zh-CN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61128" name="Text Box 8"/>
          <p:cNvSpPr txBox="1"/>
          <p:nvPr/>
        </p:nvSpPr>
        <p:spPr>
          <a:xfrm>
            <a:off x="5622925" y="2682875"/>
            <a:ext cx="1898650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</a:rPr>
              <a:t>exercises</a:t>
            </a:r>
            <a:endParaRPr lang="en-US" altLang="zh-CN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61129" name="Text Box 9"/>
          <p:cNvSpPr txBox="1"/>
          <p:nvPr/>
        </p:nvSpPr>
        <p:spPr>
          <a:xfrm>
            <a:off x="2819400" y="3292475"/>
            <a:ext cx="17272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</a:rPr>
              <a:t>change</a:t>
            </a:r>
            <a:endParaRPr lang="en-US" altLang="zh-CN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61130" name="Text Box 10"/>
          <p:cNvSpPr txBox="1"/>
          <p:nvPr/>
        </p:nvSpPr>
        <p:spPr>
          <a:xfrm>
            <a:off x="4327525" y="3749675"/>
            <a:ext cx="3724275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</a:rPr>
              <a:t>fruit and vegetables</a:t>
            </a:r>
            <a:endParaRPr lang="en-US" altLang="zh-CN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61131" name="Text Box 11"/>
          <p:cNvSpPr txBox="1"/>
          <p:nvPr/>
        </p:nvSpPr>
        <p:spPr>
          <a:xfrm>
            <a:off x="4479925" y="4283075"/>
            <a:ext cx="815975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</a:rPr>
              <a:t>fish</a:t>
            </a:r>
            <a:endParaRPr lang="en-US" altLang="zh-CN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61132" name="Text Box 12"/>
          <p:cNvSpPr txBox="1"/>
          <p:nvPr/>
        </p:nvSpPr>
        <p:spPr>
          <a:xfrm>
            <a:off x="457200" y="4740275"/>
            <a:ext cx="3070225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</a:rPr>
              <a:t>go swimming</a:t>
            </a:r>
            <a:endParaRPr lang="en-US" altLang="zh-CN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4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1124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61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61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61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61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6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61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61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1126" grpId="0"/>
      <p:bldP spid="261127" grpId="0"/>
      <p:bldP spid="261128" grpId="0"/>
      <p:bldP spid="261129" grpId="0"/>
      <p:bldP spid="261130" grpId="0"/>
      <p:bldP spid="261131" grpId="0"/>
      <p:bldP spid="26113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4818" name="Text Box 4"/>
          <p:cNvSpPr txBox="1"/>
          <p:nvPr/>
        </p:nvSpPr>
        <p:spPr>
          <a:xfrm>
            <a:off x="4648200" y="1752600"/>
            <a:ext cx="1841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endParaRPr lang="zh-CN" altLang="zh-CN" sz="1800" dirty="0">
              <a:latin typeface="Arial" panose="020B0604020202020204" pitchFamily="34" charset="0"/>
            </a:endParaRPr>
          </a:p>
        </p:txBody>
      </p:sp>
      <p:sp>
        <p:nvSpPr>
          <p:cNvPr id="288771" name="Text Box 3"/>
          <p:cNvSpPr txBox="1">
            <a:spLocks noChangeArrowheads="1"/>
          </p:cNvSpPr>
          <p:nvPr/>
        </p:nvSpPr>
        <p:spPr bwMode="auto">
          <a:xfrm>
            <a:off x="809625" y="811213"/>
            <a:ext cx="6172200" cy="579438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b="1" kern="1200" cap="none" spc="0" normalizeH="0" baseline="0" noProof="0">
                <a:solidFill>
                  <a:srgbClr val="A5002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Read and answer </a:t>
            </a:r>
            <a:r>
              <a:rPr kumimoji="0" lang="en-US" b="1" kern="1200" cap="none" spc="0" normalizeH="0" baseline="0" noProof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(Para 3 )</a:t>
            </a:r>
            <a:endParaRPr kumimoji="0" lang="en-US" altLang="zh-CN" sz="3600" kern="1200" cap="none" spc="0" normalizeH="0" baseline="0" noProof="0">
              <a:solidFill>
                <a:srgbClr val="FF0066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820" name="Text Box 4"/>
          <p:cNvSpPr txBox="1"/>
          <p:nvPr/>
        </p:nvSpPr>
        <p:spPr>
          <a:xfrm>
            <a:off x="-19050" y="762000"/>
            <a:ext cx="4159250" cy="700088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4000" b="1" i="1" dirty="0">
                <a:solidFill>
                  <a:srgbClr val="CC0000"/>
                </a:solidFill>
                <a:latin typeface="Arial" panose="020B0604020202020204" pitchFamily="34" charset="0"/>
              </a:rPr>
              <a:t> While- reading</a:t>
            </a:r>
            <a:endParaRPr lang="en-US" altLang="zh-CN" sz="1800" dirty="0">
              <a:latin typeface="Arial" panose="020B0604020202020204" pitchFamily="34" charset="0"/>
            </a:endParaRPr>
          </a:p>
        </p:txBody>
      </p:sp>
      <p:sp>
        <p:nvSpPr>
          <p:cNvPr id="34821" name="Text Box 6"/>
          <p:cNvSpPr txBox="1"/>
          <p:nvPr/>
        </p:nvSpPr>
        <p:spPr>
          <a:xfrm>
            <a:off x="430213" y="368300"/>
            <a:ext cx="5580062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4800" b="1" dirty="0">
                <a:solidFill>
                  <a:srgbClr val="CC0000"/>
                </a:solidFill>
                <a:latin typeface="Arial" panose="020B0604020202020204" pitchFamily="34" charset="0"/>
              </a:rPr>
              <a:t>Post-reading</a:t>
            </a:r>
            <a:endParaRPr lang="en-US" altLang="zh-CN" sz="4800" b="1" dirty="0">
              <a:solidFill>
                <a:srgbClr val="CC0000"/>
              </a:solidFill>
              <a:latin typeface="Arial" panose="020B0604020202020204" pitchFamily="34" charset="0"/>
            </a:endParaRPr>
          </a:p>
        </p:txBody>
      </p:sp>
      <p:sp>
        <p:nvSpPr>
          <p:cNvPr id="34822" name="Text Box 7"/>
          <p:cNvSpPr txBox="1"/>
          <p:nvPr/>
        </p:nvSpPr>
        <p:spPr>
          <a:xfrm>
            <a:off x="755650" y="1628775"/>
            <a:ext cx="61468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3600" b="1" dirty="0">
                <a:solidFill>
                  <a:srgbClr val="000066"/>
                </a:solidFill>
                <a:latin typeface="Arial" panose="020B0604020202020204" pitchFamily="34" charset="0"/>
              </a:rPr>
              <a:t>Finish Part B4 on Page  72</a:t>
            </a:r>
            <a:endParaRPr lang="en-US" altLang="zh-CN" sz="3600" b="1" dirty="0">
              <a:solidFill>
                <a:srgbClr val="000066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84674" name="Rectangle 2"/>
          <p:cNvSpPr>
            <a:spLocks noGrp="1"/>
          </p:cNvSpPr>
          <p:nvPr>
            <p:ph type="title"/>
          </p:nvPr>
        </p:nvSpPr>
        <p:spPr>
          <a:xfrm>
            <a:off x="609600" y="5334000"/>
            <a:ext cx="8382000" cy="914400"/>
          </a:xfrm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en-US" altLang="zh-CN" sz="4800" b="1" dirty="0">
                <a:solidFill>
                  <a:srgbClr val="CC0066"/>
                </a:solidFill>
                <a:latin typeface="Comic Sans MS" panose="030F0702030302020204" pitchFamily="66" charset="0"/>
              </a:rPr>
              <a:t>healthy</a:t>
            </a:r>
            <a:br>
              <a:rPr lang="en-US" altLang="zh-CN" sz="4800" b="1" dirty="0">
                <a:solidFill>
                  <a:srgbClr val="CC0066"/>
                </a:solidFill>
                <a:latin typeface="Comic Sans MS" panose="030F0702030302020204" pitchFamily="66" charset="0"/>
              </a:rPr>
            </a:br>
            <a:r>
              <a:rPr lang="en-US" altLang="zh-CN" sz="5400" b="1" dirty="0">
                <a:solidFill>
                  <a:srgbClr val="CC0066"/>
                </a:solidFill>
                <a:latin typeface="Comic Sans MS" panose="030F0702030302020204" pitchFamily="66" charset="0"/>
              </a:rPr>
              <a:t>YOU</a:t>
            </a:r>
            <a:endParaRPr lang="en-US" altLang="zh-CN" sz="5400" b="1" dirty="0">
              <a:solidFill>
                <a:srgbClr val="CC0066"/>
              </a:solidFill>
              <a:latin typeface="Comic Sans MS" panose="030F0702030302020204" pitchFamily="66" charset="0"/>
            </a:endParaRPr>
          </a:p>
        </p:txBody>
      </p:sp>
      <p:sp>
        <p:nvSpPr>
          <p:cNvPr id="284679" name="Text Box 7"/>
          <p:cNvSpPr txBox="1"/>
          <p:nvPr/>
        </p:nvSpPr>
        <p:spPr>
          <a:xfrm>
            <a:off x="2286000" y="533400"/>
            <a:ext cx="4564063" cy="1098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66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 </a:t>
            </a:r>
            <a:r>
              <a:rPr lang="en-US" altLang="zh-CN" sz="6600" b="1" dirty="0">
                <a:solidFill>
                  <a:schemeClr val="folHlink"/>
                </a:solidFill>
                <a:latin typeface="Monotype Corsiva" panose="03010101010201010101" pitchFamily="66" charset="0"/>
              </a:rPr>
              <a:t>healthy eating</a:t>
            </a:r>
            <a:endParaRPr lang="en-US" altLang="zh-CN" sz="6600" b="1" dirty="0">
              <a:solidFill>
                <a:schemeClr val="folHlink"/>
              </a:solidFill>
              <a:latin typeface="Monotype Corsiva" panose="03010101010201010101" pitchFamily="66" charset="0"/>
            </a:endParaRPr>
          </a:p>
        </p:txBody>
      </p:sp>
      <p:sp>
        <p:nvSpPr>
          <p:cNvPr id="284680" name="Text Box 8"/>
          <p:cNvSpPr txBox="1"/>
          <p:nvPr/>
        </p:nvSpPr>
        <p:spPr>
          <a:xfrm>
            <a:off x="2133600" y="2057400"/>
            <a:ext cx="5051425" cy="1098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66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 </a:t>
            </a:r>
            <a:r>
              <a:rPr lang="en-US" altLang="zh-CN" sz="6600" b="1" dirty="0">
                <a:solidFill>
                  <a:srgbClr val="FF6600"/>
                </a:solidFill>
                <a:latin typeface="Monotype Corsiva" panose="03010101010201010101" pitchFamily="66" charset="0"/>
              </a:rPr>
              <a:t>healthy lifestyle</a:t>
            </a:r>
            <a:endParaRPr lang="en-US" altLang="zh-CN" sz="6600" b="1" dirty="0">
              <a:solidFill>
                <a:srgbClr val="FF66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284681" name="Text Box 9"/>
          <p:cNvSpPr txBox="1"/>
          <p:nvPr/>
        </p:nvSpPr>
        <p:spPr>
          <a:xfrm>
            <a:off x="2133600" y="3429000"/>
            <a:ext cx="5119688" cy="1098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66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 </a:t>
            </a:r>
            <a:r>
              <a:rPr lang="en-US" altLang="zh-CN" sz="6600" b="1" dirty="0">
                <a:solidFill>
                  <a:srgbClr val="3333CC"/>
                </a:solidFill>
                <a:latin typeface="Monotype Corsiva" panose="03010101010201010101" pitchFamily="66" charset="0"/>
              </a:rPr>
              <a:t>happy every day</a:t>
            </a:r>
            <a:endParaRPr lang="en-US" altLang="zh-CN" sz="6600" b="1" dirty="0">
              <a:solidFill>
                <a:srgbClr val="3333CC"/>
              </a:solidFill>
              <a:latin typeface="Monotype Corsiva" panose="03010101010201010101" pitchFamily="66" charset="0"/>
            </a:endParaRPr>
          </a:p>
        </p:txBody>
      </p:sp>
      <p:sp>
        <p:nvSpPr>
          <p:cNvPr id="284682" name="Text Box 10"/>
          <p:cNvSpPr txBox="1"/>
          <p:nvPr/>
        </p:nvSpPr>
        <p:spPr>
          <a:xfrm>
            <a:off x="4343400" y="1524000"/>
            <a:ext cx="511175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4400" b="1" dirty="0">
                <a:latin typeface="Arial" panose="020B0604020202020204" pitchFamily="34" charset="0"/>
              </a:rPr>
              <a:t>+</a:t>
            </a:r>
            <a:endParaRPr lang="en-US" altLang="zh-CN" sz="4400" b="1" dirty="0">
              <a:latin typeface="Arial" panose="020B0604020202020204" pitchFamily="34" charset="0"/>
            </a:endParaRPr>
          </a:p>
        </p:txBody>
      </p:sp>
      <p:sp>
        <p:nvSpPr>
          <p:cNvPr id="284683" name="Text Box 11"/>
          <p:cNvSpPr txBox="1"/>
          <p:nvPr/>
        </p:nvSpPr>
        <p:spPr>
          <a:xfrm>
            <a:off x="4419600" y="2971800"/>
            <a:ext cx="511175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4400" b="1" dirty="0">
                <a:latin typeface="Arial" panose="020B0604020202020204" pitchFamily="34" charset="0"/>
              </a:rPr>
              <a:t>+</a:t>
            </a:r>
            <a:endParaRPr lang="en-US" altLang="zh-CN" sz="4400" b="1" dirty="0">
              <a:latin typeface="Arial" panose="020B0604020202020204" pitchFamily="34" charset="0"/>
            </a:endParaRPr>
          </a:p>
        </p:txBody>
      </p:sp>
      <p:sp>
        <p:nvSpPr>
          <p:cNvPr id="284684" name="Text Box 12"/>
          <p:cNvSpPr txBox="1"/>
          <p:nvPr/>
        </p:nvSpPr>
        <p:spPr>
          <a:xfrm rot="5400000">
            <a:off x="4505325" y="4460875"/>
            <a:ext cx="481013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4000" b="1" dirty="0">
                <a:latin typeface="Arial" panose="020B0604020202020204" pitchFamily="34" charset="0"/>
              </a:rPr>
              <a:t>=</a:t>
            </a:r>
            <a:endParaRPr lang="en-US" altLang="zh-CN" sz="40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4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84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84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846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4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284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4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84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84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800" decel="100000"/>
                                        <p:tgtEl>
                                          <p:spTgt spid="2846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2846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284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284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4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4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4674" grpId="0"/>
      <p:bldP spid="284679" grpId="0"/>
      <p:bldP spid="284680" grpId="0"/>
      <p:bldP spid="284681" grpId="0"/>
      <p:bldP spid="284682" grpId="0"/>
      <p:bldP spid="284683" grpId="0"/>
      <p:bldP spid="28468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8434" name="Text Box 2"/>
          <p:cNvSpPr txBox="1"/>
          <p:nvPr/>
        </p:nvSpPr>
        <p:spPr>
          <a:xfrm>
            <a:off x="4038600" y="2514600"/>
            <a:ext cx="16002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zh-CN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435" name="AutoShape 3"/>
          <p:cNvSpPr/>
          <p:nvPr/>
        </p:nvSpPr>
        <p:spPr>
          <a:xfrm>
            <a:off x="0" y="981075"/>
            <a:ext cx="2376488" cy="1511300"/>
          </a:xfrm>
          <a:prstGeom prst="wedgeEllipseCallout">
            <a:avLst>
              <a:gd name="adj1" fmla="val 44856"/>
              <a:gd name="adj2" fmla="val 8616"/>
            </a:avLst>
          </a:prstGeom>
          <a:solidFill>
            <a:srgbClr val="BDFFFF"/>
          </a:solidFill>
          <a:ln w="9525">
            <a:noFill/>
          </a:ln>
        </p:spPr>
        <p:txBody>
          <a:bodyPr anchor="ctr"/>
          <a:p>
            <a:pPr algn="ctr"/>
            <a:endParaRPr lang="zh-CN" altLang="zh-CN" sz="4000" b="1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436" name="AutoShape 4"/>
          <p:cNvSpPr/>
          <p:nvPr/>
        </p:nvSpPr>
        <p:spPr>
          <a:xfrm>
            <a:off x="0" y="2349500"/>
            <a:ext cx="2952750" cy="1584325"/>
          </a:xfrm>
          <a:prstGeom prst="cloudCallout">
            <a:avLst>
              <a:gd name="adj1" fmla="val 6292"/>
              <a:gd name="adj2" fmla="val 71343"/>
            </a:avLst>
          </a:prstGeom>
          <a:solidFill>
            <a:srgbClr val="BDFFFF"/>
          </a:solidFill>
          <a:ln w="9525">
            <a:noFill/>
          </a:ln>
        </p:spPr>
        <p:txBody>
          <a:bodyPr anchor="ctr"/>
          <a:p>
            <a:pPr algn="ctr"/>
            <a:endParaRPr lang="zh-CN" altLang="zh-CN" sz="4000" b="1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437" name="AutoShape 5"/>
          <p:cNvSpPr/>
          <p:nvPr/>
        </p:nvSpPr>
        <p:spPr>
          <a:xfrm>
            <a:off x="3419475" y="0"/>
            <a:ext cx="3168650" cy="1655763"/>
          </a:xfrm>
          <a:prstGeom prst="cloudCallout">
            <a:avLst>
              <a:gd name="adj1" fmla="val -5412"/>
              <a:gd name="adj2" fmla="val 71667"/>
            </a:avLst>
          </a:prstGeom>
          <a:solidFill>
            <a:srgbClr val="FFFFCC"/>
          </a:solidFill>
          <a:ln w="9525">
            <a:noFill/>
          </a:ln>
        </p:spPr>
        <p:txBody>
          <a:bodyPr anchor="ctr"/>
          <a:p>
            <a:pPr algn="ctr"/>
            <a:endParaRPr lang="zh-CN" altLang="zh-CN" sz="4000" b="1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438" name="AutoShape 6"/>
          <p:cNvSpPr/>
          <p:nvPr/>
        </p:nvSpPr>
        <p:spPr>
          <a:xfrm>
            <a:off x="6624638" y="0"/>
            <a:ext cx="2519362" cy="1728788"/>
          </a:xfrm>
          <a:prstGeom prst="cloudCallout">
            <a:avLst>
              <a:gd name="adj1" fmla="val -27944"/>
              <a:gd name="adj2" fmla="val 66162"/>
            </a:avLst>
          </a:prstGeom>
          <a:solidFill>
            <a:srgbClr val="FFCCCC"/>
          </a:solidFill>
          <a:ln w="9525">
            <a:noFill/>
          </a:ln>
        </p:spPr>
        <p:txBody>
          <a:bodyPr anchor="ctr"/>
          <a:p>
            <a:pPr algn="ctr"/>
            <a:endParaRPr lang="zh-CN" altLang="zh-CN" sz="4000" b="1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0" y="1052513"/>
            <a:ext cx="8748713" cy="6642100"/>
            <a:chOff x="249" y="136"/>
            <a:chExt cx="5511" cy="4184"/>
          </a:xfrm>
        </p:grpSpPr>
        <p:pic>
          <p:nvPicPr>
            <p:cNvPr id="18448" name="Picture 8" descr="u=125120934,3201968995&amp;gp=0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794" y="3216"/>
              <a:ext cx="966" cy="110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449" name="Picture 9" descr="u=2161729322,3551801777&amp;gp=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EEA9C6"/>
                </a:clrFrom>
                <a:clrTo>
                  <a:srgbClr val="EEA9C6">
                    <a:alpha val="0"/>
                  </a:srgbClr>
                </a:clrTo>
              </a:clrChange>
            </a:blip>
            <a:srcRect l="5263" t="19453"/>
            <a:stretch>
              <a:fillRect/>
            </a:stretch>
          </p:blipFill>
          <p:spPr>
            <a:xfrm>
              <a:off x="2200" y="1752"/>
              <a:ext cx="864" cy="79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450" name="Picture 10" descr="pyramid"/>
            <p:cNvPicPr>
              <a:picLocks noChangeAspect="1"/>
            </p:cNvPicPr>
            <p:nvPr/>
          </p:nvPicPr>
          <p:blipFill>
            <a:blip r:embed="rId3"/>
            <a:srcRect l="21951" t="49521" r="53171" b="37392"/>
            <a:stretch>
              <a:fillRect/>
            </a:stretch>
          </p:blipFill>
          <p:spPr>
            <a:xfrm>
              <a:off x="249" y="300"/>
              <a:ext cx="1056" cy="84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451" name="Picture 11" descr="pyramid"/>
            <p:cNvPicPr>
              <a:picLocks noChangeAspect="1"/>
            </p:cNvPicPr>
            <p:nvPr/>
          </p:nvPicPr>
          <p:blipFill>
            <a:blip r:embed="rId3"/>
            <a:srcRect l="52682" t="48781" r="22440" b="36586"/>
            <a:stretch>
              <a:fillRect/>
            </a:stretch>
          </p:blipFill>
          <p:spPr>
            <a:xfrm>
              <a:off x="340" y="1616"/>
              <a:ext cx="1104" cy="76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452" name="Picture 12" descr="pyramid"/>
            <p:cNvPicPr>
              <a:picLocks noChangeAspect="1"/>
            </p:cNvPicPr>
            <p:nvPr/>
          </p:nvPicPr>
          <p:blipFill>
            <a:blip r:embed="rId3"/>
            <a:srcRect l="46829" t="67073" r="18050" b="15854"/>
            <a:stretch>
              <a:fillRect/>
            </a:stretch>
          </p:blipFill>
          <p:spPr>
            <a:xfrm>
              <a:off x="2607" y="136"/>
              <a:ext cx="1152" cy="84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453" name="Picture 13" descr="pyramid"/>
            <p:cNvPicPr>
              <a:picLocks noChangeAspect="1"/>
            </p:cNvPicPr>
            <p:nvPr/>
          </p:nvPicPr>
          <p:blipFill>
            <a:blip r:embed="rId3"/>
            <a:srcRect l="52682" t="29269" r="28293" b="57649"/>
            <a:stretch>
              <a:fillRect/>
            </a:stretch>
          </p:blipFill>
          <p:spPr>
            <a:xfrm>
              <a:off x="4468" y="164"/>
              <a:ext cx="1008" cy="86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454" name="Picture 14" descr="u=720239099,3440450881&amp;gp=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606" y="1661"/>
              <a:ext cx="862" cy="73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455" name="Picture 15" descr="cfds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740" y="1480"/>
              <a:ext cx="1020" cy="86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456" name="Picture 16" descr="3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flipH="1">
              <a:off x="4468" y="2115"/>
              <a:ext cx="394" cy="517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8440" name="Text Box 17"/>
          <p:cNvSpPr txBox="1"/>
          <p:nvPr/>
        </p:nvSpPr>
        <p:spPr>
          <a:xfrm>
            <a:off x="323850" y="2708275"/>
            <a:ext cx="2297113" cy="6096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en-US" altLang="zh-CN" sz="34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vegetables </a:t>
            </a:r>
            <a:endParaRPr lang="en-US" altLang="zh-CN" sz="34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441" name="Text Box 18"/>
          <p:cNvSpPr txBox="1"/>
          <p:nvPr/>
        </p:nvSpPr>
        <p:spPr>
          <a:xfrm>
            <a:off x="3563938" y="2565400"/>
            <a:ext cx="2447925" cy="609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34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main food</a:t>
            </a:r>
            <a:endParaRPr lang="en-US" altLang="zh-CN" sz="34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442" name="Text Box 19"/>
          <p:cNvSpPr txBox="1"/>
          <p:nvPr/>
        </p:nvSpPr>
        <p:spPr>
          <a:xfrm>
            <a:off x="539750" y="5157788"/>
            <a:ext cx="1355725" cy="609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34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fruits</a:t>
            </a:r>
            <a:endParaRPr lang="en-US" altLang="zh-CN" sz="34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443" name="Text Box 20"/>
          <p:cNvSpPr txBox="1"/>
          <p:nvPr/>
        </p:nvSpPr>
        <p:spPr>
          <a:xfrm>
            <a:off x="6516688" y="5229225"/>
            <a:ext cx="1468437" cy="6096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en-US" altLang="zh-CN" sz="34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sweets</a:t>
            </a:r>
            <a:endParaRPr lang="en-US" altLang="zh-CN" sz="34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444" name="Text Box 21"/>
          <p:cNvSpPr txBox="1"/>
          <p:nvPr/>
        </p:nvSpPr>
        <p:spPr>
          <a:xfrm>
            <a:off x="2987675" y="5229225"/>
            <a:ext cx="1889125" cy="6096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en-US" altLang="zh-CN" sz="34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fast food</a:t>
            </a:r>
            <a:endParaRPr lang="en-US" altLang="zh-CN" sz="34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445" name="Text Box 22"/>
          <p:cNvSpPr txBox="1"/>
          <p:nvPr/>
        </p:nvSpPr>
        <p:spPr>
          <a:xfrm>
            <a:off x="379413" y="620713"/>
            <a:ext cx="8764587" cy="6096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en-US" altLang="zh-CN" sz="34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What do you have for breakfast/lunch/dinner?</a:t>
            </a:r>
            <a:endParaRPr lang="en-US" altLang="zh-CN" sz="3400" b="1" dirty="0">
              <a:solidFill>
                <a:srgbClr val="FF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446" name="Text Box 23"/>
          <p:cNvSpPr txBox="1"/>
          <p:nvPr/>
        </p:nvSpPr>
        <p:spPr>
          <a:xfrm>
            <a:off x="1835150" y="0"/>
            <a:ext cx="2519363" cy="701675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 dirty="0">
                <a:solidFill>
                  <a:schemeClr val="hlink"/>
                </a:solidFill>
                <a:latin typeface="Tahoma" panose="020B0604030504040204" pitchFamily="34" charset="0"/>
              </a:rPr>
              <a:t>Free talk</a:t>
            </a:r>
            <a:endParaRPr lang="en-US" altLang="zh-CN" sz="4000" b="1" dirty="0">
              <a:solidFill>
                <a:schemeClr val="hlink"/>
              </a:solidFill>
              <a:latin typeface="Tahoma" panose="020B0604030504040204" pitchFamily="34" charset="0"/>
            </a:endParaRPr>
          </a:p>
        </p:txBody>
      </p:sp>
      <p:sp>
        <p:nvSpPr>
          <p:cNvPr id="18447" name="Text Box 24"/>
          <p:cNvSpPr txBox="1"/>
          <p:nvPr/>
        </p:nvSpPr>
        <p:spPr>
          <a:xfrm>
            <a:off x="7164388" y="2492375"/>
            <a:ext cx="1096962" cy="6096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en-US" altLang="zh-CN" sz="34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meat</a:t>
            </a:r>
            <a:endParaRPr lang="en-US" altLang="zh-CN" sz="34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295938" name="Picture 2" descr="200CAZZN8ES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08400" y="2060575"/>
            <a:ext cx="3048000" cy="190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59" name="TextBox 1"/>
          <p:cNvSpPr txBox="1"/>
          <p:nvPr/>
        </p:nvSpPr>
        <p:spPr>
          <a:xfrm>
            <a:off x="214313" y="214313"/>
            <a:ext cx="3852862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000" dirty="0">
                <a:solidFill>
                  <a:srgbClr val="990000"/>
                </a:solidFill>
                <a:latin typeface="方正卡通简体" pitchFamily="65" charset="-122"/>
                <a:ea typeface="方正卡通简体" pitchFamily="65" charset="-122"/>
              </a:rPr>
              <a:t>Know me well!</a:t>
            </a:r>
            <a:endParaRPr lang="en-US" altLang="zh-CN" sz="4000" dirty="0">
              <a:solidFill>
                <a:srgbClr val="990000"/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295940" name="TextBox 4"/>
          <p:cNvSpPr txBox="1"/>
          <p:nvPr/>
        </p:nvSpPr>
        <p:spPr>
          <a:xfrm>
            <a:off x="2987675" y="836613"/>
            <a:ext cx="371475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000" b="1" dirty="0">
                <a:latin typeface="Calibri" pitchFamily="34" charset="0"/>
              </a:rPr>
              <a:t>My  hobby</a:t>
            </a:r>
            <a:endParaRPr lang="en-US" altLang="zh-CN" sz="4000" b="1" dirty="0">
              <a:latin typeface="Calibri" pitchFamily="34" charset="0"/>
            </a:endParaRPr>
          </a:p>
        </p:txBody>
      </p:sp>
      <p:sp>
        <p:nvSpPr>
          <p:cNvPr id="295941" name="TextBox 6"/>
          <p:cNvSpPr txBox="1"/>
          <p:nvPr/>
        </p:nvSpPr>
        <p:spPr>
          <a:xfrm>
            <a:off x="1908175" y="2636838"/>
            <a:ext cx="15113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600" b="1" dirty="0">
                <a:latin typeface="Calibri" pitchFamily="34" charset="0"/>
              </a:rPr>
              <a:t>I like  </a:t>
            </a:r>
            <a:endParaRPr lang="en-US" altLang="zh-CN" sz="3600" b="1" dirty="0">
              <a:latin typeface="Calibri" pitchFamily="34" charset="0"/>
            </a:endParaRPr>
          </a:p>
        </p:txBody>
      </p:sp>
      <p:pic>
        <p:nvPicPr>
          <p:cNvPr id="295942" name="Picture 6" descr="20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600" y="1773238"/>
            <a:ext cx="3600450" cy="2301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5943" name="Text Box 7"/>
          <p:cNvSpPr txBox="1"/>
          <p:nvPr/>
        </p:nvSpPr>
        <p:spPr>
          <a:xfrm>
            <a:off x="3276600" y="2636838"/>
            <a:ext cx="5867400" cy="64135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latin typeface="Arial" panose="020B0604020202020204" pitchFamily="34" charset="0"/>
              </a:rPr>
              <a:t>play</a:t>
            </a:r>
            <a:r>
              <a:rPr lang="en-US" altLang="zh-CN" sz="3600" b="1" dirty="0">
                <a:solidFill>
                  <a:srgbClr val="FF0000"/>
                </a:solidFill>
                <a:latin typeface="Arial" panose="020B0604020202020204" pitchFamily="34" charset="0"/>
              </a:rPr>
              <a:t>ing</a:t>
            </a:r>
            <a:r>
              <a:rPr lang="en-US" altLang="zh-CN" sz="3600" b="1" dirty="0">
                <a:latin typeface="Arial" panose="020B0604020202020204" pitchFamily="34" charset="0"/>
              </a:rPr>
              <a:t> computer game</a:t>
            </a:r>
            <a:r>
              <a:rPr lang="en-US" altLang="zh-CN" sz="3600" b="1" dirty="0">
                <a:solidFill>
                  <a:srgbClr val="FF0000"/>
                </a:solidFill>
                <a:latin typeface="Arial" panose="020B0604020202020204" pitchFamily="34" charset="0"/>
              </a:rPr>
              <a:t>s</a:t>
            </a:r>
            <a:r>
              <a:rPr lang="en-US" altLang="zh-CN" sz="3600" b="1" dirty="0">
                <a:latin typeface="Arial" panose="020B0604020202020204" pitchFamily="34" charset="0"/>
              </a:rPr>
              <a:t>.</a:t>
            </a:r>
            <a:endParaRPr lang="en-US" altLang="zh-CN" sz="3600" b="1" dirty="0">
              <a:latin typeface="Arial" panose="020B0604020202020204" pitchFamily="34" charset="0"/>
            </a:endParaRPr>
          </a:p>
        </p:txBody>
      </p:sp>
      <p:sp>
        <p:nvSpPr>
          <p:cNvPr id="295944" name="Text Box 8"/>
          <p:cNvSpPr txBox="1"/>
          <p:nvPr/>
        </p:nvSpPr>
        <p:spPr>
          <a:xfrm>
            <a:off x="3492500" y="2708275"/>
            <a:ext cx="4319588" cy="64135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latin typeface="Arial" panose="020B0604020202020204" pitchFamily="34" charset="0"/>
              </a:rPr>
              <a:t>computer game</a:t>
            </a:r>
            <a:r>
              <a:rPr lang="en-US" altLang="zh-CN" sz="3600" b="1" dirty="0">
                <a:solidFill>
                  <a:srgbClr val="FF0000"/>
                </a:solidFill>
                <a:latin typeface="Arial" panose="020B0604020202020204" pitchFamily="34" charset="0"/>
              </a:rPr>
              <a:t>s</a:t>
            </a:r>
            <a:endParaRPr lang="en-US" altLang="zh-CN" sz="36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pic>
        <p:nvPicPr>
          <p:cNvPr id="295945" name="Picture 9" descr="64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850" y="4221163"/>
            <a:ext cx="2951163" cy="20939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5946" name="Text Box 10"/>
          <p:cNvSpPr txBox="1"/>
          <p:nvPr/>
        </p:nvSpPr>
        <p:spPr>
          <a:xfrm>
            <a:off x="3708400" y="5013325"/>
            <a:ext cx="4535488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latin typeface="Arial" panose="020B0604020202020204" pitchFamily="34" charset="0"/>
              </a:rPr>
              <a:t>I seldom do sports.</a:t>
            </a:r>
            <a:endParaRPr lang="en-US" altLang="zh-CN" sz="3600" b="1" dirty="0">
              <a:latin typeface="Arial" panose="020B0604020202020204" pitchFamily="34" charset="0"/>
            </a:endParaRPr>
          </a:p>
        </p:txBody>
      </p:sp>
      <p:sp>
        <p:nvSpPr>
          <p:cNvPr id="295947" name="Rectangle 11"/>
          <p:cNvSpPr/>
          <p:nvPr/>
        </p:nvSpPr>
        <p:spPr>
          <a:xfrm>
            <a:off x="5724525" y="5013325"/>
            <a:ext cx="2160588" cy="576263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none" anchor="ctr"/>
          <a:p>
            <a:pPr algn="ctr"/>
            <a:r>
              <a:rPr lang="en-US" altLang="zh-CN" sz="3600" b="1" dirty="0">
                <a:solidFill>
                  <a:srgbClr val="FF0000"/>
                </a:solidFill>
                <a:latin typeface="Arial" panose="020B0604020202020204" pitchFamily="34" charset="0"/>
              </a:rPr>
              <a:t>e</a:t>
            </a:r>
            <a:r>
              <a:rPr lang="en-US" altLang="zh-CN" sz="3600" b="1" dirty="0">
                <a:latin typeface="Arial" panose="020B0604020202020204" pitchFamily="34" charset="0"/>
              </a:rPr>
              <a:t>x</a:t>
            </a:r>
            <a:r>
              <a:rPr lang="en-US" altLang="zh-CN" sz="3600" b="1" dirty="0">
                <a:solidFill>
                  <a:srgbClr val="FF0000"/>
                </a:solidFill>
                <a:latin typeface="Arial" panose="020B0604020202020204" pitchFamily="34" charset="0"/>
              </a:rPr>
              <a:t>er</a:t>
            </a:r>
            <a:r>
              <a:rPr lang="en-US" altLang="zh-CN" sz="3600" b="1" dirty="0">
                <a:latin typeface="Arial" panose="020B0604020202020204" pitchFamily="34" charset="0"/>
              </a:rPr>
              <a:t>c</a:t>
            </a:r>
            <a:r>
              <a:rPr lang="en-US" altLang="zh-CN" sz="3600" b="1" dirty="0">
                <a:solidFill>
                  <a:srgbClr val="FF0000"/>
                </a:solidFill>
                <a:latin typeface="Arial" panose="020B0604020202020204" pitchFamily="34" charset="0"/>
              </a:rPr>
              <a:t>i</a:t>
            </a:r>
            <a:r>
              <a:rPr lang="en-US" altLang="zh-CN" sz="3600" b="1" dirty="0">
                <a:latin typeface="Arial" panose="020B0604020202020204" pitchFamily="34" charset="0"/>
              </a:rPr>
              <a:t>se</a:t>
            </a:r>
            <a:endParaRPr lang="en-US" altLang="zh-CN" sz="3600" b="1" dirty="0">
              <a:latin typeface="Arial" panose="020B0604020202020204" pitchFamily="34" charset="0"/>
            </a:endParaRPr>
          </a:p>
        </p:txBody>
      </p:sp>
      <p:sp>
        <p:nvSpPr>
          <p:cNvPr id="295948" name="Rectangle 12"/>
          <p:cNvSpPr/>
          <p:nvPr/>
        </p:nvSpPr>
        <p:spPr>
          <a:xfrm>
            <a:off x="5724525" y="5661025"/>
            <a:ext cx="22669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600" dirty="0">
                <a:latin typeface="Arial" panose="020B0604020202020204" pitchFamily="34" charset="0"/>
              </a:rPr>
              <a:t>/‘</a:t>
            </a:r>
            <a:r>
              <a:rPr lang="en-US" altLang="zh-CN" sz="3600" dirty="0">
                <a:solidFill>
                  <a:srgbClr val="FF0000"/>
                </a:solidFill>
                <a:latin typeface="Arial" panose="020B0604020202020204" pitchFamily="34" charset="0"/>
              </a:rPr>
              <a:t>e</a:t>
            </a:r>
            <a:r>
              <a:rPr lang="en-US" altLang="zh-CN" sz="3600" dirty="0">
                <a:latin typeface="Arial" panose="020B0604020202020204" pitchFamily="34" charset="0"/>
              </a:rPr>
              <a:t>ks</a:t>
            </a:r>
            <a:r>
              <a:rPr lang="en-US" altLang="zh-CN" sz="3600" dirty="0">
                <a:solidFill>
                  <a:srgbClr val="FF0000"/>
                </a:solidFill>
                <a:latin typeface="Arial" panose="020B0604020202020204" pitchFamily="34" charset="0"/>
              </a:rPr>
              <a:t>ə</a:t>
            </a:r>
            <a:r>
              <a:rPr lang="en-US" altLang="zh-CN" sz="3600" dirty="0">
                <a:latin typeface="Arial" panose="020B0604020202020204" pitchFamily="34" charset="0"/>
              </a:rPr>
              <a:t>s</a:t>
            </a:r>
            <a:r>
              <a:rPr lang="en-US" altLang="zh-CN" sz="3600" dirty="0">
                <a:solidFill>
                  <a:srgbClr val="FF0000"/>
                </a:solidFill>
                <a:latin typeface="Arial" panose="020B0604020202020204" pitchFamily="34" charset="0"/>
              </a:rPr>
              <a:t>ai</a:t>
            </a:r>
            <a:r>
              <a:rPr lang="en-US" altLang="zh-CN" sz="3600" dirty="0">
                <a:latin typeface="Arial" panose="020B0604020202020204" pitchFamily="34" charset="0"/>
              </a:rPr>
              <a:t>z/</a:t>
            </a:r>
            <a:endParaRPr lang="en-US" altLang="zh-CN" sz="3600" dirty="0">
              <a:latin typeface="Arial" panose="020B0604020202020204" pitchFamily="34" charset="0"/>
            </a:endParaRPr>
          </a:p>
        </p:txBody>
      </p:sp>
      <p:sp>
        <p:nvSpPr>
          <p:cNvPr id="295949" name="Rectangle 13"/>
          <p:cNvSpPr/>
          <p:nvPr/>
        </p:nvSpPr>
        <p:spPr>
          <a:xfrm>
            <a:off x="5651500" y="4941888"/>
            <a:ext cx="2233613" cy="71913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95950" name="AutoShape 14"/>
          <p:cNvSpPr/>
          <p:nvPr/>
        </p:nvSpPr>
        <p:spPr>
          <a:xfrm>
            <a:off x="3995738" y="1700213"/>
            <a:ext cx="3744912" cy="792162"/>
          </a:xfrm>
          <a:prstGeom prst="wedgeEllipseCallout">
            <a:avLst>
              <a:gd name="adj1" fmla="val -45421"/>
              <a:gd name="adj2" fmla="val 82667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en-US" altLang="zh-CN" sz="2800" b="1" dirty="0">
                <a:solidFill>
                  <a:schemeClr val="hlink"/>
                </a:solidFill>
                <a:latin typeface="Arial" panose="020B0604020202020204" pitchFamily="34" charset="0"/>
              </a:rPr>
              <a:t>like do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</a:rPr>
              <a:t>ing</a:t>
            </a:r>
            <a:r>
              <a:rPr lang="en-US" altLang="zh-CN" sz="2800" b="1" dirty="0">
                <a:solidFill>
                  <a:schemeClr val="hlink"/>
                </a:solidFill>
                <a:latin typeface="Arial" panose="020B0604020202020204" pitchFamily="34" charset="0"/>
              </a:rPr>
              <a:t> sth</a:t>
            </a:r>
            <a:endParaRPr lang="en-US" altLang="zh-CN" sz="2800" b="1" dirty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95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95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95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" dur="500"/>
                                        <p:tgtEl>
                                          <p:spTgt spid="2959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5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95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95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95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959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59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295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295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8" dur="500"/>
                                        <p:tgtEl>
                                          <p:spTgt spid="295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3" dur="500"/>
                                        <p:tgtEl>
                                          <p:spTgt spid="295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8" dur="500"/>
                                        <p:tgtEl>
                                          <p:spTgt spid="295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2" dur="500"/>
                                        <p:tgtEl>
                                          <p:spTgt spid="2959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5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7" dur="500"/>
                                        <p:tgtEl>
                                          <p:spTgt spid="2959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5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5940" grpId="0"/>
      <p:bldP spid="295941" grpId="0"/>
      <p:bldP spid="295943" grpId="0" animBg="1"/>
      <p:bldP spid="295944" grpId="0" animBg="1"/>
      <p:bldP spid="295944" grpId="1" animBg="1"/>
      <p:bldP spid="295946" grpId="0"/>
      <p:bldP spid="295947" grpId="0" animBg="1"/>
      <p:bldP spid="295948" grpId="0"/>
      <p:bldP spid="295948" grpId="1"/>
      <p:bldP spid="295949" grpId="0" animBg="1"/>
      <p:bldP spid="295949" grpId="1" animBg="1"/>
      <p:bldP spid="29595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0482" name="TextBox 1"/>
          <p:cNvSpPr txBox="1"/>
          <p:nvPr/>
        </p:nvSpPr>
        <p:spPr>
          <a:xfrm>
            <a:off x="2987675" y="260350"/>
            <a:ext cx="504031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000" dirty="0">
                <a:latin typeface="Calibri" pitchFamily="34" charset="0"/>
              </a:rPr>
              <a:t>My d</a:t>
            </a:r>
            <a:r>
              <a:rPr lang="en-US" altLang="zh-CN" sz="4000" dirty="0">
                <a:solidFill>
                  <a:srgbClr val="FF0000"/>
                </a:solidFill>
                <a:latin typeface="Calibri" pitchFamily="34" charset="0"/>
              </a:rPr>
              <a:t>ie</a:t>
            </a:r>
            <a:r>
              <a:rPr lang="en-US" altLang="zh-CN" sz="4000" dirty="0">
                <a:latin typeface="Calibri" pitchFamily="34" charset="0"/>
              </a:rPr>
              <a:t>t(</a:t>
            </a:r>
            <a:r>
              <a:rPr lang="zh-CN" altLang="en-US" sz="4000" dirty="0">
                <a:latin typeface="Calibri" pitchFamily="34" charset="0"/>
              </a:rPr>
              <a:t>日常饮食）</a:t>
            </a:r>
            <a:endParaRPr lang="zh-CN" altLang="en-US" sz="4000" dirty="0">
              <a:latin typeface="Calibri" pitchFamily="34" charset="0"/>
            </a:endParaRPr>
          </a:p>
        </p:txBody>
      </p:sp>
      <p:sp>
        <p:nvSpPr>
          <p:cNvPr id="296963" name="TextBox 2"/>
          <p:cNvSpPr txBox="1"/>
          <p:nvPr/>
        </p:nvSpPr>
        <p:spPr>
          <a:xfrm>
            <a:off x="1042988" y="1268413"/>
            <a:ext cx="7345362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dirty="0">
                <a:latin typeface="Calibri" pitchFamily="34" charset="0"/>
              </a:rPr>
              <a:t>I have much food for </a:t>
            </a:r>
            <a:r>
              <a:rPr lang="en-US" altLang="zh-CN" dirty="0">
                <a:solidFill>
                  <a:srgbClr val="FF0000"/>
                </a:solidFill>
                <a:latin typeface="Calibri" pitchFamily="34" charset="0"/>
              </a:rPr>
              <a:t>3 meals</a:t>
            </a:r>
            <a:r>
              <a:rPr lang="en-US" altLang="zh-CN" dirty="0">
                <a:latin typeface="Calibri" pitchFamily="34" charset="0"/>
              </a:rPr>
              <a:t> every day.</a:t>
            </a:r>
            <a:endParaRPr lang="en-US" altLang="zh-CN" dirty="0">
              <a:latin typeface="Calibri" pitchFamily="34" charset="0"/>
            </a:endParaRPr>
          </a:p>
        </p:txBody>
      </p:sp>
      <p:sp>
        <p:nvSpPr>
          <p:cNvPr id="296964" name="Rectangle 4"/>
          <p:cNvSpPr/>
          <p:nvPr/>
        </p:nvSpPr>
        <p:spPr>
          <a:xfrm>
            <a:off x="3924300" y="765175"/>
            <a:ext cx="817563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</a:rPr>
              <a:t>/</a:t>
            </a:r>
            <a:r>
              <a:rPr lang="en-US" altLang="en-US" sz="2800" dirty="0">
                <a:solidFill>
                  <a:srgbClr val="FF0000"/>
                </a:solidFill>
                <a:latin typeface="Arial" panose="020B0604020202020204" pitchFamily="34" charset="0"/>
              </a:rPr>
              <a:t>aiə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</a:rPr>
              <a:t>/</a:t>
            </a:r>
            <a:endParaRPr lang="en-US" altLang="zh-CN" sz="28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pic>
        <p:nvPicPr>
          <p:cNvPr id="296965" name="Picture 5" descr="20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59563" y="3213100"/>
            <a:ext cx="1584325" cy="1327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6966" name="Picture 6" descr="20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2588" y="1773238"/>
            <a:ext cx="1296987" cy="1296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6967" name="Picture 7" descr="20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8125" y="5486400"/>
            <a:ext cx="1728788" cy="1371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6968" name="Text Box 8"/>
          <p:cNvSpPr txBox="1"/>
          <p:nvPr/>
        </p:nvSpPr>
        <p:spPr>
          <a:xfrm>
            <a:off x="179388" y="3500438"/>
            <a:ext cx="201612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latin typeface="Arial" panose="020B0604020202020204" pitchFamily="34" charset="0"/>
              </a:rPr>
              <a:t>I have</a:t>
            </a:r>
            <a:endParaRPr lang="en-US" altLang="zh-CN" sz="3600" b="1" dirty="0">
              <a:latin typeface="Arial" panose="020B0604020202020204" pitchFamily="34" charset="0"/>
            </a:endParaRPr>
          </a:p>
        </p:txBody>
      </p:sp>
      <p:sp>
        <p:nvSpPr>
          <p:cNvPr id="296969" name="AutoShape 9"/>
          <p:cNvSpPr/>
          <p:nvPr/>
        </p:nvSpPr>
        <p:spPr>
          <a:xfrm>
            <a:off x="1619250" y="2133600"/>
            <a:ext cx="720725" cy="4175125"/>
          </a:xfrm>
          <a:prstGeom prst="leftBrace">
            <a:avLst>
              <a:gd name="adj1" fmla="val 48274"/>
              <a:gd name="adj2" fmla="val 50000"/>
            </a:avLst>
          </a:prstGeom>
          <a:noFill/>
          <a:ln w="254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96970" name="Text Box 10"/>
          <p:cNvSpPr txBox="1"/>
          <p:nvPr/>
        </p:nvSpPr>
        <p:spPr>
          <a:xfrm>
            <a:off x="4643438" y="3573463"/>
            <a:ext cx="115252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rgbClr val="FF0000"/>
                </a:solidFill>
                <a:latin typeface="Arial" panose="020B0604020202020204" pitchFamily="34" charset="0"/>
              </a:rPr>
              <a:t>for</a:t>
            </a:r>
            <a:endParaRPr lang="en-US" altLang="zh-CN" sz="36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96971" name="Line 11"/>
          <p:cNvSpPr/>
          <p:nvPr/>
        </p:nvSpPr>
        <p:spPr>
          <a:xfrm flipV="1">
            <a:off x="5651500" y="2276475"/>
            <a:ext cx="863600" cy="15113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96972" name="Line 12"/>
          <p:cNvSpPr/>
          <p:nvPr/>
        </p:nvSpPr>
        <p:spPr>
          <a:xfrm>
            <a:off x="5651500" y="4005263"/>
            <a:ext cx="1008063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96973" name="Line 13"/>
          <p:cNvSpPr/>
          <p:nvPr/>
        </p:nvSpPr>
        <p:spPr>
          <a:xfrm>
            <a:off x="5580063" y="4292600"/>
            <a:ext cx="863600" cy="180022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pic>
        <p:nvPicPr>
          <p:cNvPr id="296974" name="Picture 14" descr="20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8538" y="2060575"/>
            <a:ext cx="1511300" cy="10080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6975" name="Picture 15" descr="20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35375" y="1916113"/>
            <a:ext cx="1368425" cy="1368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6976" name="Picture 16" descr="20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27313" y="5300663"/>
            <a:ext cx="2160587" cy="13509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6977" name="Picture 17" descr="20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51050" y="3573463"/>
            <a:ext cx="1441450" cy="11874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6978" name="Picture 18" descr="20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63938" y="3429000"/>
            <a:ext cx="971550" cy="1466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6979" name="Text Box 19"/>
          <p:cNvSpPr txBox="1"/>
          <p:nvPr/>
        </p:nvSpPr>
        <p:spPr>
          <a:xfrm>
            <a:off x="3563938" y="4868863"/>
            <a:ext cx="2087562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latin typeface="Arial" panose="020B0604020202020204" pitchFamily="34" charset="0"/>
              </a:rPr>
              <a:t>cola</a:t>
            </a: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</a:rPr>
              <a:t>  </a:t>
            </a:r>
            <a:r>
              <a:rPr lang="en-US" altLang="zh-CN" sz="2400" b="1" dirty="0">
                <a:latin typeface="Arial" panose="020B0604020202020204" pitchFamily="34" charset="0"/>
              </a:rPr>
              <a:t>/’</a:t>
            </a: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en-US" altLang="zh-CN" sz="2400" b="1" dirty="0">
                <a:latin typeface="Arial" panose="020B0604020202020204" pitchFamily="34" charset="0"/>
              </a:rPr>
              <a:t>k</a:t>
            </a: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</a:rPr>
              <a:t>əu</a:t>
            </a:r>
            <a:r>
              <a:rPr lang="en-US" altLang="zh-CN" sz="2400" b="1" dirty="0">
                <a:latin typeface="Arial" panose="020B0604020202020204" pitchFamily="34" charset="0"/>
              </a:rPr>
              <a:t>l</a:t>
            </a: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</a:rPr>
              <a:t>ə</a:t>
            </a:r>
            <a:r>
              <a:rPr lang="en-US" altLang="zh-CN" sz="2400" b="1" dirty="0">
                <a:latin typeface="Arial" panose="020B0604020202020204" pitchFamily="34" charset="0"/>
              </a:rPr>
              <a:t>/</a:t>
            </a:r>
            <a:endParaRPr lang="en-US" altLang="zh-CN" sz="24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" dur="500"/>
                                        <p:tgtEl>
                                          <p:spTgt spid="2969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96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296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296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296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296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296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296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296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8" dur="500"/>
                                        <p:tgtEl>
                                          <p:spTgt spid="296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3" dur="500"/>
                                        <p:tgtEl>
                                          <p:spTgt spid="296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8" dur="500"/>
                                        <p:tgtEl>
                                          <p:spTgt spid="296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3" dur="500"/>
                                        <p:tgtEl>
                                          <p:spTgt spid="296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8" dur="500"/>
                                        <p:tgtEl>
                                          <p:spTgt spid="296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82" dur="500"/>
                                        <p:tgtEl>
                                          <p:spTgt spid="2969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8" dur="500"/>
                                        <p:tgtEl>
                                          <p:spTgt spid="296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3" dur="500"/>
                                        <p:tgtEl>
                                          <p:spTgt spid="296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8" dur="500"/>
                                        <p:tgtEl>
                                          <p:spTgt spid="296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63" grpId="0"/>
      <p:bldP spid="296964" grpId="0"/>
      <p:bldP spid="296964" grpId="1"/>
      <p:bldP spid="296968" grpId="0"/>
      <p:bldP spid="296969" grpId="0" animBg="1"/>
      <p:bldP spid="296970" grpId="0"/>
      <p:bldP spid="296979" grpId="0"/>
      <p:bldP spid="296979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1506" name="TextBox 1"/>
          <p:cNvSpPr txBox="1"/>
          <p:nvPr/>
        </p:nvSpPr>
        <p:spPr>
          <a:xfrm>
            <a:off x="2987675" y="260350"/>
            <a:ext cx="482441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000" dirty="0">
                <a:latin typeface="Calibri" pitchFamily="34" charset="0"/>
              </a:rPr>
              <a:t>My d</a:t>
            </a:r>
            <a:r>
              <a:rPr lang="en-US" altLang="zh-CN" sz="4000" dirty="0">
                <a:solidFill>
                  <a:srgbClr val="FF0000"/>
                </a:solidFill>
                <a:latin typeface="Calibri" pitchFamily="34" charset="0"/>
              </a:rPr>
              <a:t>ie</a:t>
            </a:r>
            <a:r>
              <a:rPr lang="en-US" altLang="zh-CN" sz="4000" dirty="0">
                <a:latin typeface="Calibri" pitchFamily="34" charset="0"/>
              </a:rPr>
              <a:t>t(</a:t>
            </a:r>
            <a:r>
              <a:rPr lang="zh-CN" altLang="en-US" sz="4000" dirty="0">
                <a:latin typeface="Calibri" pitchFamily="34" charset="0"/>
              </a:rPr>
              <a:t>日常饮食）</a:t>
            </a:r>
            <a:endParaRPr lang="zh-CN" altLang="en-US" sz="4000" dirty="0">
              <a:latin typeface="Calibri" pitchFamily="34" charset="0"/>
            </a:endParaRPr>
          </a:p>
        </p:txBody>
      </p:sp>
      <p:pic>
        <p:nvPicPr>
          <p:cNvPr id="21507" name="Picture 3" descr="20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00113" y="3357563"/>
            <a:ext cx="1368425" cy="1146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08" name="Picture 4" descr="20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2988" y="1052513"/>
            <a:ext cx="1081087" cy="10810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09" name="Picture 5" descr="20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088" y="5715000"/>
            <a:ext cx="1439862" cy="1143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7990" name="AutoShape 6"/>
          <p:cNvSpPr/>
          <p:nvPr/>
        </p:nvSpPr>
        <p:spPr>
          <a:xfrm>
            <a:off x="1403350" y="3213100"/>
            <a:ext cx="287338" cy="288925"/>
          </a:xfrm>
          <a:prstGeom prst="upArrow">
            <a:avLst>
              <a:gd name="adj1" fmla="val 50000"/>
              <a:gd name="adj2" fmla="val 25138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97991" name="AutoShape 7"/>
          <p:cNvSpPr/>
          <p:nvPr/>
        </p:nvSpPr>
        <p:spPr>
          <a:xfrm>
            <a:off x="1331913" y="5805488"/>
            <a:ext cx="287337" cy="288925"/>
          </a:xfrm>
          <a:prstGeom prst="upArrow">
            <a:avLst>
              <a:gd name="adj1" fmla="val 50000"/>
              <a:gd name="adj2" fmla="val 25138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97992" name="AutoShape 8"/>
          <p:cNvSpPr/>
          <p:nvPr/>
        </p:nvSpPr>
        <p:spPr>
          <a:xfrm>
            <a:off x="1403350" y="1844675"/>
            <a:ext cx="215900" cy="288925"/>
          </a:xfrm>
          <a:prstGeom prst="downArrow">
            <a:avLst>
              <a:gd name="adj1" fmla="val 50000"/>
              <a:gd name="adj2" fmla="val 33455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97993" name="AutoShape 9"/>
          <p:cNvSpPr/>
          <p:nvPr/>
        </p:nvSpPr>
        <p:spPr>
          <a:xfrm>
            <a:off x="1403350" y="4508500"/>
            <a:ext cx="215900" cy="288925"/>
          </a:xfrm>
          <a:prstGeom prst="downArrow">
            <a:avLst>
              <a:gd name="adj1" fmla="val 50000"/>
              <a:gd name="adj2" fmla="val 33455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97994" name="Text Box 10"/>
          <p:cNvSpPr txBox="1"/>
          <p:nvPr/>
        </p:nvSpPr>
        <p:spPr>
          <a:xfrm>
            <a:off x="468313" y="2492375"/>
            <a:ext cx="2951162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latin typeface="Arial" panose="020B0604020202020204" pitchFamily="34" charset="0"/>
              </a:rPr>
              <a:t>_________ meals,</a:t>
            </a:r>
            <a:endParaRPr lang="en-US" altLang="zh-CN" sz="2400" b="1" dirty="0">
              <a:latin typeface="Arial" panose="020B0604020202020204" pitchFamily="34" charset="0"/>
            </a:endParaRPr>
          </a:p>
        </p:txBody>
      </p:sp>
      <p:sp>
        <p:nvSpPr>
          <p:cNvPr id="297995" name="Text Box 11"/>
          <p:cNvSpPr txBox="1"/>
          <p:nvPr/>
        </p:nvSpPr>
        <p:spPr>
          <a:xfrm>
            <a:off x="539750" y="5013325"/>
            <a:ext cx="29511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latin typeface="Arial" panose="020B0604020202020204" pitchFamily="34" charset="0"/>
              </a:rPr>
              <a:t>Between meals,</a:t>
            </a:r>
            <a:endParaRPr lang="en-US" altLang="zh-CN" sz="2400" b="1" dirty="0">
              <a:latin typeface="Arial" panose="020B0604020202020204" pitchFamily="34" charset="0"/>
            </a:endParaRPr>
          </a:p>
        </p:txBody>
      </p:sp>
      <p:sp>
        <p:nvSpPr>
          <p:cNvPr id="297996" name="AutoShape 12"/>
          <p:cNvSpPr/>
          <p:nvPr/>
        </p:nvSpPr>
        <p:spPr>
          <a:xfrm>
            <a:off x="3059113" y="2708275"/>
            <a:ext cx="360362" cy="2592388"/>
          </a:xfrm>
          <a:prstGeom prst="rightBrace">
            <a:avLst>
              <a:gd name="adj1" fmla="val 59948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97997" name="Text Box 13"/>
          <p:cNvSpPr txBox="1"/>
          <p:nvPr/>
        </p:nvSpPr>
        <p:spPr>
          <a:xfrm>
            <a:off x="3635375" y="3716338"/>
            <a:ext cx="5280025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b="1" dirty="0">
                <a:latin typeface="Arial" panose="020B0604020202020204" pitchFamily="34" charset="0"/>
              </a:rPr>
              <a:t>I have some sweets.</a:t>
            </a:r>
            <a:endParaRPr lang="en-US" altLang="zh-CN" b="1" dirty="0">
              <a:latin typeface="Arial" panose="020B0604020202020204" pitchFamily="34" charset="0"/>
            </a:endParaRPr>
          </a:p>
        </p:txBody>
      </p:sp>
      <p:sp>
        <p:nvSpPr>
          <p:cNvPr id="297998" name="Text Box 14"/>
          <p:cNvSpPr txBox="1"/>
          <p:nvPr/>
        </p:nvSpPr>
        <p:spPr>
          <a:xfrm>
            <a:off x="611188" y="2420938"/>
            <a:ext cx="1439862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latin typeface="Arial" panose="020B0604020202020204" pitchFamily="34" charset="0"/>
              </a:rPr>
              <a:t>Between </a:t>
            </a:r>
            <a:endParaRPr lang="en-US" altLang="zh-CN" sz="24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97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97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97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97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97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97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97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297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97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990" grpId="0" animBg="1"/>
      <p:bldP spid="297991" grpId="0" animBg="1"/>
      <p:bldP spid="297992" grpId="0" animBg="1"/>
      <p:bldP spid="297993" grpId="0" animBg="1"/>
      <p:bldP spid="297994" grpId="0"/>
      <p:bldP spid="297995" grpId="0"/>
      <p:bldP spid="297996" grpId="0" animBg="1"/>
      <p:bldP spid="297997" grpId="0"/>
      <p:bldP spid="29799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2530" name="TextBox 1"/>
          <p:cNvSpPr txBox="1"/>
          <p:nvPr/>
        </p:nvSpPr>
        <p:spPr>
          <a:xfrm>
            <a:off x="685800" y="404813"/>
            <a:ext cx="565467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000" b="1" dirty="0">
                <a:latin typeface="Calibri" pitchFamily="34" charset="0"/>
              </a:rPr>
              <a:t>The doctor says,</a:t>
            </a:r>
            <a:endParaRPr lang="en-US" altLang="zh-CN" sz="4000" b="1" dirty="0">
              <a:latin typeface="Calibri" pitchFamily="34" charset="0"/>
            </a:endParaRPr>
          </a:p>
        </p:txBody>
      </p:sp>
      <p:sp>
        <p:nvSpPr>
          <p:cNvPr id="299011" name="TextBox 3"/>
          <p:cNvSpPr txBox="1"/>
          <p:nvPr/>
        </p:nvSpPr>
        <p:spPr>
          <a:xfrm>
            <a:off x="2843213" y="1268413"/>
            <a:ext cx="6300787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600" b="1" dirty="0">
                <a:latin typeface="Calibri" pitchFamily="34" charset="0"/>
              </a:rPr>
              <a:t>“you eat </a:t>
            </a:r>
            <a:r>
              <a:rPr lang="en-US" altLang="zh-CN" sz="3600" b="1" dirty="0">
                <a:solidFill>
                  <a:srgbClr val="FF0000"/>
                </a:solidFill>
                <a:latin typeface="Calibri" pitchFamily="34" charset="0"/>
              </a:rPr>
              <a:t>too much</a:t>
            </a:r>
            <a:r>
              <a:rPr lang="en-US" altLang="zh-CN" sz="3600" b="1" dirty="0">
                <a:latin typeface="Calibri" pitchFamily="34" charset="0"/>
              </a:rPr>
              <a:t> fast food.</a:t>
            </a:r>
            <a:endParaRPr lang="en-US" altLang="zh-CN" sz="3600" b="1" dirty="0">
              <a:latin typeface="Calibri" pitchFamily="34" charset="0"/>
            </a:endParaRPr>
          </a:p>
        </p:txBody>
      </p:sp>
      <p:sp>
        <p:nvSpPr>
          <p:cNvPr id="299012" name="TextBox 4"/>
          <p:cNvSpPr txBox="1"/>
          <p:nvPr/>
        </p:nvSpPr>
        <p:spPr>
          <a:xfrm>
            <a:off x="0" y="5516563"/>
            <a:ext cx="4824413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600" b="1" dirty="0">
                <a:latin typeface="Calibri" pitchFamily="34" charset="0"/>
              </a:rPr>
              <a:t>It’</a:t>
            </a:r>
            <a:r>
              <a:rPr lang="en-US" altLang="zh-CN" sz="3600" b="1" dirty="0">
                <a:solidFill>
                  <a:srgbClr val="FF0000"/>
                </a:solidFill>
                <a:latin typeface="Calibri" pitchFamily="34" charset="0"/>
              </a:rPr>
              <a:t>s</a:t>
            </a:r>
            <a:r>
              <a:rPr lang="en-US" altLang="zh-CN" sz="3600" b="1" dirty="0">
                <a:latin typeface="Calibri" pitchFamily="34" charset="0"/>
              </a:rPr>
              <a:t> </a:t>
            </a:r>
            <a:r>
              <a:rPr lang="en-US" altLang="zh-CN" sz="3600" b="1" dirty="0">
                <a:solidFill>
                  <a:schemeClr val="hlink"/>
                </a:solidFill>
                <a:latin typeface="Calibri" pitchFamily="34" charset="0"/>
              </a:rPr>
              <a:t>bad</a:t>
            </a:r>
            <a:r>
              <a:rPr lang="en-US" altLang="zh-CN" sz="3600" b="1" dirty="0">
                <a:solidFill>
                  <a:srgbClr val="FF0000"/>
                </a:solidFill>
                <a:latin typeface="Calibri" pitchFamily="34" charset="0"/>
              </a:rPr>
              <a:t> for</a:t>
            </a:r>
            <a:r>
              <a:rPr lang="en-US" altLang="zh-CN" sz="3600" b="1" dirty="0">
                <a:latin typeface="Calibri" pitchFamily="34" charset="0"/>
              </a:rPr>
              <a:t> you”.</a:t>
            </a:r>
            <a:endParaRPr lang="en-US" altLang="zh-CN" sz="3600" b="1" dirty="0">
              <a:latin typeface="Calibri" pitchFamily="34" charset="0"/>
            </a:endParaRPr>
          </a:p>
        </p:txBody>
      </p:sp>
      <p:pic>
        <p:nvPicPr>
          <p:cNvPr id="22533" name="Picture 5" descr="20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0825" y="1341438"/>
            <a:ext cx="2433638" cy="33829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9014" name="Text Box 6"/>
          <p:cNvSpPr txBox="1"/>
          <p:nvPr/>
        </p:nvSpPr>
        <p:spPr>
          <a:xfrm>
            <a:off x="2771775" y="2060575"/>
            <a:ext cx="3168650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000" b="1" dirty="0">
                <a:latin typeface="Arial" panose="020B0604020202020204" pitchFamily="34" charset="0"/>
              </a:rPr>
              <a:t>too many+</a:t>
            </a:r>
            <a:r>
              <a:rPr lang="zh-CN" altLang="en-US" sz="2000" b="1" dirty="0">
                <a:latin typeface="Arial" panose="020B0604020202020204" pitchFamily="34" charset="0"/>
              </a:rPr>
              <a:t>可数名词</a:t>
            </a:r>
            <a:r>
              <a:rPr lang="en-US" altLang="zh-CN" sz="2000" b="1" dirty="0">
                <a:latin typeface="Arial" panose="020B0604020202020204" pitchFamily="34" charset="0"/>
              </a:rPr>
              <a:t>(</a:t>
            </a:r>
            <a:r>
              <a:rPr lang="zh-CN" altLang="en-US" sz="2000" b="1" dirty="0">
                <a:latin typeface="Arial" panose="020B0604020202020204" pitchFamily="34" charset="0"/>
              </a:rPr>
              <a:t>复）</a:t>
            </a:r>
            <a:endParaRPr lang="zh-CN" altLang="en-US" sz="2000" b="1" dirty="0">
              <a:latin typeface="Arial" panose="020B0604020202020204" pitchFamily="34" charset="0"/>
            </a:endParaRPr>
          </a:p>
        </p:txBody>
      </p:sp>
      <p:sp>
        <p:nvSpPr>
          <p:cNvPr id="299015" name="Text Box 7"/>
          <p:cNvSpPr txBox="1"/>
          <p:nvPr/>
        </p:nvSpPr>
        <p:spPr>
          <a:xfrm>
            <a:off x="323850" y="6237288"/>
            <a:ext cx="27352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latin typeface="Arial" panose="020B0604020202020204" pitchFamily="34" charset="0"/>
              </a:rPr>
              <a:t>be +adj.+ for…</a:t>
            </a:r>
            <a:endParaRPr lang="en-US" altLang="zh-CN" sz="2400" b="1" dirty="0">
              <a:latin typeface="Arial" panose="020B0604020202020204" pitchFamily="34" charset="0"/>
            </a:endParaRPr>
          </a:p>
        </p:txBody>
      </p:sp>
      <p:sp>
        <p:nvSpPr>
          <p:cNvPr id="299016" name="Text Box 8"/>
          <p:cNvSpPr txBox="1"/>
          <p:nvPr/>
        </p:nvSpPr>
        <p:spPr>
          <a:xfrm>
            <a:off x="5975350" y="1989138"/>
            <a:ext cx="3168650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000" b="1" dirty="0">
                <a:latin typeface="Arial" panose="020B0604020202020204" pitchFamily="34" charset="0"/>
              </a:rPr>
              <a:t>too much+</a:t>
            </a:r>
            <a:r>
              <a:rPr lang="zh-CN" altLang="en-US" sz="2000" b="1" dirty="0">
                <a:latin typeface="Arial" panose="020B0604020202020204" pitchFamily="34" charset="0"/>
              </a:rPr>
              <a:t>不可数名词</a:t>
            </a:r>
            <a:endParaRPr lang="zh-CN" altLang="en-US" sz="2000" b="1" dirty="0">
              <a:latin typeface="Arial" panose="020B0604020202020204" pitchFamily="34" charset="0"/>
            </a:endParaRPr>
          </a:p>
        </p:txBody>
      </p:sp>
      <p:pic>
        <p:nvPicPr>
          <p:cNvPr id="299017" name="Picture 9" descr="20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0338" y="2852738"/>
            <a:ext cx="1838325" cy="1333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9018" name="Picture 10" descr="20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3800" y="2852738"/>
            <a:ext cx="1724025" cy="1323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9019" name="Picture 11" descr="20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7050" y="2852738"/>
            <a:ext cx="1800225" cy="1352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9020" name="AutoShape 12"/>
          <p:cNvSpPr/>
          <p:nvPr/>
        </p:nvSpPr>
        <p:spPr>
          <a:xfrm>
            <a:off x="4572000" y="3068638"/>
            <a:ext cx="576263" cy="865187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99021" name="Line 13"/>
          <p:cNvSpPr/>
          <p:nvPr/>
        </p:nvSpPr>
        <p:spPr>
          <a:xfrm>
            <a:off x="4284663" y="2420938"/>
            <a:ext cx="1008062" cy="503237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299022" name="Line 14"/>
          <p:cNvSpPr/>
          <p:nvPr/>
        </p:nvSpPr>
        <p:spPr>
          <a:xfrm flipH="1">
            <a:off x="7740650" y="2276475"/>
            <a:ext cx="360363" cy="792163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299023" name="AutoShape 15"/>
          <p:cNvSpPr/>
          <p:nvPr/>
        </p:nvSpPr>
        <p:spPr>
          <a:xfrm>
            <a:off x="1116013" y="4292600"/>
            <a:ext cx="4103687" cy="1081088"/>
          </a:xfrm>
          <a:prstGeom prst="wedgeEllipseCallout">
            <a:avLst>
              <a:gd name="adj1" fmla="val -45630"/>
              <a:gd name="adj2" fmla="val 69972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en-US" altLang="zh-CN" sz="2800" b="1" dirty="0">
                <a:solidFill>
                  <a:schemeClr val="hlink"/>
                </a:solidFill>
                <a:latin typeface="Arial" panose="020B0604020202020204" pitchFamily="34" charset="0"/>
              </a:rPr>
              <a:t>good, important…</a:t>
            </a:r>
            <a:endParaRPr lang="en-US" altLang="zh-CN" sz="2800" b="1" dirty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pic>
        <p:nvPicPr>
          <p:cNvPr id="299024" name="Picture 16" descr="20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35375" y="5373688"/>
            <a:ext cx="1971675" cy="1323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45" name="Text Box 17"/>
          <p:cNvSpPr txBox="1"/>
          <p:nvPr/>
        </p:nvSpPr>
        <p:spPr>
          <a:xfrm>
            <a:off x="6496050" y="4586288"/>
            <a:ext cx="1841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endParaRPr lang="zh-CN" altLang="zh-CN" sz="1800" dirty="0">
              <a:latin typeface="Arial" panose="020B0604020202020204" pitchFamily="34" charset="0"/>
            </a:endParaRPr>
          </a:p>
        </p:txBody>
      </p:sp>
      <p:pic>
        <p:nvPicPr>
          <p:cNvPr id="299026" name="Picture 18" descr="20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00788" y="5373688"/>
            <a:ext cx="1924050" cy="1285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9027" name="Rectangle 19"/>
          <p:cNvSpPr/>
          <p:nvPr/>
        </p:nvSpPr>
        <p:spPr>
          <a:xfrm>
            <a:off x="3779838" y="6308725"/>
            <a:ext cx="1655762" cy="360363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/>
            <a:r>
              <a:rPr lang="en-US" altLang="zh-CN" sz="2000" b="1" dirty="0">
                <a:latin typeface="Arial" panose="020B0604020202020204" pitchFamily="34" charset="0"/>
              </a:rPr>
              <a:t>smoking</a:t>
            </a:r>
            <a:endParaRPr lang="en-US" altLang="zh-CN" sz="2000" b="1" dirty="0">
              <a:latin typeface="Arial" panose="020B0604020202020204" pitchFamily="34" charset="0"/>
            </a:endParaRPr>
          </a:p>
        </p:txBody>
      </p:sp>
      <p:sp>
        <p:nvSpPr>
          <p:cNvPr id="299028" name="Rectangle 20"/>
          <p:cNvSpPr/>
          <p:nvPr/>
        </p:nvSpPr>
        <p:spPr>
          <a:xfrm>
            <a:off x="6372225" y="6308725"/>
            <a:ext cx="1655763" cy="360363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/>
            <a:r>
              <a:rPr lang="en-US" altLang="zh-CN" sz="2000" b="1" dirty="0">
                <a:latin typeface="Arial" panose="020B0604020202020204" pitchFamily="34" charset="0"/>
              </a:rPr>
              <a:t>swimming</a:t>
            </a:r>
            <a:endParaRPr lang="en-US" altLang="zh-CN" sz="20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99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99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99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99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99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99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99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299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99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299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299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299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299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299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299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500"/>
                                        <p:tgtEl>
                                          <p:spTgt spid="299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9011" grpId="0"/>
      <p:bldP spid="299012" grpId="0"/>
      <p:bldP spid="299014" grpId="0"/>
      <p:bldP spid="299015" grpId="0"/>
      <p:bldP spid="299020" grpId="0" animBg="1"/>
      <p:bldP spid="299023" grpId="0" animBg="1"/>
      <p:bldP spid="299027" grpId="0" animBg="1"/>
      <p:bldP spid="2990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300034" name="Picture 2" descr="20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32138" y="1844675"/>
            <a:ext cx="2314575" cy="1543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5" name="TextBox 1"/>
          <p:cNvSpPr txBox="1"/>
          <p:nvPr/>
        </p:nvSpPr>
        <p:spPr>
          <a:xfrm>
            <a:off x="0" y="0"/>
            <a:ext cx="371475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000" b="1" dirty="0">
                <a:latin typeface="Calibri" pitchFamily="34" charset="0"/>
              </a:rPr>
              <a:t>My plan</a:t>
            </a:r>
            <a:endParaRPr lang="en-US" altLang="zh-CN" sz="4000" b="1" dirty="0">
              <a:latin typeface="Calibri" pitchFamily="34" charset="0"/>
            </a:endParaRPr>
          </a:p>
        </p:txBody>
      </p:sp>
      <p:sp>
        <p:nvSpPr>
          <p:cNvPr id="300036" name="TextBox 3"/>
          <p:cNvSpPr txBox="1"/>
          <p:nvPr/>
        </p:nvSpPr>
        <p:spPr>
          <a:xfrm>
            <a:off x="611188" y="3357563"/>
            <a:ext cx="1800225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b="1" dirty="0">
                <a:latin typeface="Calibri" pitchFamily="34" charset="0"/>
              </a:rPr>
              <a:t>I </a:t>
            </a:r>
            <a:r>
              <a:rPr lang="en-US" altLang="zh-CN" b="1" dirty="0">
                <a:solidFill>
                  <a:srgbClr val="FF0000"/>
                </a:solidFill>
                <a:latin typeface="Calibri" pitchFamily="34" charset="0"/>
              </a:rPr>
              <a:t>plan to</a:t>
            </a:r>
            <a:endParaRPr lang="en-US" altLang="zh-CN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300037" name="AutoShape 5"/>
          <p:cNvSpPr/>
          <p:nvPr/>
        </p:nvSpPr>
        <p:spPr>
          <a:xfrm>
            <a:off x="2268538" y="1773238"/>
            <a:ext cx="790575" cy="4103687"/>
          </a:xfrm>
          <a:prstGeom prst="leftBrace">
            <a:avLst>
              <a:gd name="adj1" fmla="val 43256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300038" name="Picture 6" descr="20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9838" y="3573463"/>
            <a:ext cx="1765300" cy="2513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0039" name="Text Box 7"/>
          <p:cNvSpPr txBox="1"/>
          <p:nvPr/>
        </p:nvSpPr>
        <p:spPr>
          <a:xfrm>
            <a:off x="6911975" y="3573463"/>
            <a:ext cx="2232025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b="1" dirty="0">
                <a:latin typeface="Arial" panose="020B0604020202020204" pitchFamily="34" charset="0"/>
              </a:rPr>
              <a:t>every day.</a:t>
            </a:r>
            <a:endParaRPr lang="en-US" altLang="zh-CN" b="1" dirty="0">
              <a:latin typeface="Arial" panose="020B0604020202020204" pitchFamily="34" charset="0"/>
            </a:endParaRPr>
          </a:p>
        </p:txBody>
      </p:sp>
      <p:sp>
        <p:nvSpPr>
          <p:cNvPr id="300040" name="Rectangle 8"/>
          <p:cNvSpPr/>
          <p:nvPr/>
        </p:nvSpPr>
        <p:spPr>
          <a:xfrm>
            <a:off x="3132138" y="4724400"/>
            <a:ext cx="2447925" cy="72072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/>
            <a:r>
              <a:rPr lang="en-US" altLang="zh-CN" b="1" dirty="0">
                <a:latin typeface="Arial" panose="020B0604020202020204" pitchFamily="34" charset="0"/>
              </a:rPr>
              <a:t>go running</a:t>
            </a:r>
            <a:endParaRPr lang="en-US" altLang="zh-CN" b="1" dirty="0">
              <a:latin typeface="Arial" panose="020B0604020202020204" pitchFamily="34" charset="0"/>
            </a:endParaRPr>
          </a:p>
        </p:txBody>
      </p:sp>
      <p:pic>
        <p:nvPicPr>
          <p:cNvPr id="300041" name="Picture 9" descr="20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8400" y="2060575"/>
            <a:ext cx="1323975" cy="1323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0042" name="Picture 10" descr="20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9113" y="1989138"/>
            <a:ext cx="2276475" cy="1524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0043" name="Text Box 11"/>
          <p:cNvSpPr txBox="1"/>
          <p:nvPr/>
        </p:nvSpPr>
        <p:spPr>
          <a:xfrm>
            <a:off x="2700338" y="2636838"/>
            <a:ext cx="3743325" cy="528637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Arial" panose="020B0604020202020204" pitchFamily="34" charset="0"/>
              </a:rPr>
              <a:t>eat more vegetables</a:t>
            </a:r>
            <a:endParaRPr lang="en-US" altLang="zh-CN" sz="2800" b="1" dirty="0">
              <a:latin typeface="Arial" panose="020B0604020202020204" pitchFamily="34" charset="0"/>
            </a:endParaRPr>
          </a:p>
        </p:txBody>
      </p:sp>
      <p:sp>
        <p:nvSpPr>
          <p:cNvPr id="300044" name="AutoShape 12"/>
          <p:cNvSpPr/>
          <p:nvPr/>
        </p:nvSpPr>
        <p:spPr>
          <a:xfrm>
            <a:off x="395288" y="1700213"/>
            <a:ext cx="3744912" cy="792162"/>
          </a:xfrm>
          <a:prstGeom prst="wedgeEllipseCallout">
            <a:avLst>
              <a:gd name="adj1" fmla="val -23759"/>
              <a:gd name="adj2" fmla="val 154810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en-US" altLang="zh-CN" sz="2800" b="1" dirty="0">
                <a:solidFill>
                  <a:schemeClr val="hlink"/>
                </a:solidFill>
                <a:latin typeface="Arial" panose="020B0604020202020204" pitchFamily="34" charset="0"/>
              </a:rPr>
              <a:t>plan to do sth</a:t>
            </a:r>
            <a:endParaRPr lang="en-US" altLang="zh-CN" sz="2800" b="1" dirty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300045" name="TextBox 5"/>
          <p:cNvSpPr txBox="1"/>
          <p:nvPr/>
        </p:nvSpPr>
        <p:spPr>
          <a:xfrm>
            <a:off x="2555875" y="0"/>
            <a:ext cx="6816725" cy="1190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600" b="1" dirty="0">
                <a:latin typeface="Calibri" pitchFamily="34" charset="0"/>
              </a:rPr>
              <a:t>I </a:t>
            </a:r>
            <a:r>
              <a:rPr lang="en-US" altLang="zh-CN" sz="3600" b="1" dirty="0">
                <a:solidFill>
                  <a:srgbClr val="FF0000"/>
                </a:solidFill>
                <a:latin typeface="Calibri" pitchFamily="34" charset="0"/>
              </a:rPr>
              <a:t>need to</a:t>
            </a:r>
            <a:r>
              <a:rPr lang="en-US" altLang="zh-CN" sz="3600" b="1" dirty="0">
                <a:latin typeface="Calibri" pitchFamily="34" charset="0"/>
              </a:rPr>
              <a:t> </a:t>
            </a:r>
            <a:r>
              <a:rPr lang="en-US" altLang="zh-CN" sz="3600" b="1" dirty="0">
                <a:solidFill>
                  <a:srgbClr val="FF0000"/>
                </a:solidFill>
                <a:latin typeface="Calibri" pitchFamily="34" charset="0"/>
              </a:rPr>
              <a:t>change</a:t>
            </a:r>
            <a:r>
              <a:rPr lang="en-US" altLang="zh-CN" sz="3600" b="1" dirty="0">
                <a:latin typeface="Calibri" pitchFamily="34" charset="0"/>
              </a:rPr>
              <a:t> my lifestyle and </a:t>
            </a:r>
            <a:r>
              <a:rPr lang="en-US" altLang="zh-CN" sz="3600" b="1" dirty="0">
                <a:solidFill>
                  <a:srgbClr val="FF0000"/>
                </a:solidFill>
                <a:latin typeface="Calibri" pitchFamily="34" charset="0"/>
              </a:rPr>
              <a:t>keep fit</a:t>
            </a:r>
            <a:r>
              <a:rPr lang="en-US" altLang="zh-CN" sz="3600" b="1" dirty="0">
                <a:latin typeface="Calibri" pitchFamily="34" charset="0"/>
              </a:rPr>
              <a:t>.”</a:t>
            </a:r>
            <a:endParaRPr lang="en-US" altLang="zh-CN" sz="3600" b="1" dirty="0">
              <a:latin typeface="Calibri" pitchFamily="34" charset="0"/>
            </a:endParaRPr>
          </a:p>
        </p:txBody>
      </p:sp>
      <p:sp>
        <p:nvSpPr>
          <p:cNvPr id="300046" name="Line 14"/>
          <p:cNvSpPr/>
          <p:nvPr/>
        </p:nvSpPr>
        <p:spPr>
          <a:xfrm>
            <a:off x="5003800" y="620713"/>
            <a:ext cx="1296988" cy="4318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00047" name="Text Box 15"/>
          <p:cNvSpPr txBox="1"/>
          <p:nvPr/>
        </p:nvSpPr>
        <p:spPr>
          <a:xfrm>
            <a:off x="6372225" y="908050"/>
            <a:ext cx="25209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latin typeface="Arial" panose="020B0604020202020204" pitchFamily="34" charset="0"/>
              </a:rPr>
              <a:t>need to do sth</a:t>
            </a:r>
            <a:endParaRPr lang="en-US" altLang="zh-CN" sz="2400" b="1" dirty="0">
              <a:latin typeface="Arial" panose="020B0604020202020204" pitchFamily="34" charset="0"/>
            </a:endParaRPr>
          </a:p>
        </p:txBody>
      </p:sp>
      <p:sp>
        <p:nvSpPr>
          <p:cNvPr id="300048" name="Rectangle 16"/>
          <p:cNvSpPr/>
          <p:nvPr/>
        </p:nvSpPr>
        <p:spPr>
          <a:xfrm>
            <a:off x="3635375" y="620713"/>
            <a:ext cx="1295400" cy="503237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</a:rPr>
              <a:t>healthy</a:t>
            </a:r>
            <a:endParaRPr lang="en-US" altLang="zh-CN"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00049" name="Text Box 17"/>
          <p:cNvSpPr txBox="1"/>
          <p:nvPr/>
        </p:nvSpPr>
        <p:spPr>
          <a:xfrm>
            <a:off x="250825" y="6021388"/>
            <a:ext cx="792163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Arial" panose="020B0604020202020204" pitchFamily="34" charset="0"/>
              </a:rPr>
              <a:t>I’m </a:t>
            </a:r>
            <a:endParaRPr lang="en-US" altLang="zh-CN" sz="2800" b="1" dirty="0">
              <a:latin typeface="Arial" panose="020B0604020202020204" pitchFamily="34" charset="0"/>
            </a:endParaRPr>
          </a:p>
        </p:txBody>
      </p:sp>
      <p:sp>
        <p:nvSpPr>
          <p:cNvPr id="300050" name="Rectangle 18"/>
          <p:cNvSpPr/>
          <p:nvPr/>
        </p:nvSpPr>
        <p:spPr>
          <a:xfrm>
            <a:off x="1403350" y="5949950"/>
            <a:ext cx="4248150" cy="6477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r>
              <a:rPr lang="en-US" altLang="zh-CN" sz="2400" b="1" dirty="0">
                <a:latin typeface="Arial" panose="020B0604020202020204" pitchFamily="34" charset="0"/>
              </a:rPr>
              <a:t>too thin, so I plan to…</a:t>
            </a:r>
            <a:endParaRPr lang="en-US" altLang="zh-CN" sz="2400" b="1" dirty="0">
              <a:latin typeface="Arial" panose="020B0604020202020204" pitchFamily="34" charset="0"/>
            </a:endParaRPr>
          </a:p>
        </p:txBody>
      </p:sp>
      <p:sp>
        <p:nvSpPr>
          <p:cNvPr id="300051" name="Rectangle 19"/>
          <p:cNvSpPr/>
          <p:nvPr/>
        </p:nvSpPr>
        <p:spPr>
          <a:xfrm>
            <a:off x="1331913" y="5949950"/>
            <a:ext cx="3744912" cy="719138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r>
              <a:rPr lang="en-US" altLang="zh-CN" sz="2400" b="1" dirty="0">
                <a:latin typeface="Arial" panose="020B0604020202020204" pitchFamily="34" charset="0"/>
              </a:rPr>
              <a:t>too fat, so I…</a:t>
            </a:r>
            <a:endParaRPr lang="en-US" altLang="zh-CN" sz="2400" b="1" dirty="0">
              <a:latin typeface="Arial" panose="020B0604020202020204" pitchFamily="34" charset="0"/>
            </a:endParaRPr>
          </a:p>
        </p:txBody>
      </p:sp>
      <p:sp>
        <p:nvSpPr>
          <p:cNvPr id="300052" name="Rectangle 20"/>
          <p:cNvSpPr/>
          <p:nvPr/>
        </p:nvSpPr>
        <p:spPr>
          <a:xfrm>
            <a:off x="1258888" y="5876925"/>
            <a:ext cx="3960812" cy="981075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r>
              <a:rPr lang="en-US" altLang="zh-CN" sz="2400" b="1" dirty="0">
                <a:latin typeface="Arial" panose="020B0604020202020204" pitchFamily="34" charset="0"/>
              </a:rPr>
              <a:t>not good at English, so….</a:t>
            </a:r>
            <a:endParaRPr lang="en-US" altLang="zh-CN" sz="24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0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00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00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" dur="500"/>
                                        <p:tgtEl>
                                          <p:spTgt spid="3000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0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00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1" dur="500"/>
                                        <p:tgtEl>
                                          <p:spTgt spid="3000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0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00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00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300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300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300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300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300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300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300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00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00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8" dur="500"/>
                                        <p:tgtEl>
                                          <p:spTgt spid="300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3" dur="500"/>
                                        <p:tgtEl>
                                          <p:spTgt spid="300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7" dur="500"/>
                                        <p:tgtEl>
                                          <p:spTgt spid="300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0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3" dur="500"/>
                                        <p:tgtEl>
                                          <p:spTgt spid="300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07" dur="500"/>
                                        <p:tgtEl>
                                          <p:spTgt spid="300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0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3" dur="500"/>
                                        <p:tgtEl>
                                          <p:spTgt spid="300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0036" grpId="0"/>
      <p:bldP spid="300037" grpId="0" animBg="1"/>
      <p:bldP spid="300039" grpId="0"/>
      <p:bldP spid="300040" grpId="0" animBg="1"/>
      <p:bldP spid="300043" grpId="0" animBg="1"/>
      <p:bldP spid="300044" grpId="0" animBg="1"/>
      <p:bldP spid="300045" grpId="0"/>
      <p:bldP spid="300047" grpId="0"/>
      <p:bldP spid="300047" grpId="1"/>
      <p:bldP spid="300048" grpId="0" animBg="1"/>
      <p:bldP spid="300048" grpId="1" animBg="1"/>
      <p:bldP spid="300049" grpId="0"/>
      <p:bldP spid="300050" grpId="0" animBg="1"/>
      <p:bldP spid="300050" grpId="1" animBg="1"/>
      <p:bldP spid="300051" grpId="0" animBg="1"/>
      <p:bldP spid="300051" grpId="1" animBg="1"/>
      <p:bldP spid="30005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4578" name="Rectangle 2"/>
          <p:cNvSpPr>
            <a:spLocks noGrp="1"/>
          </p:cNvSpPr>
          <p:nvPr>
            <p:ph type="body" sz="half" idx="1"/>
          </p:nvPr>
        </p:nvSpPr>
        <p:spPr>
          <a:xfrm>
            <a:off x="685800" y="5029200"/>
            <a:ext cx="4846638" cy="873125"/>
          </a:xfrm>
          <a:ln/>
        </p:spPr>
        <p:txBody>
          <a:bodyPr vert="horz" wrap="square" lIns="91440" tIns="45720" rIns="91440" bIns="45720" anchor="t"/>
          <a:p>
            <a:pPr eaLnBrk="1" hangingPunct="1">
              <a:buNone/>
            </a:pPr>
            <a:r>
              <a:rPr lang="en-US" altLang="zh-CN" sz="5400" dirty="0">
                <a:latin typeface="Monotype Corsiva" panose="03010101010201010101" pitchFamily="66" charset="0"/>
              </a:rPr>
              <a:t> </a:t>
            </a:r>
            <a:r>
              <a:rPr lang="en-US" altLang="zh-CN" sz="5400" b="1" dirty="0">
                <a:latin typeface="Monotype Corsiva" panose="03010101010201010101" pitchFamily="66" charset="0"/>
              </a:rPr>
              <a:t>What we eat</a:t>
            </a:r>
            <a:endParaRPr lang="en-US" altLang="zh-CN" sz="6000" b="1" dirty="0">
              <a:latin typeface="Monotype Corsiva" panose="03010101010201010101" pitchFamily="66" charset="0"/>
            </a:endParaRPr>
          </a:p>
        </p:txBody>
      </p:sp>
      <p:pic>
        <p:nvPicPr>
          <p:cNvPr id="24579" name="Picture 3" descr="j0199283"/>
          <p:cNvPicPr>
            <a:picLocks noGrp="1" noChangeAspect="1"/>
          </p:cNvPicPr>
          <p:nvPr>
            <p:ph sz="quarter" idx="2"/>
          </p:nvPr>
        </p:nvPicPr>
        <p:blipFill>
          <a:blip r:embed="rId1"/>
          <a:srcRect/>
          <a:stretch>
            <a:fillRect/>
          </a:stretch>
        </p:blipFill>
        <p:spPr>
          <a:xfrm>
            <a:off x="990600" y="2590800"/>
            <a:ext cx="2995613" cy="2489200"/>
          </a:xfrm>
          <a:ln/>
        </p:spPr>
      </p:pic>
      <p:pic>
        <p:nvPicPr>
          <p:cNvPr id="24580" name="Picture 4" descr="大青蛙"/>
          <p:cNvPicPr>
            <a:picLocks noChangeAspect="1"/>
          </p:cNvPicPr>
          <p:nvPr>
            <p:ph sz="quarter" idx="3"/>
          </p:nvPr>
        </p:nvPicPr>
        <p:blipFill>
          <a:blip r:embed="rId2"/>
          <a:srcRect/>
          <a:stretch>
            <a:fillRect/>
          </a:stretch>
        </p:blipFill>
        <p:spPr>
          <a:xfrm>
            <a:off x="5181600" y="2514600"/>
            <a:ext cx="3024188" cy="2546350"/>
          </a:xfrm>
          <a:ln/>
        </p:spPr>
      </p:pic>
      <p:sp>
        <p:nvSpPr>
          <p:cNvPr id="24581" name="Text Box 7"/>
          <p:cNvSpPr txBox="1"/>
          <p:nvPr/>
        </p:nvSpPr>
        <p:spPr>
          <a:xfrm>
            <a:off x="5257800" y="5029200"/>
            <a:ext cx="3259138" cy="9144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5400" b="1" dirty="0">
                <a:latin typeface="Monotype Corsiva" panose="03010101010201010101" pitchFamily="66" charset="0"/>
              </a:rPr>
              <a:t>How we live</a:t>
            </a:r>
            <a:endParaRPr lang="en-US" altLang="zh-CN" sz="5400" b="1" dirty="0">
              <a:latin typeface="Monotype Corsiva" panose="03010101010201010101" pitchFamily="66" charset="0"/>
            </a:endParaRPr>
          </a:p>
        </p:txBody>
      </p:sp>
      <p:sp>
        <p:nvSpPr>
          <p:cNvPr id="24582" name="Rectangle 8"/>
          <p:cNvSpPr/>
          <p:nvPr/>
        </p:nvSpPr>
        <p:spPr>
          <a:xfrm>
            <a:off x="685800" y="5029200"/>
            <a:ext cx="4846638" cy="873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>
              <a:spcBef>
                <a:spcPct val="20000"/>
              </a:spcBef>
            </a:pPr>
            <a:r>
              <a:rPr lang="en-US" altLang="zh-CN" sz="5400" dirty="0">
                <a:latin typeface="Monotype Corsiva" panose="03010101010201010101" pitchFamily="66" charset="0"/>
              </a:rPr>
              <a:t> </a:t>
            </a:r>
            <a:r>
              <a:rPr lang="en-US" altLang="zh-CN" sz="5400" b="1" dirty="0">
                <a:latin typeface="Monotype Corsiva" panose="03010101010201010101" pitchFamily="66" charset="0"/>
              </a:rPr>
              <a:t>What we eat</a:t>
            </a:r>
            <a:endParaRPr lang="en-US" altLang="zh-CN" sz="6000" b="1" dirty="0">
              <a:latin typeface="Monotype Corsiva" panose="03010101010201010101" pitchFamily="66" charset="0"/>
            </a:endParaRPr>
          </a:p>
        </p:txBody>
      </p:sp>
      <p:pic>
        <p:nvPicPr>
          <p:cNvPr id="24583" name="Picture 9" descr="j019928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0600" y="2590800"/>
            <a:ext cx="2995613" cy="2489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84" name="Rectangle 26"/>
          <p:cNvSpPr/>
          <p:nvPr/>
        </p:nvSpPr>
        <p:spPr>
          <a:xfrm>
            <a:off x="685800" y="5029200"/>
            <a:ext cx="4846638" cy="873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>
              <a:spcBef>
                <a:spcPct val="20000"/>
              </a:spcBef>
            </a:pPr>
            <a:r>
              <a:rPr lang="en-US" altLang="zh-CN" sz="5400" dirty="0">
                <a:latin typeface="Monotype Corsiva" panose="03010101010201010101" pitchFamily="66" charset="0"/>
              </a:rPr>
              <a:t> </a:t>
            </a:r>
            <a:r>
              <a:rPr lang="en-US" altLang="zh-CN" sz="5400" b="1" dirty="0">
                <a:latin typeface="Monotype Corsiva" panose="03010101010201010101" pitchFamily="66" charset="0"/>
              </a:rPr>
              <a:t>What we eat</a:t>
            </a:r>
            <a:endParaRPr lang="en-US" altLang="zh-CN" sz="6000" b="1" dirty="0">
              <a:latin typeface="Monotype Corsiva" panose="03010101010201010101" pitchFamily="66" charset="0"/>
            </a:endParaRPr>
          </a:p>
        </p:txBody>
      </p:sp>
      <p:pic>
        <p:nvPicPr>
          <p:cNvPr id="24585" name="Picture 27" descr="j019928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0600" y="2590800"/>
            <a:ext cx="2995613" cy="2489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86" name="Picture 28" descr="大青蛙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600" y="2514600"/>
            <a:ext cx="3024188" cy="2546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87" name="Text Box 30"/>
          <p:cNvSpPr txBox="1"/>
          <p:nvPr/>
        </p:nvSpPr>
        <p:spPr>
          <a:xfrm>
            <a:off x="5257800" y="5029200"/>
            <a:ext cx="3259138" cy="9144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5400" b="1" dirty="0">
                <a:latin typeface="Monotype Corsiva" panose="03010101010201010101" pitchFamily="66" charset="0"/>
              </a:rPr>
              <a:t>How we live</a:t>
            </a:r>
            <a:endParaRPr lang="en-US" altLang="zh-CN" sz="5400" b="1" dirty="0">
              <a:latin typeface="Monotype Corsiva" panose="03010101010201010101" pitchFamily="66" charset="0"/>
            </a:endParaRPr>
          </a:p>
        </p:txBody>
      </p:sp>
      <p:sp>
        <p:nvSpPr>
          <p:cNvPr id="24588" name="Rectangle 31"/>
          <p:cNvSpPr/>
          <p:nvPr/>
        </p:nvSpPr>
        <p:spPr>
          <a:xfrm>
            <a:off x="685800" y="5029200"/>
            <a:ext cx="4846638" cy="873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>
              <a:spcBef>
                <a:spcPct val="20000"/>
              </a:spcBef>
            </a:pPr>
            <a:r>
              <a:rPr lang="en-US" altLang="zh-CN" sz="5400" dirty="0">
                <a:latin typeface="Monotype Corsiva" panose="03010101010201010101" pitchFamily="66" charset="0"/>
              </a:rPr>
              <a:t> </a:t>
            </a:r>
            <a:r>
              <a:rPr lang="en-US" altLang="zh-CN" sz="5400" b="1" dirty="0">
                <a:latin typeface="Monotype Corsiva" panose="03010101010201010101" pitchFamily="66" charset="0"/>
              </a:rPr>
              <a:t>What we eat</a:t>
            </a:r>
            <a:endParaRPr lang="en-US" altLang="zh-CN" sz="6000" b="1" dirty="0">
              <a:latin typeface="Monotype Corsiva" panose="03010101010201010101" pitchFamily="66" charset="0"/>
            </a:endParaRPr>
          </a:p>
        </p:txBody>
      </p:sp>
      <p:sp>
        <p:nvSpPr>
          <p:cNvPr id="24589" name="Rectangle 33"/>
          <p:cNvSpPr/>
          <p:nvPr/>
        </p:nvSpPr>
        <p:spPr>
          <a:xfrm>
            <a:off x="685800" y="5029200"/>
            <a:ext cx="4846638" cy="873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>
              <a:spcBef>
                <a:spcPct val="20000"/>
              </a:spcBef>
            </a:pPr>
            <a:r>
              <a:rPr lang="en-US" altLang="zh-CN" sz="5400" dirty="0">
                <a:latin typeface="Monotype Corsiva" panose="03010101010201010101" pitchFamily="66" charset="0"/>
              </a:rPr>
              <a:t> </a:t>
            </a:r>
            <a:r>
              <a:rPr lang="en-US" altLang="zh-CN" sz="5400" b="1" dirty="0">
                <a:latin typeface="Monotype Corsiva" panose="03010101010201010101" pitchFamily="66" charset="0"/>
              </a:rPr>
              <a:t>What we eat</a:t>
            </a:r>
            <a:endParaRPr lang="en-US" altLang="zh-CN" sz="6000" b="1" dirty="0">
              <a:latin typeface="Monotype Corsiva" panose="03010101010201010101" pitchFamily="66" charset="0"/>
            </a:endParaRPr>
          </a:p>
        </p:txBody>
      </p:sp>
      <p:sp>
        <p:nvSpPr>
          <p:cNvPr id="157730" name="Text Box 34"/>
          <p:cNvSpPr txBox="1"/>
          <p:nvPr/>
        </p:nvSpPr>
        <p:spPr>
          <a:xfrm>
            <a:off x="1600200" y="1219200"/>
            <a:ext cx="1416050" cy="10064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6000" b="1" dirty="0">
                <a:solidFill>
                  <a:srgbClr val="CC0066"/>
                </a:solidFill>
                <a:latin typeface="Arial" panose="020B0604020202020204" pitchFamily="34" charset="0"/>
              </a:rPr>
              <a:t> </a:t>
            </a:r>
            <a:r>
              <a:rPr lang="en-US" altLang="zh-CN" sz="6000" b="1" dirty="0">
                <a:solidFill>
                  <a:srgbClr val="CC0066"/>
                </a:solidFill>
                <a:latin typeface="Monotype Corsiva" panose="03010101010201010101" pitchFamily="66" charset="0"/>
              </a:rPr>
              <a:t>diet</a:t>
            </a:r>
            <a:endParaRPr lang="en-US" altLang="zh-CN" sz="6000" b="1" dirty="0">
              <a:solidFill>
                <a:srgbClr val="CC0066"/>
              </a:solidFill>
              <a:latin typeface="Monotype Corsiva" panose="03010101010201010101" pitchFamily="66" charset="0"/>
            </a:endParaRPr>
          </a:p>
        </p:txBody>
      </p:sp>
      <p:sp>
        <p:nvSpPr>
          <p:cNvPr id="157731" name="Text Box 35"/>
          <p:cNvSpPr txBox="1"/>
          <p:nvPr/>
        </p:nvSpPr>
        <p:spPr>
          <a:xfrm>
            <a:off x="5257800" y="1143000"/>
            <a:ext cx="2498725" cy="10064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6000" b="1" dirty="0">
                <a:solidFill>
                  <a:srgbClr val="CC0066"/>
                </a:solidFill>
                <a:latin typeface="Arial" panose="020B0604020202020204" pitchFamily="34" charset="0"/>
              </a:rPr>
              <a:t> </a:t>
            </a:r>
            <a:r>
              <a:rPr lang="en-US" altLang="zh-CN" sz="6000" b="1" dirty="0">
                <a:solidFill>
                  <a:srgbClr val="CC0066"/>
                </a:solidFill>
                <a:latin typeface="Monotype Corsiva" panose="03010101010201010101" pitchFamily="66" charset="0"/>
              </a:rPr>
              <a:t>lifestyle</a:t>
            </a:r>
            <a:endParaRPr lang="en-US" altLang="zh-CN" sz="6000" b="1" dirty="0">
              <a:solidFill>
                <a:srgbClr val="CC0066"/>
              </a:solidFill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7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7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7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77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77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77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77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77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77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77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77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7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7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7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77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77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77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77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77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77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77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77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730" grpId="0"/>
      <p:bldP spid="1577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5602" name="Text Box 8"/>
          <p:cNvSpPr txBox="1"/>
          <p:nvPr/>
        </p:nvSpPr>
        <p:spPr>
          <a:xfrm>
            <a:off x="4524375" y="4281488"/>
            <a:ext cx="2209800" cy="4333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8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endParaRPr lang="zh-CN" altLang="zh-CN" sz="2800" b="1" dirty="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pic>
        <p:nvPicPr>
          <p:cNvPr id="25603" name="Picture 20" descr="春天的鸟12"/>
          <p:cNvPicPr>
            <a:picLocks noChangeAspect="1"/>
          </p:cNvPicPr>
          <p:nvPr/>
        </p:nvPicPr>
        <p:blipFill>
          <a:blip r:embed="rId1">
            <a:clrChange>
              <a:clrFrom>
                <a:srgbClr val="1C0E0E"/>
              </a:clrFrom>
              <a:clrTo>
                <a:srgbClr val="1C0E0E">
                  <a:alpha val="0"/>
                </a:srgbClr>
              </a:clrTo>
            </a:clrChange>
          </a:blip>
          <a:srcRect l="31702" t="44786" r="33023" b="42076"/>
          <a:stretch>
            <a:fillRect/>
          </a:stretch>
        </p:blipFill>
        <p:spPr>
          <a:xfrm>
            <a:off x="304800" y="304800"/>
            <a:ext cx="1441450" cy="892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4" name="Text Box 5"/>
          <p:cNvSpPr txBox="1"/>
          <p:nvPr/>
        </p:nvSpPr>
        <p:spPr>
          <a:xfrm>
            <a:off x="250825" y="193675"/>
            <a:ext cx="8990013" cy="1190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3600" b="1" dirty="0">
                <a:solidFill>
                  <a:srgbClr val="CC0000"/>
                </a:solidFill>
                <a:latin typeface="Times New Roman" panose="02020603050405020304" pitchFamily="18" charset="0"/>
              </a:rPr>
              <a:t>Pre-reading  (Listen and finish B 1 on page 71)</a:t>
            </a:r>
            <a:endParaRPr lang="en-US" altLang="zh-CN" sz="3600" b="1" dirty="0">
              <a:solidFill>
                <a:srgbClr val="CC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86734" name="Text Box 14"/>
          <p:cNvSpPr txBox="1"/>
          <p:nvPr/>
        </p:nvSpPr>
        <p:spPr>
          <a:xfrm>
            <a:off x="1050925" y="1663700"/>
            <a:ext cx="3843338" cy="15557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9600" dirty="0">
                <a:latin typeface="Arial" panose="020B0604020202020204" pitchFamily="34" charset="0"/>
              </a:rPr>
              <a:t>dfeabc</a:t>
            </a:r>
            <a:endParaRPr lang="en-US" altLang="zh-CN" sz="96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34" grpId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金钥匙_3">
  <a:themeElements>
    <a:clrScheme name="金钥匙_3 17">
      <a:dk1>
        <a:srgbClr val="000000"/>
      </a:dk1>
      <a:lt1>
        <a:srgbClr val="FFFFFF"/>
      </a:lt1>
      <a:dk2>
        <a:srgbClr val="000000"/>
      </a:dk2>
      <a:lt2>
        <a:srgbClr val="C0C0C0"/>
      </a:lt2>
      <a:accent1>
        <a:srgbClr val="B2B2B2"/>
      </a:accent1>
      <a:accent2>
        <a:srgbClr val="5F5F5F"/>
      </a:accent2>
      <a:accent3>
        <a:srgbClr val="FFFFFF"/>
      </a:accent3>
      <a:accent4>
        <a:srgbClr val="000000"/>
      </a:accent4>
      <a:accent5>
        <a:srgbClr val="D5D5D5"/>
      </a:accent5>
      <a:accent6>
        <a:srgbClr val="555555"/>
      </a:accent6>
      <a:hlink>
        <a:srgbClr val="1C1C1C"/>
      </a:hlink>
      <a:folHlink>
        <a:srgbClr val="C0C0C0"/>
      </a:folHlink>
    </a:clrScheme>
    <a:fontScheme name="金钥匙_3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金钥匙_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金钥匙_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金钥匙_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金钥匙_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金钥匙_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金钥匙_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金钥匙_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金钥匙_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金钥匙_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金钥匙_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金钥匙_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金钥匙_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金钥匙_3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金钥匙_3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00"/>
        </a:accent1>
        <a:accent2>
          <a:srgbClr val="FF9933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E78A2D"/>
        </a:accent6>
        <a:hlink>
          <a:srgbClr val="463900"/>
        </a:hlink>
        <a:folHlink>
          <a:srgbClr val="FFE67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金钥匙_3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9021"/>
        </a:accent1>
        <a:accent2>
          <a:srgbClr val="DA5800"/>
        </a:accent2>
        <a:accent3>
          <a:srgbClr val="FFFFFF"/>
        </a:accent3>
        <a:accent4>
          <a:srgbClr val="000000"/>
        </a:accent4>
        <a:accent5>
          <a:srgbClr val="FFC6AB"/>
        </a:accent5>
        <a:accent6>
          <a:srgbClr val="C54F00"/>
        </a:accent6>
        <a:hlink>
          <a:srgbClr val="963D00"/>
        </a:hlink>
        <a:folHlink>
          <a:srgbClr val="FFAD5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金钥匙_3 16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5B8CC1"/>
        </a:accent1>
        <a:accent2>
          <a:srgbClr val="2A5682"/>
        </a:accent2>
        <a:accent3>
          <a:srgbClr val="FFFFFF"/>
        </a:accent3>
        <a:accent4>
          <a:srgbClr val="000000"/>
        </a:accent4>
        <a:accent5>
          <a:srgbClr val="B5C5DD"/>
        </a:accent5>
        <a:accent6>
          <a:srgbClr val="254D75"/>
        </a:accent6>
        <a:hlink>
          <a:srgbClr val="002850"/>
        </a:hlink>
        <a:folHlink>
          <a:srgbClr val="2A94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金钥匙_3 17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B2B2B2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555555"/>
        </a:accent6>
        <a:hlink>
          <a:srgbClr val="1C1C1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金钥匙_3 1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BF59B8"/>
        </a:accent1>
        <a:accent2>
          <a:srgbClr val="884183"/>
        </a:accent2>
        <a:accent3>
          <a:srgbClr val="FFFFFF"/>
        </a:accent3>
        <a:accent4>
          <a:srgbClr val="000000"/>
        </a:accent4>
        <a:accent5>
          <a:srgbClr val="DCB5D8"/>
        </a:accent5>
        <a:accent6>
          <a:srgbClr val="7B3A76"/>
        </a:accent6>
        <a:hlink>
          <a:srgbClr val="371535"/>
        </a:hlink>
        <a:folHlink>
          <a:srgbClr val="C468B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金钥匙_3 19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F0517"/>
        </a:accent1>
        <a:accent2>
          <a:srgbClr val="BC000D"/>
        </a:accent2>
        <a:accent3>
          <a:srgbClr val="FFFFFF"/>
        </a:accent3>
        <a:accent4>
          <a:srgbClr val="000000"/>
        </a:accent4>
        <a:accent5>
          <a:srgbClr val="FFAAAB"/>
        </a:accent5>
        <a:accent6>
          <a:srgbClr val="AA000B"/>
        </a:accent6>
        <a:hlink>
          <a:srgbClr val="3A0004"/>
        </a:hlink>
        <a:folHlink>
          <a:srgbClr val="FF3B3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金钥匙_3 20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DFE0BE"/>
        </a:accent1>
        <a:accent2>
          <a:srgbClr val="D1D46B"/>
        </a:accent2>
        <a:accent3>
          <a:srgbClr val="FFFFFF"/>
        </a:accent3>
        <a:accent4>
          <a:srgbClr val="000000"/>
        </a:accent4>
        <a:accent5>
          <a:srgbClr val="ECEDDB"/>
        </a:accent5>
        <a:accent6>
          <a:srgbClr val="BDC060"/>
        </a:accent6>
        <a:hlink>
          <a:srgbClr val="3A3B11"/>
        </a:hlink>
        <a:folHlink>
          <a:srgbClr val="DDDF9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金钥匙_3 21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6FC01E"/>
        </a:accent1>
        <a:accent2>
          <a:srgbClr val="4F7913"/>
        </a:accent2>
        <a:accent3>
          <a:srgbClr val="FFFFFF"/>
        </a:accent3>
        <a:accent4>
          <a:srgbClr val="000000"/>
        </a:accent4>
        <a:accent5>
          <a:srgbClr val="BBDCAB"/>
        </a:accent5>
        <a:accent6>
          <a:srgbClr val="476D10"/>
        </a:accent6>
        <a:hlink>
          <a:srgbClr val="26420A"/>
        </a:hlink>
        <a:folHlink>
          <a:srgbClr val="7BD52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金钥匙_3 22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0000E"/>
        </a:accent1>
        <a:accent2>
          <a:srgbClr val="BC000D"/>
        </a:accent2>
        <a:accent3>
          <a:srgbClr val="FFFFFF"/>
        </a:accent3>
        <a:accent4>
          <a:srgbClr val="000000"/>
        </a:accent4>
        <a:accent5>
          <a:srgbClr val="DCAAAA"/>
        </a:accent5>
        <a:accent6>
          <a:srgbClr val="AA000B"/>
        </a:accent6>
        <a:hlink>
          <a:srgbClr val="3A0004"/>
        </a:hlink>
        <a:folHlink>
          <a:srgbClr val="FF3B3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宋体"/>
        <a:cs typeface=""/>
      </a:majorFont>
      <a:minorFont>
        <a:latin typeface="Tahom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3553</Words>
  <Application>WPS 演示</Application>
  <PresentationFormat>全屏显示(4:3)</PresentationFormat>
  <Paragraphs>325</Paragraphs>
  <Slides>18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18</vt:i4>
      </vt:variant>
    </vt:vector>
  </HeadingPairs>
  <TitlesOfParts>
    <vt:vector size="33" baseType="lpstr">
      <vt:lpstr>Arial</vt:lpstr>
      <vt:lpstr>宋体</vt:lpstr>
      <vt:lpstr>Wingdings</vt:lpstr>
      <vt:lpstr>微软雅黑</vt:lpstr>
      <vt:lpstr>Tahoma</vt:lpstr>
      <vt:lpstr>MS UI Gothic</vt:lpstr>
      <vt:lpstr>Comic Sans MS</vt:lpstr>
      <vt:lpstr>Times New Roman</vt:lpstr>
      <vt:lpstr>方正卡通简体</vt:lpstr>
      <vt:lpstr>Calibri</vt:lpstr>
      <vt:lpstr>Monotype Corsiva</vt:lpstr>
      <vt:lpstr>Arial Unicode MS</vt:lpstr>
      <vt:lpstr>默认设计模板</vt:lpstr>
      <vt:lpstr>金钥匙_3</vt:lpstr>
      <vt:lpstr>Blends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Administrator</cp:lastModifiedBy>
  <cp:revision>2</cp:revision>
  <dcterms:created xsi:type="dcterms:W3CDTF">2019-01-19T07:34:51Z</dcterms:created>
  <dcterms:modified xsi:type="dcterms:W3CDTF">2019-01-19T07:36:21Z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KSOProductBuildVer">
    <vt:lpwstr>2052-11.1.0.8213</vt:lpwstr>
  </property>
</Properties>
</file>