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4" r:id="rId3"/>
    <p:sldId id="261" r:id="rId4"/>
    <p:sldId id="266" r:id="rId5"/>
    <p:sldId id="265" r:id="rId6"/>
    <p:sldId id="256" r:id="rId7"/>
    <p:sldId id="258" r:id="rId8"/>
    <p:sldId id="259" r:id="rId9"/>
    <p:sldId id="269" r:id="rId10"/>
    <p:sldId id="270" r:id="rId11"/>
    <p:sldId id="271" r:id="rId12"/>
    <p:sldId id="272" r:id="rId13"/>
    <p:sldId id="279" r:id="rId14"/>
    <p:sldId id="280" r:id="rId15"/>
    <p:sldId id="273" r:id="rId16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524" y="-114"/>
      </p:cViewPr>
      <p:guideLst>
        <p:guide orient="horz" pos="218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en-US" altLang="zh-CN" dirty="0">
                <a:latin typeface="Arial" panose="020B0604020202020204" pitchFamily="34" charset="0"/>
              </a:rPr>
            </a:fld>
            <a:endParaRPr lang="en-US" altLang="zh-CN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0" name="标题 1"/>
          <p:cNvSpPr>
            <a:spLocks noGrp="1"/>
          </p:cNvSpPr>
          <p:nvPr>
            <p:ph type="ctrTitle"/>
          </p:nvPr>
        </p:nvSpPr>
        <p:spPr/>
        <p:txBody>
          <a:bodyPr vert="horz" wrap="square" lIns="91440" tIns="45720" rIns="91440" bIns="45720" anchor="ctr"/>
          <a:p>
            <a:pPr eaLnBrk="1" hangingPunct="1"/>
            <a:endParaRPr lang="zh-CN" altLang="en-US" dirty="0"/>
          </a:p>
        </p:txBody>
      </p:sp>
      <p:sp>
        <p:nvSpPr>
          <p:cNvPr id="2051" name="副标题 2"/>
          <p:cNvSpPr>
            <a:spLocks noGrp="1"/>
          </p:cNvSpPr>
          <p:nvPr>
            <p:ph type="subTitle" idx="1"/>
          </p:nvPr>
        </p:nvSpPr>
        <p:spPr/>
        <p:txBody>
          <a:bodyPr vert="horz" wrap="square" lIns="91440" tIns="45720" rIns="91440" bIns="45720" anchor="t"/>
          <a:p>
            <a:pPr eaLnBrk="1" hangingPunct="1"/>
            <a:endParaRPr lang="zh-CN" altLang="en-US" dirty="0">
              <a:latin typeface="+mn-lt"/>
              <a:ea typeface="+mn-ea"/>
              <a:cs typeface="+mn-cs"/>
            </a:endParaRPr>
          </a:p>
        </p:txBody>
      </p:sp>
      <p:pic>
        <p:nvPicPr>
          <p:cNvPr id="2052" name="Picture 2" descr="http://lkxx.jnedu.net.cn/eWebEditor/uploadfile/086435151038/201310/2013102214312149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1565275"/>
            <a:ext cx="8077200" cy="5292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2286000" y="381000"/>
            <a:ext cx="4359275" cy="9239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一、交通安全</a:t>
            </a:r>
            <a:endParaRPr kumimoji="0" lang="zh-CN" altLang="en-US" sz="5400" b="1" i="0" u="none" strike="noStrike" kern="1200" cap="none" spc="0" normalizeH="0" baseline="0" noProof="0" dirty="0" smtClean="0">
              <a:ln w="12700">
                <a:noFill/>
                <a:prstDash val="solid"/>
              </a:ln>
              <a:solidFill>
                <a:srgbClr val="FF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pPr eaLnBrk="1" hangingPunct="1"/>
            <a:endParaRPr lang="zh-CN" altLang="zh-CN" dirty="0"/>
          </a:p>
        </p:txBody>
      </p:sp>
      <p:sp>
        <p:nvSpPr>
          <p:cNvPr id="307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pPr eaLnBrk="1" hangingPunct="1"/>
            <a:endParaRPr lang="zh-CN" altLang="zh-CN" dirty="0"/>
          </a:p>
        </p:txBody>
      </p:sp>
      <p:pic>
        <p:nvPicPr>
          <p:cNvPr id="3076" name="Picture 4" descr="bc305baf214c11e6ef00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28600"/>
            <a:ext cx="7772400" cy="5562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pPr eaLnBrk="1" hangingPunct="1"/>
            <a:endParaRPr lang="zh-CN" altLang="en-US" dirty="0"/>
          </a:p>
        </p:txBody>
      </p:sp>
      <p:sp>
        <p:nvSpPr>
          <p:cNvPr id="4099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pPr eaLnBrk="1" hangingPunct="1"/>
            <a:endParaRPr lang="zh-CN" altLang="en-US" dirty="0"/>
          </a:p>
        </p:txBody>
      </p:sp>
      <p:pic>
        <p:nvPicPr>
          <p:cNvPr id="4100" name="Picture 2" descr="http://img0.imgtn.bdimg.com/it/u=2208199326,2733108844&amp;fm=21&amp;gp=0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228600"/>
            <a:ext cx="5137150" cy="2819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" descr="http://newsxml.cnool.net/newspic2011/2010/2010-11/2010-11-25/6342628005818750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3581400"/>
            <a:ext cx="4602163" cy="304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pPr eaLnBrk="1" hangingPunct="1"/>
            <a:endParaRPr lang="zh-CN" altLang="en-US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pPr eaLnBrk="1" hangingPunct="1"/>
            <a:endParaRPr lang="zh-CN" altLang="en-US" dirty="0"/>
          </a:p>
        </p:txBody>
      </p:sp>
      <p:pic>
        <p:nvPicPr>
          <p:cNvPr id="5124" name="Picture 2" descr="http://news.xinhuanet.com/photo/2011-01/17/12990582_51n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914400"/>
            <a:ext cx="8081963" cy="5334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Picture 4" descr="untitl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828800"/>
            <a:ext cx="4800600" cy="5029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7" name="Picture 5" descr="1293691375682_0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0" y="2514600"/>
            <a:ext cx="4286250" cy="4343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2286000" y="381000"/>
            <a:ext cx="4359275" cy="9239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二、防火防电</a:t>
            </a:r>
            <a:endParaRPr kumimoji="0" lang="zh-CN" altLang="en-US" sz="5400" b="1" i="0" u="none" strike="noStrike" kern="1200" cap="none" spc="0" normalizeH="0" baseline="0" noProof="0" dirty="0" smtClean="0">
              <a:ln w="12700">
                <a:noFill/>
                <a:prstDash val="solid"/>
              </a:ln>
              <a:solidFill>
                <a:srgbClr val="FF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170" name="Picture 4" descr="012913071739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0"/>
            <a:ext cx="8534400" cy="7143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4" name="Picture 4" descr="3274965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228600" y="381000"/>
            <a:ext cx="9309100" cy="9220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三、禁止燃放烟花、爆竹</a:t>
            </a:r>
            <a:endParaRPr kumimoji="0" lang="zh-CN" altLang="en-US" sz="5400" b="1" i="0" u="none" strike="noStrike" kern="1200" cap="none" spc="0" normalizeH="0" baseline="0" noProof="0" dirty="0" smtClean="0">
              <a:ln w="12700">
                <a:noFill/>
                <a:prstDash val="solid"/>
              </a:ln>
              <a:solidFill>
                <a:srgbClr val="FF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215" y="1303020"/>
            <a:ext cx="7956550" cy="5283200"/>
          </a:xfrm>
          <a:prstGeom prst="rect">
            <a:avLst/>
          </a:prstGeo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01" name="Picture 5" descr="xin_51020308133734425446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3686175"/>
            <a:ext cx="4824413" cy="3171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3" name="Picture 7" descr="1202867274151892-12028672742210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381000"/>
            <a:ext cx="4286250" cy="3219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6" name="AutoShape 10"/>
          <p:cNvSpPr/>
          <p:nvPr/>
        </p:nvSpPr>
        <p:spPr>
          <a:xfrm>
            <a:off x="838200" y="1066800"/>
            <a:ext cx="3600450" cy="2232025"/>
          </a:xfrm>
          <a:prstGeom prst="rightArrow">
            <a:avLst>
              <a:gd name="adj1" fmla="val 50000"/>
              <a:gd name="adj2" fmla="val 40327"/>
            </a:avLst>
          </a:prstGeom>
          <a:solidFill>
            <a:schemeClr val="bg1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6600" b="1" dirty="0">
                <a:solidFill>
                  <a:srgbClr val="FF3300"/>
                </a:solidFill>
                <a:latin typeface="Arial" panose="020B0604020202020204" pitchFamily="34" charset="0"/>
                <a:ea typeface="微软简隶书" pitchFamily="2" charset="-122"/>
              </a:rPr>
              <a:t>烧伤手</a:t>
            </a:r>
            <a:endParaRPr lang="zh-CN" altLang="en-US" sz="6600" b="1" dirty="0">
              <a:solidFill>
                <a:srgbClr val="FF3300"/>
              </a:solidFill>
              <a:latin typeface="Arial" panose="020B0604020202020204" pitchFamily="34" charset="0"/>
              <a:ea typeface="微软简隶书" pitchFamily="2" charset="-122"/>
            </a:endParaRPr>
          </a:p>
        </p:txBody>
      </p:sp>
      <p:sp>
        <p:nvSpPr>
          <p:cNvPr id="4108" name="AutoShape 12"/>
          <p:cNvSpPr/>
          <p:nvPr/>
        </p:nvSpPr>
        <p:spPr>
          <a:xfrm>
            <a:off x="4859338" y="4365625"/>
            <a:ext cx="3816350" cy="2303463"/>
          </a:xfrm>
          <a:prstGeom prst="leftArrow">
            <a:avLst>
              <a:gd name="adj1" fmla="val 50000"/>
              <a:gd name="adj2" fmla="val 41419"/>
            </a:avLst>
          </a:prstGeom>
          <a:solidFill>
            <a:schemeClr val="bg1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6600" b="1" dirty="0">
                <a:solidFill>
                  <a:srgbClr val="FF3300"/>
                </a:solidFill>
                <a:latin typeface="Arial" panose="020B0604020202020204" pitchFamily="34" charset="0"/>
                <a:ea typeface="微软简隶书" pitchFamily="2" charset="-122"/>
              </a:rPr>
              <a:t>烧伤眼睛</a:t>
            </a:r>
            <a:endParaRPr lang="zh-CN" altLang="en-US" sz="6600" b="1" dirty="0">
              <a:solidFill>
                <a:srgbClr val="FF3300"/>
              </a:solidFill>
              <a:latin typeface="Arial" panose="020B0604020202020204" pitchFamily="34" charset="0"/>
              <a:ea typeface="微软简隶书" pitchFamily="2" charset="-122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 animBg="1"/>
      <p:bldP spid="410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9" name="Picture 3" descr="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4075" y="1268413"/>
            <a:ext cx="4860925" cy="5300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WordArt 4"/>
          <p:cNvSpPr>
            <a:spLocks noTextEdit="1"/>
          </p:cNvSpPr>
          <p:nvPr/>
        </p:nvSpPr>
        <p:spPr>
          <a:xfrm rot="5400000">
            <a:off x="-1152525" y="2600325"/>
            <a:ext cx="4176713" cy="1081088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  <a:normAutofit/>
            <a:scene3d>
              <a:camera prst="legacyPerspectiveFront">
                <a:rot lat="20640000" lon="20700000" rev="0"/>
              </a:camera>
              <a:lightRig rig="legacyNormal3" dir="l"/>
            </a:scene3d>
            <a:sp3d extrusionH="201600" prstMaterial="legacyPlastic">
              <a:extrusionClr>
                <a:srgbClr val="FF9966"/>
              </a:extrusionClr>
            </a:sp3d>
          </a:bodyPr>
          <a:p>
            <a:pPr algn="ctr" eaLnBrk="0" hangingPunct="0"/>
            <a:r>
              <a:rPr lang="zh-CN" altLang="en-US" sz="3600" b="1">
                <a:solidFill>
                  <a:srgbClr val="CC0000"/>
                </a:solidFill>
                <a:latin typeface="隶书" charset="0"/>
                <a:ea typeface="隶书" charset="0"/>
              </a:rPr>
              <a:t>过大年</a:t>
            </a:r>
            <a:endParaRPr lang="zh-CN" altLang="en-US" sz="3600" b="1">
              <a:solidFill>
                <a:srgbClr val="CC0000"/>
              </a:solidFill>
              <a:latin typeface="隶书" charset="0"/>
              <a:ea typeface="隶书" charset="0"/>
            </a:endParaRPr>
          </a:p>
        </p:txBody>
      </p:sp>
      <p:sp>
        <p:nvSpPr>
          <p:cNvPr id="12292" name="WordArt 5"/>
          <p:cNvSpPr>
            <a:spLocks noTextEdit="1"/>
          </p:cNvSpPr>
          <p:nvPr/>
        </p:nvSpPr>
        <p:spPr>
          <a:xfrm rot="5400000">
            <a:off x="6264275" y="2600325"/>
            <a:ext cx="4176713" cy="1081088"/>
          </a:xfrm>
          <a:prstGeom prst="rect">
            <a:avLst/>
          </a:prstGeom>
        </p:spPr>
        <p:txBody>
          <a:bodyPr vert="eaVert" wrap="none" fromWordArt="1">
            <a:prstTxWarp prst="textPlain">
              <a:avLst>
                <a:gd name="adj" fmla="val 50000"/>
              </a:avLst>
            </a:prstTxWarp>
            <a:normAutofit/>
            <a:scene3d>
              <a:camera prst="legacyPerspectiveFront">
                <a:rot lat="20640000" lon="20700000" rev="0"/>
              </a:camera>
              <a:lightRig rig="legacyNormal3" dir="l"/>
            </a:scene3d>
            <a:sp3d extrusionH="201600" prstMaterial="legacyPlastic">
              <a:extrusionClr>
                <a:srgbClr val="FF9966"/>
              </a:extrusionClr>
            </a:sp3d>
          </a:bodyPr>
          <a:p>
            <a:pPr algn="ctr" eaLnBrk="0" hangingPunct="0"/>
            <a:r>
              <a:rPr lang="zh-CN" altLang="en-US" sz="3600" b="1">
                <a:solidFill>
                  <a:srgbClr val="CC0000"/>
                </a:solidFill>
                <a:latin typeface="隶书" charset="0"/>
                <a:ea typeface="隶书" charset="0"/>
              </a:rPr>
              <a:t>吃火锅</a:t>
            </a:r>
            <a:endParaRPr lang="zh-CN" altLang="en-US" sz="3600" b="1">
              <a:solidFill>
                <a:srgbClr val="CC0000"/>
              </a:solidFill>
              <a:latin typeface="隶书" charset="0"/>
              <a:ea typeface="隶书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228600" y="381000"/>
            <a:ext cx="9309100" cy="9220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四、饮食的安全</a:t>
            </a:r>
            <a:endParaRPr kumimoji="0" lang="en-US" altLang="zh-CN" sz="5400" b="1" i="0" u="none" strike="noStrike" kern="1200" cap="none" spc="0" normalizeH="0" baseline="0" noProof="0" dirty="0" smtClean="0">
              <a:ln w="12700">
                <a:noFill/>
                <a:prstDash val="solid"/>
              </a:ln>
              <a:solidFill>
                <a:srgbClr val="FF006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pPr eaLnBrk="1" hangingPunct="1"/>
            <a:endParaRPr lang="zh-CN" altLang="en-US" dirty="0"/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pPr eaLnBrk="1" hangingPunct="1"/>
            <a:endParaRPr lang="zh-CN" altLang="en-US" dirty="0"/>
          </a:p>
        </p:txBody>
      </p:sp>
      <p:pic>
        <p:nvPicPr>
          <p:cNvPr id="13316" name="Picture 2" descr="http://life.365jia.cn/uploads/news/folder_1252595/images/87d3fceb0c67e7739e953adc4f2bb907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0" y="-136525"/>
            <a:ext cx="5651500" cy="4238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17" name="Picture 4" descr="http://img.kangq.com/cms/kangq/img/upload/113_110225/120/editor_1298600815_37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3467100"/>
            <a:ext cx="4521200" cy="3390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b="1" kern="1200" noProof="0" dirty="0" smtClean="0">
                <a:ln w="12700">
                  <a:noFill/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五、防溺水</a:t>
            </a:r>
            <a:br>
              <a:rPr kumimoji="0" lang="en-US" altLang="zh-CN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b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51840" y="1590040"/>
            <a:ext cx="8220710" cy="46202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b="1" kern="1200" noProof="0" dirty="0" smtClean="0">
                <a:ln w="12700">
                  <a:noFill/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六、防拐卖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53035" y="1193800"/>
            <a:ext cx="4762500" cy="2857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555" y="3591560"/>
            <a:ext cx="5135245" cy="32232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/>
          <a:p>
            <a:pPr eaLnBrk="1" hangingPunct="1"/>
            <a:r>
              <a:rPr lang="zh-CN" altLang="en-US" b="1" kern="1200" noProof="0" dirty="0" smtClean="0">
                <a:ln w="12700">
                  <a:noFill/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  <a:sym typeface="+mn-ea"/>
              </a:rPr>
              <a:t>七、保护眼睛</a:t>
            </a:r>
            <a:endParaRPr lang="en-US" altLang="zh-CN" dirty="0"/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/>
        <p:txBody>
          <a:bodyPr vert="horz" wrap="square" lIns="91440" tIns="45720" rIns="91440" bIns="45720" anchor="t"/>
          <a:p>
            <a:pPr eaLnBrk="1" hangingPunct="1"/>
            <a:endParaRPr lang="zh-CN" altLang="en-US" dirty="0"/>
          </a:p>
        </p:txBody>
      </p:sp>
      <p:pic>
        <p:nvPicPr>
          <p:cNvPr id="9220" name="Picture 2" descr="http://imgs.mama.cn/attachment/pic/youjiao/20120903/1346681680_190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9785" y="1600200"/>
            <a:ext cx="7123113" cy="4724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WPS 演示</Application>
  <PresentationFormat>全屏显示(4:3)</PresentationFormat>
  <Paragraphs>22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Arial</vt:lpstr>
      <vt:lpstr>宋体</vt:lpstr>
      <vt:lpstr>Wingdings</vt:lpstr>
      <vt:lpstr>微软简隶书</vt:lpstr>
      <vt:lpstr>隶书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五、防溺水 </vt:lpstr>
      <vt:lpstr>六、防拐卖</vt:lpstr>
      <vt:lpstr>七、保护眼睛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gengjia</dc:creator>
  <cp:lastModifiedBy>糖醋鱼1419384080</cp:lastModifiedBy>
  <cp:revision>9</cp:revision>
  <dcterms:created xsi:type="dcterms:W3CDTF">2013-01-20T12:35:00Z</dcterms:created>
  <dcterms:modified xsi:type="dcterms:W3CDTF">2019-01-21T01:35:28Z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KSOProductBuildVer">
    <vt:lpwstr>2052-11.1.0.8214</vt:lpwstr>
  </property>
</Properties>
</file>