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2" r:id="rId3"/>
    <p:sldId id="352" r:id="rId4"/>
    <p:sldId id="309" r:id="rId5"/>
    <p:sldId id="523" r:id="rId6"/>
    <p:sldId id="437" r:id="rId7"/>
    <p:sldId id="473" r:id="rId8"/>
    <p:sldId id="474" r:id="rId9"/>
    <p:sldId id="407" r:id="rId10"/>
    <p:sldId id="576" r:id="rId11"/>
    <p:sldId id="524" r:id="rId12"/>
    <p:sldId id="577" r:id="rId13"/>
    <p:sldId id="414" r:id="rId14"/>
    <p:sldId id="578" r:id="rId15"/>
    <p:sldId id="581" r:id="rId16"/>
    <p:sldId id="582" r:id="rId17"/>
    <p:sldId id="410" r:id="rId18"/>
    <p:sldId id="411" r:id="rId19"/>
    <p:sldId id="413" r:id="rId20"/>
    <p:sldId id="415" r:id="rId21"/>
    <p:sldId id="484" r:id="rId22"/>
    <p:sldId id="485" r:id="rId23"/>
    <p:sldId id="486" r:id="rId24"/>
    <p:sldId id="487" r:id="rId25"/>
    <p:sldId id="416" r:id="rId26"/>
    <p:sldId id="629" r:id="rId27"/>
    <p:sldId id="483" r:id="rId28"/>
    <p:sldId id="417" r:id="rId29"/>
    <p:sldId id="259" r:id="rId30"/>
    <p:sldId id="266" r:id="rId31"/>
    <p:sldId id="267" r:id="rId32"/>
    <p:sldId id="268" r:id="rId33"/>
    <p:sldId id="274" r:id="rId34"/>
    <p:sldId id="269" r:id="rId35"/>
    <p:sldId id="270" r:id="rId36"/>
    <p:sldId id="271" r:id="rId37"/>
    <p:sldId id="272" r:id="rId38"/>
    <p:sldId id="273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380" r:id="rId47"/>
    <p:sldId id="261" r:id="rId48"/>
    <p:sldId id="336" r:id="rId49"/>
    <p:sldId id="406" r:id="rId50"/>
    <p:sldId id="258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media" Target="file:///C:\Users\&#38472;&#36132;&#33805;\Desktop\U4\Story009.mp3" TargetMode="External"/><Relationship Id="rId3" Type="http://schemas.openxmlformats.org/officeDocument/2006/relationships/audio" Target="file:///C:\Users\&#38472;&#36132;&#33805;\Desktop\U4\Story009.mp3" TargetMode="External"/><Relationship Id="rId2" Type="http://schemas.openxmlformats.org/officeDocument/2006/relationships/image" Target="../media/image15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media" Target="file:///C:\Users\&#38472;&#36132;&#33805;\Desktop\U4\Story005.mp3" TargetMode="External"/><Relationship Id="rId3" Type="http://schemas.openxmlformats.org/officeDocument/2006/relationships/audio" Target="file:///C:\Users\&#38472;&#36132;&#33805;\Desktop\U4\Story005.mp3" TargetMode="External"/><Relationship Id="rId2" Type="http://schemas.openxmlformats.org/officeDocument/2006/relationships/image" Target="../media/image16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media" Target="file:///C:\Users\&#38472;&#36132;&#33805;\Desktop\U4\Story003.mp3" TargetMode="External"/><Relationship Id="rId8" Type="http://schemas.openxmlformats.org/officeDocument/2006/relationships/audio" Target="file:///C:\Users\&#38472;&#36132;&#33805;\Desktop\U4\Story003.mp3" TargetMode="External"/><Relationship Id="rId7" Type="http://schemas.microsoft.com/office/2007/relationships/media" Target="file:///C:\Users\&#38472;&#36132;&#33805;\Desktop\U4\Story002.mp3" TargetMode="External"/><Relationship Id="rId6" Type="http://schemas.openxmlformats.org/officeDocument/2006/relationships/audio" Target="file:///C:\Users\&#38472;&#36132;&#33805;\Desktop\U4\Story002.mp3" TargetMode="External"/><Relationship Id="rId5" Type="http://schemas.openxmlformats.org/officeDocument/2006/relationships/image" Target="../media/image14.png"/><Relationship Id="rId4" Type="http://schemas.microsoft.com/office/2007/relationships/media" Target="file:///C:\Users\&#38472;&#36132;&#33805;\Desktop\U4\Story001.mp3" TargetMode="External"/><Relationship Id="rId3" Type="http://schemas.openxmlformats.org/officeDocument/2006/relationships/audio" Target="file:///C:\Users\&#38472;&#36132;&#33805;\Desktop\U4\Story001.mp3" TargetMode="External"/><Relationship Id="rId2" Type="http://schemas.openxmlformats.org/officeDocument/2006/relationships/image" Target="../media/image17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media" Target="file:///C:\Users\&#38472;&#36132;&#33805;\Desktop\U4\Story006.mp3" TargetMode="External"/><Relationship Id="rId8" Type="http://schemas.openxmlformats.org/officeDocument/2006/relationships/audio" Target="file:///C:\Users\&#38472;&#36132;&#33805;\Desktop\U4\Story006.mp3" TargetMode="External"/><Relationship Id="rId7" Type="http://schemas.microsoft.com/office/2007/relationships/media" Target="file:///C:\Users\&#38472;&#36132;&#33805;\Desktop\U4\Story005.mp3" TargetMode="External"/><Relationship Id="rId6" Type="http://schemas.openxmlformats.org/officeDocument/2006/relationships/audio" Target="file:///C:\Users\&#38472;&#36132;&#33805;\Desktop\U4\Story005.mp3" TargetMode="External"/><Relationship Id="rId5" Type="http://schemas.openxmlformats.org/officeDocument/2006/relationships/image" Target="../media/image14.png"/><Relationship Id="rId4" Type="http://schemas.microsoft.com/office/2007/relationships/media" Target="file:///C:\Users\&#38472;&#36132;&#33805;\Desktop\U4\Story004.mp3" TargetMode="External"/><Relationship Id="rId3" Type="http://schemas.openxmlformats.org/officeDocument/2006/relationships/audio" Target="file:///C:\Users\&#38472;&#36132;&#33805;\Desktop\U4\Story004.mp3" TargetMode="External"/><Relationship Id="rId2" Type="http://schemas.openxmlformats.org/officeDocument/2006/relationships/image" Target="../media/image16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media" Target="file:///C:\Users\&#38472;&#36132;&#33805;\Desktop\U4\Story008.mp3" TargetMode="External"/><Relationship Id="rId6" Type="http://schemas.openxmlformats.org/officeDocument/2006/relationships/audio" Target="file:///C:\Users\&#38472;&#36132;&#33805;\Desktop\U4\Story008.mp3" TargetMode="External"/><Relationship Id="rId5" Type="http://schemas.openxmlformats.org/officeDocument/2006/relationships/image" Target="../media/image14.png"/><Relationship Id="rId4" Type="http://schemas.microsoft.com/office/2007/relationships/media" Target="file:///C:\Users\&#38472;&#36132;&#33805;\Desktop\U4\Story007.mp3" TargetMode="External"/><Relationship Id="rId3" Type="http://schemas.openxmlformats.org/officeDocument/2006/relationships/audio" Target="file:///C:\Users\&#38472;&#36132;&#33805;\Desktop\U4\Story007.mp3" TargetMode="External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media" Target="file:///C:\Users\&#38472;&#36132;&#33805;\Desktop\U4\Story011.mp3" TargetMode="External"/><Relationship Id="rId8" Type="http://schemas.openxmlformats.org/officeDocument/2006/relationships/audio" Target="file:///C:\Users\&#38472;&#36132;&#33805;\Desktop\U4\Story011.mp3" TargetMode="External"/><Relationship Id="rId7" Type="http://schemas.microsoft.com/office/2007/relationships/media" Target="file:///C:\Users\&#38472;&#36132;&#33805;\Desktop\U4\Story010.mp3" TargetMode="External"/><Relationship Id="rId6" Type="http://schemas.openxmlformats.org/officeDocument/2006/relationships/audio" Target="file:///C:\Users\&#38472;&#36132;&#33805;\Desktop\U4\Story010.mp3" TargetMode="External"/><Relationship Id="rId5" Type="http://schemas.openxmlformats.org/officeDocument/2006/relationships/image" Target="../media/image14.png"/><Relationship Id="rId4" Type="http://schemas.microsoft.com/office/2007/relationships/media" Target="file:///C:\Users\&#38472;&#36132;&#33805;\Desktop\U4\Story009.mp3" TargetMode="External"/><Relationship Id="rId3" Type="http://schemas.openxmlformats.org/officeDocument/2006/relationships/audio" Target="file:///C:\Users\&#38472;&#36132;&#33805;\Desktop\U4\Story009.mp3" TargetMode="External"/><Relationship Id="rId2" Type="http://schemas.openxmlformats.org/officeDocument/2006/relationships/image" Target="../media/image15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media" Target="file:///C:\Users\&#38472;&#36132;&#33805;\Desktop\U4\Story003.mp3" TargetMode="External"/><Relationship Id="rId8" Type="http://schemas.openxmlformats.org/officeDocument/2006/relationships/audio" Target="file:///C:\Users\&#38472;&#36132;&#33805;\Desktop\U4\Story003.mp3" TargetMode="External"/><Relationship Id="rId7" Type="http://schemas.microsoft.com/office/2007/relationships/media" Target="file:///C:\Users\&#38472;&#36132;&#33805;\Desktop\U4\Story002.mp3" TargetMode="External"/><Relationship Id="rId6" Type="http://schemas.openxmlformats.org/officeDocument/2006/relationships/audio" Target="file:///C:\Users\&#38472;&#36132;&#33805;\Desktop\U4\Story002.mp3" TargetMode="External"/><Relationship Id="rId5" Type="http://schemas.openxmlformats.org/officeDocument/2006/relationships/image" Target="../media/image14.png"/><Relationship Id="rId4" Type="http://schemas.microsoft.com/office/2007/relationships/media" Target="file:///C:\Users\&#38472;&#36132;&#33805;\Desktop\U4\Story001.mp3" TargetMode="External"/><Relationship Id="rId3" Type="http://schemas.openxmlformats.org/officeDocument/2006/relationships/audio" Target="file:///C:\Users\&#38472;&#36132;&#33805;\Desktop\U4\Story001.mp3" TargetMode="External"/><Relationship Id="rId2" Type="http://schemas.openxmlformats.org/officeDocument/2006/relationships/image" Target="../media/image17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media" Target="file:///C:\Users\&#38472;&#36132;&#33805;\Desktop\U4\Story006.mp3" TargetMode="External"/><Relationship Id="rId8" Type="http://schemas.openxmlformats.org/officeDocument/2006/relationships/audio" Target="file:///C:\Users\&#38472;&#36132;&#33805;\Desktop\U4\Story006.mp3" TargetMode="External"/><Relationship Id="rId7" Type="http://schemas.microsoft.com/office/2007/relationships/media" Target="file:///C:\Users\&#38472;&#36132;&#33805;\Desktop\U4\Story005.mp3" TargetMode="External"/><Relationship Id="rId6" Type="http://schemas.openxmlformats.org/officeDocument/2006/relationships/audio" Target="file:///C:\Users\&#38472;&#36132;&#33805;\Desktop\U4\Story005.mp3" TargetMode="External"/><Relationship Id="rId5" Type="http://schemas.openxmlformats.org/officeDocument/2006/relationships/image" Target="../media/image14.png"/><Relationship Id="rId4" Type="http://schemas.microsoft.com/office/2007/relationships/media" Target="file:///C:\Users\&#38472;&#36132;&#33805;\Desktop\U4\Story004.mp3" TargetMode="External"/><Relationship Id="rId3" Type="http://schemas.openxmlformats.org/officeDocument/2006/relationships/audio" Target="file:///C:\Users\&#38472;&#36132;&#33805;\Desktop\U4\Story004.mp3" TargetMode="External"/><Relationship Id="rId2" Type="http://schemas.openxmlformats.org/officeDocument/2006/relationships/image" Target="../media/image16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media" Target="file:///C:\Users\&#38472;&#36132;&#33805;\Desktop\U4\Story008.mp3" TargetMode="External"/><Relationship Id="rId6" Type="http://schemas.openxmlformats.org/officeDocument/2006/relationships/audio" Target="file:///C:\Users\&#38472;&#36132;&#33805;\Desktop\U4\Story008.mp3" TargetMode="External"/><Relationship Id="rId5" Type="http://schemas.openxmlformats.org/officeDocument/2006/relationships/image" Target="../media/image14.png"/><Relationship Id="rId4" Type="http://schemas.microsoft.com/office/2007/relationships/media" Target="file:///C:\Users\&#38472;&#36132;&#33805;\Desktop\U4\Story007.mp3" TargetMode="External"/><Relationship Id="rId3" Type="http://schemas.openxmlformats.org/officeDocument/2006/relationships/audio" Target="file:///C:\Users\&#38472;&#36132;&#33805;\Desktop\U4\Story007.mp3" TargetMode="External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9" Type="http://schemas.microsoft.com/office/2007/relationships/media" Target="file:///C:\Users\&#38472;&#36132;&#33805;\Desktop\U4\Story011.mp3" TargetMode="External"/><Relationship Id="rId8" Type="http://schemas.openxmlformats.org/officeDocument/2006/relationships/audio" Target="file:///C:\Users\&#38472;&#36132;&#33805;\Desktop\U4\Story011.mp3" TargetMode="External"/><Relationship Id="rId7" Type="http://schemas.microsoft.com/office/2007/relationships/media" Target="file:///C:\Users\&#38472;&#36132;&#33805;\Desktop\U4\Story010.mp3" TargetMode="External"/><Relationship Id="rId6" Type="http://schemas.openxmlformats.org/officeDocument/2006/relationships/audio" Target="file:///C:\Users\&#38472;&#36132;&#33805;\Desktop\U4\Story010.mp3" TargetMode="External"/><Relationship Id="rId5" Type="http://schemas.openxmlformats.org/officeDocument/2006/relationships/image" Target="../media/image14.png"/><Relationship Id="rId4" Type="http://schemas.microsoft.com/office/2007/relationships/media" Target="file:///C:\Users\&#38472;&#36132;&#33805;\Desktop\U4\Story009.mp3" TargetMode="External"/><Relationship Id="rId3" Type="http://schemas.openxmlformats.org/officeDocument/2006/relationships/audio" Target="file:///C:\Users\&#38472;&#36132;&#33805;\Desktop\U4\Story009.mp3" TargetMode="External"/><Relationship Id="rId2" Type="http://schemas.openxmlformats.org/officeDocument/2006/relationships/image" Target="../media/image15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wmf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39.GIF"/><Relationship Id="rId7" Type="http://schemas.openxmlformats.org/officeDocument/2006/relationships/image" Target="../media/image38.GIF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6.wav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audio" Target="../media/audio1.wav"/><Relationship Id="rId10" Type="http://schemas.openxmlformats.org/officeDocument/2006/relationships/audio" Target="../media/audio3.wav"/><Relationship Id="rId1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7.wav"/><Relationship Id="rId1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7.wav"/><Relationship Id="rId3" Type="http://schemas.openxmlformats.org/officeDocument/2006/relationships/hyperlink" Target="Story time.swf" TargetMode="Externa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.xml"/><Relationship Id="rId1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8.wav"/><Relationship Id="rId7" Type="http://schemas.openxmlformats.org/officeDocument/2006/relationships/image" Target="../media/image50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32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52.jpeg"/><Relationship Id="rId4" Type="http://schemas.openxmlformats.org/officeDocument/2006/relationships/image" Target="../media/image32.png"/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57.jpeg"/><Relationship Id="rId4" Type="http://schemas.openxmlformats.org/officeDocument/2006/relationships/image" Target="../media/image56.GIF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jpeg"/><Relationship Id="rId8" Type="http://schemas.openxmlformats.org/officeDocument/2006/relationships/image" Target="../media/image64.jpeg"/><Relationship Id="rId7" Type="http://schemas.openxmlformats.org/officeDocument/2006/relationships/image" Target="../media/image63.jpeg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68.jpeg"/><Relationship Id="rId11" Type="http://schemas.openxmlformats.org/officeDocument/2006/relationships/image" Target="../media/image67.jpeg"/><Relationship Id="rId10" Type="http://schemas.openxmlformats.org/officeDocument/2006/relationships/image" Target="../media/image66.jpeg"/><Relationship Id="rId1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jpeg"/><Relationship Id="rId8" Type="http://schemas.openxmlformats.org/officeDocument/2006/relationships/image" Target="../media/image65.jpeg"/><Relationship Id="rId7" Type="http://schemas.openxmlformats.org/officeDocument/2006/relationships/image" Target="../media/image64.jpeg"/><Relationship Id="rId6" Type="http://schemas.openxmlformats.org/officeDocument/2006/relationships/image" Target="../media/image63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68.jpeg"/><Relationship Id="rId10" Type="http://schemas.openxmlformats.org/officeDocument/2006/relationships/image" Target="../media/image67.jpeg"/><Relationship Id="rId1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9.wav"/><Relationship Id="rId4" Type="http://schemas.openxmlformats.org/officeDocument/2006/relationships/image" Target="../media/image74.jpeg"/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media" Target="file:///C:\Users\&#38472;&#36132;&#33805;\Desktop\U4\Story007.mp3" TargetMode="External"/><Relationship Id="rId6" Type="http://schemas.openxmlformats.org/officeDocument/2006/relationships/audio" Target="file:///C:\Users\&#38472;&#36132;&#33805;\Desktop\U4\Story007.mp3" TargetMode="External"/><Relationship Id="rId5" Type="http://schemas.openxmlformats.org/officeDocument/2006/relationships/image" Target="../media/image14.png"/><Relationship Id="rId4" Type="http://schemas.microsoft.com/office/2007/relationships/media" Target="file:///C:\Users\&#38472;&#36132;&#33805;\Desktop\U4\Story008.mp3" TargetMode="External"/><Relationship Id="rId3" Type="http://schemas.openxmlformats.org/officeDocument/2006/relationships/audio" Target="file:///C:\Users\&#38472;&#36132;&#33805;\Desktop\U4\Story008.mp3" TargetMode="External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media" Target="file:///C:\Users\&#38472;&#36132;&#33805;\Desktop\U4\Story010.mp3" TargetMode="External"/><Relationship Id="rId3" Type="http://schemas.openxmlformats.org/officeDocument/2006/relationships/audio" Target="file:///C:\Users\&#38472;&#36132;&#33805;\Desktop\U4\Story010.mp3" TargetMode="External"/><Relationship Id="rId2" Type="http://schemas.openxmlformats.org/officeDocument/2006/relationships/image" Target="../media/image15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pic>
        <p:nvPicPr>
          <p:cNvPr id="3080" name="Picture 10" descr="C:\Documents and Settings\Administrator\桌面\abstract-design-with-beautiful-flowers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638" y="4797425"/>
            <a:ext cx="904875" cy="844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1" name="Text Box 4"/>
          <p:cNvSpPr txBox="1"/>
          <p:nvPr/>
        </p:nvSpPr>
        <p:spPr>
          <a:xfrm>
            <a:off x="1617663" y="472440"/>
            <a:ext cx="4789487" cy="516890"/>
          </a:xfrm>
          <a:prstGeom prst="rect">
            <a:avLst/>
          </a:prstGeom>
          <a:noFill/>
          <a:ln w="9525">
            <a:noFill/>
          </a:ln>
        </p:spPr>
        <p:txBody>
          <a:bodyPr lIns="91422" tIns="45711" rIns="91422" bIns="45711"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幼圆" pitchFamily="1" charset="-122"/>
                <a:ea typeface="幼圆" pitchFamily="1" charset="-122"/>
              </a:rPr>
              <a:t>译林出版社 四年级上册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>
                  <a:srgbClr val="C0C0C0"/>
                </a:outerShdw>
              </a:effectLst>
              <a:latin typeface="幼圆" pitchFamily="1" charset="-122"/>
              <a:ea typeface="幼圆" pitchFamily="1" charset="-122"/>
            </a:endParaRPr>
          </a:p>
        </p:txBody>
      </p:sp>
      <p:sp>
        <p:nvSpPr>
          <p:cNvPr id="3082" name="Rectangle 17"/>
          <p:cNvSpPr/>
          <p:nvPr/>
        </p:nvSpPr>
        <p:spPr>
          <a:xfrm>
            <a:off x="4648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ctr"/>
            <a:endParaRPr lang="en-US" altLang="x-none" sz="14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84" name="Picture 10" descr="C:\Documents and Settings\Administrator\桌面\abstract-design-with-beautiful-flowers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238" y="2803525"/>
            <a:ext cx="1554162" cy="1406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5" name="Text Box 4"/>
          <p:cNvSpPr txBox="1"/>
          <p:nvPr/>
        </p:nvSpPr>
        <p:spPr>
          <a:xfrm rot="21420245">
            <a:off x="1784668" y="1371283"/>
            <a:ext cx="8421687" cy="2644775"/>
          </a:xfrm>
          <a:prstGeom prst="rect">
            <a:avLst/>
          </a:prstGeom>
          <a:noFill/>
          <a:ln w="9525">
            <a:noFill/>
          </a:ln>
        </p:spPr>
        <p:txBody>
          <a:bodyPr lIns="91422" tIns="45711" rIns="91422" bIns="45711">
            <a:spAutoFit/>
          </a:bodyPr>
          <a:p>
            <a:pPr lvl="0" algn="r" eaLnBrk="1" hangingPunct="1">
              <a:spcBef>
                <a:spcPct val="50000"/>
              </a:spcBef>
            </a:pPr>
            <a:r>
              <a:rPr lang="en-US" altLang="x-none" sz="5400" b="1" dirty="0">
                <a:latin typeface="Microsoft Sans Serif" panose="020B0604020202020204" pitchFamily="2" charset="0"/>
                <a:ea typeface="方正卡通简体" pitchFamily="1" charset="-122"/>
              </a:rPr>
              <a:t>Unit4  I can play basketball </a:t>
            </a:r>
            <a:r>
              <a:rPr lang="en-US" altLang="x-none" sz="2800" b="1" dirty="0">
                <a:latin typeface="Microsoft Sans Serif" panose="020B0604020202020204" pitchFamily="2" charset="0"/>
                <a:ea typeface="方正卡通简体" pitchFamily="1" charset="-122"/>
              </a:rPr>
              <a:t>(Period 1 Story time)</a:t>
            </a:r>
            <a:endParaRPr lang="en-US" altLang="x-none" sz="2800" b="1" dirty="0">
              <a:latin typeface="Microsoft Sans Serif" panose="020B0604020202020204" pitchFamily="2" charset="0"/>
              <a:ea typeface="方正卡通简体" pitchFamily="1" charset="-122"/>
            </a:endParaRPr>
          </a:p>
          <a:p>
            <a:pPr lvl="0" algn="r" eaLnBrk="1" hangingPunct="1">
              <a:spcBef>
                <a:spcPct val="50000"/>
              </a:spcBef>
            </a:pPr>
            <a:r>
              <a:rPr lang="zh-CN" altLang="en-US" sz="2800" b="1" dirty="0">
                <a:latin typeface="Microsoft Sans Serif" panose="020B0604020202020204" pitchFamily="2" charset="0"/>
                <a:ea typeface="方正卡通简体" pitchFamily="1" charset="-122"/>
              </a:rPr>
              <a:t>湟里中心小学  范勤霞</a:t>
            </a:r>
            <a:endParaRPr lang="zh-CN" altLang="en-US" sz="2800" b="1" dirty="0">
              <a:latin typeface="Microsoft Sans Serif" panose="020B0604020202020204" pitchFamily="2" charset="0"/>
              <a:ea typeface="方正卡通简体" pitchFamily="1" charset="-122"/>
            </a:endParaRPr>
          </a:p>
          <a:p>
            <a:pPr lvl="0" algn="l" eaLnBrk="1" hangingPunct="1">
              <a:spcBef>
                <a:spcPct val="50000"/>
              </a:spcBef>
            </a:pPr>
            <a:r>
              <a:rPr lang="en-US" altLang="x-none" sz="2800" b="1" dirty="0">
                <a:latin typeface="Microsoft Sans Serif" panose="020B0604020202020204" pitchFamily="2" charset="0"/>
                <a:ea typeface="方正卡通简体" pitchFamily="1" charset="-122"/>
              </a:rPr>
              <a:t>                                                       </a:t>
            </a:r>
            <a:endParaRPr lang="zh-CN" altLang="en-US" sz="2400" b="1" dirty="0">
              <a:latin typeface="Microsoft Sans Serif" panose="020B0604020202020204" pitchFamily="2" charset="0"/>
              <a:ea typeface="方正卡通简体" pitchFamily="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700">
                                      <p:cBhvr>
                                        <p:cTn id="1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700">
                                      <p:cBhvr>
                                        <p:cTn id="1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700">
                                      <p:cBhvr>
                                        <p:cTn id="21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700">
                                      <p:cBhvr>
                                        <p:cTn id="23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  <p:bldP spid="308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sp>
        <p:nvSpPr>
          <p:cNvPr id="11" name="云形 3"/>
          <p:cNvSpPr/>
          <p:nvPr/>
        </p:nvSpPr>
        <p:spPr bwMode="auto">
          <a:xfrm>
            <a:off x="20320" y="13335"/>
            <a:ext cx="3464560" cy="688340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Watch and answer.</a:t>
            </a:r>
            <a:endParaRPr kumimoji="0" lang="en-US" altLang="zh-CN" sz="2800" b="0" i="0" u="none" strike="noStrike" kern="1200" cap="none" spc="0" normalizeH="0" baseline="0" noProof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5" y="983615"/>
            <a:ext cx="5180965" cy="2843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图片 27649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00" y="3519805"/>
            <a:ext cx="5712460" cy="3083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717540" y="1290955"/>
            <a:ext cx="6586220" cy="2228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At first(</a:t>
            </a:r>
            <a:r>
              <a:rPr lang="zh-CN" altLang="en-US" sz="2800" b="1"/>
              <a:t>开始</a:t>
            </a:r>
            <a:r>
              <a:rPr lang="en-US" altLang="zh-CN" sz="2800" b="1"/>
              <a:t>)</a:t>
            </a:r>
            <a:r>
              <a:rPr lang="zh-CN" altLang="en-US" sz="2800" b="1"/>
              <a:t>，</a:t>
            </a:r>
            <a:endParaRPr lang="zh-CN" altLang="en-US" sz="2800" b="1"/>
          </a:p>
          <a:p>
            <a:endParaRPr lang="en-US" altLang="zh-CN" sz="2800" b="1"/>
          </a:p>
          <a:p>
            <a:r>
              <a:rPr lang="en-US" altLang="zh-CN" sz="2800" b="1"/>
              <a:t>Liu Tao__________ play basketball.</a:t>
            </a:r>
            <a:endParaRPr lang="en-US" altLang="zh-CN" sz="2800" b="1"/>
          </a:p>
          <a:p>
            <a:endParaRPr lang="en-US" altLang="zh-CN" sz="2800" b="1"/>
          </a:p>
          <a:p>
            <a:r>
              <a:rPr lang="en-US" altLang="zh-CN" sz="2800" b="1"/>
              <a:t>And he is very__________.</a:t>
            </a:r>
            <a:endParaRPr lang="en-US" altLang="zh-CN" sz="2800" b="1"/>
          </a:p>
        </p:txBody>
      </p:sp>
      <p:sp>
        <p:nvSpPr>
          <p:cNvPr id="5" name="文本框 4"/>
          <p:cNvSpPr txBox="1"/>
          <p:nvPr/>
        </p:nvSpPr>
        <p:spPr>
          <a:xfrm>
            <a:off x="490855" y="3947160"/>
            <a:ext cx="6586220" cy="2228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At last(</a:t>
            </a:r>
            <a:r>
              <a:rPr lang="zh-CN" altLang="en-US" sz="2800" b="1"/>
              <a:t>最后</a:t>
            </a:r>
            <a:r>
              <a:rPr lang="en-US" altLang="zh-CN" sz="2800" b="1"/>
              <a:t>)</a:t>
            </a:r>
            <a:r>
              <a:rPr lang="zh-CN" altLang="en-US" sz="2800" b="1"/>
              <a:t>，</a:t>
            </a:r>
            <a:endParaRPr lang="zh-CN" altLang="en-US" sz="2800" b="1"/>
          </a:p>
          <a:p>
            <a:endParaRPr lang="en-US" altLang="zh-CN" sz="2800" b="1"/>
          </a:p>
          <a:p>
            <a:r>
              <a:rPr lang="en-US" altLang="zh-CN" sz="2800" b="1"/>
              <a:t>Liu Tao__________ play basketball.</a:t>
            </a:r>
            <a:endParaRPr lang="en-US" altLang="zh-CN" sz="2800" b="1"/>
          </a:p>
          <a:p>
            <a:endParaRPr lang="en-US" altLang="zh-CN" sz="2800" b="1"/>
          </a:p>
          <a:p>
            <a:r>
              <a:rPr lang="en-US" altLang="zh-CN" sz="2800" b="1"/>
              <a:t>And he is very__________.</a:t>
            </a:r>
            <a:endParaRPr lang="en-US" altLang="zh-CN" sz="2800" b="1"/>
          </a:p>
        </p:txBody>
      </p:sp>
      <p:sp>
        <p:nvSpPr>
          <p:cNvPr id="6" name="文本框 5"/>
          <p:cNvSpPr txBox="1"/>
          <p:nvPr/>
        </p:nvSpPr>
        <p:spPr>
          <a:xfrm>
            <a:off x="1864995" y="4677410"/>
            <a:ext cx="1295400" cy="767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F0000"/>
                </a:solidFill>
              </a:rPr>
              <a:t>can</a:t>
            </a:r>
            <a:endParaRPr lang="en-US" altLang="zh-CN" sz="4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23075" y="2021205"/>
            <a:ext cx="1295400" cy="767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F0000"/>
                </a:solidFill>
              </a:rPr>
              <a:t>can't</a:t>
            </a:r>
            <a:endParaRPr lang="en-US" altLang="zh-CN" sz="44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18475" y="2788920"/>
            <a:ext cx="1295400" cy="767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F0000"/>
                </a:solidFill>
              </a:rPr>
              <a:t>sad</a:t>
            </a:r>
            <a:endParaRPr lang="en-US" altLang="zh-CN" sz="44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22575" y="5445125"/>
            <a:ext cx="2894965" cy="767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FF0000"/>
                </a:solidFill>
              </a:rPr>
              <a:t>happy</a:t>
            </a:r>
            <a:endParaRPr lang="en-US" altLang="zh-CN" sz="44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68395" y="215900"/>
            <a:ext cx="7604760" cy="7677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Q4:Who helped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帮助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en-US" altLang="zh-CN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him?</a:t>
            </a:r>
            <a:endParaRPr lang="en-US" altLang="zh-CN" sz="4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5" grpId="0"/>
      <p:bldP spid="6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sp>
        <p:nvSpPr>
          <p:cNvPr id="11" name="云形 3"/>
          <p:cNvSpPr/>
          <p:nvPr/>
        </p:nvSpPr>
        <p:spPr bwMode="auto">
          <a:xfrm>
            <a:off x="20320" y="13335"/>
            <a:ext cx="3464560" cy="688340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Watch and answer.</a:t>
            </a:r>
            <a:endParaRPr kumimoji="0" lang="en-US" altLang="zh-CN" sz="2800" b="0" i="0" u="none" strike="noStrike" kern="1200" cap="none" spc="0" normalizeH="0" baseline="0" noProof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7650" name="图片 27649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010" y="1514475"/>
            <a:ext cx="8985250" cy="4850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3668395" y="215900"/>
            <a:ext cx="7604760" cy="7677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Q4:Who helped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帮助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en-US" altLang="zh-CN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him?</a:t>
            </a:r>
            <a:endParaRPr lang="en-US" altLang="zh-CN" sz="4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611" name="文本框 25610"/>
          <p:cNvSpPr txBox="1"/>
          <p:nvPr/>
        </p:nvSpPr>
        <p:spPr>
          <a:xfrm>
            <a:off x="2926080" y="2157095"/>
            <a:ext cx="4810125" cy="1219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/>
            <a:r>
              <a:rPr lang="en-US" altLang="zh-CN" sz="3700" b="1" i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Have a try</a:t>
            </a:r>
            <a:r>
              <a:rPr lang="zh-CN" altLang="en-US" sz="3700" b="1" i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</a:t>
            </a:r>
            <a:r>
              <a:rPr lang="en-US" altLang="zh-CN" sz="3700" b="1" i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Liu Tao.</a:t>
            </a:r>
            <a:endParaRPr lang="en-US" altLang="zh-CN" sz="3700" b="1" i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/>
            <a:endParaRPr lang="en-US" altLang="zh-CN" sz="3700" b="1" i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84880" y="701675"/>
            <a:ext cx="7604760" cy="7677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Q5:What did they talk to him? </a:t>
            </a:r>
            <a:endParaRPr lang="en-US" altLang="zh-CN" sz="4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69920" y="1605915"/>
            <a:ext cx="3930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A.</a:t>
            </a:r>
            <a:r>
              <a:rPr lang="zh-CN" altLang="en-US" sz="2400" b="1"/>
              <a:t>试一试       </a:t>
            </a:r>
            <a:r>
              <a:rPr lang="en-US" altLang="zh-CN" sz="2400" b="1"/>
              <a:t>B. </a:t>
            </a:r>
            <a:r>
              <a:rPr lang="zh-CN" altLang="en-US" sz="2400" b="1"/>
              <a:t>没关系</a:t>
            </a:r>
            <a:endParaRPr lang="zh-CN" altLang="en-US" sz="2400" b="1"/>
          </a:p>
        </p:txBody>
      </p:sp>
      <p:sp>
        <p:nvSpPr>
          <p:cNvPr id="15" name="文本框 14"/>
          <p:cNvSpPr txBox="1"/>
          <p:nvPr/>
        </p:nvSpPr>
        <p:spPr>
          <a:xfrm>
            <a:off x="3017520" y="1378585"/>
            <a:ext cx="559435" cy="914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5400">
                <a:solidFill>
                  <a:srgbClr val="FF0000"/>
                </a:solidFill>
                <a:latin typeface="Arial" panose="020B0604020202020204" pitchFamily="34" charset="0"/>
              </a:rPr>
              <a:t>√</a:t>
            </a:r>
            <a:endParaRPr lang="zh-CN" altLang="en-US" sz="54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Story009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6955" y="245681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21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5611" grpId="0"/>
      <p:bldP spid="3" grpId="0"/>
      <p:bldP spid="12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sp>
        <p:nvSpPr>
          <p:cNvPr id="25606" name="Rectangle 4"/>
          <p:cNvSpPr/>
          <p:nvPr/>
        </p:nvSpPr>
        <p:spPr>
          <a:xfrm>
            <a:off x="1524000" y="6477000"/>
            <a:ext cx="9142413" cy="3810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none" anchor="ctr"/>
          <a:p>
            <a:pPr lvl="0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5612" name="图片 25611" descr="3"/>
          <p:cNvPicPr>
            <a:picLocks noChangeAspect="1"/>
          </p:cNvPicPr>
          <p:nvPr/>
        </p:nvPicPr>
        <p:blipFill>
          <a:blip r:embed="rId2"/>
          <a:srcRect l="12364" t="37280" r="48679" b="5409"/>
          <a:stretch>
            <a:fillRect/>
          </a:stretch>
        </p:blipFill>
        <p:spPr>
          <a:xfrm>
            <a:off x="1148080" y="2556510"/>
            <a:ext cx="5308600" cy="3358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16" name="文本框 25615"/>
          <p:cNvSpPr txBox="1"/>
          <p:nvPr/>
        </p:nvSpPr>
        <p:spPr>
          <a:xfrm>
            <a:off x="6888480" y="2024380"/>
            <a:ext cx="4297680" cy="944880"/>
          </a:xfrm>
          <a:prstGeom prst="rect">
            <a:avLst/>
          </a:prstGeom>
          <a:solidFill>
            <a:srgbClr val="3366FF"/>
          </a:solidFill>
          <a:ln w="76200" cap="rnd" cmpd="sng">
            <a:solidFill>
              <a:srgbClr val="FFFF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pPr lvl="0"/>
            <a:r>
              <a:rPr lang="en-US" altLang="zh-CN" sz="2800" b="1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Don't be shy!Just try!</a:t>
            </a:r>
            <a:endParaRPr lang="en-US" altLang="zh-CN" sz="2800" b="1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  <a:p>
            <a:pPr lvl="0"/>
            <a:r>
              <a:rPr lang="zh-CN" altLang="en-US" sz="2800" b="1" dirty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别害羞，试一试吧！</a:t>
            </a:r>
            <a:endParaRPr lang="zh-CN" altLang="en-US" sz="2800" b="1" dirty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5617" name="文本框 25616"/>
          <p:cNvSpPr txBox="1"/>
          <p:nvPr/>
        </p:nvSpPr>
        <p:spPr>
          <a:xfrm>
            <a:off x="6888163" y="3316288"/>
            <a:ext cx="3168650" cy="518160"/>
          </a:xfrm>
          <a:prstGeom prst="rect">
            <a:avLst/>
          </a:prstGeom>
          <a:solidFill>
            <a:srgbClr val="3366FF"/>
          </a:solidFill>
          <a:ln w="76200" cap="rnd" cmpd="sng">
            <a:solidFill>
              <a:srgbClr val="FFFF00"/>
            </a:solidFill>
            <a:prstDash val="sysDot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lvl="0"/>
            <a:r>
              <a:rPr lang="en-US" altLang="zh-CN" sz="2800" b="1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Come on! </a:t>
            </a:r>
            <a:r>
              <a:rPr lang="zh-CN" altLang="en-US" sz="2800" b="1" dirty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加油！</a:t>
            </a:r>
            <a:endParaRPr lang="zh-CN" altLang="en-US" sz="2800" b="1" dirty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5618" name="文本框 25617"/>
          <p:cNvSpPr txBox="1"/>
          <p:nvPr/>
        </p:nvSpPr>
        <p:spPr>
          <a:xfrm>
            <a:off x="6888163" y="4221163"/>
            <a:ext cx="2994025" cy="944880"/>
          </a:xfrm>
          <a:prstGeom prst="rect">
            <a:avLst/>
          </a:prstGeom>
          <a:solidFill>
            <a:srgbClr val="3366FF"/>
          </a:solidFill>
          <a:ln w="76200" cap="rnd" cmpd="sng">
            <a:solidFill>
              <a:srgbClr val="FFFF00"/>
            </a:solidFill>
            <a:prstDash val="sysDot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lvl="0"/>
            <a:r>
              <a:rPr lang="en-US" altLang="zh-CN" sz="2800" b="1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You can do it! </a:t>
            </a:r>
            <a:r>
              <a:rPr lang="zh-CN" altLang="en-US" sz="2800" b="1" dirty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你可以做到的！</a:t>
            </a:r>
            <a:endParaRPr lang="zh-CN" altLang="en-US" sz="2800" b="1" dirty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5619" name="云形标注 25618"/>
          <p:cNvSpPr/>
          <p:nvPr/>
        </p:nvSpPr>
        <p:spPr>
          <a:xfrm>
            <a:off x="1148080" y="752158"/>
            <a:ext cx="3600450" cy="1655762"/>
          </a:xfrm>
          <a:prstGeom prst="cloudCallout">
            <a:avLst>
              <a:gd name="adj1" fmla="val -8949"/>
              <a:gd name="adj2" fmla="val 78954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6" grpId="0" bldLvl="0" animBg="1"/>
      <p:bldP spid="25617" grpId="0" bldLvl="0" animBg="1"/>
      <p:bldP spid="2561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0320" y="2162810"/>
            <a:ext cx="5801995" cy="4164965"/>
            <a:chOff x="-51" y="3695"/>
            <a:chExt cx="9137" cy="6559"/>
          </a:xfrm>
        </p:grpSpPr>
        <p:pic>
          <p:nvPicPr>
            <p:cNvPr id="32770" name="图片 32769" descr="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1" y="3758"/>
              <a:ext cx="8754" cy="64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2776" name="圆角矩形标注 32775"/>
            <p:cNvSpPr/>
            <p:nvPr/>
          </p:nvSpPr>
          <p:spPr>
            <a:xfrm>
              <a:off x="563" y="3758"/>
              <a:ext cx="7692" cy="1399"/>
            </a:xfrm>
            <a:prstGeom prst="wedgeRoundRectCallout">
              <a:avLst>
                <a:gd name="adj1" fmla="val -29227"/>
                <a:gd name="adj2" fmla="val 114338"/>
                <a:gd name="adj3" fmla="val 16667"/>
              </a:avLst>
            </a:prstGeom>
            <a:solidFill>
              <a:schemeClr val="bg1"/>
            </a:solidFill>
            <a:ln w="38100" cap="flat" cmpd="sng">
              <a:solidFill>
                <a:srgbClr val="00CC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lvl="0" algn="ctr"/>
              <a:endParaRPr lang="zh-CN" altLang="en-US" sz="17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777" name="圆角矩形标注 32776"/>
            <p:cNvSpPr/>
            <p:nvPr/>
          </p:nvSpPr>
          <p:spPr>
            <a:xfrm>
              <a:off x="5496" y="8943"/>
              <a:ext cx="3590" cy="956"/>
            </a:xfrm>
            <a:prstGeom prst="wedgeRoundRectCallout">
              <a:avLst>
                <a:gd name="adj1" fmla="val -89866"/>
                <a:gd name="adj2" fmla="val -62968"/>
                <a:gd name="adj3" fmla="val 16667"/>
              </a:avLst>
            </a:prstGeom>
            <a:solidFill>
              <a:schemeClr val="bg1"/>
            </a:solidFill>
            <a:ln w="38100" cap="flat" cmpd="sng">
              <a:solidFill>
                <a:srgbClr val="00CC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lvl="0" algn="ctr"/>
              <a:endParaRPr lang="zh-CN" altLang="en-US" sz="17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778" name="文本框 32777"/>
            <p:cNvSpPr txBox="1"/>
            <p:nvPr/>
          </p:nvSpPr>
          <p:spPr>
            <a:xfrm>
              <a:off x="795" y="4245"/>
              <a:ext cx="7062" cy="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lvl="0"/>
              <a:r>
                <a:rPr lang="en-US" altLang="zh-CN" sz="3200" b="1">
                  <a:latin typeface="Times New Roman" panose="02020603050405020304" pitchFamily="2" charset="0"/>
                  <a:ea typeface="宋体" panose="02010600030101010101" pitchFamily="2" charset="-122"/>
                </a:rPr>
                <a:t>Can you play basketball?</a:t>
              </a:r>
              <a:endParaRPr lang="en-US" altLang="zh-CN" sz="3200" b="1">
                <a:latin typeface="Times New Roman" panose="02020603050405020304" pitchFamily="2" charset="0"/>
                <a:ea typeface="宋体" panose="02010600030101010101" pitchFamily="2" charset="-122"/>
              </a:endParaRPr>
            </a:p>
          </p:txBody>
        </p:sp>
        <p:sp>
          <p:nvSpPr>
            <p:cNvPr id="32779" name="文本框 32778"/>
            <p:cNvSpPr txBox="1"/>
            <p:nvPr/>
          </p:nvSpPr>
          <p:spPr>
            <a:xfrm>
              <a:off x="5652" y="9037"/>
              <a:ext cx="3278" cy="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lvl="0"/>
              <a:r>
                <a:rPr lang="en-US" altLang="zh-CN" sz="3200" b="1">
                  <a:latin typeface="Times New Roman" panose="02020603050405020304" pitchFamily="2" charset="0"/>
                  <a:ea typeface="宋体" panose="02010600030101010101" pitchFamily="2" charset="-122"/>
                </a:rPr>
                <a:t>No, I can’t.</a:t>
              </a:r>
              <a:endParaRPr lang="en-US" altLang="zh-CN" sz="3200" b="1">
                <a:latin typeface="Times New Roman" panose="02020603050405020304" pitchFamily="2" charset="0"/>
                <a:ea typeface="宋体" panose="02010600030101010101" pitchFamily="2" charset="-122"/>
              </a:endParaRPr>
            </a:p>
          </p:txBody>
        </p:sp>
        <p:sp>
          <p:nvSpPr>
            <p:cNvPr id="32780" name="文本框 32779"/>
            <p:cNvSpPr txBox="1"/>
            <p:nvPr/>
          </p:nvSpPr>
          <p:spPr>
            <a:xfrm>
              <a:off x="563" y="3695"/>
              <a:ext cx="7463" cy="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lvl="0"/>
              <a:r>
                <a:rPr lang="en-US" altLang="zh-CN" sz="3200" b="1">
                  <a:latin typeface="Times New Roman" panose="02020603050405020304" pitchFamily="2" charset="0"/>
                  <a:ea typeface="宋体" panose="02010600030101010101" pitchFamily="2" charset="-122"/>
                </a:rPr>
                <a:t>What about you,  Liu Tao?</a:t>
              </a:r>
              <a:endParaRPr lang="en-US" altLang="zh-CN" sz="3200" b="1">
                <a:latin typeface="Times New Roman" panose="02020603050405020304" pitchFamily="2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27650" name="图片 27649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890" y="568960"/>
            <a:ext cx="6330315" cy="4133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5041779" y="1187423"/>
            <a:ext cx="7012426" cy="3606498"/>
            <a:chOff x="4860" y="3396"/>
            <a:chExt cx="11258" cy="5936"/>
          </a:xfrm>
        </p:grpSpPr>
        <p:sp>
          <p:nvSpPr>
            <p:cNvPr id="27656" name="圆角矩形标注 27655"/>
            <p:cNvSpPr/>
            <p:nvPr/>
          </p:nvSpPr>
          <p:spPr>
            <a:xfrm>
              <a:off x="4860" y="3396"/>
              <a:ext cx="5558" cy="1133"/>
            </a:xfrm>
            <a:prstGeom prst="wedgeRoundRectCallout">
              <a:avLst>
                <a:gd name="adj1" fmla="val -7241"/>
                <a:gd name="adj2" fmla="val 117985"/>
                <a:gd name="adj3" fmla="val 16667"/>
              </a:avLst>
            </a:prstGeom>
            <a:solidFill>
              <a:schemeClr val="bg1"/>
            </a:solidFill>
            <a:ln w="38100" cap="flat" cmpd="sng">
              <a:solidFill>
                <a:srgbClr val="00CC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lvl="0" algn="ctr"/>
              <a:endParaRPr lang="zh-CN" altLang="en-US" sz="17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657" name="圆角矩形标注 27656"/>
            <p:cNvSpPr/>
            <p:nvPr/>
          </p:nvSpPr>
          <p:spPr>
            <a:xfrm>
              <a:off x="9260" y="7603"/>
              <a:ext cx="6858" cy="1312"/>
            </a:xfrm>
            <a:prstGeom prst="wedgeRoundRectCallout">
              <a:avLst>
                <a:gd name="adj1" fmla="val -34907"/>
                <a:gd name="adj2" fmla="val -122000"/>
                <a:gd name="adj3" fmla="val 16667"/>
              </a:avLst>
            </a:prstGeom>
            <a:solidFill>
              <a:schemeClr val="bg1"/>
            </a:solidFill>
            <a:ln w="38100" cap="flat" cmpd="sng">
              <a:solidFill>
                <a:srgbClr val="00CC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lvl="0" algn="ctr"/>
              <a:endParaRPr lang="zh-CN" altLang="en-US" sz="17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658" name="圆角矩形标注 27657"/>
            <p:cNvSpPr/>
            <p:nvPr/>
          </p:nvSpPr>
          <p:spPr>
            <a:xfrm>
              <a:off x="5677" y="8350"/>
              <a:ext cx="1883" cy="982"/>
            </a:xfrm>
            <a:prstGeom prst="wedgeRoundRectCallout">
              <a:avLst>
                <a:gd name="adj1" fmla="val 47296"/>
                <a:gd name="adj2" fmla="val -105190"/>
                <a:gd name="adj3" fmla="val 16667"/>
              </a:avLst>
            </a:prstGeom>
            <a:solidFill>
              <a:schemeClr val="bg1"/>
            </a:solidFill>
            <a:ln w="38100" cap="flat" cmpd="sng">
              <a:solidFill>
                <a:srgbClr val="00CC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lvl="0" algn="ctr"/>
              <a:endParaRPr lang="zh-CN" altLang="en-US" sz="17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659" name="文本框 27658"/>
            <p:cNvSpPr txBox="1"/>
            <p:nvPr/>
          </p:nvSpPr>
          <p:spPr>
            <a:xfrm>
              <a:off x="5065" y="3523"/>
              <a:ext cx="4796" cy="7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lvl="0"/>
              <a:r>
                <a:rPr lang="en-US" altLang="zh-CN" sz="2500" b="1">
                  <a:latin typeface="Arial" panose="020B0604020202020204" pitchFamily="34" charset="0"/>
                  <a:ea typeface="宋体" panose="02010600030101010101" pitchFamily="2" charset="-122"/>
                </a:rPr>
                <a:t>Have a try, Liu Tao.</a:t>
              </a:r>
              <a:endParaRPr lang="en-US" altLang="zh-CN" sz="25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660" name="文本框 27659"/>
            <p:cNvSpPr txBox="1"/>
            <p:nvPr/>
          </p:nvSpPr>
          <p:spPr>
            <a:xfrm>
              <a:off x="9260" y="7895"/>
              <a:ext cx="6858" cy="7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/>
              <a:r>
                <a:rPr lang="en-US" altLang="zh-CN" sz="2500" b="1">
                  <a:latin typeface="Arial" panose="020B0604020202020204" pitchFamily="34" charset="0"/>
                  <a:ea typeface="宋体" panose="02010600030101010101" pitchFamily="2" charset="-122"/>
                </a:rPr>
                <a:t>Yeah. I can play basketball. </a:t>
              </a:r>
              <a:endParaRPr lang="en-US" altLang="zh-CN" sz="25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661" name="文本框 27660"/>
            <p:cNvSpPr txBox="1"/>
            <p:nvPr/>
          </p:nvSpPr>
          <p:spPr>
            <a:xfrm>
              <a:off x="5520" y="8513"/>
              <a:ext cx="1762" cy="7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lvl="0"/>
              <a:r>
                <a:rPr lang="en-US" altLang="zh-CN" sz="2500" b="1">
                  <a:latin typeface="Arial" panose="020B0604020202020204" pitchFamily="34" charset="0"/>
                  <a:ea typeface="宋体" panose="02010600030101010101" pitchFamily="2" charset="-122"/>
                </a:rPr>
                <a:t>Great!</a:t>
              </a:r>
              <a:endParaRPr lang="en-US" altLang="zh-CN" sz="25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sp>
        <p:nvSpPr>
          <p:cNvPr id="25606" name="Rectangle 4"/>
          <p:cNvSpPr/>
          <p:nvPr/>
        </p:nvSpPr>
        <p:spPr>
          <a:xfrm>
            <a:off x="1524000" y="6477000"/>
            <a:ext cx="9142413" cy="3810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none" anchor="ctr"/>
          <a:p>
            <a:pPr lvl="0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7650" name="图片 27649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410" y="1369060"/>
            <a:ext cx="9567545" cy="5229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722120" y="479425"/>
            <a:ext cx="9128125" cy="7677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Q6:Who can play basketball best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最好的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en-US" altLang="zh-CN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 </a:t>
            </a:r>
            <a:endParaRPr lang="en-US" altLang="zh-CN" sz="4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-16510"/>
            <a:ext cx="12151995" cy="6830695"/>
          </a:xfrm>
          <a:prstGeom prst="rect">
            <a:avLst/>
          </a:prstGeom>
        </p:spPr>
      </p:pic>
      <p:pic>
        <p:nvPicPr>
          <p:cNvPr id="23555" name="图片 2355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803" y="1922463"/>
            <a:ext cx="8186737" cy="4554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6" name="Rectangle 4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rgbClr val="8AC6CD"/>
          </a:solidFill>
          <a:ln w="9525">
            <a:noFill/>
          </a:ln>
        </p:spPr>
        <p:txBody>
          <a:bodyPr wrap="none" anchor="ctr"/>
          <a:p>
            <a:pPr lvl="0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2" name="圆角矩形标注 23561"/>
          <p:cNvSpPr/>
          <p:nvPr/>
        </p:nvSpPr>
        <p:spPr>
          <a:xfrm>
            <a:off x="6930073" y="1816100"/>
            <a:ext cx="3671887" cy="1384300"/>
          </a:xfrm>
          <a:prstGeom prst="wedgeRoundRectCallout">
            <a:avLst>
              <a:gd name="adj1" fmla="val -31713"/>
              <a:gd name="adj2" fmla="val 92431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039610" y="1879600"/>
            <a:ext cx="3995420" cy="1320800"/>
            <a:chOff x="11313" y="5955"/>
            <a:chExt cx="6292" cy="2080"/>
          </a:xfrm>
        </p:grpSpPr>
        <p:grpSp>
          <p:nvGrpSpPr>
            <p:cNvPr id="9" name="组合 8"/>
            <p:cNvGrpSpPr/>
            <p:nvPr/>
          </p:nvGrpSpPr>
          <p:grpSpPr>
            <a:xfrm>
              <a:off x="11313" y="5955"/>
              <a:ext cx="6292" cy="2080"/>
              <a:chOff x="10794" y="2284"/>
              <a:chExt cx="6292" cy="2080"/>
            </a:xfrm>
          </p:grpSpPr>
          <p:sp>
            <p:nvSpPr>
              <p:cNvPr id="23565" name="文本框 23564"/>
              <p:cNvSpPr txBox="1"/>
              <p:nvPr/>
            </p:nvSpPr>
            <p:spPr>
              <a:xfrm>
                <a:off x="10794" y="3020"/>
                <a:ext cx="6293" cy="134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lvl="0"/>
                <a:r>
                  <a:rPr lang="en-US" altLang="zh-CN" sz="2500" b="1">
                    <a:latin typeface="Arial" panose="020B0604020202020204" pitchFamily="34" charset="0"/>
                    <a:ea typeface="宋体" panose="02010600030101010101" pitchFamily="2" charset="-122"/>
                  </a:rPr>
                  <a:t>He can play basketball very well. </a:t>
                </a:r>
                <a:endParaRPr lang="en-US" altLang="zh-CN" sz="2500" b="1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567" name="矩形 23566"/>
              <p:cNvSpPr/>
              <p:nvPr/>
            </p:nvSpPr>
            <p:spPr>
              <a:xfrm>
                <a:off x="10848" y="2284"/>
                <a:ext cx="3149" cy="74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pPr lvl="0"/>
                <a:r>
                  <a:rPr lang="en-US" altLang="zh-CN" sz="2500" b="1">
                    <a:latin typeface="Arial" panose="020B0604020202020204" pitchFamily="34" charset="0"/>
                    <a:ea typeface="宋体" panose="02010600030101010101" pitchFamily="2" charset="-122"/>
                  </a:rPr>
                  <a:t>Yes, he can.</a:t>
                </a:r>
                <a:endParaRPr lang="zh-CN" altLang="en-US" sz="25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3568" name="矩形 23567"/>
            <p:cNvSpPr/>
            <p:nvPr/>
          </p:nvSpPr>
          <p:spPr>
            <a:xfrm>
              <a:off x="13636" y="7291"/>
              <a:ext cx="1648" cy="74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/>
              <a:r>
                <a:rPr lang="en-US" altLang="zh-CN" sz="2500" b="1">
                  <a:latin typeface="Arial" panose="020B0604020202020204" pitchFamily="34" charset="0"/>
                  <a:ea typeface="宋体" panose="02010600030101010101" pitchFamily="2" charset="-122"/>
                </a:rPr>
                <a:t>Look!</a:t>
              </a:r>
              <a:endParaRPr lang="zh-CN" altLang="en-US" sz="25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云形 3"/>
          <p:cNvSpPr/>
          <p:nvPr/>
        </p:nvSpPr>
        <p:spPr bwMode="auto">
          <a:xfrm>
            <a:off x="20320" y="13335"/>
            <a:ext cx="2672715" cy="688340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Let's learn.</a:t>
            </a:r>
            <a:endParaRPr kumimoji="0" lang="en-US" altLang="zh-CN" sz="2800" b="0" i="0" u="none" strike="noStrike" kern="1200" cap="none" spc="0" normalizeH="0" baseline="0" noProof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Story005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0125" y="3162300"/>
            <a:ext cx="6191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22120" y="479425"/>
            <a:ext cx="9128125" cy="7677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Q6:Who can play basketball best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最好的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en-US" altLang="zh-CN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 </a:t>
            </a:r>
            <a:endParaRPr lang="en-US" altLang="zh-CN" sz="4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959600" y="2702560"/>
            <a:ext cx="3642360" cy="434340"/>
            <a:chOff x="10960" y="4256"/>
            <a:chExt cx="5736" cy="684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10960" y="4256"/>
              <a:ext cx="5736" cy="24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086" y="4928"/>
              <a:ext cx="2257" cy="12"/>
            </a:xfrm>
            <a:prstGeom prst="line">
              <a:avLst/>
            </a:prstGeom>
            <a:ln w="381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8970" name="圆角矩形 168969"/>
          <p:cNvSpPr/>
          <p:nvPr/>
        </p:nvSpPr>
        <p:spPr>
          <a:xfrm>
            <a:off x="2693035" y="1922780"/>
            <a:ext cx="2880995" cy="1114425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lvl="0"/>
            <a:r>
              <a:rPr lang="en-US" altLang="zh-CN" sz="4000"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very w</a:t>
            </a:r>
            <a:r>
              <a:rPr lang="en-US" altLang="zh-CN" sz="4000">
                <a:solidFill>
                  <a:srgbClr val="FF3300"/>
                </a:solidFill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e</a:t>
            </a:r>
            <a:r>
              <a:rPr lang="en-US" altLang="zh-CN" sz="4400"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ll</a:t>
            </a:r>
            <a:endParaRPr lang="en-US" altLang="zh-CN" sz="4400">
              <a:latin typeface="Times New Roman" panose="02020603050405020304" pitchFamily="2" charset="0"/>
              <a:ea typeface="宋体" panose="02010600030101010101" pitchFamily="2" charset="-122"/>
              <a:sym typeface="+mn-ea"/>
            </a:endParaRPr>
          </a:p>
          <a:p>
            <a:pPr lvl="0"/>
            <a:r>
              <a:rPr lang="zh-CN" altLang="en-US" sz="2400" dirty="0">
                <a:latin typeface="Times New Roman" panose="02020603050405020304" pitchFamily="2" charset="0"/>
                <a:ea typeface="宋体" panose="02010600030101010101" pitchFamily="2" charset="-122"/>
                <a:sym typeface="+mn-ea"/>
              </a:rPr>
              <a:t>       非常好</a:t>
            </a:r>
            <a:endParaRPr lang="zh-CN" altLang="en-US" sz="2400" dirty="0">
              <a:latin typeface="Times New Roman" panose="02020603050405020304" pitchFamily="2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6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97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sp>
        <p:nvSpPr>
          <p:cNvPr id="30722" name="Rectangle 4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rgbClr val="8AC6CD"/>
          </a:solidFill>
          <a:ln w="9525">
            <a:noFill/>
          </a:ln>
        </p:spPr>
        <p:txBody>
          <a:bodyPr wrap="none" anchor="ctr"/>
          <a:p>
            <a:pPr lvl="0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727" name="图片 30726" descr="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701675"/>
            <a:ext cx="10431145" cy="582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8" name="圆角矩形标注 30727"/>
          <p:cNvSpPr/>
          <p:nvPr/>
        </p:nvSpPr>
        <p:spPr>
          <a:xfrm>
            <a:off x="2782888" y="1916113"/>
            <a:ext cx="5829300" cy="719137"/>
          </a:xfrm>
          <a:prstGeom prst="wedgeRoundRectCallout">
            <a:avLst>
              <a:gd name="adj1" fmla="val -16259"/>
              <a:gd name="adj2" fmla="val 149116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29" name="圆角矩形标注 30728"/>
          <p:cNvSpPr/>
          <p:nvPr/>
        </p:nvSpPr>
        <p:spPr>
          <a:xfrm>
            <a:off x="8040688" y="3068638"/>
            <a:ext cx="1738312" cy="719137"/>
          </a:xfrm>
          <a:prstGeom prst="wedgeRoundRectCallout">
            <a:avLst>
              <a:gd name="adj1" fmla="val -49454"/>
              <a:gd name="adj2" fmla="val 112472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30" name="圆角矩形标注 30729"/>
          <p:cNvSpPr/>
          <p:nvPr/>
        </p:nvSpPr>
        <p:spPr>
          <a:xfrm>
            <a:off x="2782888" y="5661025"/>
            <a:ext cx="1584325" cy="719138"/>
          </a:xfrm>
          <a:prstGeom prst="wedgeRoundRectCallout">
            <a:avLst>
              <a:gd name="adj1" fmla="val 30759"/>
              <a:gd name="adj2" fmla="val -135431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31" name="文本框 30730"/>
          <p:cNvSpPr txBox="1"/>
          <p:nvPr/>
        </p:nvSpPr>
        <p:spPr>
          <a:xfrm>
            <a:off x="2782888" y="2065338"/>
            <a:ext cx="581342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Can you play basketball, Wang Bing?</a:t>
            </a:r>
            <a:endParaRPr lang="en-US" altLang="zh-CN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32" name="文本框 30731"/>
          <p:cNvSpPr txBox="1"/>
          <p:nvPr/>
        </p:nvSpPr>
        <p:spPr>
          <a:xfrm>
            <a:off x="8112125" y="3173413"/>
            <a:ext cx="171767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Yes, I can.</a:t>
            </a:r>
            <a:endParaRPr lang="en-US" altLang="zh-CN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33" name="文本框 30732"/>
          <p:cNvSpPr txBox="1"/>
          <p:nvPr/>
        </p:nvSpPr>
        <p:spPr>
          <a:xfrm>
            <a:off x="3071813" y="5764213"/>
            <a:ext cx="95948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Nice!</a:t>
            </a:r>
            <a:endParaRPr lang="en-US" altLang="zh-CN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37" name="文本框 30736"/>
          <p:cNvSpPr txBox="1"/>
          <p:nvPr/>
        </p:nvSpPr>
        <p:spPr>
          <a:xfrm>
            <a:off x="2719388" y="1916113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0738" name="文本框 30737"/>
          <p:cNvSpPr txBox="1"/>
          <p:nvPr/>
        </p:nvSpPr>
        <p:spPr>
          <a:xfrm>
            <a:off x="4032250" y="1916113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0739" name="直接连接符 30738"/>
          <p:cNvSpPr/>
          <p:nvPr/>
        </p:nvSpPr>
        <p:spPr>
          <a:xfrm flipV="1">
            <a:off x="8497888" y="2005013"/>
            <a:ext cx="228600" cy="5334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0741" name="文本框 30740"/>
          <p:cNvSpPr txBox="1"/>
          <p:nvPr/>
        </p:nvSpPr>
        <p:spPr>
          <a:xfrm>
            <a:off x="2932113" y="5599113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0742" name="文本框 30741"/>
          <p:cNvSpPr txBox="1"/>
          <p:nvPr/>
        </p:nvSpPr>
        <p:spPr>
          <a:xfrm>
            <a:off x="8043863" y="2997200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0743" name="文本框 30742"/>
          <p:cNvSpPr txBox="1"/>
          <p:nvPr/>
        </p:nvSpPr>
        <p:spPr>
          <a:xfrm>
            <a:off x="8980488" y="3027363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11" name="云形 3"/>
          <p:cNvSpPr/>
          <p:nvPr/>
        </p:nvSpPr>
        <p:spPr bwMode="auto">
          <a:xfrm>
            <a:off x="20320" y="13335"/>
            <a:ext cx="2672715" cy="688340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Let's read.</a:t>
            </a:r>
            <a:endParaRPr kumimoji="0" lang="en-US" altLang="zh-CN" sz="2800" b="0" i="0" u="none" strike="noStrike" kern="1200" cap="none" spc="0" normalizeH="0" baseline="0" noProof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Story00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4080" y="1962150"/>
            <a:ext cx="619125" cy="619125"/>
          </a:xfrm>
          <a:prstGeom prst="rect">
            <a:avLst/>
          </a:prstGeom>
        </p:spPr>
      </p:pic>
      <p:pic>
        <p:nvPicPr>
          <p:cNvPr id="3" name="Story002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8875" y="3096260"/>
            <a:ext cx="619125" cy="619125"/>
          </a:xfrm>
          <a:prstGeom prst="rect">
            <a:avLst/>
          </a:prstGeom>
        </p:spPr>
      </p:pic>
      <p:pic>
        <p:nvPicPr>
          <p:cNvPr id="4" name="Story003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4080" y="5764530"/>
            <a:ext cx="528955" cy="515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pic>
        <p:nvPicPr>
          <p:cNvPr id="23555" name="图片 2355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388" y="1970088"/>
            <a:ext cx="8186737" cy="4554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6" name="Rectangle 4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rgbClr val="8AC6CD"/>
          </a:solidFill>
          <a:ln w="9525">
            <a:noFill/>
          </a:ln>
        </p:spPr>
        <p:txBody>
          <a:bodyPr wrap="none" anchor="ctr"/>
          <a:p>
            <a:pPr lvl="0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1" name="圆角矩形标注 23560"/>
          <p:cNvSpPr/>
          <p:nvPr/>
        </p:nvSpPr>
        <p:spPr>
          <a:xfrm>
            <a:off x="2481263" y="2133600"/>
            <a:ext cx="4176712" cy="719138"/>
          </a:xfrm>
          <a:prstGeom prst="wedgeRoundRectCallout">
            <a:avLst>
              <a:gd name="adj1" fmla="val -9481"/>
              <a:gd name="adj2" fmla="val 135653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2" name="圆角矩形标注 23561"/>
          <p:cNvSpPr/>
          <p:nvPr/>
        </p:nvSpPr>
        <p:spPr>
          <a:xfrm>
            <a:off x="6888163" y="2260600"/>
            <a:ext cx="3671887" cy="1384300"/>
          </a:xfrm>
          <a:prstGeom prst="wedgeRoundRectCallout">
            <a:avLst>
              <a:gd name="adj1" fmla="val -31713"/>
              <a:gd name="adj2" fmla="val 92431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3" name="圆角矩形标注 23562"/>
          <p:cNvSpPr/>
          <p:nvPr/>
        </p:nvSpPr>
        <p:spPr>
          <a:xfrm>
            <a:off x="2424113" y="4941888"/>
            <a:ext cx="1584325" cy="719137"/>
          </a:xfrm>
          <a:prstGeom prst="wedgeRoundRectCallout">
            <a:avLst>
              <a:gd name="adj1" fmla="val 47296"/>
              <a:gd name="adj2" fmla="val -105190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4" name="文本框 23563"/>
          <p:cNvSpPr txBox="1"/>
          <p:nvPr/>
        </p:nvSpPr>
        <p:spPr>
          <a:xfrm>
            <a:off x="2481263" y="2298700"/>
            <a:ext cx="413448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Can Mike play basketball?</a:t>
            </a:r>
            <a:endParaRPr lang="en-US" altLang="zh-CN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5" name="文本框 23564"/>
          <p:cNvSpPr txBox="1"/>
          <p:nvPr/>
        </p:nvSpPr>
        <p:spPr>
          <a:xfrm>
            <a:off x="6924675" y="2781300"/>
            <a:ext cx="3995738" cy="8534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He can play basketball very well. </a:t>
            </a:r>
            <a:endParaRPr lang="en-US" altLang="zh-CN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6" name="文本框 23565"/>
          <p:cNvSpPr txBox="1"/>
          <p:nvPr/>
        </p:nvSpPr>
        <p:spPr>
          <a:xfrm>
            <a:off x="2709863" y="5064125"/>
            <a:ext cx="99377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Cool!</a:t>
            </a:r>
            <a:endParaRPr lang="en-US" altLang="zh-CN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7" name="矩形 23566"/>
          <p:cNvSpPr/>
          <p:nvPr/>
        </p:nvSpPr>
        <p:spPr>
          <a:xfrm>
            <a:off x="6959600" y="2379663"/>
            <a:ext cx="199961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Yes, he can.</a:t>
            </a:r>
            <a:endParaRPr lang="zh-CN" altLang="en-US" sz="25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8" name="矩形 23567"/>
          <p:cNvSpPr/>
          <p:nvPr/>
        </p:nvSpPr>
        <p:spPr>
          <a:xfrm>
            <a:off x="8472488" y="3162300"/>
            <a:ext cx="1046480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Look!</a:t>
            </a:r>
            <a:endParaRPr lang="zh-CN" altLang="en-US" sz="25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72" name="文本框 23571"/>
          <p:cNvSpPr txBox="1"/>
          <p:nvPr/>
        </p:nvSpPr>
        <p:spPr>
          <a:xfrm>
            <a:off x="2424113" y="2090738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3573" name="直接连接符 23572"/>
          <p:cNvSpPr/>
          <p:nvPr/>
        </p:nvSpPr>
        <p:spPr>
          <a:xfrm flipV="1">
            <a:off x="6429058" y="2370138"/>
            <a:ext cx="228600" cy="5334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3574" name="文本框 23573"/>
          <p:cNvSpPr txBox="1"/>
          <p:nvPr/>
        </p:nvSpPr>
        <p:spPr>
          <a:xfrm>
            <a:off x="7974013" y="2708275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3575" name="文本框 23574"/>
          <p:cNvSpPr txBox="1"/>
          <p:nvPr/>
        </p:nvSpPr>
        <p:spPr>
          <a:xfrm>
            <a:off x="8113713" y="2260600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3576" name="文本框 23575"/>
          <p:cNvSpPr txBox="1"/>
          <p:nvPr/>
        </p:nvSpPr>
        <p:spPr>
          <a:xfrm>
            <a:off x="8329613" y="3089275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3577" name="文本框 23576"/>
          <p:cNvSpPr txBox="1"/>
          <p:nvPr/>
        </p:nvSpPr>
        <p:spPr>
          <a:xfrm>
            <a:off x="2565400" y="4941888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11" name="云形 3"/>
          <p:cNvSpPr/>
          <p:nvPr/>
        </p:nvSpPr>
        <p:spPr bwMode="auto">
          <a:xfrm>
            <a:off x="20320" y="13335"/>
            <a:ext cx="2672715" cy="688340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Let's learn.</a:t>
            </a:r>
            <a:endParaRPr kumimoji="0" lang="en-US" altLang="zh-CN" sz="2800" b="0" i="0" u="none" strike="noStrike" kern="1200" cap="none" spc="0" normalizeH="0" baseline="0" noProof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Story004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2455" y="2284730"/>
            <a:ext cx="619125" cy="619125"/>
          </a:xfrm>
          <a:prstGeom prst="rect">
            <a:avLst/>
          </a:prstGeom>
        </p:spPr>
      </p:pic>
      <p:pic>
        <p:nvPicPr>
          <p:cNvPr id="3" name="Story005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0125" y="3162300"/>
            <a:ext cx="619125" cy="619125"/>
          </a:xfrm>
          <a:prstGeom prst="rect">
            <a:avLst/>
          </a:prstGeom>
        </p:spPr>
      </p:pic>
      <p:pic>
        <p:nvPicPr>
          <p:cNvPr id="5" name="Story006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5305" y="491744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2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pic>
        <p:nvPicPr>
          <p:cNvPr id="32770" name="图片 32769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10" y="1226820"/>
            <a:ext cx="8653145" cy="4961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6" name="圆角矩形标注 32775"/>
          <p:cNvSpPr/>
          <p:nvPr/>
        </p:nvSpPr>
        <p:spPr>
          <a:xfrm>
            <a:off x="3359150" y="1773238"/>
            <a:ext cx="5257800" cy="1090612"/>
          </a:xfrm>
          <a:prstGeom prst="wedgeRoundRectCallout">
            <a:avLst>
              <a:gd name="adj1" fmla="val -29227"/>
              <a:gd name="adj2" fmla="val 114338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777" name="圆角矩形标注 32776"/>
          <p:cNvSpPr/>
          <p:nvPr/>
        </p:nvSpPr>
        <p:spPr>
          <a:xfrm>
            <a:off x="7391400" y="5229225"/>
            <a:ext cx="2325688" cy="1150938"/>
          </a:xfrm>
          <a:prstGeom prst="wedgeRoundRectCallout">
            <a:avLst>
              <a:gd name="adj1" fmla="val -89866"/>
              <a:gd name="adj2" fmla="val -62968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778" name="文本框 32777"/>
          <p:cNvSpPr txBox="1"/>
          <p:nvPr/>
        </p:nvSpPr>
        <p:spPr>
          <a:xfrm>
            <a:off x="3614738" y="2308225"/>
            <a:ext cx="4575810" cy="5791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3200" b="1">
                <a:latin typeface="Times New Roman" panose="02020603050405020304" pitchFamily="2" charset="0"/>
                <a:ea typeface="宋体" panose="02010600030101010101" pitchFamily="2" charset="-122"/>
              </a:rPr>
              <a:t>Can you play basketball?</a:t>
            </a:r>
            <a:endParaRPr lang="en-US" altLang="zh-CN" sz="3200" b="1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32779" name="文本框 32778"/>
          <p:cNvSpPr txBox="1"/>
          <p:nvPr/>
        </p:nvSpPr>
        <p:spPr>
          <a:xfrm>
            <a:off x="7535863" y="5434013"/>
            <a:ext cx="2124075" cy="5791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3200" b="1">
                <a:latin typeface="Times New Roman" panose="02020603050405020304" pitchFamily="2" charset="0"/>
                <a:ea typeface="宋体" panose="02010600030101010101" pitchFamily="2" charset="-122"/>
              </a:rPr>
              <a:t>No, I can’t.</a:t>
            </a:r>
            <a:endParaRPr lang="en-US" altLang="zh-CN" sz="3200" b="1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32780" name="文本框 32779"/>
          <p:cNvSpPr txBox="1"/>
          <p:nvPr/>
        </p:nvSpPr>
        <p:spPr>
          <a:xfrm>
            <a:off x="3614738" y="1804988"/>
            <a:ext cx="4835525" cy="5791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3200" b="1">
                <a:latin typeface="Times New Roman" panose="02020603050405020304" pitchFamily="2" charset="0"/>
                <a:ea typeface="宋体" panose="02010600030101010101" pitchFamily="2" charset="-122"/>
              </a:rPr>
              <a:t>What about you,  Liu Tao?</a:t>
            </a:r>
            <a:endParaRPr lang="en-US" altLang="zh-CN" sz="3200" b="1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32784" name="文本框 32783"/>
          <p:cNvSpPr txBox="1"/>
          <p:nvPr/>
        </p:nvSpPr>
        <p:spPr>
          <a:xfrm>
            <a:off x="3471863" y="1700213"/>
            <a:ext cx="284162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2785" name="直接连接符 32784"/>
          <p:cNvSpPr/>
          <p:nvPr/>
        </p:nvSpPr>
        <p:spPr>
          <a:xfrm flipV="1">
            <a:off x="8472488" y="1700213"/>
            <a:ext cx="228600" cy="5334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2786" name="直接连接符 32785"/>
          <p:cNvSpPr/>
          <p:nvPr/>
        </p:nvSpPr>
        <p:spPr>
          <a:xfrm flipV="1">
            <a:off x="7967663" y="2349500"/>
            <a:ext cx="228600" cy="5334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2787" name="文本框 32786"/>
          <p:cNvSpPr txBox="1"/>
          <p:nvPr/>
        </p:nvSpPr>
        <p:spPr>
          <a:xfrm>
            <a:off x="3503613" y="2276475"/>
            <a:ext cx="284162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2788" name="文本框 32787"/>
          <p:cNvSpPr txBox="1"/>
          <p:nvPr/>
        </p:nvSpPr>
        <p:spPr>
          <a:xfrm>
            <a:off x="7464425" y="5373688"/>
            <a:ext cx="284163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2791" name="文本框 32790"/>
          <p:cNvSpPr txBox="1"/>
          <p:nvPr/>
        </p:nvSpPr>
        <p:spPr>
          <a:xfrm>
            <a:off x="5159375" y="2205038"/>
            <a:ext cx="284163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2792" name="直接连接符 32791"/>
          <p:cNvSpPr/>
          <p:nvPr/>
        </p:nvSpPr>
        <p:spPr>
          <a:xfrm>
            <a:off x="6527800" y="1773238"/>
            <a:ext cx="188913" cy="574675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pic>
        <p:nvPicPr>
          <p:cNvPr id="2" name="Story007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0025" y="1898015"/>
            <a:ext cx="619125" cy="619125"/>
          </a:xfrm>
          <a:prstGeom prst="rect">
            <a:avLst/>
          </a:prstGeom>
        </p:spPr>
      </p:pic>
      <p:pic>
        <p:nvPicPr>
          <p:cNvPr id="3" name="Story008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0255" y="543433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pic>
        <p:nvPicPr>
          <p:cNvPr id="27650" name="图片 27649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538" y="1133475"/>
            <a:ext cx="7399337" cy="46815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3079750" y="2155825"/>
            <a:ext cx="7155180" cy="3865245"/>
            <a:chOff x="4850" y="3395"/>
            <a:chExt cx="11268" cy="6087"/>
          </a:xfrm>
        </p:grpSpPr>
        <p:sp>
          <p:nvSpPr>
            <p:cNvPr id="27656" name="圆角矩形标注 27655"/>
            <p:cNvSpPr/>
            <p:nvPr/>
          </p:nvSpPr>
          <p:spPr>
            <a:xfrm>
              <a:off x="4850" y="3395"/>
              <a:ext cx="5558" cy="1133"/>
            </a:xfrm>
            <a:prstGeom prst="wedgeRoundRectCallout">
              <a:avLst>
                <a:gd name="adj1" fmla="val -6366"/>
                <a:gd name="adj2" fmla="val 135653"/>
                <a:gd name="adj3" fmla="val 16667"/>
              </a:avLst>
            </a:prstGeom>
            <a:solidFill>
              <a:schemeClr val="bg1"/>
            </a:solidFill>
            <a:ln w="38100" cap="flat" cmpd="sng">
              <a:solidFill>
                <a:srgbClr val="00CC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lvl="0" algn="ctr"/>
              <a:endParaRPr lang="zh-CN" altLang="en-US" sz="17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657" name="圆角矩形标注 27656"/>
            <p:cNvSpPr/>
            <p:nvPr/>
          </p:nvSpPr>
          <p:spPr>
            <a:xfrm>
              <a:off x="9260" y="7603"/>
              <a:ext cx="6858" cy="1312"/>
            </a:xfrm>
            <a:prstGeom prst="wedgeRoundRectCallout">
              <a:avLst>
                <a:gd name="adj1" fmla="val -34907"/>
                <a:gd name="adj2" fmla="val -122000"/>
                <a:gd name="adj3" fmla="val 16667"/>
              </a:avLst>
            </a:prstGeom>
            <a:solidFill>
              <a:schemeClr val="bg1"/>
            </a:solidFill>
            <a:ln w="38100" cap="flat" cmpd="sng">
              <a:solidFill>
                <a:srgbClr val="00CC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lvl="0" algn="ctr"/>
              <a:endParaRPr lang="zh-CN" altLang="en-US" sz="17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658" name="圆角矩形标注 27657"/>
            <p:cNvSpPr/>
            <p:nvPr/>
          </p:nvSpPr>
          <p:spPr>
            <a:xfrm>
              <a:off x="5065" y="8350"/>
              <a:ext cx="2495" cy="1133"/>
            </a:xfrm>
            <a:prstGeom prst="wedgeRoundRectCallout">
              <a:avLst>
                <a:gd name="adj1" fmla="val 47296"/>
                <a:gd name="adj2" fmla="val -105190"/>
                <a:gd name="adj3" fmla="val 16667"/>
              </a:avLst>
            </a:prstGeom>
            <a:solidFill>
              <a:schemeClr val="bg1"/>
            </a:solidFill>
            <a:ln w="38100" cap="flat" cmpd="sng">
              <a:solidFill>
                <a:srgbClr val="00CC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lvl="0" algn="ctr"/>
              <a:endParaRPr lang="zh-CN" altLang="en-US" sz="17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659" name="文本框 27658"/>
            <p:cNvSpPr txBox="1"/>
            <p:nvPr/>
          </p:nvSpPr>
          <p:spPr>
            <a:xfrm>
              <a:off x="5065" y="3523"/>
              <a:ext cx="4796" cy="74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/>
              <a:r>
                <a:rPr lang="en-US" altLang="zh-CN" sz="2500" b="1">
                  <a:latin typeface="Arial" panose="020B0604020202020204" pitchFamily="34" charset="0"/>
                  <a:ea typeface="宋体" panose="02010600030101010101" pitchFamily="2" charset="-122"/>
                </a:rPr>
                <a:t>Have a try, Liu Tao.</a:t>
              </a:r>
              <a:endParaRPr lang="en-US" altLang="zh-CN" sz="25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660" name="文本框 27659"/>
            <p:cNvSpPr txBox="1"/>
            <p:nvPr/>
          </p:nvSpPr>
          <p:spPr>
            <a:xfrm>
              <a:off x="9260" y="7895"/>
              <a:ext cx="6858" cy="74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/>
              <a:r>
                <a:rPr lang="en-US" altLang="zh-CN" sz="2500" b="1">
                  <a:latin typeface="Arial" panose="020B0604020202020204" pitchFamily="34" charset="0"/>
                  <a:ea typeface="宋体" panose="02010600030101010101" pitchFamily="2" charset="-122"/>
                </a:rPr>
                <a:t>Yeah. I can play basketball. </a:t>
              </a:r>
              <a:endParaRPr lang="en-US" altLang="zh-CN" sz="25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661" name="文本框 27660"/>
            <p:cNvSpPr txBox="1"/>
            <p:nvPr/>
          </p:nvSpPr>
          <p:spPr>
            <a:xfrm>
              <a:off x="5520" y="8513"/>
              <a:ext cx="1762" cy="74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/>
              <a:r>
                <a:rPr lang="en-US" altLang="zh-CN" sz="2500" b="1">
                  <a:latin typeface="Arial" panose="020B0604020202020204" pitchFamily="34" charset="0"/>
                  <a:ea typeface="宋体" panose="02010600030101010101" pitchFamily="2" charset="-122"/>
                </a:rPr>
                <a:t>Great!</a:t>
              </a:r>
              <a:endParaRPr lang="en-US" altLang="zh-CN" sz="25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7663" name="文本框 27662"/>
          <p:cNvSpPr txBox="1"/>
          <p:nvPr/>
        </p:nvSpPr>
        <p:spPr>
          <a:xfrm>
            <a:off x="4227513" y="2112963"/>
            <a:ext cx="284162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7666" name="文本框 27665"/>
          <p:cNvSpPr txBox="1"/>
          <p:nvPr/>
        </p:nvSpPr>
        <p:spPr>
          <a:xfrm>
            <a:off x="5811838" y="4827588"/>
            <a:ext cx="284162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7667" name="文本框 27666"/>
          <p:cNvSpPr txBox="1"/>
          <p:nvPr/>
        </p:nvSpPr>
        <p:spPr>
          <a:xfrm>
            <a:off x="8256588" y="4868863"/>
            <a:ext cx="284162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7668" name="文本框 27667"/>
          <p:cNvSpPr txBox="1"/>
          <p:nvPr/>
        </p:nvSpPr>
        <p:spPr>
          <a:xfrm>
            <a:off x="7535863" y="4899025"/>
            <a:ext cx="284162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7669" name="直接连接符 27668"/>
          <p:cNvSpPr/>
          <p:nvPr/>
        </p:nvSpPr>
        <p:spPr>
          <a:xfrm>
            <a:off x="10085388" y="4806950"/>
            <a:ext cx="149225" cy="67945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7670" name="文本框 27669"/>
          <p:cNvSpPr txBox="1"/>
          <p:nvPr/>
        </p:nvSpPr>
        <p:spPr>
          <a:xfrm>
            <a:off x="3362325" y="5259388"/>
            <a:ext cx="284163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pic>
        <p:nvPicPr>
          <p:cNvPr id="2" name="Story009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7150" y="2212340"/>
            <a:ext cx="619125" cy="619125"/>
          </a:xfrm>
          <a:prstGeom prst="rect">
            <a:avLst/>
          </a:prstGeom>
        </p:spPr>
      </p:pic>
      <p:pic>
        <p:nvPicPr>
          <p:cNvPr id="3" name="Story010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8120" y="4786630"/>
            <a:ext cx="619125" cy="619125"/>
          </a:xfrm>
          <a:prstGeom prst="rect">
            <a:avLst/>
          </a:prstGeom>
        </p:spPr>
      </p:pic>
      <p:pic>
        <p:nvPicPr>
          <p:cNvPr id="4" name="Story011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7150" y="530225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3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335"/>
            <a:ext cx="12151995" cy="6830695"/>
          </a:xfrm>
          <a:prstGeom prst="rect">
            <a:avLst/>
          </a:prstGeom>
        </p:spPr>
      </p:pic>
      <p:sp>
        <p:nvSpPr>
          <p:cNvPr id="4" name="云形 3"/>
          <p:cNvSpPr/>
          <p:nvPr/>
        </p:nvSpPr>
        <p:spPr bwMode="auto">
          <a:xfrm>
            <a:off x="0" y="188913"/>
            <a:ext cx="3595688" cy="936625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" y="334645"/>
            <a:ext cx="403860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Talk about me.</a:t>
            </a:r>
            <a:endParaRPr lang="en-US" altLang="zh-CN" sz="3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96005" y="5474970"/>
            <a:ext cx="8838565" cy="10712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You... like/</a:t>
            </a:r>
            <a:r>
              <a:rPr lang="en-US" altLang="zh-CN" sz="3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have/can ...</a:t>
            </a:r>
            <a:endParaRPr lang="en-US" altLang="zh-CN" sz="3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3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   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...</a:t>
            </a:r>
            <a:endParaRPr lang="en-US" altLang="zh-CN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555" name="图片 23554" descr="teach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425" y="1510030"/>
            <a:ext cx="2534285" cy="33940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组合 22"/>
          <p:cNvGrpSpPr/>
          <p:nvPr/>
        </p:nvGrpSpPr>
        <p:grpSpPr>
          <a:xfrm>
            <a:off x="309880" y="-393700"/>
            <a:ext cx="10327005" cy="5931535"/>
            <a:chOff x="488" y="-620"/>
            <a:chExt cx="16263" cy="934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3" y="1634"/>
              <a:ext cx="2749" cy="226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740000">
              <a:off x="12859" y="567"/>
              <a:ext cx="3776" cy="312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D8C8">
                    <a:alpha val="100000"/>
                  </a:srgbClr>
                </a:clrFrom>
                <a:clrTo>
                  <a:srgbClr val="EFD8C8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72" y="-620"/>
              <a:ext cx="5204" cy="341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00000">
              <a:off x="13775" y="4750"/>
              <a:ext cx="2976" cy="380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160000">
              <a:off x="488" y="5257"/>
              <a:ext cx="3313" cy="3465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2976880" y="1277620"/>
            <a:ext cx="4857750" cy="4319270"/>
            <a:chOff x="3961" y="2914"/>
            <a:chExt cx="9146" cy="589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60" y="2914"/>
              <a:ext cx="6547" cy="588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61" y="2914"/>
              <a:ext cx="4417" cy="5890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 rot="1020000">
            <a:off x="1550670" y="2479040"/>
            <a:ext cx="9906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√</a:t>
            </a:r>
            <a:endParaRPr lang="zh-CN" altLang="en-US" sz="48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 rot="1020000">
            <a:off x="6417310" y="328295"/>
            <a:ext cx="9906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√</a:t>
            </a:r>
            <a:endParaRPr lang="zh-CN" altLang="en-US" sz="48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 rot="1020000">
            <a:off x="10883265" y="4122420"/>
            <a:ext cx="9906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√</a:t>
            </a:r>
            <a:endParaRPr lang="zh-CN" altLang="en-US" sz="48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 rot="1020000">
            <a:off x="1165225" y="5422900"/>
            <a:ext cx="9906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√</a:t>
            </a:r>
            <a:endParaRPr lang="zh-CN" altLang="en-US" sz="48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 rot="1020000">
            <a:off x="10629265" y="1637030"/>
            <a:ext cx="99060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endParaRPr lang="zh-CN" altLang="en-US" sz="600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2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sp>
        <p:nvSpPr>
          <p:cNvPr id="30722" name="Rectangle 4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rgbClr val="8AC6CD"/>
          </a:solidFill>
          <a:ln w="9525">
            <a:noFill/>
          </a:ln>
        </p:spPr>
        <p:txBody>
          <a:bodyPr wrap="none" anchor="ctr"/>
          <a:p>
            <a:pPr lvl="0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727" name="图片 30726" descr="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701675"/>
            <a:ext cx="10431145" cy="582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8" name="圆角矩形标注 30727"/>
          <p:cNvSpPr/>
          <p:nvPr/>
        </p:nvSpPr>
        <p:spPr>
          <a:xfrm>
            <a:off x="2782888" y="1916113"/>
            <a:ext cx="5829300" cy="719137"/>
          </a:xfrm>
          <a:prstGeom prst="wedgeRoundRectCallout">
            <a:avLst>
              <a:gd name="adj1" fmla="val -16259"/>
              <a:gd name="adj2" fmla="val 149116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29" name="圆角矩形标注 30728"/>
          <p:cNvSpPr/>
          <p:nvPr/>
        </p:nvSpPr>
        <p:spPr>
          <a:xfrm>
            <a:off x="8040688" y="3068638"/>
            <a:ext cx="1738312" cy="719137"/>
          </a:xfrm>
          <a:prstGeom prst="wedgeRoundRectCallout">
            <a:avLst>
              <a:gd name="adj1" fmla="val -49454"/>
              <a:gd name="adj2" fmla="val 112472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30" name="圆角矩形标注 30729"/>
          <p:cNvSpPr/>
          <p:nvPr/>
        </p:nvSpPr>
        <p:spPr>
          <a:xfrm>
            <a:off x="2782888" y="5661025"/>
            <a:ext cx="1584325" cy="719138"/>
          </a:xfrm>
          <a:prstGeom prst="wedgeRoundRectCallout">
            <a:avLst>
              <a:gd name="adj1" fmla="val 30759"/>
              <a:gd name="adj2" fmla="val -135431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31" name="文本框 30730"/>
          <p:cNvSpPr txBox="1"/>
          <p:nvPr/>
        </p:nvSpPr>
        <p:spPr>
          <a:xfrm>
            <a:off x="2782888" y="2065338"/>
            <a:ext cx="581342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Can you play basketball, Wang Bing?</a:t>
            </a:r>
            <a:endParaRPr lang="en-US" altLang="zh-CN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32" name="文本框 30731"/>
          <p:cNvSpPr txBox="1"/>
          <p:nvPr/>
        </p:nvSpPr>
        <p:spPr>
          <a:xfrm>
            <a:off x="8112125" y="3173413"/>
            <a:ext cx="171767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Yes, I can.</a:t>
            </a:r>
            <a:endParaRPr lang="en-US" altLang="zh-CN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33" name="文本框 30732"/>
          <p:cNvSpPr txBox="1"/>
          <p:nvPr/>
        </p:nvSpPr>
        <p:spPr>
          <a:xfrm>
            <a:off x="3071813" y="5764213"/>
            <a:ext cx="95948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Nice!</a:t>
            </a:r>
            <a:endParaRPr lang="en-US" altLang="zh-CN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37" name="文本框 30736"/>
          <p:cNvSpPr txBox="1"/>
          <p:nvPr/>
        </p:nvSpPr>
        <p:spPr>
          <a:xfrm>
            <a:off x="2719388" y="1916113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0738" name="文本框 30737"/>
          <p:cNvSpPr txBox="1"/>
          <p:nvPr/>
        </p:nvSpPr>
        <p:spPr>
          <a:xfrm>
            <a:off x="4032250" y="1916113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0739" name="直接连接符 30738"/>
          <p:cNvSpPr/>
          <p:nvPr/>
        </p:nvSpPr>
        <p:spPr>
          <a:xfrm flipV="1">
            <a:off x="8497888" y="2005013"/>
            <a:ext cx="228600" cy="5334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0740" name="文本框 30739"/>
          <p:cNvSpPr txBox="1"/>
          <p:nvPr/>
        </p:nvSpPr>
        <p:spPr>
          <a:xfrm>
            <a:off x="3216275" y="13018"/>
            <a:ext cx="8450580" cy="9791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800" b="1">
                <a:latin typeface="Comic Sans MS" panose="030F0702030302020204" pitchFamily="2" charset="0"/>
                <a:ea typeface="华文新魏" pitchFamily="2" charset="-122"/>
              </a:rPr>
              <a:t>Pay attention to the </a:t>
            </a:r>
            <a:r>
              <a:rPr lang="en-US" altLang="zh-CN" sz="2800" b="1">
                <a:latin typeface="Comic Sans MS" panose="030F0702030302020204" pitchFamily="2" charset="0"/>
                <a:ea typeface="宋体" panose="02010600030101010101" pitchFamily="2" charset="-122"/>
              </a:rPr>
              <a:t>pronunciation &amp;</a:t>
            </a:r>
            <a:r>
              <a:rPr lang="en-US" altLang="zh-CN" sz="2800" b="1">
                <a:latin typeface="Comic Sans MS" panose="030F0702030302020204" pitchFamily="2" charset="0"/>
                <a:ea typeface="华文新魏" pitchFamily="2" charset="-122"/>
              </a:rPr>
              <a:t> intonation.</a:t>
            </a:r>
            <a:endParaRPr lang="zh-CN" altLang="en-US" sz="17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/>
            <a:r>
              <a:rPr lang="en-US" altLang="zh-CN" sz="2800" b="1">
                <a:latin typeface="Comic Sans MS" panose="030F0702030302020204" pitchFamily="2" charset="0"/>
                <a:ea typeface="华文新魏" pitchFamily="2" charset="-122"/>
              </a:rPr>
              <a:t>(</a:t>
            </a:r>
            <a:r>
              <a:rPr lang="zh-CN" altLang="en-US" sz="2800" b="1" dirty="0">
                <a:latin typeface="Comic Sans MS" panose="030F0702030302020204" pitchFamily="2" charset="0"/>
                <a:ea typeface="华文新魏" pitchFamily="2" charset="-122"/>
              </a:rPr>
              <a:t>跟读的时候请注意语音语调的模仿！</a:t>
            </a:r>
            <a:r>
              <a:rPr lang="en-US" altLang="zh-CN" sz="2800" b="1">
                <a:latin typeface="Comic Sans MS" panose="030F0702030302020204" pitchFamily="2" charset="0"/>
                <a:ea typeface="华文新魏" pitchFamily="2" charset="-122"/>
              </a:rPr>
              <a:t>)</a:t>
            </a:r>
            <a:endParaRPr lang="en-US" altLang="zh-CN" sz="2800" b="1">
              <a:latin typeface="Comic Sans MS" panose="030F0702030302020204" pitchFamily="2" charset="0"/>
              <a:ea typeface="华文新魏" pitchFamily="2" charset="-122"/>
            </a:endParaRPr>
          </a:p>
        </p:txBody>
      </p:sp>
      <p:sp>
        <p:nvSpPr>
          <p:cNvPr id="30741" name="文本框 30740"/>
          <p:cNvSpPr txBox="1"/>
          <p:nvPr/>
        </p:nvSpPr>
        <p:spPr>
          <a:xfrm>
            <a:off x="2932113" y="5599113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0742" name="文本框 30741"/>
          <p:cNvSpPr txBox="1"/>
          <p:nvPr/>
        </p:nvSpPr>
        <p:spPr>
          <a:xfrm>
            <a:off x="8043863" y="2997200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0743" name="文本框 30742"/>
          <p:cNvSpPr txBox="1"/>
          <p:nvPr/>
        </p:nvSpPr>
        <p:spPr>
          <a:xfrm>
            <a:off x="8980488" y="3027363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11" name="云形 3"/>
          <p:cNvSpPr/>
          <p:nvPr/>
        </p:nvSpPr>
        <p:spPr bwMode="auto">
          <a:xfrm>
            <a:off x="20320" y="43815"/>
            <a:ext cx="2912110" cy="821690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Let's read again.</a:t>
            </a:r>
            <a:endParaRPr kumimoji="0" lang="en-US" altLang="zh-CN" sz="2800" b="0" i="0" u="none" strike="noStrike" kern="1200" cap="none" spc="0" normalizeH="0" baseline="0" noProof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Story001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4080" y="1962150"/>
            <a:ext cx="619125" cy="619125"/>
          </a:xfrm>
          <a:prstGeom prst="rect">
            <a:avLst/>
          </a:prstGeom>
        </p:spPr>
      </p:pic>
      <p:pic>
        <p:nvPicPr>
          <p:cNvPr id="3" name="Story002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8875" y="3096260"/>
            <a:ext cx="619125" cy="619125"/>
          </a:xfrm>
          <a:prstGeom prst="rect">
            <a:avLst/>
          </a:prstGeom>
        </p:spPr>
      </p:pic>
      <p:pic>
        <p:nvPicPr>
          <p:cNvPr id="4" name="Story003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4080" y="5764530"/>
            <a:ext cx="528955" cy="515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pic>
        <p:nvPicPr>
          <p:cNvPr id="23555" name="图片 2355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388" y="1970088"/>
            <a:ext cx="8186737" cy="4554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6" name="Rectangle 4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rgbClr val="8AC6CD"/>
          </a:solidFill>
          <a:ln w="9525">
            <a:noFill/>
          </a:ln>
        </p:spPr>
        <p:txBody>
          <a:bodyPr wrap="none" anchor="ctr"/>
          <a:p>
            <a:pPr lvl="0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1" name="圆角矩形标注 23560"/>
          <p:cNvSpPr/>
          <p:nvPr/>
        </p:nvSpPr>
        <p:spPr>
          <a:xfrm>
            <a:off x="2481263" y="2133600"/>
            <a:ext cx="4176712" cy="719138"/>
          </a:xfrm>
          <a:prstGeom prst="wedgeRoundRectCallout">
            <a:avLst>
              <a:gd name="adj1" fmla="val -9481"/>
              <a:gd name="adj2" fmla="val 135653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2" name="圆角矩形标注 23561"/>
          <p:cNvSpPr/>
          <p:nvPr/>
        </p:nvSpPr>
        <p:spPr>
          <a:xfrm>
            <a:off x="6888163" y="2260600"/>
            <a:ext cx="3671887" cy="1384300"/>
          </a:xfrm>
          <a:prstGeom prst="wedgeRoundRectCallout">
            <a:avLst>
              <a:gd name="adj1" fmla="val -31713"/>
              <a:gd name="adj2" fmla="val 92431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3" name="圆角矩形标注 23562"/>
          <p:cNvSpPr/>
          <p:nvPr/>
        </p:nvSpPr>
        <p:spPr>
          <a:xfrm>
            <a:off x="2424113" y="4941888"/>
            <a:ext cx="1584325" cy="719137"/>
          </a:xfrm>
          <a:prstGeom prst="wedgeRoundRectCallout">
            <a:avLst>
              <a:gd name="adj1" fmla="val 47296"/>
              <a:gd name="adj2" fmla="val -105190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4" name="文本框 23563"/>
          <p:cNvSpPr txBox="1"/>
          <p:nvPr/>
        </p:nvSpPr>
        <p:spPr>
          <a:xfrm>
            <a:off x="2481263" y="2298700"/>
            <a:ext cx="413448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Can Mike play basketball?</a:t>
            </a:r>
            <a:endParaRPr lang="en-US" altLang="zh-CN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5" name="文本框 23564"/>
          <p:cNvSpPr txBox="1"/>
          <p:nvPr/>
        </p:nvSpPr>
        <p:spPr>
          <a:xfrm>
            <a:off x="6924675" y="2781300"/>
            <a:ext cx="3995738" cy="8534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He can play basketball very well. </a:t>
            </a:r>
            <a:endParaRPr lang="en-US" altLang="zh-CN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6" name="文本框 23565"/>
          <p:cNvSpPr txBox="1"/>
          <p:nvPr/>
        </p:nvSpPr>
        <p:spPr>
          <a:xfrm>
            <a:off x="2709863" y="5064125"/>
            <a:ext cx="99377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Cool!</a:t>
            </a:r>
            <a:endParaRPr lang="en-US" altLang="zh-CN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7" name="矩形 23566"/>
          <p:cNvSpPr/>
          <p:nvPr/>
        </p:nvSpPr>
        <p:spPr>
          <a:xfrm>
            <a:off x="6959600" y="2379663"/>
            <a:ext cx="199961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Yes, he can.</a:t>
            </a:r>
            <a:endParaRPr lang="zh-CN" altLang="en-US" sz="25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68" name="矩形 23567"/>
          <p:cNvSpPr/>
          <p:nvPr/>
        </p:nvSpPr>
        <p:spPr>
          <a:xfrm>
            <a:off x="8472488" y="3162300"/>
            <a:ext cx="1046480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Look!</a:t>
            </a:r>
            <a:endParaRPr lang="zh-CN" altLang="en-US" sz="25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72" name="文本框 23571"/>
          <p:cNvSpPr txBox="1"/>
          <p:nvPr/>
        </p:nvSpPr>
        <p:spPr>
          <a:xfrm>
            <a:off x="2424113" y="2090738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3573" name="直接连接符 23572"/>
          <p:cNvSpPr/>
          <p:nvPr/>
        </p:nvSpPr>
        <p:spPr>
          <a:xfrm flipV="1">
            <a:off x="6429058" y="2370138"/>
            <a:ext cx="228600" cy="5334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3574" name="文本框 23573"/>
          <p:cNvSpPr txBox="1"/>
          <p:nvPr/>
        </p:nvSpPr>
        <p:spPr>
          <a:xfrm>
            <a:off x="7974013" y="2708275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3575" name="文本框 23574"/>
          <p:cNvSpPr txBox="1"/>
          <p:nvPr/>
        </p:nvSpPr>
        <p:spPr>
          <a:xfrm>
            <a:off x="8113713" y="2260600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3576" name="文本框 23575"/>
          <p:cNvSpPr txBox="1"/>
          <p:nvPr/>
        </p:nvSpPr>
        <p:spPr>
          <a:xfrm>
            <a:off x="8329613" y="3089275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3577" name="文本框 23576"/>
          <p:cNvSpPr txBox="1"/>
          <p:nvPr/>
        </p:nvSpPr>
        <p:spPr>
          <a:xfrm>
            <a:off x="2565400" y="4941888"/>
            <a:ext cx="283845" cy="8166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11" name="云形 3"/>
          <p:cNvSpPr/>
          <p:nvPr/>
        </p:nvSpPr>
        <p:spPr bwMode="auto">
          <a:xfrm>
            <a:off x="20320" y="13335"/>
            <a:ext cx="2672715" cy="688340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Let's learn.</a:t>
            </a:r>
            <a:endParaRPr kumimoji="0" lang="en-US" altLang="zh-CN" sz="2800" b="0" i="0" u="none" strike="noStrike" kern="1200" cap="none" spc="0" normalizeH="0" baseline="0" noProof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Story004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2455" y="2284730"/>
            <a:ext cx="619125" cy="619125"/>
          </a:xfrm>
          <a:prstGeom prst="rect">
            <a:avLst/>
          </a:prstGeom>
        </p:spPr>
      </p:pic>
      <p:pic>
        <p:nvPicPr>
          <p:cNvPr id="3" name="Story005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0125" y="3162300"/>
            <a:ext cx="619125" cy="619125"/>
          </a:xfrm>
          <a:prstGeom prst="rect">
            <a:avLst/>
          </a:prstGeom>
        </p:spPr>
      </p:pic>
      <p:pic>
        <p:nvPicPr>
          <p:cNvPr id="5" name="Story006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5305" y="491744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2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pic>
        <p:nvPicPr>
          <p:cNvPr id="32770" name="图片 32769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10" y="1226820"/>
            <a:ext cx="8653145" cy="4961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5" name="矩形 32774"/>
          <p:cNvSpPr/>
          <p:nvPr/>
        </p:nvSpPr>
        <p:spPr>
          <a:xfrm>
            <a:off x="1847850" y="188913"/>
            <a:ext cx="3673475" cy="609600"/>
          </a:xfrm>
          <a:prstGeom prst="rect">
            <a:avLst/>
          </a:prstGeom>
          <a:solidFill>
            <a:srgbClr val="00CCFF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/>
            <a:r>
              <a:rPr lang="en-US" altLang="zh-CN" sz="4000" b="1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Let’s read</a:t>
            </a:r>
            <a:endParaRPr lang="en-US" altLang="zh-CN" sz="4000" b="1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sp>
        <p:nvSpPr>
          <p:cNvPr id="32776" name="圆角矩形标注 32775"/>
          <p:cNvSpPr/>
          <p:nvPr/>
        </p:nvSpPr>
        <p:spPr>
          <a:xfrm>
            <a:off x="3359150" y="1773238"/>
            <a:ext cx="5257800" cy="1090612"/>
          </a:xfrm>
          <a:prstGeom prst="wedgeRoundRectCallout">
            <a:avLst>
              <a:gd name="adj1" fmla="val -29227"/>
              <a:gd name="adj2" fmla="val 114338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777" name="圆角矩形标注 32776"/>
          <p:cNvSpPr/>
          <p:nvPr/>
        </p:nvSpPr>
        <p:spPr>
          <a:xfrm>
            <a:off x="7391400" y="5229225"/>
            <a:ext cx="2325688" cy="1150938"/>
          </a:xfrm>
          <a:prstGeom prst="wedgeRoundRectCallout">
            <a:avLst>
              <a:gd name="adj1" fmla="val -89866"/>
              <a:gd name="adj2" fmla="val -62968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778" name="文本框 32777"/>
          <p:cNvSpPr txBox="1"/>
          <p:nvPr/>
        </p:nvSpPr>
        <p:spPr>
          <a:xfrm>
            <a:off x="3614738" y="2308225"/>
            <a:ext cx="4575810" cy="5791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3200" b="1">
                <a:latin typeface="Times New Roman" panose="02020603050405020304" pitchFamily="2" charset="0"/>
                <a:ea typeface="宋体" panose="02010600030101010101" pitchFamily="2" charset="-122"/>
              </a:rPr>
              <a:t>Can you play basketball?</a:t>
            </a:r>
            <a:endParaRPr lang="en-US" altLang="zh-CN" sz="3200" b="1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32779" name="文本框 32778"/>
          <p:cNvSpPr txBox="1"/>
          <p:nvPr/>
        </p:nvSpPr>
        <p:spPr>
          <a:xfrm>
            <a:off x="7535863" y="5434013"/>
            <a:ext cx="2124075" cy="5791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3200" b="1">
                <a:latin typeface="Times New Roman" panose="02020603050405020304" pitchFamily="2" charset="0"/>
                <a:ea typeface="宋体" panose="02010600030101010101" pitchFamily="2" charset="-122"/>
              </a:rPr>
              <a:t>No, I can’t.</a:t>
            </a:r>
            <a:endParaRPr lang="en-US" altLang="zh-CN" sz="3200" b="1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32780" name="文本框 32779"/>
          <p:cNvSpPr txBox="1"/>
          <p:nvPr/>
        </p:nvSpPr>
        <p:spPr>
          <a:xfrm>
            <a:off x="3614738" y="1804988"/>
            <a:ext cx="4835525" cy="5791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3200" b="1">
                <a:latin typeface="Times New Roman" panose="02020603050405020304" pitchFamily="2" charset="0"/>
                <a:ea typeface="宋体" panose="02010600030101010101" pitchFamily="2" charset="-122"/>
              </a:rPr>
              <a:t>What about you,  Liu Tao?</a:t>
            </a:r>
            <a:endParaRPr lang="en-US" altLang="zh-CN" sz="3200" b="1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32784" name="文本框 32783"/>
          <p:cNvSpPr txBox="1"/>
          <p:nvPr/>
        </p:nvSpPr>
        <p:spPr>
          <a:xfrm>
            <a:off x="3471863" y="1700213"/>
            <a:ext cx="284162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2785" name="直接连接符 32784"/>
          <p:cNvSpPr/>
          <p:nvPr/>
        </p:nvSpPr>
        <p:spPr>
          <a:xfrm flipV="1">
            <a:off x="8472488" y="1700213"/>
            <a:ext cx="228600" cy="5334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2786" name="直接连接符 32785"/>
          <p:cNvSpPr/>
          <p:nvPr/>
        </p:nvSpPr>
        <p:spPr>
          <a:xfrm flipV="1">
            <a:off x="7967663" y="2349500"/>
            <a:ext cx="228600" cy="5334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2787" name="文本框 32786"/>
          <p:cNvSpPr txBox="1"/>
          <p:nvPr/>
        </p:nvSpPr>
        <p:spPr>
          <a:xfrm>
            <a:off x="3503613" y="2276475"/>
            <a:ext cx="284162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2788" name="文本框 32787"/>
          <p:cNvSpPr txBox="1"/>
          <p:nvPr/>
        </p:nvSpPr>
        <p:spPr>
          <a:xfrm>
            <a:off x="7464425" y="5373688"/>
            <a:ext cx="284163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2791" name="文本框 32790"/>
          <p:cNvSpPr txBox="1"/>
          <p:nvPr/>
        </p:nvSpPr>
        <p:spPr>
          <a:xfrm>
            <a:off x="5159375" y="2205038"/>
            <a:ext cx="284163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32792" name="直接连接符 32791"/>
          <p:cNvSpPr/>
          <p:nvPr/>
        </p:nvSpPr>
        <p:spPr>
          <a:xfrm>
            <a:off x="6527800" y="1773238"/>
            <a:ext cx="188913" cy="574675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pic>
        <p:nvPicPr>
          <p:cNvPr id="2" name="Story007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0025" y="1898015"/>
            <a:ext cx="619125" cy="619125"/>
          </a:xfrm>
          <a:prstGeom prst="rect">
            <a:avLst/>
          </a:prstGeom>
        </p:spPr>
      </p:pic>
      <p:pic>
        <p:nvPicPr>
          <p:cNvPr id="3" name="Story008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0255" y="543433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pic>
        <p:nvPicPr>
          <p:cNvPr id="27650" name="图片 27649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538" y="1133475"/>
            <a:ext cx="7399337" cy="4681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5" name="矩形 27654"/>
          <p:cNvSpPr/>
          <p:nvPr/>
        </p:nvSpPr>
        <p:spPr>
          <a:xfrm>
            <a:off x="1919288" y="260350"/>
            <a:ext cx="3673475" cy="609600"/>
          </a:xfrm>
          <a:prstGeom prst="rect">
            <a:avLst/>
          </a:prstGeom>
          <a:solidFill>
            <a:srgbClr val="00CCFF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/>
            <a:r>
              <a:rPr lang="en-US" altLang="zh-CN" sz="4000" b="1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Let’s read</a:t>
            </a:r>
            <a:endParaRPr lang="en-US" altLang="zh-CN" sz="4000" b="1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sp>
        <p:nvSpPr>
          <p:cNvPr id="27656" name="圆角矩形标注 27655"/>
          <p:cNvSpPr/>
          <p:nvPr/>
        </p:nvSpPr>
        <p:spPr>
          <a:xfrm>
            <a:off x="3079750" y="2155825"/>
            <a:ext cx="3529013" cy="719138"/>
          </a:xfrm>
          <a:prstGeom prst="wedgeRoundRectCallout">
            <a:avLst>
              <a:gd name="adj1" fmla="val -6366"/>
              <a:gd name="adj2" fmla="val 135653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圆角矩形标注 27656"/>
          <p:cNvSpPr/>
          <p:nvPr/>
        </p:nvSpPr>
        <p:spPr>
          <a:xfrm>
            <a:off x="5880100" y="4827588"/>
            <a:ext cx="4354513" cy="833437"/>
          </a:xfrm>
          <a:prstGeom prst="wedgeRoundRectCallout">
            <a:avLst>
              <a:gd name="adj1" fmla="val -34907"/>
              <a:gd name="adj2" fmla="val -122000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8" name="圆角矩形标注 27657"/>
          <p:cNvSpPr/>
          <p:nvPr/>
        </p:nvSpPr>
        <p:spPr>
          <a:xfrm>
            <a:off x="3216275" y="5302250"/>
            <a:ext cx="1584325" cy="719138"/>
          </a:xfrm>
          <a:prstGeom prst="wedgeRoundRectCallout">
            <a:avLst>
              <a:gd name="adj1" fmla="val 47296"/>
              <a:gd name="adj2" fmla="val -105190"/>
              <a:gd name="adj3" fmla="val 16667"/>
            </a:avLst>
          </a:prstGeom>
          <a:solidFill>
            <a:schemeClr val="bg1"/>
          </a:solidFill>
          <a:ln w="38100" cap="flat" cmpd="sng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lvl="0" algn="ctr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9" name="文本框 27658"/>
          <p:cNvSpPr txBox="1"/>
          <p:nvPr/>
        </p:nvSpPr>
        <p:spPr>
          <a:xfrm>
            <a:off x="3216275" y="2236788"/>
            <a:ext cx="3045460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Have a try, Liu Tao.</a:t>
            </a:r>
            <a:endParaRPr lang="en-US" altLang="zh-CN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0" name="文本框 27659"/>
          <p:cNvSpPr txBox="1"/>
          <p:nvPr/>
        </p:nvSpPr>
        <p:spPr>
          <a:xfrm>
            <a:off x="5880100" y="5013325"/>
            <a:ext cx="4354513" cy="4724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Yeah. I can play basketball. </a:t>
            </a:r>
            <a:endParaRPr lang="en-US" altLang="zh-CN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1" name="文本框 27660"/>
          <p:cNvSpPr txBox="1"/>
          <p:nvPr/>
        </p:nvSpPr>
        <p:spPr>
          <a:xfrm>
            <a:off x="3505200" y="5405438"/>
            <a:ext cx="1118870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2500" b="1">
                <a:latin typeface="Arial" panose="020B0604020202020204" pitchFamily="34" charset="0"/>
                <a:ea typeface="宋体" panose="02010600030101010101" pitchFamily="2" charset="-122"/>
              </a:rPr>
              <a:t>Great!</a:t>
            </a:r>
            <a:endParaRPr lang="en-US" altLang="zh-CN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3" name="文本框 27662"/>
          <p:cNvSpPr txBox="1"/>
          <p:nvPr/>
        </p:nvSpPr>
        <p:spPr>
          <a:xfrm>
            <a:off x="4227513" y="2112963"/>
            <a:ext cx="284162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7666" name="文本框 27665"/>
          <p:cNvSpPr txBox="1"/>
          <p:nvPr/>
        </p:nvSpPr>
        <p:spPr>
          <a:xfrm>
            <a:off x="5811838" y="4827588"/>
            <a:ext cx="284162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7667" name="文本框 27666"/>
          <p:cNvSpPr txBox="1"/>
          <p:nvPr/>
        </p:nvSpPr>
        <p:spPr>
          <a:xfrm>
            <a:off x="8256588" y="4868863"/>
            <a:ext cx="284162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7668" name="文本框 27667"/>
          <p:cNvSpPr txBox="1"/>
          <p:nvPr/>
        </p:nvSpPr>
        <p:spPr>
          <a:xfrm>
            <a:off x="7535863" y="4899025"/>
            <a:ext cx="284162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27669" name="直接连接符 27668"/>
          <p:cNvSpPr/>
          <p:nvPr/>
        </p:nvSpPr>
        <p:spPr>
          <a:xfrm>
            <a:off x="10085388" y="4806950"/>
            <a:ext cx="149225" cy="67945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7670" name="文本框 27669"/>
          <p:cNvSpPr txBox="1"/>
          <p:nvPr/>
        </p:nvSpPr>
        <p:spPr>
          <a:xfrm>
            <a:off x="3362325" y="5259388"/>
            <a:ext cx="284163" cy="816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r>
              <a:rPr lang="en-US" altLang="zh-CN" sz="4400">
                <a:solidFill>
                  <a:srgbClr val="FF3300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’</a:t>
            </a:r>
            <a:endParaRPr lang="en-US" altLang="zh-CN" sz="4400">
              <a:solidFill>
                <a:srgbClr val="FF3300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pic>
        <p:nvPicPr>
          <p:cNvPr id="2" name="Story009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7150" y="2212340"/>
            <a:ext cx="619125" cy="619125"/>
          </a:xfrm>
          <a:prstGeom prst="rect">
            <a:avLst/>
          </a:prstGeom>
        </p:spPr>
      </p:pic>
      <p:pic>
        <p:nvPicPr>
          <p:cNvPr id="3" name="Story010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8120" y="4786630"/>
            <a:ext cx="619125" cy="619125"/>
          </a:xfrm>
          <a:prstGeom prst="rect">
            <a:avLst/>
          </a:prstGeom>
        </p:spPr>
      </p:pic>
      <p:pic>
        <p:nvPicPr>
          <p:cNvPr id="4" name="Story011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7150" y="530225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3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sp>
        <p:nvSpPr>
          <p:cNvPr id="16389" name="矩形 16388"/>
          <p:cNvSpPr/>
          <p:nvPr/>
        </p:nvSpPr>
        <p:spPr>
          <a:xfrm>
            <a:off x="1774825" y="188913"/>
            <a:ext cx="3168650" cy="609600"/>
          </a:xfrm>
          <a:prstGeom prst="rect">
            <a:avLst/>
          </a:prstGeom>
          <a:solidFill>
            <a:srgbClr val="00CCFF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/>
            <a:r>
              <a:rPr lang="zh-CN" altLang="en-US" sz="4000" b="1" dirty="0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Read or act</a:t>
            </a:r>
            <a:endParaRPr lang="zh-CN" altLang="en-US" sz="4000" b="1" dirty="0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pic>
        <p:nvPicPr>
          <p:cNvPr id="16402" name="图片 16401" descr="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013" y="4221163"/>
            <a:ext cx="3678237" cy="179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3" name="图片 16402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88" y="1557655"/>
            <a:ext cx="3736975" cy="1830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4" name="图片 16403" descr="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825" y="4292600"/>
            <a:ext cx="3525838" cy="1662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5" name="图片 16404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663" y="1658938"/>
            <a:ext cx="3613150" cy="1728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406" name="圆角矩形 16405"/>
          <p:cNvSpPr/>
          <p:nvPr/>
        </p:nvSpPr>
        <p:spPr>
          <a:xfrm>
            <a:off x="2135188" y="1525588"/>
            <a:ext cx="3736975" cy="197485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3366FF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6407" name="圆角矩形 16406"/>
          <p:cNvSpPr/>
          <p:nvPr/>
        </p:nvSpPr>
        <p:spPr>
          <a:xfrm>
            <a:off x="6319838" y="1557338"/>
            <a:ext cx="3736975" cy="197485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3366FF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6408" name="圆角矩形 16407"/>
          <p:cNvSpPr/>
          <p:nvPr/>
        </p:nvSpPr>
        <p:spPr>
          <a:xfrm>
            <a:off x="2214563" y="4191000"/>
            <a:ext cx="3736975" cy="197485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3366FF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6409" name="圆角矩形 16408"/>
          <p:cNvSpPr/>
          <p:nvPr/>
        </p:nvSpPr>
        <p:spPr>
          <a:xfrm>
            <a:off x="6391275" y="4191000"/>
            <a:ext cx="3736975" cy="197485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3366FF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6410" name="文本框 16409"/>
          <p:cNvSpPr txBox="1"/>
          <p:nvPr/>
        </p:nvSpPr>
        <p:spPr>
          <a:xfrm>
            <a:off x="2319338" y="3578225"/>
            <a:ext cx="3244850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x-none" sz="2500" b="1">
                <a:latin typeface="Arial" panose="020B0604020202020204" pitchFamily="34" charset="0"/>
                <a:ea typeface="宋体" panose="02010600030101010101" pitchFamily="2" charset="-122"/>
              </a:rPr>
              <a:t>Can you …?  Yes, …</a:t>
            </a:r>
            <a:endParaRPr lang="en-US" altLang="x-none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11" name="文本框 16410"/>
          <p:cNvSpPr txBox="1"/>
          <p:nvPr/>
        </p:nvSpPr>
        <p:spPr>
          <a:xfrm>
            <a:off x="2535238" y="6186488"/>
            <a:ext cx="3387090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x-none" sz="2500" b="1">
                <a:latin typeface="Arial" panose="020B0604020202020204" pitchFamily="34" charset="0"/>
                <a:ea typeface="宋体" panose="02010600030101010101" pitchFamily="2" charset="-122"/>
              </a:rPr>
              <a:t>Can Mike …?  Yes, …</a:t>
            </a:r>
            <a:endParaRPr lang="en-US" altLang="x-none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12" name="文本框 16411"/>
          <p:cNvSpPr txBox="1"/>
          <p:nvPr/>
        </p:nvSpPr>
        <p:spPr>
          <a:xfrm>
            <a:off x="6675438" y="3578225"/>
            <a:ext cx="312737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x-none" sz="2500" b="1">
                <a:latin typeface="Arial" panose="020B0604020202020204" pitchFamily="34" charset="0"/>
                <a:ea typeface="宋体" panose="02010600030101010101" pitchFamily="2" charset="-122"/>
              </a:rPr>
              <a:t>Can you …?  No, …</a:t>
            </a:r>
            <a:endParaRPr lang="en-US" altLang="x-none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13" name="文本框 16412"/>
          <p:cNvSpPr txBox="1"/>
          <p:nvPr/>
        </p:nvSpPr>
        <p:spPr>
          <a:xfrm>
            <a:off x="6532563" y="6165850"/>
            <a:ext cx="309435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x-none" sz="2500" b="1">
                <a:latin typeface="Arial" panose="020B0604020202020204" pitchFamily="34" charset="0"/>
                <a:ea typeface="宋体" panose="02010600030101010101" pitchFamily="2" charset="-122"/>
              </a:rPr>
              <a:t>Have a …    I can …</a:t>
            </a:r>
            <a:endParaRPr lang="en-US" altLang="x-none" sz="25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14" name="文本框 16413"/>
          <p:cNvSpPr txBox="1"/>
          <p:nvPr/>
        </p:nvSpPr>
        <p:spPr>
          <a:xfrm>
            <a:off x="5178108" y="189230"/>
            <a:ext cx="5218112" cy="944880"/>
          </a:xfrm>
          <a:prstGeom prst="rect">
            <a:avLst/>
          </a:prstGeom>
          <a:solidFill>
            <a:srgbClr val="3366FF"/>
          </a:solidFill>
          <a:ln w="76200" cap="rnd" cmpd="sng">
            <a:solidFill>
              <a:srgbClr val="FFFF00"/>
            </a:solidFill>
            <a:prstDash val="sysDot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lvl="0"/>
            <a:r>
              <a:rPr lang="en-US" altLang="x-none" sz="2800" b="1">
                <a:solidFill>
                  <a:srgbClr val="FFFF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Tip</a:t>
            </a:r>
            <a:r>
              <a:rPr lang="zh-CN" altLang="en-US" sz="2800" b="1" dirty="0">
                <a:solidFill>
                  <a:srgbClr val="FFFF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：选择一个或多个镜头，加上丰富的表情和动作表演更生动！</a:t>
            </a:r>
            <a:endParaRPr lang="zh-CN" altLang="en-US" sz="2800" b="1" dirty="0">
              <a:solidFill>
                <a:srgbClr val="FFFF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ldLvl="0" animBg="1"/>
      <p:bldP spid="16410" grpId="0"/>
      <p:bldP spid="16411" grpId="0"/>
      <p:bldP spid="16412" grpId="0"/>
      <p:bldP spid="16413" grpId="0"/>
      <p:bldP spid="16414" grpId="0" bldLvl="0" animBg="1"/>
      <p:bldP spid="16414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335"/>
            <a:ext cx="12151995" cy="6830695"/>
          </a:xfrm>
          <a:prstGeom prst="rect">
            <a:avLst/>
          </a:prstGeom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930275" y="1428750"/>
            <a:ext cx="9905365" cy="1165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lvl="0" algn="ctr"/>
            <a:r>
              <a:rPr lang="en-US" altLang="zh-CN" sz="5400" b="1">
                <a:solidFill>
                  <a:srgbClr val="004182"/>
                </a:solidFill>
                <a:latin typeface="Calibri" panose="020F0502020204030204" charset="0"/>
              </a:rPr>
              <a:t>Unit 4  I can play basketball </a:t>
            </a:r>
            <a:br>
              <a:rPr lang="en-US" altLang="zh-CN" sz="1600" b="1">
                <a:latin typeface="Calibri" panose="020F0502020204030204" charset="0"/>
              </a:rPr>
            </a:br>
            <a:endParaRPr lang="en-US" altLang="zh-CN" sz="1600" b="1">
              <a:solidFill>
                <a:srgbClr val="6600FF"/>
              </a:solidFill>
              <a:latin typeface="Calibri" panose="020F0502020204030204" charset="0"/>
              <a:ea typeface="楷体" panose="02010609060101010101" pitchFamily="49" charset="-122"/>
            </a:endParaRPr>
          </a:p>
        </p:txBody>
      </p:sp>
      <p:sp>
        <p:nvSpPr>
          <p:cNvPr id="5" name="云形 3"/>
          <p:cNvSpPr/>
          <p:nvPr/>
        </p:nvSpPr>
        <p:spPr bwMode="auto">
          <a:xfrm>
            <a:off x="0" y="-687705"/>
            <a:ext cx="3391535" cy="1675130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4670" y="116205"/>
            <a:ext cx="51415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Try to say.</a:t>
            </a:r>
            <a:endParaRPr lang="en-US" altLang="zh-CN" sz="3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484120" y="1520190"/>
            <a:ext cx="7223760" cy="2414905"/>
            <a:chOff x="3912" y="2394"/>
            <a:chExt cx="11376" cy="3803"/>
          </a:xfrm>
        </p:grpSpPr>
        <p:sp>
          <p:nvSpPr>
            <p:cNvPr id="3" name="椭圆 2"/>
            <p:cNvSpPr/>
            <p:nvPr/>
          </p:nvSpPr>
          <p:spPr>
            <a:xfrm>
              <a:off x="6046" y="2394"/>
              <a:ext cx="866" cy="1248"/>
            </a:xfrm>
            <a:prstGeom prst="ellipse">
              <a:avLst/>
            </a:prstGeom>
            <a:noFill/>
            <a:ln w="666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12" y="4601"/>
              <a:ext cx="11376" cy="1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000"/>
                <a:t>Who am I ?</a:t>
              </a:r>
              <a:r>
                <a:rPr lang="en-US" altLang="zh-CN" sz="4000"/>
                <a:t>(</a:t>
              </a:r>
              <a:r>
                <a:rPr lang="zh-CN" altLang="en-US" sz="4000"/>
                <a:t>我是谁？</a:t>
              </a:r>
              <a:r>
                <a:rPr lang="en-US" altLang="zh-CN" sz="4000"/>
                <a:t>)</a:t>
              </a:r>
              <a:endParaRPr lang="en-US" altLang="zh-CN" sz="4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13765" y="1961515"/>
            <a:ext cx="10603865" cy="25406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0"/>
              <a:t>Believe yourself!</a:t>
            </a:r>
            <a:r>
              <a:rPr lang="zh-CN" altLang="en-US" sz="4800"/>
              <a:t>相信自己！</a:t>
            </a:r>
            <a:endParaRPr lang="zh-CN" altLang="en-US" sz="4800"/>
          </a:p>
          <a:p>
            <a:r>
              <a:rPr lang="en-US" altLang="zh-CN" sz="8000"/>
              <a:t>Try your best!</a:t>
            </a:r>
            <a:r>
              <a:rPr lang="zh-CN" altLang="en-US" sz="4800"/>
              <a:t>做最好的自己！</a:t>
            </a:r>
            <a:endParaRPr lang="zh-CN" altLang="en-US" sz="4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pic>
        <p:nvPicPr>
          <p:cNvPr id="18434" name="Picture 7" descr="C:\Documents and Settings\Administrator\桌面\6655 (3) [转换]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300663"/>
            <a:ext cx="9142413" cy="1376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4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rgbClr val="F17900"/>
          </a:solidFill>
          <a:ln w="9525">
            <a:noFill/>
          </a:ln>
        </p:spPr>
        <p:txBody>
          <a:bodyPr wrap="none" anchor="ctr"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36" name="Rectangle 2"/>
          <p:cNvSpPr/>
          <p:nvPr/>
        </p:nvSpPr>
        <p:spPr>
          <a:xfrm>
            <a:off x="1492250" y="0"/>
            <a:ext cx="966788" cy="833438"/>
          </a:xfrm>
          <a:prstGeom prst="rect">
            <a:avLst/>
          </a:prstGeom>
          <a:solidFill>
            <a:srgbClr val="F17900"/>
          </a:solidFill>
          <a:ln w="9525">
            <a:noFill/>
          </a:ln>
        </p:spPr>
        <p:txBody>
          <a:bodyPr wrap="none" anchor="ctr"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37" name="Text Box 5"/>
          <p:cNvSpPr txBox="1"/>
          <p:nvPr/>
        </p:nvSpPr>
        <p:spPr>
          <a:xfrm rot="19526869">
            <a:off x="1344613" y="-357187"/>
            <a:ext cx="1577975" cy="1196975"/>
          </a:xfrm>
          <a:prstGeom prst="rect">
            <a:avLst/>
          </a:prstGeom>
          <a:noFill/>
          <a:ln w="9525">
            <a:noFill/>
          </a:ln>
        </p:spPr>
        <p:txBody>
          <a:bodyPr lIns="91422" tIns="45711" rIns="91422" bIns="45711">
            <a:spAutoFit/>
          </a:bodyPr>
          <a:p>
            <a:pPr lvl="0">
              <a:spcBef>
                <a:spcPct val="50000"/>
              </a:spcBef>
            </a:pPr>
            <a:r>
              <a:rPr lang="en-US" altLang="x-none" sz="7200">
                <a:solidFill>
                  <a:schemeClr val="bg1"/>
                </a:solidFill>
                <a:latin typeface="Impact" panose="020B0806030902050204" pitchFamily="2" charset="0"/>
                <a:ea typeface="Cube" pitchFamily="2" charset="-122"/>
              </a:rPr>
              <a:t>30</a:t>
            </a:r>
            <a:endParaRPr lang="en-US" altLang="x-none" sz="7200">
              <a:solidFill>
                <a:schemeClr val="bg1"/>
              </a:solidFill>
              <a:latin typeface="Impact" panose="020B0806030902050204" pitchFamily="2" charset="0"/>
              <a:ea typeface="Cube" pitchFamily="2" charset="-122"/>
            </a:endParaRPr>
          </a:p>
        </p:txBody>
      </p:sp>
      <p:sp>
        <p:nvSpPr>
          <p:cNvPr id="18438" name="矩形 18437"/>
          <p:cNvSpPr/>
          <p:nvPr/>
        </p:nvSpPr>
        <p:spPr>
          <a:xfrm>
            <a:off x="2925763" y="228600"/>
            <a:ext cx="3457575" cy="823913"/>
          </a:xfrm>
          <a:prstGeom prst="rect">
            <a:avLst/>
          </a:prstGeom>
          <a:solidFill>
            <a:srgbClr val="FF9900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/>
            <a:r>
              <a:rPr lang="en-US" altLang="x-none" sz="4000" b="1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Homework</a:t>
            </a:r>
            <a:endParaRPr lang="en-US" altLang="x-none" sz="4000" b="1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sp>
        <p:nvSpPr>
          <p:cNvPr id="18439" name="矩形 18438"/>
          <p:cNvSpPr/>
          <p:nvPr/>
        </p:nvSpPr>
        <p:spPr>
          <a:xfrm>
            <a:off x="1981200" y="3068638"/>
            <a:ext cx="7772400" cy="10668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anchor="ctr">
            <a:spAutoFit/>
          </a:bodyPr>
          <a:p>
            <a:pPr marL="342900" lvl="0" indent="-342900"/>
            <a:r>
              <a:rPr lang="en-US" altLang="x-none" sz="3200" b="1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2.Act the story in groups.</a:t>
            </a:r>
            <a:endParaRPr lang="en-US" altLang="x-none" sz="3200" b="1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  <a:p>
            <a:pPr marL="342900" lvl="0" indent="-342900"/>
            <a:r>
              <a:rPr lang="en-US" altLang="x-none" sz="3200" b="1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    </a:t>
            </a:r>
            <a:r>
              <a:rPr lang="zh-CN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小组内表演故事，下节课继续表演哟。</a:t>
            </a:r>
            <a:endParaRPr lang="zh-CN" altLang="en-US" sz="3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40" name="矩形 18439"/>
          <p:cNvSpPr/>
          <p:nvPr/>
        </p:nvSpPr>
        <p:spPr>
          <a:xfrm>
            <a:off x="1982788" y="1582738"/>
            <a:ext cx="8685212" cy="1066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23850" lvl="0" indent="-323850"/>
            <a:r>
              <a:rPr lang="en-US" altLang="x-none" sz="32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1. Listen and read the story, try to recite it.</a:t>
            </a:r>
            <a:endParaRPr lang="en-US" altLang="x-none" sz="3200" b="1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23850" lvl="0" indent="-323850"/>
            <a:r>
              <a:rPr lang="en-US" altLang="x-none" sz="32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听读模仿，尝试背诵。</a:t>
            </a:r>
            <a:endParaRPr lang="zh-CN" altLang="en-US" sz="3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矩形 8193"/>
          <p:cNvSpPr/>
          <p:nvPr/>
        </p:nvSpPr>
        <p:spPr>
          <a:xfrm>
            <a:off x="2424113" y="3717449"/>
            <a:ext cx="3868737" cy="192024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square" anchor="ctr">
            <a:spAutoFit/>
          </a:bodyPr>
          <a:p>
            <a:pPr lvl="0"/>
            <a:r>
              <a:rPr lang="zh-CN" altLang="en-US" sz="4000" b="1" dirty="0">
                <a:solidFill>
                  <a:schemeClr val="accent2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I can ...and...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lvl="0"/>
            <a:r>
              <a:rPr lang="zh-CN" altLang="en-US" sz="4000" b="1" dirty="0">
                <a:solidFill>
                  <a:schemeClr val="accent2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I can't...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lvl="0"/>
            <a:r>
              <a:rPr lang="zh-CN" altLang="en-US" sz="4000" b="1" dirty="0">
                <a:solidFill>
                  <a:schemeClr val="accent2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I can't...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8195" name="文本框 8194"/>
          <p:cNvSpPr txBox="1"/>
          <p:nvPr/>
        </p:nvSpPr>
        <p:spPr>
          <a:xfrm>
            <a:off x="1992313" y="981075"/>
            <a:ext cx="692150" cy="7505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/>
            <a:endParaRPr sz="4000">
              <a:solidFill>
                <a:srgbClr val="FF3300"/>
              </a:solidFill>
              <a:latin typeface="Comic Sans MS" panose="030F0702030302020204" pitchFamily="2" charset="0"/>
              <a:ea typeface="楷体_GB2312" pitchFamily="1" charset="-122"/>
            </a:endParaRPr>
          </a:p>
        </p:txBody>
      </p:sp>
      <p:sp>
        <p:nvSpPr>
          <p:cNvPr id="8196" name="椭圆 8195" descr="Image3"/>
          <p:cNvSpPr/>
          <p:nvPr/>
        </p:nvSpPr>
        <p:spPr>
          <a:xfrm>
            <a:off x="4419600" y="939800"/>
            <a:ext cx="1143000" cy="203200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vl="0" algn="ctr"/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7" name="椭圆 8196" descr="skate"/>
          <p:cNvSpPr/>
          <p:nvPr/>
        </p:nvSpPr>
        <p:spPr>
          <a:xfrm>
            <a:off x="5562600" y="914400"/>
            <a:ext cx="1143000" cy="20574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8198" name="组合 8197"/>
          <p:cNvGrpSpPr/>
          <p:nvPr/>
        </p:nvGrpSpPr>
        <p:grpSpPr>
          <a:xfrm>
            <a:off x="1851025" y="1066800"/>
            <a:ext cx="1196975" cy="1962150"/>
            <a:chOff x="0" y="0"/>
            <a:chExt cx="1104" cy="1152"/>
          </a:xfrm>
        </p:grpSpPr>
        <p:sp>
          <p:nvSpPr>
            <p:cNvPr id="8199" name="椭圆 8198"/>
            <p:cNvSpPr/>
            <p:nvPr/>
          </p:nvSpPr>
          <p:spPr>
            <a:xfrm>
              <a:off x="0" y="0"/>
              <a:ext cx="1104" cy="1152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pic>
          <p:nvPicPr>
            <p:cNvPr id="8200" name="图片 8199" descr="RUN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56"/>
            <a:stretch>
              <a:fillRect/>
            </a:stretch>
          </p:blipFill>
          <p:spPr>
            <a:xfrm>
              <a:off x="48" y="48"/>
              <a:ext cx="855" cy="97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201" name="组合 8200"/>
          <p:cNvGrpSpPr/>
          <p:nvPr/>
        </p:nvGrpSpPr>
        <p:grpSpPr>
          <a:xfrm>
            <a:off x="3124200" y="990600"/>
            <a:ext cx="1252538" cy="2057400"/>
            <a:chOff x="0" y="0"/>
            <a:chExt cx="1104" cy="1152"/>
          </a:xfrm>
        </p:grpSpPr>
        <p:sp>
          <p:nvSpPr>
            <p:cNvPr id="8202" name="椭圆 8201"/>
            <p:cNvSpPr/>
            <p:nvPr/>
          </p:nvSpPr>
          <p:spPr>
            <a:xfrm>
              <a:off x="0" y="0"/>
              <a:ext cx="1104" cy="1152"/>
            </a:xfrm>
            <a:prstGeom prst="ellipse">
              <a:avLst/>
            </a:prstGeom>
            <a:solidFill>
              <a:srgbClr val="CCFFFF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pic>
          <p:nvPicPr>
            <p:cNvPr id="8203" name="图片 8202" descr="tiao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4"/>
              <a:ext cx="960" cy="84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204" name="组合 8203"/>
          <p:cNvGrpSpPr/>
          <p:nvPr/>
        </p:nvGrpSpPr>
        <p:grpSpPr>
          <a:xfrm>
            <a:off x="6629400" y="914400"/>
            <a:ext cx="1447800" cy="2133600"/>
            <a:chOff x="0" y="0"/>
            <a:chExt cx="1248" cy="1488"/>
          </a:xfrm>
        </p:grpSpPr>
        <p:sp>
          <p:nvSpPr>
            <p:cNvPr id="8205" name="椭圆 8204"/>
            <p:cNvSpPr/>
            <p:nvPr/>
          </p:nvSpPr>
          <p:spPr>
            <a:xfrm>
              <a:off x="96" y="0"/>
              <a:ext cx="960" cy="1488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pic>
          <p:nvPicPr>
            <p:cNvPr id="8206" name="图片 8205" descr="s197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1248" cy="122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207" name="组合 8206"/>
          <p:cNvGrpSpPr/>
          <p:nvPr/>
        </p:nvGrpSpPr>
        <p:grpSpPr>
          <a:xfrm>
            <a:off x="7620000" y="914400"/>
            <a:ext cx="1600200" cy="2173288"/>
            <a:chOff x="0" y="0"/>
            <a:chExt cx="1344" cy="1488"/>
          </a:xfrm>
        </p:grpSpPr>
        <p:sp>
          <p:nvSpPr>
            <p:cNvPr id="8208" name="椭圆 8207"/>
            <p:cNvSpPr/>
            <p:nvPr/>
          </p:nvSpPr>
          <p:spPr>
            <a:xfrm>
              <a:off x="192" y="0"/>
              <a:ext cx="960" cy="1488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pic>
          <p:nvPicPr>
            <p:cNvPr id="8209" name="图片 8208" descr="xinsrc_312110214124525028771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48"/>
              <a:ext cx="1344" cy="134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210" name="组合 8209"/>
          <p:cNvGrpSpPr/>
          <p:nvPr/>
        </p:nvGrpSpPr>
        <p:grpSpPr>
          <a:xfrm>
            <a:off x="8763000" y="762000"/>
            <a:ext cx="1524000" cy="2312988"/>
            <a:chOff x="0" y="0"/>
            <a:chExt cx="1344" cy="1584"/>
          </a:xfrm>
        </p:grpSpPr>
        <p:sp>
          <p:nvSpPr>
            <p:cNvPr id="8211" name="椭圆 8210"/>
            <p:cNvSpPr/>
            <p:nvPr/>
          </p:nvSpPr>
          <p:spPr>
            <a:xfrm>
              <a:off x="192" y="96"/>
              <a:ext cx="960" cy="1488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pic>
          <p:nvPicPr>
            <p:cNvPr id="8212" name="图片 8211" descr="福娃运动健儿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0"/>
              <a:ext cx="1344" cy="139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13" name="矩形 8212"/>
          <p:cNvSpPr/>
          <p:nvPr/>
        </p:nvSpPr>
        <p:spPr>
          <a:xfrm>
            <a:off x="1828800" y="228600"/>
            <a:ext cx="3330575" cy="609600"/>
          </a:xfrm>
          <a:prstGeom prst="rect">
            <a:avLst/>
          </a:prstGeom>
          <a:solidFill>
            <a:srgbClr val="993366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/>
            <a:r>
              <a:rPr lang="zh-CN" altLang="en-US" sz="4000" b="1" dirty="0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Let's talk</a:t>
            </a:r>
            <a:endParaRPr lang="zh-CN" altLang="en-US" sz="4000" b="1" dirty="0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sp>
        <p:nvSpPr>
          <p:cNvPr id="8214" name="矩形 8213"/>
          <p:cNvSpPr/>
          <p:nvPr/>
        </p:nvSpPr>
        <p:spPr>
          <a:xfrm>
            <a:off x="5446713" y="4437063"/>
            <a:ext cx="4176712" cy="1223962"/>
          </a:xfrm>
          <a:prstGeom prst="rect">
            <a:avLst/>
          </a:prstGeom>
          <a:noFill/>
          <a:ln w="9525">
            <a:noFill/>
          </a:ln>
        </p:spPr>
        <p:txBody>
          <a:bodyPr wrap="none" lIns="90170" tIns="46990" rIns="90170" bIns="46990" anchor="ctr"/>
          <a:p>
            <a:pPr lvl="0" algn="ctr" eaLnBrk="1" latinLnBrk="0" hangingPunct="1"/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But I </a:t>
            </a:r>
            <a:r>
              <a:rPr lang="zh-CN" altLang="en-US" sz="2800" b="1" dirty="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would like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 to have a try.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15" name="右箭头标注 8214"/>
          <p:cNvSpPr/>
          <p:nvPr/>
        </p:nvSpPr>
        <p:spPr>
          <a:xfrm>
            <a:off x="4440238" y="4654550"/>
            <a:ext cx="433387" cy="792163"/>
          </a:xfrm>
          <a:prstGeom prst="rightArrowCallout">
            <a:avLst>
              <a:gd name="adj1" fmla="val 45696"/>
              <a:gd name="adj2" fmla="val 45696"/>
              <a:gd name="adj3" fmla="val 16666"/>
              <a:gd name="adj4" fmla="val 66667"/>
            </a:avLst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216" name="文本框 8215"/>
          <p:cNvSpPr txBox="1"/>
          <p:nvPr/>
        </p:nvSpPr>
        <p:spPr>
          <a:xfrm>
            <a:off x="5880100" y="5229225"/>
            <a:ext cx="992505" cy="518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lvl="0" algn="l" eaLnBrk="1" latinLnBrk="0" hangingPunct="1"/>
            <a:r>
              <a:rPr lang="zh-CN" altLang="en-US" sz="2800" b="1" dirty="0">
                <a:solidFill>
                  <a:srgbClr val="FF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want</a:t>
            </a:r>
            <a:endParaRPr lang="zh-CN" altLang="en-US" sz="2800" b="1" dirty="0">
              <a:solidFill>
                <a:srgbClr val="FF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ldLvl="0" animBg="1"/>
      <p:bldP spid="8194" grpId="0" bldLvl="0" animBg="1"/>
      <p:bldP spid="8213" grpId="0" bldLvl="0" animBg="1"/>
      <p:bldP spid="8214" grpId="0" bldLvl="0"/>
      <p:bldP spid="8216" grpId="0" bldLvl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Rectangle 4" descr="软木塞"/>
          <p:cNvSpPr/>
          <p:nvPr/>
        </p:nvSpPr>
        <p:spPr>
          <a:xfrm>
            <a:off x="1752600" y="228600"/>
            <a:ext cx="2895600" cy="609600"/>
          </a:xfrm>
          <a:prstGeom prst="rect">
            <a:avLst/>
          </a:prstGeom>
          <a:blipFill rotWithShape="1">
            <a:blip r:embed="rId1"/>
          </a:blip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eaLnBrk="1" hangingPunct="1"/>
            <a:endParaRPr lang="zh-CN" altLang="en-US" dirty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147" name="WordArt 5"/>
          <p:cNvSpPr>
            <a:spLocks noTextEdit="1"/>
          </p:cNvSpPr>
          <p:nvPr/>
        </p:nvSpPr>
        <p:spPr>
          <a:xfrm>
            <a:off x="1905000" y="304800"/>
            <a:ext cx="25717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0000"/>
          </a:bodyPr>
          <a:p>
            <a:pPr algn="ctr"/>
            <a:r>
              <a:rPr lang="zh-CN" altLang="en-US" sz="3600" b="1">
                <a:ln w="9525" cap="flat" cmpd="sng">
                  <a:solidFill>
                    <a:schemeClr val="bg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Sing a song</a:t>
            </a:r>
            <a:endParaRPr lang="zh-CN" altLang="en-US" sz="3600" b="1">
              <a:ln w="9525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148" name="图片 61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19200"/>
            <a:ext cx="6932613" cy="5200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335"/>
            <a:ext cx="12151995" cy="6830695"/>
          </a:xfrm>
          <a:prstGeom prst="rect">
            <a:avLst/>
          </a:prstGeom>
        </p:spPr>
      </p:pic>
      <p:sp>
        <p:nvSpPr>
          <p:cNvPr id="4" name="云形 3"/>
          <p:cNvSpPr/>
          <p:nvPr/>
        </p:nvSpPr>
        <p:spPr bwMode="auto">
          <a:xfrm>
            <a:off x="0" y="188913"/>
            <a:ext cx="3595688" cy="936625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9570" y="334645"/>
            <a:ext cx="403860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Talk about you.</a:t>
            </a:r>
            <a:endParaRPr lang="en-US" altLang="zh-CN" sz="3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96005" y="678180"/>
            <a:ext cx="8275320" cy="12871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you...?</a:t>
            </a:r>
            <a:endParaRPr lang="en-US" altLang="zh-CN" sz="5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你会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吗？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78935" y="2342515"/>
            <a:ext cx="8275320" cy="1652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can.</a:t>
            </a:r>
            <a:endParaRPr lang="en-US" altLang="zh-CN" sz="5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是的，我会。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78935" y="3995420"/>
            <a:ext cx="8275320" cy="12871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5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can't.</a:t>
            </a:r>
            <a:endParaRPr lang="en-US" altLang="zh-CN" sz="5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不，我不会。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Oval 15"/>
          <p:cNvSpPr/>
          <p:nvPr/>
        </p:nvSpPr>
        <p:spPr>
          <a:xfrm>
            <a:off x="1882775" y="4221163"/>
            <a:ext cx="684213" cy="719137"/>
          </a:xfrm>
          <a:prstGeom prst="ellipse">
            <a:avLst/>
          </a:prstGeom>
          <a:solidFill>
            <a:srgbClr val="CCCC00">
              <a:alpha val="14999"/>
            </a:srgbClr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3" name="Oval 14"/>
          <p:cNvSpPr/>
          <p:nvPr/>
        </p:nvSpPr>
        <p:spPr>
          <a:xfrm>
            <a:off x="4224338" y="3789363"/>
            <a:ext cx="1943100" cy="2301875"/>
          </a:xfrm>
          <a:prstGeom prst="ellipse">
            <a:avLst/>
          </a:prstGeom>
          <a:solidFill>
            <a:srgbClr val="CCCC00">
              <a:alpha val="14999"/>
            </a:srgbClr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4" name="Oval 12"/>
          <p:cNvSpPr/>
          <p:nvPr/>
        </p:nvSpPr>
        <p:spPr>
          <a:xfrm>
            <a:off x="5473700" y="990600"/>
            <a:ext cx="1296988" cy="1584325"/>
          </a:xfrm>
          <a:prstGeom prst="ellipse">
            <a:avLst/>
          </a:prstGeom>
          <a:solidFill>
            <a:srgbClr val="CCCC00">
              <a:alpha val="9999"/>
            </a:srgbClr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5" name="Oval 13"/>
          <p:cNvSpPr/>
          <p:nvPr/>
        </p:nvSpPr>
        <p:spPr>
          <a:xfrm>
            <a:off x="8399463" y="2592388"/>
            <a:ext cx="1728787" cy="2232025"/>
          </a:xfrm>
          <a:prstGeom prst="ellipse">
            <a:avLst/>
          </a:prstGeom>
          <a:solidFill>
            <a:srgbClr val="CCCC00">
              <a:alpha val="14999"/>
            </a:srgbClr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6" name="Oval 22"/>
          <p:cNvSpPr/>
          <p:nvPr/>
        </p:nvSpPr>
        <p:spPr>
          <a:xfrm>
            <a:off x="8405813" y="4222750"/>
            <a:ext cx="611187" cy="719138"/>
          </a:xfrm>
          <a:prstGeom prst="ellipse">
            <a:avLst/>
          </a:prstGeom>
          <a:solidFill>
            <a:srgbClr val="CCCC00">
              <a:alpha val="14999"/>
            </a:srgbClr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27" name="Picture 7" descr="abstract-design-with-beautiful-flowers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7575" y="5913438"/>
            <a:ext cx="247650" cy="179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8" name="云形标注 5127"/>
          <p:cNvSpPr/>
          <p:nvPr/>
        </p:nvSpPr>
        <p:spPr>
          <a:xfrm>
            <a:off x="1992313" y="4652963"/>
            <a:ext cx="6934200" cy="920750"/>
          </a:xfrm>
          <a:prstGeom prst="cloudCallout">
            <a:avLst>
              <a:gd name="adj1" fmla="val -34579"/>
              <a:gd name="adj2" fmla="val 145519"/>
            </a:avLst>
          </a:pr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rgbClr val="808080">
                <a:alpha val="78000"/>
              </a:srgbClr>
            </a:outerShdw>
          </a:effectLst>
        </p:spPr>
        <p:txBody>
          <a:bodyPr lIns="90170" tIns="46990" rIns="90170" bIns="46990"/>
          <a:p>
            <a:pPr lvl="0" algn="ctr" eaLnBrk="1" hangingPunct="1"/>
            <a:r>
              <a:rPr lang="en-US" altLang="x-none" sz="2400" b="1" dirty="0">
                <a:solidFill>
                  <a:schemeClr val="accent2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Yes, yes,yes, I can.</a:t>
            </a:r>
            <a:endParaRPr lang="en-US" altLang="x-none" sz="2400" b="1" dirty="0">
              <a:solidFill>
                <a:schemeClr val="accent2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sp>
        <p:nvSpPr>
          <p:cNvPr id="5129" name="云形标注 5128"/>
          <p:cNvSpPr/>
          <p:nvPr/>
        </p:nvSpPr>
        <p:spPr>
          <a:xfrm>
            <a:off x="4297363" y="5573713"/>
            <a:ext cx="6138862" cy="809625"/>
          </a:xfrm>
          <a:prstGeom prst="cloudCallout">
            <a:avLst>
              <a:gd name="adj1" fmla="val 33046"/>
              <a:gd name="adj2" fmla="val 95884"/>
            </a:avLst>
          </a:prstGeom>
          <a:noFill/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>
            <a:outerShdw dist="35921" dir="2699999" algn="ctr" rotWithShape="0">
              <a:srgbClr val="808080">
                <a:alpha val="78000"/>
              </a:srgbClr>
            </a:outerShdw>
          </a:effectLst>
        </p:spPr>
        <p:txBody>
          <a:bodyPr lIns="90170" tIns="46990" rIns="90170" bIns="46990"/>
          <a:p>
            <a:pPr lvl="0" eaLnBrk="1" hangingPunct="1"/>
            <a:r>
              <a:rPr lang="en-US" altLang="x-none" sz="2000" b="1" dirty="0">
                <a:solidFill>
                  <a:schemeClr val="accent2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No, No, No, </a:t>
            </a:r>
            <a:r>
              <a:rPr lang="zh-CN" altLang="en-US" sz="2000" b="1" dirty="0">
                <a:solidFill>
                  <a:schemeClr val="accent2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I can't, but I can try</a:t>
            </a:r>
            <a:r>
              <a:rPr lang="en-US" altLang="x-none" sz="2000" b="1" dirty="0">
                <a:solidFill>
                  <a:schemeClr val="accent2"/>
                </a:solidFill>
                <a:latin typeface="Comic Sans MS" panose="030F0702030302020204" pitchFamily="2" charset="0"/>
                <a:ea typeface="宋体" panose="02010600030101010101" pitchFamily="2" charset="-122"/>
              </a:rPr>
              <a:t>. </a:t>
            </a:r>
            <a:endParaRPr lang="en-US" altLang="x-none" sz="2000" b="1" dirty="0">
              <a:solidFill>
                <a:schemeClr val="accent2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  <a:p>
            <a:pPr lvl="0" eaLnBrk="1" hangingPunct="1"/>
            <a:endParaRPr lang="en-US" altLang="x-none" sz="2000" b="1" dirty="0">
              <a:solidFill>
                <a:schemeClr val="accent2"/>
              </a:solidFill>
              <a:latin typeface="Comic Sans MS" panose="030F0702030302020204" pitchFamily="2" charset="0"/>
              <a:ea typeface="宋体" panose="02010600030101010101" pitchFamily="2" charset="-122"/>
            </a:endParaRPr>
          </a:p>
        </p:txBody>
      </p:sp>
      <p:grpSp>
        <p:nvGrpSpPr>
          <p:cNvPr id="5130" name="组合 5129"/>
          <p:cNvGrpSpPr/>
          <p:nvPr/>
        </p:nvGrpSpPr>
        <p:grpSpPr>
          <a:xfrm>
            <a:off x="1870075" y="1047750"/>
            <a:ext cx="3433763" cy="911226"/>
            <a:chOff x="0" y="0"/>
            <a:chExt cx="2163" cy="574"/>
          </a:xfrm>
        </p:grpSpPr>
        <p:pic>
          <p:nvPicPr>
            <p:cNvPr id="5131" name="图片 5130" descr="walk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38" cy="53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32" name="TextBox 27"/>
            <p:cNvSpPr txBox="1"/>
            <p:nvPr/>
          </p:nvSpPr>
          <p:spPr>
            <a:xfrm>
              <a:off x="356" y="184"/>
              <a:ext cx="1807" cy="3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/>
              <a:r>
                <a:rPr lang="en-US" altLang="x-none" sz="3200" b="1" dirty="0">
                  <a:latin typeface="Comic Sans MS" panose="030F0702030302020204" pitchFamily="2" charset="0"/>
                  <a:ea typeface="黑体" panose="02010609060101010101" pitchFamily="2" charset="-122"/>
                </a:rPr>
                <a:t>I </a:t>
              </a:r>
              <a:r>
                <a:rPr lang="en-US" altLang="x-none" sz="3200" b="1" dirty="0">
                  <a:solidFill>
                    <a:srgbClr val="FF3300"/>
                  </a:solidFill>
                  <a:latin typeface="Comic Sans MS" panose="030F0702030302020204" pitchFamily="2" charset="0"/>
                  <a:ea typeface="黑体" panose="02010609060101010101" pitchFamily="2" charset="-122"/>
                </a:rPr>
                <a:t>can</a:t>
              </a:r>
              <a:r>
                <a:rPr lang="en-US" altLang="x-none" sz="3200" b="1" dirty="0">
                  <a:latin typeface="Comic Sans MS" panose="030F0702030302020204" pitchFamily="2" charset="0"/>
                  <a:ea typeface="黑体" panose="02010609060101010101" pitchFamily="2" charset="-122"/>
                </a:rPr>
                <a:t> walk.</a:t>
              </a:r>
              <a:endParaRPr lang="en-US" altLang="x-none" sz="3200" b="1" dirty="0">
                <a:latin typeface="Comic Sans MS" panose="030F0702030302020204" pitchFamily="2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5133" name="组合 5132"/>
          <p:cNvGrpSpPr/>
          <p:nvPr/>
        </p:nvGrpSpPr>
        <p:grpSpPr>
          <a:xfrm>
            <a:off x="1524000" y="3706813"/>
            <a:ext cx="3838575" cy="903287"/>
            <a:chOff x="0" y="0"/>
            <a:chExt cx="2418" cy="569"/>
          </a:xfrm>
        </p:grpSpPr>
        <p:pic>
          <p:nvPicPr>
            <p:cNvPr id="5134" name="图片 5133" descr="dan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29" cy="55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35" name="TextBox 3"/>
            <p:cNvSpPr txBox="1"/>
            <p:nvPr/>
          </p:nvSpPr>
          <p:spPr>
            <a:xfrm>
              <a:off x="542" y="179"/>
              <a:ext cx="1876" cy="3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/>
              <a:r>
                <a:rPr lang="en-US" altLang="x-none" sz="3200" b="1" dirty="0">
                  <a:latin typeface="Comic Sans MS" panose="030F0702030302020204" pitchFamily="2" charset="0"/>
                  <a:ea typeface="黑体" panose="02010609060101010101" pitchFamily="2" charset="-122"/>
                </a:rPr>
                <a:t>I </a:t>
              </a:r>
              <a:r>
                <a:rPr lang="en-US" altLang="x-none" sz="3200" b="1" dirty="0">
                  <a:solidFill>
                    <a:srgbClr val="FF3300"/>
                  </a:solidFill>
                  <a:latin typeface="Comic Sans MS" panose="030F0702030302020204" pitchFamily="2" charset="0"/>
                  <a:ea typeface="黑体" panose="02010609060101010101" pitchFamily="2" charset="-122"/>
                </a:rPr>
                <a:t>can</a:t>
              </a:r>
              <a:r>
                <a:rPr lang="en-US" altLang="x-none" sz="3200" b="1" dirty="0">
                  <a:latin typeface="Comic Sans MS" panose="030F0702030302020204" pitchFamily="2" charset="0"/>
                  <a:ea typeface="黑体" panose="02010609060101010101" pitchFamily="2" charset="-122"/>
                </a:rPr>
                <a:t> dance. </a:t>
              </a:r>
              <a:endParaRPr lang="en-US" altLang="x-none" sz="3200" b="1" dirty="0">
                <a:latin typeface="Comic Sans MS" panose="030F0702030302020204" pitchFamily="2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5136" name="组合 5135"/>
          <p:cNvGrpSpPr/>
          <p:nvPr/>
        </p:nvGrpSpPr>
        <p:grpSpPr>
          <a:xfrm>
            <a:off x="1814513" y="1978025"/>
            <a:ext cx="3057525" cy="717551"/>
            <a:chOff x="0" y="0"/>
            <a:chExt cx="1926" cy="452"/>
          </a:xfrm>
        </p:grpSpPr>
        <p:pic>
          <p:nvPicPr>
            <p:cNvPr id="5137" name="图片 5136" descr="run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91" cy="4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38" name="TextBox 27"/>
            <p:cNvSpPr txBox="1"/>
            <p:nvPr/>
          </p:nvSpPr>
          <p:spPr>
            <a:xfrm>
              <a:off x="438" y="62"/>
              <a:ext cx="1488" cy="3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/>
              <a:r>
                <a:rPr lang="en-US" altLang="x-none" sz="3200" b="1" dirty="0">
                  <a:latin typeface="Comic Sans MS" panose="030F0702030302020204" pitchFamily="2" charset="0"/>
                  <a:ea typeface="黑体" panose="02010609060101010101" pitchFamily="2" charset="-122"/>
                </a:rPr>
                <a:t>I </a:t>
              </a:r>
              <a:r>
                <a:rPr lang="en-US" altLang="x-none" sz="3200" b="1" dirty="0">
                  <a:solidFill>
                    <a:srgbClr val="FF3300"/>
                  </a:solidFill>
                  <a:latin typeface="Comic Sans MS" panose="030F0702030302020204" pitchFamily="2" charset="0"/>
                  <a:ea typeface="黑体" panose="02010609060101010101" pitchFamily="2" charset="-122"/>
                </a:rPr>
                <a:t>can</a:t>
              </a:r>
              <a:r>
                <a:rPr lang="en-US" altLang="x-none" sz="3200" b="1" dirty="0">
                  <a:latin typeface="Comic Sans MS" panose="030F0702030302020204" pitchFamily="2" charset="0"/>
                  <a:ea typeface="黑体" panose="02010609060101010101" pitchFamily="2" charset="-122"/>
                </a:rPr>
                <a:t> run.</a:t>
              </a:r>
              <a:endParaRPr lang="en-US" altLang="x-none" sz="3200" b="1" dirty="0">
                <a:latin typeface="Comic Sans MS" panose="030F0702030302020204" pitchFamily="2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5139" name="组合 5138"/>
          <p:cNvGrpSpPr/>
          <p:nvPr/>
        </p:nvGrpSpPr>
        <p:grpSpPr>
          <a:xfrm>
            <a:off x="1752600" y="2700338"/>
            <a:ext cx="3887788" cy="955674"/>
            <a:chOff x="0" y="0"/>
            <a:chExt cx="2449" cy="602"/>
          </a:xfrm>
        </p:grpSpPr>
        <p:pic>
          <p:nvPicPr>
            <p:cNvPr id="5140" name="图片 5139" descr="si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77" cy="5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41" name="TextBox 27"/>
            <p:cNvSpPr txBox="1"/>
            <p:nvPr/>
          </p:nvSpPr>
          <p:spPr>
            <a:xfrm>
              <a:off x="577" y="212"/>
              <a:ext cx="1872" cy="3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/>
              <a:r>
                <a:rPr lang="en-US" altLang="x-none" sz="3200" b="1" dirty="0">
                  <a:latin typeface="Comic Sans MS" panose="030F0702030302020204" pitchFamily="2" charset="0"/>
                  <a:ea typeface="黑体" panose="02010609060101010101" pitchFamily="2" charset="-122"/>
                </a:rPr>
                <a:t>I </a:t>
              </a:r>
              <a:r>
                <a:rPr lang="en-US" altLang="x-none" sz="3200" b="1" dirty="0">
                  <a:solidFill>
                    <a:srgbClr val="FF3300"/>
                  </a:solidFill>
                  <a:latin typeface="Comic Sans MS" panose="030F0702030302020204" pitchFamily="2" charset="0"/>
                  <a:ea typeface="黑体" panose="02010609060101010101" pitchFamily="2" charset="-122"/>
                </a:rPr>
                <a:t>can</a:t>
              </a:r>
              <a:r>
                <a:rPr lang="en-US" altLang="x-none" sz="3200" b="1" dirty="0">
                  <a:latin typeface="Comic Sans MS" panose="030F0702030302020204" pitchFamily="2" charset="0"/>
                  <a:ea typeface="黑体" panose="02010609060101010101" pitchFamily="2" charset="-122"/>
                </a:rPr>
                <a:t> sing.</a:t>
              </a:r>
              <a:endParaRPr lang="en-US" altLang="x-none" sz="3200" b="1" dirty="0">
                <a:latin typeface="Comic Sans MS" panose="030F0702030302020204" pitchFamily="2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5142" name="组合 5141"/>
          <p:cNvGrpSpPr/>
          <p:nvPr/>
        </p:nvGrpSpPr>
        <p:grpSpPr>
          <a:xfrm>
            <a:off x="5448300" y="1303338"/>
            <a:ext cx="4116388" cy="619124"/>
            <a:chOff x="0" y="0"/>
            <a:chExt cx="2087" cy="390"/>
          </a:xfrm>
        </p:grpSpPr>
        <p:pic>
          <p:nvPicPr>
            <p:cNvPr id="5143" name="图片 5142" descr="swi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5"/>
              <a:ext cx="591" cy="3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44" name="TextBox 3"/>
            <p:cNvSpPr txBox="1"/>
            <p:nvPr/>
          </p:nvSpPr>
          <p:spPr>
            <a:xfrm>
              <a:off x="648" y="0"/>
              <a:ext cx="1439" cy="3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/>
              <a:r>
                <a:rPr lang="en-US" altLang="x-none" sz="3200" b="1" dirty="0">
                  <a:latin typeface="Comic Sans MS" panose="030F0702030302020204" pitchFamily="2" charset="0"/>
                  <a:ea typeface="黑体" panose="02010609060101010101" pitchFamily="2" charset="-122"/>
                </a:rPr>
                <a:t>I </a:t>
              </a:r>
              <a:r>
                <a:rPr lang="en-US" altLang="x-none" sz="3200" b="1" dirty="0">
                  <a:solidFill>
                    <a:srgbClr val="FF3300"/>
                  </a:solidFill>
                  <a:latin typeface="Comic Sans MS" panose="030F0702030302020204" pitchFamily="2" charset="0"/>
                  <a:ea typeface="黑体" panose="02010609060101010101" pitchFamily="2" charset="-122"/>
                </a:rPr>
                <a:t>can</a:t>
              </a:r>
              <a:r>
                <a:rPr lang="en-US" altLang="x-none" sz="3200" b="1" dirty="0">
                  <a:latin typeface="Comic Sans MS" panose="030F0702030302020204" pitchFamily="2" charset="0"/>
                  <a:ea typeface="黑体" panose="02010609060101010101" pitchFamily="2" charset="-122"/>
                </a:rPr>
                <a:t> swim</a:t>
              </a:r>
              <a:r>
                <a:rPr lang="en-US" altLang="x-none" sz="2800" b="1" dirty="0">
                  <a:latin typeface="Comic Sans MS" panose="030F0702030302020204" pitchFamily="2" charset="0"/>
                  <a:ea typeface="黑体" panose="02010609060101010101" pitchFamily="2" charset="-122"/>
                </a:rPr>
                <a:t>. </a:t>
              </a:r>
              <a:endParaRPr lang="en-US" altLang="x-none" sz="2800" b="1" dirty="0">
                <a:latin typeface="Comic Sans MS" panose="030F0702030302020204" pitchFamily="2" charset="0"/>
                <a:ea typeface="黑体" panose="02010609060101010101" pitchFamily="2" charset="-122"/>
              </a:endParaRPr>
            </a:p>
          </p:txBody>
        </p:sp>
      </p:grpSp>
      <p:grpSp>
        <p:nvGrpSpPr>
          <p:cNvPr id="5145" name="组合 5144"/>
          <p:cNvGrpSpPr/>
          <p:nvPr/>
        </p:nvGrpSpPr>
        <p:grpSpPr>
          <a:xfrm>
            <a:off x="5448300" y="2062163"/>
            <a:ext cx="4641850" cy="935037"/>
            <a:chOff x="0" y="0"/>
            <a:chExt cx="2924" cy="589"/>
          </a:xfrm>
        </p:grpSpPr>
        <p:sp>
          <p:nvSpPr>
            <p:cNvPr id="5146" name="TextBox 27"/>
            <p:cNvSpPr txBox="1"/>
            <p:nvPr/>
          </p:nvSpPr>
          <p:spPr>
            <a:xfrm>
              <a:off x="771" y="88"/>
              <a:ext cx="2153" cy="3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/>
              <a:r>
                <a:rPr lang="en-US" altLang="x-none" sz="3200" b="1" dirty="0">
                  <a:latin typeface="Comic Sans MS" panose="030F0702030302020204" pitchFamily="2" charset="0"/>
                  <a:ea typeface="黑体" panose="02010609060101010101" pitchFamily="2" charset="-122"/>
                </a:rPr>
                <a:t>I </a:t>
              </a:r>
              <a:r>
                <a:rPr lang="en-US" altLang="x-none" sz="3200" b="1" dirty="0">
                  <a:solidFill>
                    <a:srgbClr val="FF3300"/>
                  </a:solidFill>
                  <a:latin typeface="Comic Sans MS" panose="030F0702030302020204" pitchFamily="2" charset="0"/>
                  <a:ea typeface="黑体" panose="02010609060101010101" pitchFamily="2" charset="-122"/>
                </a:rPr>
                <a:t>can</a:t>
              </a:r>
              <a:r>
                <a:rPr lang="en-US" altLang="x-none" sz="3200" b="1" dirty="0">
                  <a:latin typeface="Comic Sans MS" panose="030F0702030302020204" pitchFamily="2" charset="0"/>
                  <a:ea typeface="黑体" panose="02010609060101010101" pitchFamily="2" charset="-122"/>
                </a:rPr>
                <a:t> jump.</a:t>
              </a:r>
              <a:endParaRPr lang="en-US" altLang="x-none" sz="3200" b="1" dirty="0">
                <a:latin typeface="Comic Sans MS" panose="030F0702030302020204" pitchFamily="2" charset="0"/>
                <a:ea typeface="黑体" panose="02010609060101010101" pitchFamily="2" charset="-122"/>
              </a:endParaRPr>
            </a:p>
          </p:txBody>
        </p:sp>
        <p:pic>
          <p:nvPicPr>
            <p:cNvPr id="5147" name="图片 5146" descr="jump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677" cy="5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148" name="组合 5147"/>
          <p:cNvGrpSpPr/>
          <p:nvPr/>
        </p:nvGrpSpPr>
        <p:grpSpPr>
          <a:xfrm>
            <a:off x="5160963" y="3141663"/>
            <a:ext cx="6072187" cy="1095375"/>
            <a:chOff x="0" y="0"/>
            <a:chExt cx="3281" cy="690"/>
          </a:xfrm>
        </p:grpSpPr>
        <p:sp>
          <p:nvSpPr>
            <p:cNvPr id="5149" name="TextBox 13"/>
            <p:cNvSpPr txBox="1"/>
            <p:nvPr/>
          </p:nvSpPr>
          <p:spPr>
            <a:xfrm>
              <a:off x="586" y="290"/>
              <a:ext cx="2695" cy="3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/>
              <a:r>
                <a:rPr lang="en-US" altLang="x-none" sz="3200" b="1" dirty="0">
                  <a:latin typeface="Comic Sans MS" panose="030F0702030302020204" pitchFamily="2" charset="0"/>
                  <a:ea typeface="黑体" panose="02010609060101010101" pitchFamily="2" charset="-122"/>
                </a:rPr>
                <a:t>I </a:t>
              </a:r>
              <a:r>
                <a:rPr lang="en-US" altLang="x-none" sz="3200" b="1" dirty="0">
                  <a:solidFill>
                    <a:srgbClr val="FF3300"/>
                  </a:solidFill>
                  <a:latin typeface="Comic Sans MS" panose="030F0702030302020204" pitchFamily="2" charset="0"/>
                  <a:ea typeface="黑体" panose="02010609060101010101" pitchFamily="2" charset="-122"/>
                </a:rPr>
                <a:t>can</a:t>
              </a:r>
              <a:r>
                <a:rPr lang="en-US" altLang="x-none" sz="3200" b="1" dirty="0">
                  <a:latin typeface="Comic Sans MS" panose="030F0702030302020204" pitchFamily="2" charset="0"/>
                  <a:ea typeface="黑体" panose="02010609060101010101" pitchFamily="2" charset="-122"/>
                </a:rPr>
                <a:t> play basketball.</a:t>
              </a:r>
              <a:endParaRPr lang="en-US" altLang="x-none" sz="3200" b="1" dirty="0">
                <a:latin typeface="Comic Sans MS" panose="030F0702030302020204" pitchFamily="2" charset="0"/>
                <a:ea typeface="黑体" panose="02010609060101010101" pitchFamily="2" charset="-122"/>
              </a:endParaRPr>
            </a:p>
          </p:txBody>
        </p:sp>
        <p:pic>
          <p:nvPicPr>
            <p:cNvPr id="5150" name="图片 5149" descr="playbasketball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494" cy="69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151" name="矩形 5150"/>
          <p:cNvSpPr/>
          <p:nvPr/>
        </p:nvSpPr>
        <p:spPr>
          <a:xfrm>
            <a:off x="1558925" y="117475"/>
            <a:ext cx="3886200" cy="609600"/>
          </a:xfrm>
          <a:prstGeom prst="rect">
            <a:avLst/>
          </a:prstGeom>
          <a:solidFill>
            <a:srgbClr val="993366">
              <a:alpha val="100000"/>
            </a:srgbClr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vert="horz" wrap="none" anchor="ctr"/>
          <a:p>
            <a:pPr lvl="0" algn="ctr"/>
            <a:r>
              <a:rPr lang="en-US" altLang="zh-CN" sz="4000" b="1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Play a game</a:t>
            </a:r>
            <a:endParaRPr lang="en-US" altLang="zh-CN" sz="4000" b="1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sp>
        <p:nvSpPr>
          <p:cNvPr id="5152" name="矩形 5151"/>
          <p:cNvSpPr/>
          <p:nvPr/>
        </p:nvSpPr>
        <p:spPr>
          <a:xfrm>
            <a:off x="5808663" y="0"/>
            <a:ext cx="381000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  <a:normAutofit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p>
            <a:pPr algn="ctr"/>
            <a:r>
              <a:rPr lang="zh-CN" altLang="en-US" sz="3600" b="1">
                <a:gradFill rotWithShape="1">
                  <a:gsLst>
                    <a:gs pos="0">
                      <a:srgbClr val="99FF66">
                        <a:alpha val="100000"/>
                      </a:srgbClr>
                    </a:gs>
                    <a:gs pos="100000">
                      <a:srgbClr val="FFFF00">
                        <a:alpha val="100000"/>
                      </a:srgbClr>
                    </a:gs>
                  </a:gsLst>
                  <a:lin ang="5400000" scaled="1"/>
                  <a:tileRect/>
                </a:gradFill>
                <a:latin typeface="Comic Sans MS" panose="030F0702030302020204" pitchFamily="2" charset="0"/>
                <a:ea typeface="Comic Sans MS" panose="030F0702030302020204" pitchFamily="2" charset="0"/>
              </a:rPr>
              <a:t>Sports time</a:t>
            </a:r>
            <a:endParaRPr lang="zh-CN" altLang="en-US" sz="3600" b="1">
              <a:gradFill rotWithShape="1">
                <a:gsLst>
                  <a:gs pos="0">
                    <a:srgbClr val="99FF66">
                      <a:alpha val="100000"/>
                    </a:srgbClr>
                  </a:gs>
                  <a:gs pos="100000">
                    <a:srgbClr val="FFFF00">
                      <a:alpha val="100000"/>
                    </a:srgbClr>
                  </a:gs>
                </a:gsLst>
                <a:lin ang="5400000" scaled="1"/>
                <a:tileRect/>
              </a:gradFill>
              <a:latin typeface="Comic Sans MS" panose="030F0702030302020204" pitchFamily="2" charset="0"/>
              <a:ea typeface="Comic Sans MS" panose="030F07020303020202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2342 -0.02382 C -0.21076 -0.03954 -0.18038 -0.01896 -0.16511 0.0215 C -0.14965 0.06289 -0.15504 0.10844 -0.17847 0.12462 C -0.20208 0.13988 -0.20712 0.1852 -0.19184 0.2259 C -0.17604 0.26751 -0.14583 0.28902 -0.1224 0.27329 " pathEditMode="relative" rAng="1969317060" ptsTypes="fffff">
                                      <p:cBhvr>
                                        <p:cTn id="6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14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0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aske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ldLvl="0" animBg="1"/>
      <p:bldP spid="5123" grpId="0" bldLvl="0" animBg="1"/>
      <p:bldP spid="5124" grpId="0" bldLvl="0" animBg="1"/>
      <p:bldP spid="5125" grpId="0" bldLvl="0" animBg="1"/>
      <p:bldP spid="5126" grpId="0" bldLvl="0" animBg="1"/>
      <p:bldP spid="5151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矩形 6145"/>
          <p:cNvSpPr/>
          <p:nvPr/>
        </p:nvSpPr>
        <p:spPr>
          <a:xfrm>
            <a:off x="2057400" y="4116071"/>
            <a:ext cx="8077200" cy="173736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anchor="ctr">
            <a:spAutoFit/>
          </a:bodyPr>
          <a:p>
            <a:pPr lvl="0"/>
            <a:r>
              <a:rPr lang="zh-CN" altLang="en-US" sz="3600" b="1" dirty="0">
                <a:latin typeface="Times New Roman" panose="02020603050405020304" pitchFamily="2" charset="0"/>
                <a:ea typeface="宋体" panose="02010600030101010101" pitchFamily="2" charset="-122"/>
              </a:rPr>
              <a:t>A: Can you play basketball?</a:t>
            </a:r>
            <a:endParaRPr lang="zh-CN" altLang="en-US" sz="3600" b="1" dirty="0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lvl="0"/>
            <a:r>
              <a:rPr lang="zh-CN" altLang="en-US" sz="3600" b="1" dirty="0">
                <a:solidFill>
                  <a:srgbClr val="FF33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B: Yes,I can./B: No, I can't.</a:t>
            </a:r>
            <a:endParaRPr lang="zh-CN" altLang="en-US" sz="3600" b="1" dirty="0">
              <a:solidFill>
                <a:srgbClr val="FF3300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lvl="0"/>
            <a:r>
              <a:rPr lang="zh-CN" altLang="en-US" sz="3600" b="1" dirty="0">
                <a:solidFill>
                  <a:schemeClr val="accent2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                       A: Have a try!(试一试）</a:t>
            </a:r>
            <a:endParaRPr lang="zh-CN" altLang="en-US" sz="3600" b="1" dirty="0">
              <a:solidFill>
                <a:schemeClr val="accent2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6147" name="矩形 6146"/>
          <p:cNvSpPr/>
          <p:nvPr/>
        </p:nvSpPr>
        <p:spPr>
          <a:xfrm>
            <a:off x="1524000" y="152400"/>
            <a:ext cx="5181600" cy="609600"/>
          </a:xfrm>
          <a:prstGeom prst="rect">
            <a:avLst/>
          </a:prstGeom>
          <a:solidFill>
            <a:srgbClr val="993366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/>
            <a:r>
              <a:rPr lang="en-US" altLang="zh-CN" sz="4000" b="1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Ask and answer</a:t>
            </a:r>
            <a:endParaRPr lang="en-US" altLang="zh-CN" sz="4000" b="1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sp>
        <p:nvSpPr>
          <p:cNvPr id="6148" name="矩形 6147"/>
          <p:cNvSpPr/>
          <p:nvPr/>
        </p:nvSpPr>
        <p:spPr>
          <a:xfrm>
            <a:off x="6858000" y="533400"/>
            <a:ext cx="335280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  <a:normAutofit/>
            <a:scene3d>
              <a:camera prst="legacyObliqueTopLeft">
                <a:rot lat="0" lon="0" rev="0"/>
              </a:camera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p>
            <a:pPr algn="ctr"/>
            <a:r>
              <a:rPr lang="zh-CN" altLang="en-US" sz="3600" b="1">
                <a:gradFill rotWithShape="1">
                  <a:gsLst>
                    <a:gs pos="0">
                      <a:srgbClr val="99FF66"/>
                    </a:gs>
                    <a:gs pos="100000">
                      <a:srgbClr val="FFFF00"/>
                    </a:gs>
                  </a:gsLst>
                  <a:lin ang="5400000" scaled="1"/>
                  <a:tileRect/>
                </a:gradFill>
                <a:latin typeface="Comic Sans MS" panose="030F0702030302020204" pitchFamily="2" charset="0"/>
                <a:ea typeface="Comic Sans MS" panose="030F0702030302020204" pitchFamily="2" charset="0"/>
              </a:rPr>
              <a:t>Sports time</a:t>
            </a:r>
            <a:endParaRPr lang="zh-CN" altLang="en-US" sz="3600" b="1">
              <a:gradFill rotWithShape="1">
                <a:gsLst>
                  <a:gs pos="0">
                    <a:srgbClr val="99FF66"/>
                  </a:gs>
                  <a:gs pos="100000">
                    <a:srgbClr val="FFFF00"/>
                  </a:gs>
                </a:gsLst>
                <a:lin ang="5400000" scaled="1"/>
                <a:tileRect/>
              </a:gradFill>
              <a:latin typeface="Comic Sans MS" panose="030F0702030302020204" pitchFamily="2" charset="0"/>
              <a:ea typeface="Comic Sans MS" panose="030F0702030302020204" pitchFamily="2" charset="0"/>
            </a:endParaRPr>
          </a:p>
        </p:txBody>
      </p:sp>
      <p:pic>
        <p:nvPicPr>
          <p:cNvPr id="6149" name="图片 6148" descr="u=1916069306,1918803519&amp;fm=59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1676400"/>
            <a:ext cx="1619250" cy="1514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0" name="文本框 6149"/>
          <p:cNvSpPr txBox="1"/>
          <p:nvPr/>
        </p:nvSpPr>
        <p:spPr>
          <a:xfrm>
            <a:off x="4038600" y="1752600"/>
            <a:ext cx="6271895" cy="15544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800" b="1">
                <a:latin typeface="Times New Roman" panose="02020603050405020304" pitchFamily="2" charset="0"/>
                <a:ea typeface="宋体" panose="02010600030101010101" pitchFamily="2" charset="-122"/>
              </a:rPr>
              <a:t>b</a:t>
            </a:r>
            <a:r>
              <a:rPr lang="en-US" altLang="zh-CN" sz="4800" b="1">
                <a:solidFill>
                  <a:srgbClr val="FF33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a</a:t>
            </a:r>
            <a:r>
              <a:rPr lang="en-US" altLang="zh-CN" sz="4800" b="1">
                <a:latin typeface="Times New Roman" panose="02020603050405020304" pitchFamily="2" charset="0"/>
                <a:ea typeface="宋体" panose="02010600030101010101" pitchFamily="2" charset="-122"/>
              </a:rPr>
              <a:t>sk</a:t>
            </a:r>
            <a:r>
              <a:rPr lang="en-US" altLang="zh-CN" sz="4800" b="1">
                <a:solidFill>
                  <a:srgbClr val="FF33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e</a:t>
            </a:r>
            <a:r>
              <a:rPr lang="en-US" altLang="zh-CN" sz="4800" b="1">
                <a:latin typeface="Times New Roman" panose="02020603050405020304" pitchFamily="2" charset="0"/>
                <a:ea typeface="宋体" panose="02010600030101010101" pitchFamily="2" charset="-122"/>
              </a:rPr>
              <a:t>tb</a:t>
            </a:r>
            <a:r>
              <a:rPr lang="en-US" altLang="zh-CN" sz="4800" b="1">
                <a:solidFill>
                  <a:srgbClr val="FF33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a</a:t>
            </a:r>
            <a:r>
              <a:rPr lang="en-US" altLang="zh-CN" sz="4800" b="1">
                <a:latin typeface="Times New Roman" panose="02020603050405020304" pitchFamily="2" charset="0"/>
                <a:ea typeface="宋体" panose="02010600030101010101" pitchFamily="2" charset="-122"/>
              </a:rPr>
              <a:t>ll </a:t>
            </a:r>
            <a:r>
              <a:rPr lang="zh-CN" altLang="en-US" sz="4800" b="1">
                <a:latin typeface="Times New Roman" panose="02020603050405020304" pitchFamily="2" charset="0"/>
                <a:ea typeface="宋体" panose="02010600030101010101" pitchFamily="2" charset="-122"/>
              </a:rPr>
              <a:t>篮球</a:t>
            </a:r>
            <a:endParaRPr lang="zh-CN" altLang="en-US" sz="4800" b="1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lvl="0"/>
            <a:r>
              <a:rPr lang="en-US" altLang="zh-CN" sz="4800" b="1">
                <a:latin typeface="Times New Roman" panose="02020603050405020304" pitchFamily="2" charset="0"/>
                <a:ea typeface="宋体" panose="02010600030101010101" pitchFamily="2" charset="-122"/>
              </a:rPr>
              <a:t>play basketball </a:t>
            </a:r>
            <a:r>
              <a:rPr lang="zh-CN" altLang="en-US" sz="4800" b="1">
                <a:latin typeface="Times New Roman" panose="02020603050405020304" pitchFamily="2" charset="0"/>
                <a:ea typeface="宋体" panose="02010600030101010101" pitchFamily="2" charset="-122"/>
              </a:rPr>
              <a:t>打篮球 </a:t>
            </a:r>
            <a:endParaRPr lang="zh-CN" altLang="en-US" sz="4800" b="1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689[1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50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charRg st="14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0">
                                            <p:txEl>
                                              <p:charRg st="14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0">
                                            <p:txEl>
                                              <p:charRg st="14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矩形 12289">
            <a:hlinkClick r:id="rId1" action="ppaction://hlinksldjump"/>
          </p:cNvPr>
          <p:cNvSpPr/>
          <p:nvPr/>
        </p:nvSpPr>
        <p:spPr>
          <a:xfrm>
            <a:off x="1524000" y="0"/>
            <a:ext cx="4648200" cy="609600"/>
          </a:xfrm>
          <a:prstGeom prst="rect">
            <a:avLst/>
          </a:prstGeom>
          <a:solidFill>
            <a:srgbClr val="993366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/>
            <a:r>
              <a:rPr lang="en-US" altLang="zh-CN" sz="4000" b="1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Say a chant</a:t>
            </a:r>
            <a:endParaRPr lang="en-US" altLang="zh-CN" sz="4000" b="1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sp>
        <p:nvSpPr>
          <p:cNvPr id="12291" name="文本框 12290"/>
          <p:cNvSpPr txBox="1"/>
          <p:nvPr/>
        </p:nvSpPr>
        <p:spPr>
          <a:xfrm>
            <a:off x="1981200" y="1371600"/>
            <a:ext cx="8206105" cy="47853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400">
                <a:latin typeface="Times New Roman" panose="02020603050405020304" pitchFamily="2" charset="0"/>
                <a:ea typeface="宋体" panose="02010600030101010101" pitchFamily="2" charset="-122"/>
              </a:rPr>
              <a:t>Can , can, can you play basketball? </a:t>
            </a:r>
            <a:endParaRPr lang="en-US" altLang="zh-CN" sz="4400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lvl="0"/>
            <a:endParaRPr lang="en-US" altLang="zh-CN" sz="4400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lvl="0"/>
            <a:r>
              <a:rPr lang="en-US" altLang="zh-CN" sz="4400">
                <a:latin typeface="Times New Roman" panose="02020603050405020304" pitchFamily="2" charset="0"/>
                <a:ea typeface="宋体" panose="02010600030101010101" pitchFamily="2" charset="-122"/>
              </a:rPr>
              <a:t>No, no, I can’t .</a:t>
            </a:r>
            <a:endParaRPr lang="en-US" altLang="zh-CN" sz="4400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lvl="0"/>
            <a:endParaRPr lang="en-US" altLang="zh-CN" sz="4400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lvl="0"/>
            <a:r>
              <a:rPr lang="en-US" altLang="zh-CN" sz="4400">
                <a:latin typeface="Times New Roman" panose="02020603050405020304" pitchFamily="2" charset="0"/>
                <a:ea typeface="宋体" panose="02010600030101010101" pitchFamily="2" charset="-122"/>
              </a:rPr>
              <a:t>Try , try , have a try.</a:t>
            </a:r>
            <a:endParaRPr lang="en-US" altLang="zh-CN" sz="4400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lvl="0"/>
            <a:endParaRPr lang="en-US" altLang="zh-CN" sz="4400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lvl="0"/>
            <a:r>
              <a:rPr lang="en-US" altLang="zh-CN" sz="4400">
                <a:latin typeface="Times New Roman" panose="02020603050405020304" pitchFamily="2" charset="0"/>
                <a:ea typeface="宋体" panose="02010600030101010101" pitchFamily="2" charset="-122"/>
              </a:rPr>
              <a:t>Great, great, oh ,yeah.</a:t>
            </a:r>
            <a:endParaRPr lang="en-US" altLang="zh-CN" sz="4400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图片 7169"/>
          <p:cNvPicPr>
            <a:picLocks noChangeAspect="1"/>
          </p:cNvPicPr>
          <p:nvPr/>
        </p:nvPicPr>
        <p:blipFill>
          <a:blip r:embed="rId1"/>
          <a:srcRect l="30431" t="28224" r="43486" b="13719"/>
          <a:stretch>
            <a:fillRect/>
          </a:stretch>
        </p:blipFill>
        <p:spPr>
          <a:xfrm>
            <a:off x="5867400" y="1066800"/>
            <a:ext cx="3675063" cy="510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7170"/>
          <p:cNvPicPr>
            <a:picLocks noChangeAspect="1"/>
          </p:cNvPicPr>
          <p:nvPr/>
        </p:nvPicPr>
        <p:blipFill>
          <a:blip r:embed="rId2"/>
          <a:srcRect l="7104" t="34712" r="65276" b="11290"/>
          <a:stretch>
            <a:fillRect/>
          </a:stretch>
        </p:blipFill>
        <p:spPr>
          <a:xfrm>
            <a:off x="1981200" y="1066800"/>
            <a:ext cx="3886200" cy="510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爆炸形 1 7171"/>
          <p:cNvSpPr/>
          <p:nvPr/>
        </p:nvSpPr>
        <p:spPr>
          <a:xfrm>
            <a:off x="6248400" y="381000"/>
            <a:ext cx="4608513" cy="1800225"/>
          </a:xfrm>
          <a:prstGeom prst="irregularSeal1">
            <a:avLst/>
          </a:prstGeom>
          <a:solidFill>
            <a:srgbClr val="FF0000">
              <a:alpha val="67000"/>
            </a:srgbClr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rgbClr val="808080">
                <a:alpha val="78999"/>
              </a:srgbClr>
            </a:outerShdw>
          </a:effectLst>
        </p:spPr>
        <p:txBody>
          <a:bodyPr wrap="none" anchor="ctr"/>
          <a:p>
            <a:pPr lvl="0" algn="ctr"/>
            <a:r>
              <a:rPr lang="en-US" altLang="zh-CN" sz="2800" b="1">
                <a:solidFill>
                  <a:schemeClr val="bg1"/>
                </a:solidFill>
                <a:latin typeface="Arial Black" panose="020B0A04020102020204" pitchFamily="2" charset="0"/>
                <a:ea typeface="方正舒体" pitchFamily="2" charset="-122"/>
              </a:rPr>
              <a:t> </a:t>
            </a:r>
            <a:r>
              <a:rPr lang="en-US" altLang="zh-CN" sz="2800" b="1" i="1">
                <a:solidFill>
                  <a:schemeClr val="bg1"/>
                </a:solidFill>
                <a:latin typeface="Arial Black" panose="020B0A04020102020204" pitchFamily="2" charset="0"/>
                <a:ea typeface="方正舒体" pitchFamily="2" charset="-122"/>
              </a:rPr>
              <a:t>Try to ask</a:t>
            </a:r>
            <a:endParaRPr lang="en-US" altLang="zh-CN" sz="2800" b="1" i="1">
              <a:solidFill>
                <a:schemeClr val="bg1"/>
              </a:solidFill>
              <a:latin typeface="Arial Black" panose="020B0A04020102020204" pitchFamily="2" charset="0"/>
              <a:ea typeface="方正舒体" pitchFamily="2" charset="-122"/>
            </a:endParaRPr>
          </a:p>
          <a:p>
            <a:pPr lvl="0" algn="ctr"/>
            <a:r>
              <a:rPr lang="en-US" altLang="zh-CN" sz="2800" b="1" i="1">
                <a:solidFill>
                  <a:schemeClr val="bg1"/>
                </a:solidFill>
                <a:latin typeface="Arial Black" panose="020B0A04020102020204" pitchFamily="2" charset="0"/>
                <a:ea typeface="方正舒体" pitchFamily="2" charset="-122"/>
              </a:rPr>
              <a:t>(</a:t>
            </a:r>
            <a:r>
              <a:rPr lang="zh-CN" altLang="en-US" sz="2800" b="1" i="1">
                <a:solidFill>
                  <a:schemeClr val="bg1"/>
                </a:solidFill>
                <a:latin typeface="Arial Black" panose="020B0A04020102020204" pitchFamily="2" charset="0"/>
                <a:ea typeface="方正舒体" pitchFamily="2" charset="-122"/>
              </a:rPr>
              <a:t>自主提问</a:t>
            </a:r>
            <a:r>
              <a:rPr lang="en-US" altLang="zh-CN" sz="2800" b="1" i="1">
                <a:solidFill>
                  <a:schemeClr val="bg1"/>
                </a:solidFill>
                <a:latin typeface="Arial Black" panose="020B0A04020102020204" pitchFamily="2" charset="0"/>
                <a:ea typeface="方正舒体" pitchFamily="2" charset="-122"/>
              </a:rPr>
              <a:t>)</a:t>
            </a:r>
            <a:endParaRPr lang="en-US" altLang="zh-CN" sz="2800" b="1" i="1">
              <a:solidFill>
                <a:schemeClr val="bg1"/>
              </a:solidFill>
              <a:latin typeface="Arial Black" panose="020B0A04020102020204" pitchFamily="2" charset="0"/>
              <a:ea typeface="方正舒体" pitchFamily="2" charset="-122"/>
            </a:endParaRPr>
          </a:p>
        </p:txBody>
      </p:sp>
      <p:sp>
        <p:nvSpPr>
          <p:cNvPr id="7173" name="矩形 7172"/>
          <p:cNvSpPr/>
          <p:nvPr/>
        </p:nvSpPr>
        <p:spPr>
          <a:xfrm>
            <a:off x="2057400" y="4343718"/>
            <a:ext cx="7874635" cy="192024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 anchor="ctr">
            <a:spAutoFit/>
          </a:bodyPr>
          <a:p>
            <a:pPr lvl="0"/>
            <a:r>
              <a:rPr lang="en-US" altLang="zh-CN" sz="4000" b="1">
                <a:latin typeface="Times New Roman" panose="02020603050405020304" pitchFamily="2" charset="0"/>
                <a:ea typeface="Times New Roman" panose="02020603050405020304" pitchFamily="2" charset="0"/>
              </a:rPr>
              <a:t>1.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2" charset="0"/>
                <a:ea typeface="Times New Roman" panose="02020603050405020304" pitchFamily="2" charset="0"/>
              </a:rPr>
              <a:t>Can</a:t>
            </a:r>
            <a:r>
              <a:rPr lang="en-US" altLang="zh-CN" sz="4000" b="1">
                <a:latin typeface="Times New Roman" panose="02020603050405020304" pitchFamily="2" charset="0"/>
                <a:ea typeface="Times New Roman" panose="02020603050405020304" pitchFamily="2" charset="0"/>
              </a:rPr>
              <a:t> Wang Bing play basketball?</a:t>
            </a:r>
            <a:endParaRPr lang="en-US" altLang="zh-CN" sz="4000" b="1">
              <a:latin typeface="Times New Roman" panose="02020603050405020304" pitchFamily="2" charset="0"/>
              <a:ea typeface="Times New Roman" panose="02020603050405020304" pitchFamily="2" charset="0"/>
            </a:endParaRPr>
          </a:p>
          <a:p>
            <a:pPr lvl="0"/>
            <a:r>
              <a:rPr lang="en-US" altLang="zh-CN" sz="4000" b="1">
                <a:latin typeface="Times New Roman" panose="02020603050405020304" pitchFamily="2" charset="0"/>
                <a:ea typeface="Times New Roman" panose="02020603050405020304" pitchFamily="2" charset="0"/>
              </a:rPr>
              <a:t>2.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2" charset="0"/>
                <a:ea typeface="Times New Roman" panose="02020603050405020304" pitchFamily="2" charset="0"/>
              </a:rPr>
              <a:t>Can</a:t>
            </a:r>
            <a:r>
              <a:rPr lang="en-US" altLang="zh-CN" sz="4000" b="1">
                <a:latin typeface="Times New Roman" panose="02020603050405020304" pitchFamily="2" charset="0"/>
                <a:ea typeface="Times New Roman" panose="02020603050405020304" pitchFamily="2" charset="0"/>
              </a:rPr>
              <a:t> Mike play basketball? </a:t>
            </a:r>
            <a:endParaRPr lang="en-US" altLang="zh-CN" sz="4000" b="1">
              <a:latin typeface="Times New Roman" panose="02020603050405020304" pitchFamily="2" charset="0"/>
              <a:ea typeface="Times New Roman" panose="02020603050405020304" pitchFamily="2" charset="0"/>
            </a:endParaRPr>
          </a:p>
          <a:p>
            <a:pPr lvl="0"/>
            <a:r>
              <a:rPr lang="en-US" altLang="zh-CN" sz="4000" b="1">
                <a:latin typeface="Times New Roman" panose="02020603050405020304" pitchFamily="2" charset="0"/>
                <a:ea typeface="Times New Roman" panose="02020603050405020304" pitchFamily="2" charset="0"/>
              </a:rPr>
              <a:t>3.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2" charset="0"/>
                <a:ea typeface="Times New Roman" panose="02020603050405020304" pitchFamily="2" charset="0"/>
              </a:rPr>
              <a:t>Can</a:t>
            </a:r>
            <a:r>
              <a:rPr lang="en-US" altLang="zh-CN" sz="4000" b="1">
                <a:latin typeface="Times New Roman" panose="02020603050405020304" pitchFamily="2" charset="0"/>
                <a:ea typeface="Times New Roman" panose="02020603050405020304" pitchFamily="2" charset="0"/>
              </a:rPr>
              <a:t> Liu Tao play basketball, too?</a:t>
            </a:r>
            <a:endParaRPr lang="en-US" altLang="zh-CN" sz="4000" b="1">
              <a:latin typeface="Times New Roman" panose="02020603050405020304" pitchFamily="2" charset="0"/>
              <a:ea typeface="Times New Roman" panose="02020603050405020304" pitchFamily="2" charset="0"/>
            </a:endParaRPr>
          </a:p>
        </p:txBody>
      </p:sp>
      <p:sp>
        <p:nvSpPr>
          <p:cNvPr id="7174" name="动作按钮: 影片 7173">
            <a:hlinkClick r:id="rId3"/>
          </p:cNvPr>
          <p:cNvSpPr/>
          <p:nvPr/>
        </p:nvSpPr>
        <p:spPr>
          <a:xfrm>
            <a:off x="9448800" y="3048000"/>
            <a:ext cx="914400" cy="762000"/>
          </a:xfrm>
          <a:prstGeom prst="actionButtonMovie">
            <a:avLst/>
          </a:pr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175" name="矩形 7174"/>
          <p:cNvSpPr/>
          <p:nvPr/>
        </p:nvSpPr>
        <p:spPr>
          <a:xfrm>
            <a:off x="1524000" y="152400"/>
            <a:ext cx="5181600" cy="609600"/>
          </a:xfrm>
          <a:prstGeom prst="rect">
            <a:avLst/>
          </a:prstGeom>
          <a:solidFill>
            <a:srgbClr val="993366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/>
            <a:r>
              <a:rPr lang="en-US" altLang="zh-CN" sz="4000" b="1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Look and talk</a:t>
            </a:r>
            <a:endParaRPr lang="en-US" altLang="zh-CN" sz="4000" b="1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sp>
        <p:nvSpPr>
          <p:cNvPr id="7176" name="文本框 7175"/>
          <p:cNvSpPr txBox="1"/>
          <p:nvPr/>
        </p:nvSpPr>
        <p:spPr>
          <a:xfrm>
            <a:off x="2514600" y="4800600"/>
            <a:ext cx="6709410" cy="10972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6600" b="1">
                <a:latin typeface="Arial" panose="020B0604020202020204" pitchFamily="34" charset="0"/>
                <a:ea typeface="宋体" panose="02010600030101010101" pitchFamily="2" charset="-122"/>
              </a:rPr>
              <a:t>Who </a:t>
            </a:r>
            <a:r>
              <a:rPr lang="zh-CN" altLang="en-US" sz="6600" b="1">
                <a:latin typeface="Arial" panose="020B0604020202020204" pitchFamily="34" charset="0"/>
                <a:ea typeface="宋体" panose="02010600030101010101" pitchFamily="2" charset="-122"/>
              </a:rPr>
              <a:t>？ </a:t>
            </a:r>
            <a:r>
              <a:rPr lang="en-US" altLang="zh-CN" sz="6600" b="1">
                <a:latin typeface="Arial" panose="020B0604020202020204" pitchFamily="34" charset="0"/>
                <a:ea typeface="宋体" panose="02010600030101010101" pitchFamily="2" charset="-122"/>
              </a:rPr>
              <a:t>Where</a:t>
            </a:r>
            <a:r>
              <a:rPr lang="zh-CN" altLang="en-US" sz="6600" b="1">
                <a:latin typeface="Arial" panose="020B0604020202020204" pitchFamily="34" charset="0"/>
                <a:ea typeface="宋体" panose="02010600030101010101" pitchFamily="2" charset="-122"/>
              </a:rPr>
              <a:t>？</a:t>
            </a:r>
            <a:endParaRPr lang="zh-CN" altLang="en-US" sz="66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7" name="文本框 7176"/>
          <p:cNvSpPr txBox="1"/>
          <p:nvPr/>
        </p:nvSpPr>
        <p:spPr>
          <a:xfrm>
            <a:off x="2590800" y="6156325"/>
            <a:ext cx="5771515" cy="7010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4000" b="1">
                <a:latin typeface="Times New Roman" panose="02020603050405020304" pitchFamily="2" charset="0"/>
                <a:ea typeface="宋体" panose="02010600030101010101" pitchFamily="2" charset="-122"/>
              </a:rPr>
              <a:t>1.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Can</a:t>
            </a:r>
            <a:r>
              <a:rPr lang="en-US" altLang="zh-CN" sz="4000" b="1">
                <a:latin typeface="Times New Roman" panose="02020603050405020304" pitchFamily="2" charset="0"/>
                <a:ea typeface="宋体" panose="02010600030101010101" pitchFamily="2" charset="-122"/>
              </a:rPr>
              <a:t> … play basketball?</a:t>
            </a:r>
            <a:endParaRPr lang="en-US" altLang="zh-CN" sz="4000" b="1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689[1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ldLvl="0" animBg="1"/>
      <p:bldP spid="7172" grpId="1" bldLvl="0" animBg="1"/>
      <p:bldP spid="7173" grpId="0" bldLvl="0" animBg="1"/>
      <p:bldP spid="7175" grpId="0" bldLvl="0" animBg="1"/>
      <p:bldP spid="7176" grpId="0"/>
      <p:bldP spid="7176" grpId="1"/>
      <p:bldP spid="7177" grpId="0"/>
      <p:bldP spid="717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矩形 8193"/>
          <p:cNvSpPr/>
          <p:nvPr/>
        </p:nvSpPr>
        <p:spPr>
          <a:xfrm>
            <a:off x="1828800" y="1600518"/>
            <a:ext cx="8040370" cy="313944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wrap="none" anchor="ctr">
            <a:spAutoFit/>
          </a:bodyPr>
          <a:p>
            <a:pPr lvl="0"/>
            <a:r>
              <a:rPr lang="zh-CN" altLang="en-US" sz="4000" b="1" dirty="0">
                <a:latin typeface="Times New Roman" panose="02020603050405020304" pitchFamily="2" charset="0"/>
                <a:ea typeface="Times New Roman" panose="02020603050405020304" pitchFamily="2" charset="0"/>
              </a:rPr>
              <a:t>1.</a:t>
            </a: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2" charset="0"/>
                <a:ea typeface="Times New Roman" panose="02020603050405020304" pitchFamily="2" charset="0"/>
              </a:rPr>
              <a:t>Can</a:t>
            </a:r>
            <a:r>
              <a:rPr lang="zh-CN" altLang="en-US" sz="4000" b="1" dirty="0">
                <a:latin typeface="Times New Roman" panose="02020603050405020304" pitchFamily="2" charset="0"/>
                <a:ea typeface="Times New Roman" panose="02020603050405020304" pitchFamily="2" charset="0"/>
              </a:rPr>
              <a:t> Wang Bing play basketball?</a:t>
            </a:r>
            <a:endParaRPr lang="zh-CN" altLang="en-US" sz="4000" b="1" dirty="0">
              <a:latin typeface="Times New Roman" panose="02020603050405020304" pitchFamily="2" charset="0"/>
              <a:ea typeface="Times New Roman" panose="02020603050405020304" pitchFamily="2" charset="0"/>
            </a:endParaRPr>
          </a:p>
          <a:p>
            <a:pPr lvl="0"/>
            <a:r>
              <a:rPr lang="zh-CN" altLang="en-US" sz="4000" b="1" dirty="0">
                <a:latin typeface="Times New Roman" panose="02020603050405020304" pitchFamily="2" charset="0"/>
                <a:ea typeface="Times New Roman" panose="02020603050405020304" pitchFamily="2" charset="0"/>
              </a:rPr>
              <a:t>Yes, he can.</a:t>
            </a:r>
            <a:endParaRPr lang="zh-CN" altLang="en-US" sz="4000" b="1" dirty="0">
              <a:latin typeface="Times New Roman" panose="02020603050405020304" pitchFamily="2" charset="0"/>
              <a:ea typeface="Times New Roman" panose="02020603050405020304" pitchFamily="2" charset="0"/>
            </a:endParaRPr>
          </a:p>
          <a:p>
            <a:pPr lvl="0"/>
            <a:r>
              <a:rPr lang="zh-CN" altLang="en-US" sz="4000" b="1" dirty="0">
                <a:latin typeface="Times New Roman" panose="02020603050405020304" pitchFamily="2" charset="0"/>
                <a:ea typeface="Times New Roman" panose="02020603050405020304" pitchFamily="2" charset="0"/>
              </a:rPr>
              <a:t>2.</a:t>
            </a: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2" charset="0"/>
                <a:ea typeface="Times New Roman" panose="02020603050405020304" pitchFamily="2" charset="0"/>
              </a:rPr>
              <a:t>Can</a:t>
            </a:r>
            <a:r>
              <a:rPr lang="zh-CN" altLang="en-US" sz="4000" b="1" dirty="0">
                <a:latin typeface="Times New Roman" panose="02020603050405020304" pitchFamily="2" charset="0"/>
                <a:ea typeface="Times New Roman" panose="02020603050405020304" pitchFamily="2" charset="0"/>
              </a:rPr>
              <a:t> Mike play basketball? </a:t>
            </a:r>
            <a:endParaRPr lang="zh-CN" altLang="en-US" sz="4000" b="1" dirty="0">
              <a:latin typeface="Times New Roman" panose="02020603050405020304" pitchFamily="2" charset="0"/>
              <a:ea typeface="Times New Roman" panose="02020603050405020304" pitchFamily="2" charset="0"/>
            </a:endParaRPr>
          </a:p>
          <a:p>
            <a:pPr lvl="0"/>
            <a:r>
              <a:rPr lang="zh-CN" altLang="en-US" sz="4000" b="1" dirty="0">
                <a:latin typeface="Times New Roman" panose="02020603050405020304" pitchFamily="2" charset="0"/>
                <a:ea typeface="宋体" panose="02010600030101010101" pitchFamily="2" charset="-122"/>
              </a:rPr>
              <a:t>Yes, he can. </a:t>
            </a:r>
            <a:r>
              <a:rPr lang="zh-CN" altLang="en-US" sz="4000" b="1" dirty="0">
                <a:solidFill>
                  <a:schemeClr val="accent2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He can play it </a:t>
            </a: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very well</a:t>
            </a:r>
            <a:r>
              <a:rPr lang="zh-CN" altLang="en-US" sz="4000" b="1" dirty="0">
                <a:solidFill>
                  <a:schemeClr val="accent2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.</a:t>
            </a:r>
            <a:endParaRPr lang="zh-CN" altLang="en-US" sz="4000" b="1" dirty="0">
              <a:solidFill>
                <a:schemeClr val="accent2"/>
              </a:solidFill>
              <a:latin typeface="Times New Roman" panose="02020603050405020304" pitchFamily="2" charset="0"/>
              <a:ea typeface="Times New Roman" panose="02020603050405020304" pitchFamily="2" charset="0"/>
            </a:endParaRPr>
          </a:p>
          <a:p>
            <a:pPr lvl="0"/>
            <a:r>
              <a:rPr lang="zh-CN" altLang="en-US" sz="4000" b="1" dirty="0">
                <a:latin typeface="Times New Roman" panose="02020603050405020304" pitchFamily="2" charset="0"/>
                <a:ea typeface="Times New Roman" panose="02020603050405020304" pitchFamily="2" charset="0"/>
              </a:rPr>
              <a:t>3.</a:t>
            </a: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2" charset="0"/>
                <a:ea typeface="Times New Roman" panose="02020603050405020304" pitchFamily="2" charset="0"/>
              </a:rPr>
              <a:t>Can</a:t>
            </a:r>
            <a:r>
              <a:rPr lang="zh-CN" altLang="en-US" sz="4000" b="1" dirty="0">
                <a:latin typeface="Times New Roman" panose="02020603050405020304" pitchFamily="2" charset="0"/>
                <a:ea typeface="Times New Roman" panose="02020603050405020304" pitchFamily="2" charset="0"/>
              </a:rPr>
              <a:t> Liu Tao play basketball, too?</a:t>
            </a:r>
            <a:endParaRPr lang="zh-CN" altLang="en-US" sz="4000" b="1" dirty="0">
              <a:latin typeface="Times New Roman" panose="02020603050405020304" pitchFamily="2" charset="0"/>
              <a:ea typeface="Times New Roman" panose="02020603050405020304" pitchFamily="2" charset="0"/>
            </a:endParaRPr>
          </a:p>
        </p:txBody>
      </p:sp>
      <p:sp>
        <p:nvSpPr>
          <p:cNvPr id="8195" name="矩形 8194"/>
          <p:cNvSpPr/>
          <p:nvPr/>
        </p:nvSpPr>
        <p:spPr>
          <a:xfrm>
            <a:off x="1752600" y="304800"/>
            <a:ext cx="5486400" cy="609600"/>
          </a:xfrm>
          <a:prstGeom prst="rect">
            <a:avLst/>
          </a:prstGeom>
          <a:solidFill>
            <a:srgbClr val="993366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/>
            <a:r>
              <a:rPr lang="en-US" altLang="zh-CN" sz="4000" b="1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Watch and answer</a:t>
            </a:r>
            <a:endParaRPr lang="en-US" altLang="zh-CN" sz="4000" b="1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pic>
        <p:nvPicPr>
          <p:cNvPr id="8196" name="图片 8195" descr="u=428795970,4267513913&amp;fm=116&amp;gp=0[1]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6088" y="2781300"/>
            <a:ext cx="1728787" cy="172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charRg st="33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charRg st="75" end="1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charRg st="114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4">
                                            <p:txEl>
                                              <p:charRg st="114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4">
                                            <p:txEl>
                                              <p:charRg st="114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矩形 9217"/>
          <p:cNvSpPr/>
          <p:nvPr/>
        </p:nvSpPr>
        <p:spPr>
          <a:xfrm>
            <a:off x="1905000" y="1981200"/>
            <a:ext cx="8001000" cy="3505200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anchor="ctr">
            <a:spAutoFit/>
          </a:bodyPr>
          <a:p>
            <a:pPr marL="342900" lvl="0" indent="-342900"/>
            <a:r>
              <a:rPr lang="zh-CN" altLang="en-US" sz="3200" dirty="0">
                <a:solidFill>
                  <a:schemeClr val="accent2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1. </a:t>
            </a: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Can Liu Tao  play at first(首先)?</a:t>
            </a:r>
            <a:endParaRPr lang="zh-CN" altLang="en-US" sz="3200" b="1" dirty="0">
              <a:solidFill>
                <a:schemeClr val="accent2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marL="342900" lvl="0" indent="-342900">
              <a:buAutoNum type="alphaUcPeriod"/>
            </a:pPr>
            <a:r>
              <a:rPr lang="zh-CN" altLang="en-US" sz="3200" b="1" dirty="0">
                <a:latin typeface="Times New Roman" panose="02020603050405020304" pitchFamily="2" charset="0"/>
                <a:ea typeface="宋体" panose="02010600030101010101" pitchFamily="2" charset="-122"/>
              </a:rPr>
              <a:t>Yes, he can.          </a:t>
            </a:r>
            <a:endParaRPr lang="zh-CN" altLang="en-US" sz="3200" b="1" dirty="0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marL="342900" lvl="0" indent="-342900">
              <a:buAutoNum type="alphaUcPeriod"/>
            </a:pPr>
            <a:r>
              <a:rPr lang="zh-CN" altLang="en-US" sz="3200" b="1" dirty="0">
                <a:latin typeface="Times New Roman" panose="02020603050405020304" pitchFamily="2" charset="0"/>
                <a:ea typeface="宋体" panose="02010600030101010101" pitchFamily="2" charset="-122"/>
              </a:rPr>
              <a:t>No, he doesn't think so.</a:t>
            </a:r>
            <a:r>
              <a:rPr lang="zh-CN" altLang="en-US" sz="2000" b="1" dirty="0">
                <a:latin typeface="Times New Roman" panose="02020603050405020304" pitchFamily="2" charset="0"/>
                <a:ea typeface="宋体" panose="02010600030101010101" pitchFamily="2" charset="-122"/>
              </a:rPr>
              <a:t>(他认为他不会。)</a:t>
            </a:r>
            <a:endParaRPr lang="zh-CN" altLang="en-US" sz="2000" b="1" dirty="0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marL="342900" lvl="0" indent="-342900"/>
            <a:endParaRPr lang="zh-CN" altLang="en-US" sz="3200" b="1" dirty="0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marL="342900" lvl="0" indent="-342900"/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2. Can Liu Tao  play at last(最后)?</a:t>
            </a:r>
            <a:endParaRPr lang="zh-CN" altLang="en-US" sz="3200" b="1" dirty="0">
              <a:solidFill>
                <a:schemeClr val="accent2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marL="342900" lvl="0" indent="-342900">
              <a:buAutoNum type="alphaUcPeriod"/>
            </a:pPr>
            <a:r>
              <a:rPr lang="zh-CN" altLang="en-US" sz="3200" b="1" dirty="0">
                <a:latin typeface="Times New Roman" panose="02020603050405020304" pitchFamily="2" charset="0"/>
                <a:ea typeface="宋体" panose="02010600030101010101" pitchFamily="2" charset="-122"/>
              </a:rPr>
              <a:t>Yes, he can.          </a:t>
            </a:r>
            <a:endParaRPr lang="zh-CN" altLang="en-US" sz="3200" b="1" dirty="0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marL="342900" lvl="0" indent="-342900">
              <a:buAutoNum type="alphaUcPeriod"/>
            </a:pPr>
            <a:r>
              <a:rPr lang="zh-CN" altLang="en-US" sz="3200" b="1" dirty="0">
                <a:latin typeface="Times New Roman" panose="02020603050405020304" pitchFamily="2" charset="0"/>
                <a:ea typeface="宋体" panose="02010600030101010101" pitchFamily="2" charset="-122"/>
              </a:rPr>
              <a:t>No, he can’t.</a:t>
            </a:r>
            <a:r>
              <a:rPr lang="zh-CN" altLang="en-US" sz="3200" dirty="0">
                <a:latin typeface="Times New Roman" panose="02020603050405020304" pitchFamily="2" charset="0"/>
                <a:ea typeface="宋体" panose="02010600030101010101" pitchFamily="2" charset="-122"/>
              </a:rPr>
              <a:t> </a:t>
            </a:r>
            <a:endParaRPr lang="zh-CN" altLang="en-US" sz="3200" dirty="0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9219" name="动作按钮: 声音 9218"/>
          <p:cNvSpPr/>
          <p:nvPr/>
        </p:nvSpPr>
        <p:spPr>
          <a:xfrm>
            <a:off x="8686800" y="0"/>
            <a:ext cx="1219200" cy="1143000"/>
          </a:xfrm>
          <a:prstGeom prst="actionButtonSound">
            <a:avLst/>
          </a:prstGeom>
          <a:solidFill>
            <a:schemeClr val="accent1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20" name="矩形 9219">
            <a:hlinkClick r:id="rId1" action="ppaction://hlinksldjump"/>
          </p:cNvPr>
          <p:cNvSpPr/>
          <p:nvPr/>
        </p:nvSpPr>
        <p:spPr>
          <a:xfrm>
            <a:off x="1752600" y="304800"/>
            <a:ext cx="5486400" cy="609600"/>
          </a:xfrm>
          <a:prstGeom prst="rect">
            <a:avLst/>
          </a:prstGeom>
          <a:solidFill>
            <a:srgbClr val="993366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/>
            <a:r>
              <a:rPr lang="zh-CN" altLang="en-US" sz="4000" b="1" dirty="0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Read and choose</a:t>
            </a:r>
            <a:endParaRPr lang="zh-CN" altLang="en-US" sz="4000" b="1" dirty="0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0" end="3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35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35" end="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35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35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35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35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35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35" end="5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35" end="5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35" end="5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35" end="5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35" end="5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35" end="5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35" end="5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35" end="5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93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93" end="1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93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93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93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93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93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93" end="12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93" end="12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93" end="12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93" end="12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93" end="12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93" end="12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93" end="12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93" end="12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50" end="1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50" end="16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50" end="16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50" end="16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50" end="16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50" end="16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50" end="16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50" end="16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50" end="16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50" end="16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50" end="16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50" end="16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50" end="16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50" end="16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charRg st="150" end="16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2000" fill="hold"/>
                                        <p:tgtEl>
                                          <p:spTgt spid="9218">
                                            <p:txEl>
                                              <p:charRg st="58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2000" fill="hold"/>
                                        <p:tgtEl>
                                          <p:spTgt spid="9218">
                                            <p:txEl>
                                              <p:charRg st="127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 uiExpand="1" build="allAtOnce"/>
      <p:bldP spid="9220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图片 10241"/>
          <p:cNvPicPr>
            <a:picLocks noChangeAspect="1"/>
          </p:cNvPicPr>
          <p:nvPr/>
        </p:nvPicPr>
        <p:blipFill>
          <a:blip r:embed="rId1"/>
          <a:srcRect r="15"/>
          <a:stretch>
            <a:fillRect/>
          </a:stretch>
        </p:blipFill>
        <p:spPr>
          <a:xfrm>
            <a:off x="1524000" y="1219200"/>
            <a:ext cx="9144000" cy="56388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</p:pic>
      <p:sp>
        <p:nvSpPr>
          <p:cNvPr id="10243" name="矩形 10242">
            <a:hlinkClick r:id="rId2" action="ppaction://hlinksldjump"/>
          </p:cNvPr>
          <p:cNvSpPr/>
          <p:nvPr/>
        </p:nvSpPr>
        <p:spPr>
          <a:xfrm>
            <a:off x="1752600" y="0"/>
            <a:ext cx="4648200" cy="609600"/>
          </a:xfrm>
          <a:prstGeom prst="rect">
            <a:avLst/>
          </a:prstGeom>
          <a:solidFill>
            <a:srgbClr val="993366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/>
            <a:r>
              <a:rPr lang="en-US" altLang="zh-CN" sz="4000" b="1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Read the story</a:t>
            </a:r>
            <a:endParaRPr lang="en-US" altLang="zh-CN" sz="4000" b="1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图片 112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990600"/>
            <a:ext cx="9144000" cy="5715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</p:pic>
      <p:sp>
        <p:nvSpPr>
          <p:cNvPr id="11267" name="矩形 11266"/>
          <p:cNvSpPr/>
          <p:nvPr/>
        </p:nvSpPr>
        <p:spPr>
          <a:xfrm>
            <a:off x="1752600" y="0"/>
            <a:ext cx="4648200" cy="609600"/>
          </a:xfrm>
          <a:prstGeom prst="rect">
            <a:avLst/>
          </a:prstGeom>
          <a:solidFill>
            <a:srgbClr val="993366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/>
            <a:r>
              <a:rPr lang="en-US" altLang="zh-CN" sz="4000" b="1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Read the story</a:t>
            </a:r>
            <a:endParaRPr lang="en-US" altLang="zh-CN" sz="4000" b="1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grpSp>
        <p:nvGrpSpPr>
          <p:cNvPr id="11268" name="组合 11267"/>
          <p:cNvGrpSpPr/>
          <p:nvPr/>
        </p:nvGrpSpPr>
        <p:grpSpPr>
          <a:xfrm>
            <a:off x="6172200" y="3352800"/>
            <a:ext cx="4267200" cy="1828800"/>
            <a:chOff x="0" y="0"/>
            <a:chExt cx="2688" cy="1152"/>
          </a:xfrm>
        </p:grpSpPr>
        <p:sp>
          <p:nvSpPr>
            <p:cNvPr id="11269" name="圆角矩形 11268"/>
            <p:cNvSpPr/>
            <p:nvPr/>
          </p:nvSpPr>
          <p:spPr>
            <a:xfrm>
              <a:off x="0" y="96"/>
              <a:ext cx="2688" cy="1056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270" name="文本框 11269"/>
            <p:cNvSpPr txBox="1"/>
            <p:nvPr/>
          </p:nvSpPr>
          <p:spPr>
            <a:xfrm>
              <a:off x="336" y="0"/>
              <a:ext cx="1818" cy="109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/>
              <a:r>
                <a:rPr lang="en-US" altLang="zh-CN" sz="5400">
                  <a:latin typeface="Times New Roman" panose="02020603050405020304" pitchFamily="2" charset="0"/>
                  <a:ea typeface="宋体" panose="02010600030101010101" pitchFamily="2" charset="-122"/>
                </a:rPr>
                <a:t>have a try</a:t>
              </a:r>
              <a:endParaRPr lang="en-US" altLang="zh-CN" sz="5400">
                <a:latin typeface="Times New Roman" panose="02020603050405020304" pitchFamily="2" charset="0"/>
                <a:ea typeface="宋体" panose="02010600030101010101" pitchFamily="2" charset="-122"/>
              </a:endParaRPr>
            </a:p>
            <a:p>
              <a:pPr lvl="0"/>
              <a:r>
                <a:rPr lang="zh-CN" altLang="en-US" sz="5400">
                  <a:latin typeface="Times New Roman" panose="02020603050405020304" pitchFamily="2" charset="0"/>
                  <a:ea typeface="宋体" panose="02010600030101010101" pitchFamily="2" charset="-122"/>
                </a:rPr>
                <a:t>试一试</a:t>
              </a:r>
              <a:endParaRPr lang="zh-CN" altLang="en-US" sz="5400">
                <a:latin typeface="Times New Roman" panose="02020603050405020304" pitchFamily="2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1271" name="组合 11270"/>
          <p:cNvGrpSpPr/>
          <p:nvPr/>
        </p:nvGrpSpPr>
        <p:grpSpPr>
          <a:xfrm>
            <a:off x="1560513" y="1066800"/>
            <a:ext cx="8498561" cy="838200"/>
            <a:chOff x="0" y="0"/>
            <a:chExt cx="12720" cy="1320"/>
          </a:xfrm>
        </p:grpSpPr>
        <p:sp>
          <p:nvSpPr>
            <p:cNvPr id="11272" name="圆角矩形 11271"/>
            <p:cNvSpPr/>
            <p:nvPr/>
          </p:nvSpPr>
          <p:spPr>
            <a:xfrm>
              <a:off x="0" y="0"/>
              <a:ext cx="12720" cy="13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273" name="文本框 11272"/>
            <p:cNvSpPr txBox="1"/>
            <p:nvPr/>
          </p:nvSpPr>
          <p:spPr>
            <a:xfrm>
              <a:off x="120" y="240"/>
              <a:ext cx="12523" cy="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/>
              <a:r>
                <a:rPr lang="zh-CN" altLang="en-US" sz="3200" dirty="0">
                  <a:latin typeface="Times New Roman" panose="02020603050405020304" pitchFamily="2" charset="0"/>
                  <a:ea typeface="宋体" panose="02010600030101010101" pitchFamily="2" charset="-122"/>
                </a:rPr>
                <a:t>How do Wang Bing and Mike encourage Liu Tao?</a:t>
              </a:r>
              <a:endParaRPr lang="zh-CN" altLang="en-US" sz="3200" dirty="0">
                <a:latin typeface="Times New Roman" panose="02020603050405020304" pitchFamily="2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4" name="图片 13313"/>
          <p:cNvPicPr>
            <a:picLocks noChangeAspect="1"/>
          </p:cNvPicPr>
          <p:nvPr/>
        </p:nvPicPr>
        <p:blipFill>
          <a:blip r:embed="rId1"/>
          <a:srcRect r="9" b="-95"/>
          <a:stretch>
            <a:fillRect/>
          </a:stretch>
        </p:blipFill>
        <p:spPr>
          <a:xfrm>
            <a:off x="1524000" y="990600"/>
            <a:ext cx="9144000" cy="5002213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</p:pic>
      <p:pic>
        <p:nvPicPr>
          <p:cNvPr id="13315" name="图片 13314"/>
          <p:cNvPicPr>
            <a:picLocks noChangeAspect="1"/>
          </p:cNvPicPr>
          <p:nvPr/>
        </p:nvPicPr>
        <p:blipFill>
          <a:blip r:embed="rId2"/>
          <a:srcRect r="20" b="69"/>
          <a:stretch>
            <a:fillRect/>
          </a:stretch>
        </p:blipFill>
        <p:spPr>
          <a:xfrm>
            <a:off x="1524000" y="990600"/>
            <a:ext cx="9144000" cy="5002213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</p:pic>
      <p:pic>
        <p:nvPicPr>
          <p:cNvPr id="13316" name="图片 13315"/>
          <p:cNvPicPr>
            <a:picLocks noChangeAspect="1"/>
          </p:cNvPicPr>
          <p:nvPr/>
        </p:nvPicPr>
        <p:blipFill>
          <a:blip r:embed="rId3"/>
          <a:srcRect r="15"/>
          <a:stretch>
            <a:fillRect/>
          </a:stretch>
        </p:blipFill>
        <p:spPr>
          <a:xfrm>
            <a:off x="1524000" y="1066800"/>
            <a:ext cx="9144000" cy="514667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</p:pic>
      <p:pic>
        <p:nvPicPr>
          <p:cNvPr id="13317" name="图片 133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066800"/>
            <a:ext cx="9144000" cy="514667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</p:pic>
      <p:sp>
        <p:nvSpPr>
          <p:cNvPr id="13318" name="矩形 13317"/>
          <p:cNvSpPr/>
          <p:nvPr/>
        </p:nvSpPr>
        <p:spPr>
          <a:xfrm>
            <a:off x="1524000" y="0"/>
            <a:ext cx="3505200" cy="609600"/>
          </a:xfrm>
          <a:prstGeom prst="rect">
            <a:avLst/>
          </a:prstGeom>
          <a:solidFill>
            <a:srgbClr val="993366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/>
            <a:r>
              <a:rPr lang="zh-CN" altLang="en-US" sz="4000" b="1" dirty="0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Read it </a:t>
            </a:r>
            <a:endParaRPr lang="zh-CN" altLang="en-US" sz="4000" b="1" dirty="0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5" descr="abstract-design-with-beautiful-flowers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5963" y="5572125"/>
            <a:ext cx="246062" cy="519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5" descr="abstract-design-with-beautiful-flowers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775" y="5573713"/>
            <a:ext cx="404813" cy="40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0" name="Rectangle 4"/>
          <p:cNvSpPr/>
          <p:nvPr/>
        </p:nvSpPr>
        <p:spPr>
          <a:xfrm>
            <a:off x="1524000" y="6477000"/>
            <a:ext cx="9142413" cy="3810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4341" name="组合 14340"/>
          <p:cNvGrpSpPr/>
          <p:nvPr/>
        </p:nvGrpSpPr>
        <p:grpSpPr>
          <a:xfrm>
            <a:off x="1366838" y="-355600"/>
            <a:ext cx="1576387" cy="1196975"/>
            <a:chOff x="0" y="0"/>
            <a:chExt cx="1582737" cy="1203448"/>
          </a:xfrm>
        </p:grpSpPr>
        <p:sp>
          <p:nvSpPr>
            <p:cNvPr id="14342" name="Rectangle 2"/>
            <p:cNvSpPr/>
            <p:nvPr/>
          </p:nvSpPr>
          <p:spPr>
            <a:xfrm>
              <a:off x="147643" y="362030"/>
              <a:ext cx="971550" cy="833438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wrap="none" anchor="ctr"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43" name="Text Box 4"/>
            <p:cNvSpPr txBox="1"/>
            <p:nvPr/>
          </p:nvSpPr>
          <p:spPr>
            <a:xfrm rot="19526869">
              <a:off x="0" y="0"/>
              <a:ext cx="1582737" cy="120344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22" tIns="45711" rIns="91422" bIns="45711">
              <a:spAutoFit/>
            </a:bodyPr>
            <a:p>
              <a:pPr lvl="0" eaLnBrk="1" hangingPunct="1">
                <a:spcBef>
                  <a:spcPct val="50000"/>
                </a:spcBef>
              </a:pPr>
              <a:r>
                <a:rPr lang="en-US" altLang="x-none" sz="7200" dirty="0">
                  <a:solidFill>
                    <a:schemeClr val="bg1"/>
                  </a:solidFill>
                  <a:latin typeface="Impact" panose="020B0806030902050204" pitchFamily="2" charset="0"/>
                  <a:ea typeface="Cube" pitchFamily="2" charset="-122"/>
                </a:rPr>
                <a:t>24</a:t>
              </a:r>
              <a:endParaRPr lang="en-US" altLang="x-none" sz="7200" dirty="0">
                <a:solidFill>
                  <a:schemeClr val="bg1"/>
                </a:solidFill>
                <a:latin typeface="Impact" panose="020B0806030902050204" pitchFamily="2" charset="0"/>
                <a:ea typeface="Cube" pitchFamily="2" charset="-122"/>
              </a:endParaRPr>
            </a:p>
          </p:txBody>
        </p:sp>
      </p:grpSp>
      <p:sp>
        <p:nvSpPr>
          <p:cNvPr id="14344" name="Oval 15"/>
          <p:cNvSpPr/>
          <p:nvPr/>
        </p:nvSpPr>
        <p:spPr>
          <a:xfrm>
            <a:off x="1882775" y="4221163"/>
            <a:ext cx="684213" cy="719137"/>
          </a:xfrm>
          <a:prstGeom prst="ellipse">
            <a:avLst/>
          </a:prstGeom>
          <a:solidFill>
            <a:srgbClr val="CCCC00">
              <a:alpha val="14999"/>
            </a:srgbClr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5" name="Oval 14"/>
          <p:cNvSpPr/>
          <p:nvPr/>
        </p:nvSpPr>
        <p:spPr>
          <a:xfrm>
            <a:off x="4224338" y="3789363"/>
            <a:ext cx="1943100" cy="2301875"/>
          </a:xfrm>
          <a:prstGeom prst="ellipse">
            <a:avLst/>
          </a:prstGeom>
          <a:solidFill>
            <a:srgbClr val="CCCC00">
              <a:alpha val="14999"/>
            </a:srgbClr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6" name="Oval 13"/>
          <p:cNvSpPr/>
          <p:nvPr/>
        </p:nvSpPr>
        <p:spPr>
          <a:xfrm>
            <a:off x="8405813" y="2574925"/>
            <a:ext cx="1728787" cy="2232025"/>
          </a:xfrm>
          <a:prstGeom prst="ellipse">
            <a:avLst/>
          </a:prstGeom>
          <a:solidFill>
            <a:srgbClr val="CCCC00">
              <a:alpha val="14999"/>
            </a:srgbClr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347" name="Oval 22"/>
          <p:cNvSpPr/>
          <p:nvPr/>
        </p:nvSpPr>
        <p:spPr>
          <a:xfrm>
            <a:off x="8405813" y="4222750"/>
            <a:ext cx="611187" cy="719138"/>
          </a:xfrm>
          <a:prstGeom prst="ellipse">
            <a:avLst/>
          </a:prstGeom>
          <a:solidFill>
            <a:srgbClr val="CCCC00">
              <a:alpha val="14999"/>
            </a:srgbClr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4348" name="Picture 7" descr="abstract-design-with-beautiful-flowers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575" y="5913438"/>
            <a:ext cx="247650" cy="179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9" name="矩形 14348"/>
          <p:cNvSpPr/>
          <p:nvPr/>
        </p:nvSpPr>
        <p:spPr>
          <a:xfrm>
            <a:off x="2782888" y="188913"/>
            <a:ext cx="3384550" cy="609600"/>
          </a:xfrm>
          <a:prstGeom prst="rect">
            <a:avLst/>
          </a:prstGeom>
          <a:solidFill>
            <a:srgbClr val="99CC00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 eaLnBrk="1" hangingPunct="1"/>
            <a:r>
              <a:rPr lang="en-US" altLang="x-none" sz="4000" b="1" dirty="0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Let’s talk</a:t>
            </a:r>
            <a:endParaRPr lang="en-US" altLang="x-none" sz="4000" b="1" dirty="0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sp>
        <p:nvSpPr>
          <p:cNvPr id="14350" name="文本框 14349"/>
          <p:cNvSpPr txBox="1"/>
          <p:nvPr/>
        </p:nvSpPr>
        <p:spPr>
          <a:xfrm>
            <a:off x="2713038" y="2306638"/>
            <a:ext cx="309880" cy="3657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4351" name="组合 14350"/>
          <p:cNvGrpSpPr/>
          <p:nvPr/>
        </p:nvGrpSpPr>
        <p:grpSpPr>
          <a:xfrm>
            <a:off x="1847850" y="981075"/>
            <a:ext cx="3092450" cy="1778000"/>
            <a:chOff x="0" y="0"/>
            <a:chExt cx="2206" cy="1267"/>
          </a:xfrm>
        </p:grpSpPr>
        <p:pic>
          <p:nvPicPr>
            <p:cNvPr id="14352" name="图片 14351" descr="storytime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206" cy="12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353" name="圆角矩形 14352"/>
            <p:cNvSpPr/>
            <p:nvPr/>
          </p:nvSpPr>
          <p:spPr>
            <a:xfrm>
              <a:off x="0" y="0"/>
              <a:ext cx="2206" cy="1267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3366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4354" name="组合 14353"/>
          <p:cNvGrpSpPr/>
          <p:nvPr/>
        </p:nvGrpSpPr>
        <p:grpSpPr>
          <a:xfrm rot="-958553">
            <a:off x="6167438" y="981075"/>
            <a:ext cx="2028825" cy="1411288"/>
            <a:chOff x="0" y="0"/>
            <a:chExt cx="1572" cy="1037"/>
          </a:xfrm>
        </p:grpSpPr>
        <p:sp>
          <p:nvSpPr>
            <p:cNvPr id="14355" name="爆炸形 1 14354"/>
            <p:cNvSpPr/>
            <p:nvPr/>
          </p:nvSpPr>
          <p:spPr>
            <a:xfrm>
              <a:off x="0" y="0"/>
              <a:ext cx="1572" cy="1037"/>
            </a:xfrm>
            <a:prstGeom prst="irregularSeal1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 wrap="none" anchor="ctr"/>
            <a:p>
              <a:pPr lvl="0" algn="ctr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56" name="文本框 14355"/>
            <p:cNvSpPr txBox="1"/>
            <p:nvPr/>
          </p:nvSpPr>
          <p:spPr>
            <a:xfrm>
              <a:off x="374" y="302"/>
              <a:ext cx="874" cy="3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/>
              <a:r>
                <a:rPr lang="en-US" altLang="x-none" sz="2900" b="1" i="1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Nice!</a:t>
              </a:r>
              <a:endParaRPr lang="en-US" altLang="x-none" sz="2900" b="1" i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4357" name="组合 14356"/>
          <p:cNvGrpSpPr/>
          <p:nvPr/>
        </p:nvGrpSpPr>
        <p:grpSpPr>
          <a:xfrm>
            <a:off x="1927225" y="2919413"/>
            <a:ext cx="3092450" cy="1738312"/>
            <a:chOff x="0" y="0"/>
            <a:chExt cx="2217" cy="1267"/>
          </a:xfrm>
        </p:grpSpPr>
        <p:pic>
          <p:nvPicPr>
            <p:cNvPr id="14358" name="图片 14357" descr="storytime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" y="46"/>
              <a:ext cx="2118" cy="122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359" name="圆角矩形 14358"/>
            <p:cNvSpPr/>
            <p:nvPr/>
          </p:nvSpPr>
          <p:spPr>
            <a:xfrm>
              <a:off x="0" y="0"/>
              <a:ext cx="2206" cy="1267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3366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4360" name="组合 14359"/>
          <p:cNvGrpSpPr/>
          <p:nvPr/>
        </p:nvGrpSpPr>
        <p:grpSpPr>
          <a:xfrm rot="-1525809">
            <a:off x="5232400" y="2790825"/>
            <a:ext cx="2243138" cy="1163638"/>
            <a:chOff x="0" y="0"/>
            <a:chExt cx="1572" cy="1037"/>
          </a:xfrm>
        </p:grpSpPr>
        <p:sp>
          <p:nvSpPr>
            <p:cNvPr id="14361" name="爆炸形 1 14360"/>
            <p:cNvSpPr/>
            <p:nvPr/>
          </p:nvSpPr>
          <p:spPr>
            <a:xfrm>
              <a:off x="0" y="0"/>
              <a:ext cx="1572" cy="1037"/>
            </a:xfrm>
            <a:prstGeom prst="irregularSeal1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 wrap="none" anchor="ctr"/>
            <a:p>
              <a:pPr lvl="0" algn="ctr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62" name="文本框 14361"/>
            <p:cNvSpPr txBox="1"/>
            <p:nvPr/>
          </p:nvSpPr>
          <p:spPr>
            <a:xfrm>
              <a:off x="358" y="306"/>
              <a:ext cx="877" cy="53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/>
              <a:r>
                <a:rPr lang="en-US" altLang="x-none" sz="3300" b="1" i="1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Cool!</a:t>
              </a:r>
              <a:endParaRPr lang="en-US" altLang="x-none" sz="3300" b="1" i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4363" name="组合 14362"/>
          <p:cNvGrpSpPr/>
          <p:nvPr/>
        </p:nvGrpSpPr>
        <p:grpSpPr>
          <a:xfrm>
            <a:off x="1893888" y="4775200"/>
            <a:ext cx="3065462" cy="1655763"/>
            <a:chOff x="0" y="0"/>
            <a:chExt cx="2206" cy="1289"/>
          </a:xfrm>
        </p:grpSpPr>
        <p:pic>
          <p:nvPicPr>
            <p:cNvPr id="14364" name="图片 14363" descr="storytime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" y="0"/>
              <a:ext cx="2119" cy="12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365" name="圆角矩形 14364"/>
            <p:cNvSpPr/>
            <p:nvPr/>
          </p:nvSpPr>
          <p:spPr>
            <a:xfrm>
              <a:off x="0" y="22"/>
              <a:ext cx="2206" cy="1267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3366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4366" name="组合 14365"/>
          <p:cNvGrpSpPr/>
          <p:nvPr/>
        </p:nvGrpSpPr>
        <p:grpSpPr>
          <a:xfrm rot="-1809545">
            <a:off x="6575425" y="4473575"/>
            <a:ext cx="1944688" cy="1439863"/>
            <a:chOff x="0" y="0"/>
            <a:chExt cx="1618" cy="1037"/>
          </a:xfrm>
        </p:grpSpPr>
        <p:sp>
          <p:nvSpPr>
            <p:cNvPr id="14367" name="爆炸形 1 14366"/>
            <p:cNvSpPr/>
            <p:nvPr/>
          </p:nvSpPr>
          <p:spPr>
            <a:xfrm>
              <a:off x="0" y="0"/>
              <a:ext cx="1572" cy="1037"/>
            </a:xfrm>
            <a:prstGeom prst="irregularSeal1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 wrap="none" anchor="ctr"/>
            <a:p>
              <a:pPr lvl="0" algn="ctr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68" name="文本框 14367"/>
            <p:cNvSpPr txBox="1"/>
            <p:nvPr/>
          </p:nvSpPr>
          <p:spPr>
            <a:xfrm>
              <a:off x="258" y="284"/>
              <a:ext cx="1360" cy="4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/>
              <a:r>
                <a:rPr lang="en-US" altLang="x-none" sz="2900" b="1" i="1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Great</a:t>
              </a:r>
              <a:r>
                <a:rPr lang="en-US" altLang="x-none" sz="3300" b="1" i="1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!</a:t>
              </a:r>
              <a:endParaRPr lang="en-US" altLang="x-none" sz="3300" b="1" i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4369" name="组合 14368"/>
          <p:cNvGrpSpPr/>
          <p:nvPr/>
        </p:nvGrpSpPr>
        <p:grpSpPr>
          <a:xfrm rot="-958553">
            <a:off x="7270750" y="2593975"/>
            <a:ext cx="2305050" cy="1411288"/>
            <a:chOff x="0" y="0"/>
            <a:chExt cx="1572" cy="1037"/>
          </a:xfrm>
        </p:grpSpPr>
        <p:sp>
          <p:nvSpPr>
            <p:cNvPr id="14370" name="爆炸形 1 14369"/>
            <p:cNvSpPr/>
            <p:nvPr/>
          </p:nvSpPr>
          <p:spPr>
            <a:xfrm>
              <a:off x="0" y="0"/>
              <a:ext cx="1572" cy="1037"/>
            </a:xfrm>
            <a:prstGeom prst="irregularSeal1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 wrap="none" anchor="ctr"/>
            <a:p>
              <a:pPr lvl="0" algn="ctr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71" name="文本框 14370"/>
            <p:cNvSpPr txBox="1"/>
            <p:nvPr/>
          </p:nvSpPr>
          <p:spPr>
            <a:xfrm>
              <a:off x="369" y="297"/>
              <a:ext cx="875" cy="3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/>
              <a:r>
                <a:rPr lang="en-US" altLang="x-none" sz="2900" b="1" i="1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Good!</a:t>
              </a:r>
              <a:endParaRPr lang="en-US" altLang="x-none" sz="2900" b="1" i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4372" name="图片 14371" descr="大拇指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9825" y="44450"/>
            <a:ext cx="1905000" cy="190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bldLvl="0" animBg="1"/>
      <p:bldP spid="14345" grpId="0" bldLvl="0" animBg="1"/>
      <p:bldP spid="14346" grpId="0" bldLvl="0" animBg="1"/>
      <p:bldP spid="14347" grpId="0" bldLvl="0" animBg="1"/>
      <p:bldP spid="1434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335"/>
            <a:ext cx="12151995" cy="6830695"/>
          </a:xfrm>
          <a:prstGeom prst="rect">
            <a:avLst/>
          </a:prstGeom>
        </p:spPr>
      </p:pic>
      <p:sp>
        <p:nvSpPr>
          <p:cNvPr id="4" name="云形 3"/>
          <p:cNvSpPr/>
          <p:nvPr/>
        </p:nvSpPr>
        <p:spPr bwMode="auto">
          <a:xfrm>
            <a:off x="0" y="188913"/>
            <a:ext cx="3595688" cy="936625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9570" y="334645"/>
            <a:ext cx="403860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Talk about you.</a:t>
            </a:r>
            <a:endParaRPr lang="en-US" altLang="zh-CN" sz="3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30985" y="2051685"/>
            <a:ext cx="9881870" cy="13214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0" b="1"/>
              <a:t>I can..., but I can't...</a:t>
            </a:r>
            <a:endParaRPr lang="en-US" altLang="zh-CN" sz="8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2" name="Picture 5" descr="abstract-design-with-beautiful-flowers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5963" y="5572125"/>
            <a:ext cx="246062" cy="519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5" descr="abstract-design-with-beautiful-flowers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775" y="5573713"/>
            <a:ext cx="404813" cy="40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4" name="Rectangle 4"/>
          <p:cNvSpPr/>
          <p:nvPr/>
        </p:nvSpPr>
        <p:spPr>
          <a:xfrm>
            <a:off x="1524000" y="6477000"/>
            <a:ext cx="9142413" cy="3810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5365" name="组合 15364"/>
          <p:cNvGrpSpPr/>
          <p:nvPr/>
        </p:nvGrpSpPr>
        <p:grpSpPr>
          <a:xfrm>
            <a:off x="1366838" y="-355600"/>
            <a:ext cx="1576387" cy="1196975"/>
            <a:chOff x="0" y="0"/>
            <a:chExt cx="1582737" cy="1203448"/>
          </a:xfrm>
        </p:grpSpPr>
        <p:sp>
          <p:nvSpPr>
            <p:cNvPr id="15366" name="Rectangle 2"/>
            <p:cNvSpPr/>
            <p:nvPr/>
          </p:nvSpPr>
          <p:spPr>
            <a:xfrm>
              <a:off x="147643" y="362030"/>
              <a:ext cx="971550" cy="833438"/>
            </a:xfrm>
            <a:prstGeom prst="rect">
              <a:avLst/>
            </a:prstGeom>
            <a:solidFill>
              <a:srgbClr val="92D050"/>
            </a:solidFill>
            <a:ln w="9525">
              <a:noFill/>
            </a:ln>
          </p:spPr>
          <p:txBody>
            <a:bodyPr wrap="none" anchor="ctr"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367" name="Text Box 4"/>
            <p:cNvSpPr txBox="1"/>
            <p:nvPr/>
          </p:nvSpPr>
          <p:spPr>
            <a:xfrm rot="19526869">
              <a:off x="0" y="0"/>
              <a:ext cx="1582737" cy="120344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22" tIns="45711" rIns="91422" bIns="45711">
              <a:spAutoFit/>
            </a:bodyPr>
            <a:p>
              <a:pPr lvl="0" eaLnBrk="1" hangingPunct="1">
                <a:spcBef>
                  <a:spcPct val="50000"/>
                </a:spcBef>
              </a:pPr>
              <a:r>
                <a:rPr lang="en-US" altLang="x-none" sz="7200" dirty="0">
                  <a:solidFill>
                    <a:schemeClr val="bg1"/>
                  </a:solidFill>
                  <a:latin typeface="Impact" panose="020B0806030902050204" pitchFamily="2" charset="0"/>
                  <a:ea typeface="Cube" pitchFamily="2" charset="-122"/>
                </a:rPr>
                <a:t>25</a:t>
              </a:r>
              <a:endParaRPr lang="en-US" altLang="x-none" sz="7200" dirty="0">
                <a:solidFill>
                  <a:schemeClr val="bg1"/>
                </a:solidFill>
                <a:latin typeface="Impact" panose="020B0806030902050204" pitchFamily="2" charset="0"/>
                <a:ea typeface="Cube" pitchFamily="2" charset="-122"/>
              </a:endParaRPr>
            </a:p>
          </p:txBody>
        </p:sp>
      </p:grpSp>
      <p:sp>
        <p:nvSpPr>
          <p:cNvPr id="15368" name="Oval 15"/>
          <p:cNvSpPr/>
          <p:nvPr/>
        </p:nvSpPr>
        <p:spPr>
          <a:xfrm>
            <a:off x="1882775" y="4221163"/>
            <a:ext cx="684213" cy="719137"/>
          </a:xfrm>
          <a:prstGeom prst="ellipse">
            <a:avLst/>
          </a:prstGeom>
          <a:solidFill>
            <a:srgbClr val="CCCC00">
              <a:alpha val="14999"/>
            </a:srgbClr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69" name="Oval 14"/>
          <p:cNvSpPr/>
          <p:nvPr/>
        </p:nvSpPr>
        <p:spPr>
          <a:xfrm>
            <a:off x="4224338" y="3789363"/>
            <a:ext cx="1943100" cy="2301875"/>
          </a:xfrm>
          <a:prstGeom prst="ellipse">
            <a:avLst/>
          </a:prstGeom>
          <a:solidFill>
            <a:srgbClr val="CCCC00">
              <a:alpha val="14999"/>
            </a:srgbClr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70" name="Oval 12"/>
          <p:cNvSpPr/>
          <p:nvPr/>
        </p:nvSpPr>
        <p:spPr>
          <a:xfrm>
            <a:off x="5473700" y="990600"/>
            <a:ext cx="1296988" cy="1584325"/>
          </a:xfrm>
          <a:prstGeom prst="ellipse">
            <a:avLst/>
          </a:prstGeom>
          <a:solidFill>
            <a:srgbClr val="CCCC00">
              <a:alpha val="9999"/>
            </a:srgbClr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71" name="Oval 13"/>
          <p:cNvSpPr/>
          <p:nvPr/>
        </p:nvSpPr>
        <p:spPr>
          <a:xfrm>
            <a:off x="8405813" y="2574925"/>
            <a:ext cx="1728787" cy="2232025"/>
          </a:xfrm>
          <a:prstGeom prst="ellipse">
            <a:avLst/>
          </a:prstGeom>
          <a:solidFill>
            <a:srgbClr val="CCCC00">
              <a:alpha val="14999"/>
            </a:srgbClr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372" name="Oval 22"/>
          <p:cNvSpPr/>
          <p:nvPr/>
        </p:nvSpPr>
        <p:spPr>
          <a:xfrm>
            <a:off x="8405813" y="4222750"/>
            <a:ext cx="611187" cy="719138"/>
          </a:xfrm>
          <a:prstGeom prst="ellipse">
            <a:avLst/>
          </a:prstGeom>
          <a:solidFill>
            <a:srgbClr val="CCCC00">
              <a:alpha val="14999"/>
            </a:srgbClr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5373" name="Picture 5" descr="abstract-design-with-beautiful-flowers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75" y="5116513"/>
            <a:ext cx="1290638" cy="1741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4" name="Picture 7" descr="abstract-design-with-beautiful-flowers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575" y="5913438"/>
            <a:ext cx="247650" cy="179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5" name="矩形 15374"/>
          <p:cNvSpPr/>
          <p:nvPr/>
        </p:nvSpPr>
        <p:spPr>
          <a:xfrm>
            <a:off x="2782888" y="188913"/>
            <a:ext cx="3384550" cy="609600"/>
          </a:xfrm>
          <a:prstGeom prst="rect">
            <a:avLst/>
          </a:prstGeom>
          <a:solidFill>
            <a:srgbClr val="99CC00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 eaLnBrk="1" hangingPunct="1"/>
            <a:r>
              <a:rPr lang="en-US" altLang="x-none" sz="4000" b="1" dirty="0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Let’s talk</a:t>
            </a:r>
            <a:endParaRPr lang="en-US" altLang="x-none" sz="4000" b="1" dirty="0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grpSp>
        <p:nvGrpSpPr>
          <p:cNvPr id="15376" name="组合 15375"/>
          <p:cNvGrpSpPr/>
          <p:nvPr/>
        </p:nvGrpSpPr>
        <p:grpSpPr>
          <a:xfrm>
            <a:off x="2039938" y="1071563"/>
            <a:ext cx="4152900" cy="4500562"/>
            <a:chOff x="0" y="0"/>
            <a:chExt cx="2220" cy="1293"/>
          </a:xfrm>
        </p:grpSpPr>
        <p:pic>
          <p:nvPicPr>
            <p:cNvPr id="15377" name="图片 15376" descr="storytime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220" cy="129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8" name="圆角矩形 15377"/>
            <p:cNvSpPr/>
            <p:nvPr/>
          </p:nvSpPr>
          <p:spPr>
            <a:xfrm>
              <a:off x="14" y="0"/>
              <a:ext cx="2206" cy="1267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3366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5379" name="组合 15378"/>
          <p:cNvGrpSpPr/>
          <p:nvPr/>
        </p:nvGrpSpPr>
        <p:grpSpPr>
          <a:xfrm rot="775500">
            <a:off x="5854700" y="1600200"/>
            <a:ext cx="5102225" cy="1646238"/>
            <a:chOff x="0" y="0"/>
            <a:chExt cx="1572" cy="1037"/>
          </a:xfrm>
        </p:grpSpPr>
        <p:sp>
          <p:nvSpPr>
            <p:cNvPr id="15380" name="爆炸形 1 15379"/>
            <p:cNvSpPr/>
            <p:nvPr/>
          </p:nvSpPr>
          <p:spPr>
            <a:xfrm>
              <a:off x="0" y="0"/>
              <a:ext cx="1572" cy="1037"/>
            </a:xfrm>
            <a:prstGeom prst="irregularSeal1">
              <a:avLst/>
            </a:prstGeom>
            <a:solidFill>
              <a:srgbClr val="FFFF00"/>
            </a:solidFill>
            <a:ln w="9525">
              <a:noFill/>
            </a:ln>
          </p:spPr>
          <p:txBody>
            <a:bodyPr wrap="none" anchor="ctr"/>
            <a:p>
              <a:pPr lvl="0" algn="ctr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381" name="文本框 15380"/>
            <p:cNvSpPr txBox="1"/>
            <p:nvPr/>
          </p:nvSpPr>
          <p:spPr>
            <a:xfrm>
              <a:off x="377" y="306"/>
              <a:ext cx="875" cy="41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lvl="0" eaLnBrk="1" hangingPunct="1"/>
              <a:r>
                <a:rPr lang="en-US" altLang="x-none" sz="3700" b="1" i="1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Have a try!</a:t>
              </a:r>
              <a:endParaRPr lang="en-US" altLang="x-none" sz="3700" b="1" i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2342 -0.02382 C -0.21076 -0.03954 -0.18038 -0.01896 -0.16511 0.0215 C -0.14965 0.06289 -0.15504 0.10844 -0.17847 0.12462 C -0.20208 0.13988 -0.20712 0.1852 -0.19184 0.2259 C -0.17604 0.26751 -0.14583 0.28902 -0.1224 0.27329 " pathEditMode="relative" rAng="1969317060" ptsTypes="fffff">
                                      <p:cBhvr>
                                        <p:cTn id="6" dur="2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148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2.31214E-7 C 0.02482 -0.0104 0.05277 0.01688 0.06284 0.06012 C 0.07361 0.07214 0.04618 0.07399 0.04062 0.08277 C 0.03507 0.09156 0.0335 0.08879 0.02951 0.11237 C 0.00434 0.12301 0.0059 0.18081 0.01649 0.22497 C 0.02673 0.26798 0.05069 0.32786 0.07552 0.31746 " pathEditMode="relative" rAng="0" ptsTypes="ffafff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" y="15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861 -4.21965E-6 L -0.22517 0.05087 C -0.21892 0.07561 -0.23472 0.08879 -0.24427 0.10151 C -0.24722 0.11191 -0.26198 0.12463 -0.26649 0.14382 C -0.26771 0.16324 -0.24826 0.19076 -0.25208 0.21781 C -0.26562 0.23839 -0.28594 0.28763 -0.28976 0.30636 " pathEditMode="relative" rAng="0" ptsTypes="FffasF">
                                      <p:cBhvr>
                                        <p:cTn id="10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5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6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bldLvl="0" animBg="1"/>
      <p:bldP spid="15369" grpId="0" bldLvl="0" animBg="1"/>
      <p:bldP spid="15370" grpId="0" bldLvl="0" animBg="1"/>
      <p:bldP spid="15371" grpId="0" bldLvl="0" animBg="1"/>
      <p:bldP spid="15372" grpId="0" bldLvl="0" animBg="1"/>
      <p:bldP spid="15375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386" name="组合 16385"/>
          <p:cNvGrpSpPr/>
          <p:nvPr/>
        </p:nvGrpSpPr>
        <p:grpSpPr>
          <a:xfrm>
            <a:off x="1366838" y="-355600"/>
            <a:ext cx="1576387" cy="1196975"/>
            <a:chOff x="0" y="0"/>
            <a:chExt cx="1582737" cy="1203527"/>
          </a:xfrm>
        </p:grpSpPr>
        <p:sp>
          <p:nvSpPr>
            <p:cNvPr id="16387" name="Rectangle 2"/>
            <p:cNvSpPr/>
            <p:nvPr/>
          </p:nvSpPr>
          <p:spPr>
            <a:xfrm>
              <a:off x="147644" y="361998"/>
              <a:ext cx="971549" cy="833549"/>
            </a:xfrm>
            <a:prstGeom prst="rect">
              <a:avLst/>
            </a:prstGeom>
            <a:solidFill>
              <a:srgbClr val="8AC6CD"/>
            </a:solidFill>
            <a:ln w="9525">
              <a:noFill/>
            </a:ln>
          </p:spPr>
          <p:txBody>
            <a:bodyPr wrap="none" anchor="ctr"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88" name="Text Box 4"/>
            <p:cNvSpPr txBox="1"/>
            <p:nvPr/>
          </p:nvSpPr>
          <p:spPr>
            <a:xfrm rot="19526869">
              <a:off x="0" y="0"/>
              <a:ext cx="1582737" cy="120352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22" tIns="45711" rIns="91422" bIns="45711">
              <a:spAutoFit/>
            </a:bodyPr>
            <a:p>
              <a:pPr lvl="0" eaLnBrk="1" hangingPunct="1">
                <a:spcBef>
                  <a:spcPct val="50000"/>
                </a:spcBef>
              </a:pPr>
              <a:r>
                <a:rPr lang="en-US" altLang="x-none" sz="7200" dirty="0">
                  <a:solidFill>
                    <a:schemeClr val="bg1"/>
                  </a:solidFill>
                  <a:latin typeface="Impact" panose="020B0806030902050204" pitchFamily="2" charset="0"/>
                  <a:ea typeface="Cube" pitchFamily="2" charset="-122"/>
                </a:rPr>
                <a:t>28</a:t>
              </a:r>
              <a:endParaRPr lang="en-US" altLang="x-none" sz="7200" dirty="0">
                <a:solidFill>
                  <a:schemeClr val="bg1"/>
                </a:solidFill>
                <a:latin typeface="Impact" panose="020B0806030902050204" pitchFamily="2" charset="0"/>
                <a:ea typeface="Cube" pitchFamily="2" charset="-122"/>
              </a:endParaRPr>
            </a:p>
          </p:txBody>
        </p:sp>
      </p:grpSp>
      <p:sp>
        <p:nvSpPr>
          <p:cNvPr id="16389" name="矩形 16388"/>
          <p:cNvSpPr/>
          <p:nvPr/>
        </p:nvSpPr>
        <p:spPr>
          <a:xfrm>
            <a:off x="2640013" y="188913"/>
            <a:ext cx="3168650" cy="609600"/>
          </a:xfrm>
          <a:prstGeom prst="rect">
            <a:avLst/>
          </a:prstGeom>
          <a:solidFill>
            <a:srgbClr val="00CCFF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 eaLnBrk="1" hangingPunct="1"/>
            <a:r>
              <a:rPr lang="zh-CN" altLang="en-US" sz="4000" b="1" dirty="0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Read or act</a:t>
            </a:r>
            <a:endParaRPr lang="zh-CN" altLang="en-US" sz="4000" b="1" dirty="0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grpSp>
        <p:nvGrpSpPr>
          <p:cNvPr id="16390" name="组合 16389"/>
          <p:cNvGrpSpPr/>
          <p:nvPr/>
        </p:nvGrpSpPr>
        <p:grpSpPr>
          <a:xfrm>
            <a:off x="5951538" y="-23812"/>
            <a:ext cx="4570412" cy="1415895"/>
            <a:chOff x="0" y="0"/>
            <a:chExt cx="2949" cy="988"/>
          </a:xfrm>
        </p:grpSpPr>
        <p:sp>
          <p:nvSpPr>
            <p:cNvPr id="16391" name="折角形 16390"/>
            <p:cNvSpPr/>
            <p:nvPr/>
          </p:nvSpPr>
          <p:spPr>
            <a:xfrm>
              <a:off x="0" y="0"/>
              <a:ext cx="2938" cy="953"/>
            </a:xfrm>
            <a:prstGeom prst="foldedCorner">
              <a:avLst>
                <a:gd name="adj" fmla="val 12500"/>
              </a:avLst>
            </a:prstGeom>
            <a:solidFill>
              <a:srgbClr val="FFFF00">
                <a:alpha val="89000"/>
              </a:srgbClr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6392" name="文本框 16391"/>
            <p:cNvSpPr txBox="1"/>
            <p:nvPr/>
          </p:nvSpPr>
          <p:spPr>
            <a:xfrm>
              <a:off x="411" y="0"/>
              <a:ext cx="2538" cy="3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 algn="r" eaLnBrk="1" hangingPunct="1"/>
              <a:r>
                <a:rPr lang="en-US" altLang="x-none" sz="2800" b="1" i="1" dirty="0">
                  <a:latin typeface="Arial" panose="020B0604020202020204" pitchFamily="34" charset="0"/>
                  <a:ea typeface="宋体" panose="02010600030101010101" pitchFamily="2" charset="-122"/>
                </a:rPr>
                <a:t>Have more try</a:t>
              </a:r>
              <a:r>
                <a:rPr lang="zh-CN" altLang="en-US" sz="2800" b="1" i="1" dirty="0">
                  <a:latin typeface="Arial" panose="020B0604020202020204" pitchFamily="34" charset="0"/>
                  <a:ea typeface="宋体" panose="02010600030101010101" pitchFamily="2" charset="-122"/>
                </a:rPr>
                <a:t>！</a:t>
              </a:r>
              <a:r>
                <a:rPr lang="zh-CN" altLang="en-US" sz="1600" b="1" i="1" dirty="0">
                  <a:latin typeface="Arial" panose="020B0604020202020204" pitchFamily="34" charset="0"/>
                  <a:ea typeface="宋体" panose="02010600030101010101" pitchFamily="2" charset="-122"/>
                </a:rPr>
                <a:t>多练习哦！</a:t>
              </a:r>
              <a:endParaRPr lang="zh-CN" altLang="en-US" sz="1600" b="1" i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93" name="五角星 16392"/>
            <p:cNvSpPr/>
            <p:nvPr/>
          </p:nvSpPr>
          <p:spPr>
            <a:xfrm>
              <a:off x="182" y="91"/>
              <a:ext cx="285" cy="173"/>
            </a:xfrm>
            <a:prstGeom prst="star5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6394" name="五角星 16393"/>
            <p:cNvSpPr/>
            <p:nvPr/>
          </p:nvSpPr>
          <p:spPr>
            <a:xfrm>
              <a:off x="318" y="363"/>
              <a:ext cx="285" cy="173"/>
            </a:xfrm>
            <a:prstGeom prst="star5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6395" name="五角星 16394"/>
            <p:cNvSpPr/>
            <p:nvPr/>
          </p:nvSpPr>
          <p:spPr>
            <a:xfrm>
              <a:off x="91" y="371"/>
              <a:ext cx="284" cy="173"/>
            </a:xfrm>
            <a:prstGeom prst="star5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16396" name="组合 16395"/>
            <p:cNvGrpSpPr/>
            <p:nvPr/>
          </p:nvGrpSpPr>
          <p:grpSpPr>
            <a:xfrm>
              <a:off x="46" y="681"/>
              <a:ext cx="619" cy="173"/>
              <a:chOff x="0" y="0"/>
              <a:chExt cx="853" cy="288"/>
            </a:xfrm>
          </p:grpSpPr>
          <p:sp>
            <p:nvSpPr>
              <p:cNvPr id="16397" name="五角星 16396"/>
              <p:cNvSpPr/>
              <p:nvPr/>
            </p:nvSpPr>
            <p:spPr>
              <a:xfrm>
                <a:off x="0" y="0"/>
                <a:ext cx="392" cy="288"/>
              </a:xfrm>
              <a:prstGeom prst="star5">
                <a:avLst/>
              </a:prstGeom>
              <a:solidFill>
                <a:srgbClr val="FF00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6398" name="五角星 16397"/>
              <p:cNvSpPr/>
              <p:nvPr/>
            </p:nvSpPr>
            <p:spPr>
              <a:xfrm>
                <a:off x="231" y="0"/>
                <a:ext cx="391" cy="288"/>
              </a:xfrm>
              <a:prstGeom prst="star5">
                <a:avLst/>
              </a:prstGeom>
              <a:solidFill>
                <a:srgbClr val="FF00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6399" name="五角星 16398"/>
              <p:cNvSpPr/>
              <p:nvPr/>
            </p:nvSpPr>
            <p:spPr>
              <a:xfrm>
                <a:off x="462" y="0"/>
                <a:ext cx="391" cy="288"/>
              </a:xfrm>
              <a:prstGeom prst="star5">
                <a:avLst/>
              </a:prstGeom>
              <a:solidFill>
                <a:srgbClr val="FF0000"/>
              </a:solidFill>
              <a:ln w="9525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16400" name="文本框 16399"/>
            <p:cNvSpPr txBox="1"/>
            <p:nvPr/>
          </p:nvSpPr>
          <p:spPr>
            <a:xfrm>
              <a:off x="508" y="318"/>
              <a:ext cx="2259" cy="3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 algn="r" eaLnBrk="1" hangingPunct="1"/>
              <a:r>
                <a:rPr lang="en-US" altLang="x-none" sz="2800" b="1" i="1" dirty="0">
                  <a:latin typeface="Arial" panose="020B0604020202020204" pitchFamily="34" charset="0"/>
                  <a:ea typeface="宋体" panose="02010600030101010101" pitchFamily="2" charset="-122"/>
                </a:rPr>
                <a:t>Nice! /Cool! / Great!</a:t>
              </a:r>
              <a:endParaRPr lang="zh-CN" altLang="en-US" sz="2000" b="1" i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01" name="文本框 16400"/>
            <p:cNvSpPr txBox="1"/>
            <p:nvPr/>
          </p:nvSpPr>
          <p:spPr>
            <a:xfrm>
              <a:off x="601" y="626"/>
              <a:ext cx="1500" cy="3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lvl="0" algn="r" eaLnBrk="1" hangingPunct="1"/>
              <a:r>
                <a:rPr lang="en-US" altLang="x-none" sz="2800" b="1" i="1" dirty="0">
                  <a:latin typeface="Arial" panose="020B0604020202020204" pitchFamily="34" charset="0"/>
                  <a:ea typeface="宋体" panose="02010600030101010101" pitchFamily="2" charset="-122"/>
                </a:rPr>
                <a:t>Super!  </a:t>
              </a:r>
              <a:r>
                <a:rPr lang="zh-CN" altLang="en-US" sz="1600" b="1" i="1" dirty="0">
                  <a:latin typeface="Arial" panose="020B0604020202020204" pitchFamily="34" charset="0"/>
                  <a:ea typeface="宋体" panose="02010600030101010101" pitchFamily="2" charset="-122"/>
                </a:rPr>
                <a:t>超级棒！</a:t>
              </a:r>
              <a:endParaRPr lang="zh-CN" altLang="en-US" sz="1200" b="1" i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6402" name="图片 16401" descr="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0013" y="4221163"/>
            <a:ext cx="3678237" cy="179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3" name="图片 16402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188" y="1527175"/>
            <a:ext cx="3736975" cy="1830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4" name="图片 16403" descr="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825" y="4292600"/>
            <a:ext cx="3525838" cy="1662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5" name="图片 16404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663" y="1658938"/>
            <a:ext cx="3613150" cy="1728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406" name="圆角矩形 16405"/>
          <p:cNvSpPr/>
          <p:nvPr/>
        </p:nvSpPr>
        <p:spPr>
          <a:xfrm>
            <a:off x="2135188" y="1525588"/>
            <a:ext cx="3736975" cy="197485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3366FF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6407" name="圆角矩形 16406"/>
          <p:cNvSpPr/>
          <p:nvPr/>
        </p:nvSpPr>
        <p:spPr>
          <a:xfrm>
            <a:off x="6319838" y="1557338"/>
            <a:ext cx="3736975" cy="197485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3366FF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6408" name="圆角矩形 16407"/>
          <p:cNvSpPr/>
          <p:nvPr/>
        </p:nvSpPr>
        <p:spPr>
          <a:xfrm>
            <a:off x="2214563" y="4191000"/>
            <a:ext cx="3736975" cy="197485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3366FF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6409" name="圆角矩形 16408"/>
          <p:cNvSpPr/>
          <p:nvPr/>
        </p:nvSpPr>
        <p:spPr>
          <a:xfrm>
            <a:off x="6391275" y="4191000"/>
            <a:ext cx="3736975" cy="197485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3366FF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6410" name="文本框 16409"/>
          <p:cNvSpPr txBox="1"/>
          <p:nvPr/>
        </p:nvSpPr>
        <p:spPr>
          <a:xfrm>
            <a:off x="2319338" y="3578225"/>
            <a:ext cx="3244850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eaLnBrk="1" hangingPunct="1"/>
            <a:r>
              <a:rPr lang="en-US" altLang="x-none" sz="2500" b="1" dirty="0">
                <a:latin typeface="Arial" panose="020B0604020202020204" pitchFamily="34" charset="0"/>
                <a:ea typeface="宋体" panose="02010600030101010101" pitchFamily="2" charset="-122"/>
              </a:rPr>
              <a:t>Can you …?  Yes, …</a:t>
            </a:r>
            <a:endParaRPr lang="en-US" altLang="x-none" sz="25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11" name="文本框 16410"/>
          <p:cNvSpPr txBox="1"/>
          <p:nvPr/>
        </p:nvSpPr>
        <p:spPr>
          <a:xfrm>
            <a:off x="2535238" y="6186488"/>
            <a:ext cx="3387090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eaLnBrk="1" hangingPunct="1"/>
            <a:r>
              <a:rPr lang="en-US" altLang="x-none" sz="2500" b="1" dirty="0">
                <a:latin typeface="Arial" panose="020B0604020202020204" pitchFamily="34" charset="0"/>
                <a:ea typeface="宋体" panose="02010600030101010101" pitchFamily="2" charset="-122"/>
              </a:rPr>
              <a:t>Can Mike …?  Yes, …</a:t>
            </a:r>
            <a:endParaRPr lang="en-US" altLang="x-none" sz="25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12" name="文本框 16411"/>
          <p:cNvSpPr txBox="1"/>
          <p:nvPr/>
        </p:nvSpPr>
        <p:spPr>
          <a:xfrm>
            <a:off x="6675438" y="3578225"/>
            <a:ext cx="312737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eaLnBrk="1" hangingPunct="1"/>
            <a:r>
              <a:rPr lang="en-US" altLang="x-none" sz="2500" b="1" dirty="0">
                <a:latin typeface="Arial" panose="020B0604020202020204" pitchFamily="34" charset="0"/>
                <a:ea typeface="宋体" panose="02010600030101010101" pitchFamily="2" charset="-122"/>
              </a:rPr>
              <a:t>Can you …?  No, …</a:t>
            </a:r>
            <a:endParaRPr lang="en-US" altLang="x-none" sz="25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13" name="文本框 16412"/>
          <p:cNvSpPr txBox="1"/>
          <p:nvPr/>
        </p:nvSpPr>
        <p:spPr>
          <a:xfrm>
            <a:off x="6532563" y="6165850"/>
            <a:ext cx="3094355" cy="47244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eaLnBrk="1" hangingPunct="1"/>
            <a:r>
              <a:rPr lang="en-US" altLang="x-none" sz="2500" b="1" dirty="0">
                <a:latin typeface="Arial" panose="020B0604020202020204" pitchFamily="34" charset="0"/>
                <a:ea typeface="宋体" panose="02010600030101010101" pitchFamily="2" charset="-122"/>
              </a:rPr>
              <a:t>Have a …    I can …</a:t>
            </a:r>
            <a:endParaRPr lang="en-US" altLang="x-none" sz="25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14" name="文本框 16413"/>
          <p:cNvSpPr txBox="1"/>
          <p:nvPr/>
        </p:nvSpPr>
        <p:spPr>
          <a:xfrm>
            <a:off x="3989388" y="3387725"/>
            <a:ext cx="5218112" cy="944880"/>
          </a:xfrm>
          <a:prstGeom prst="rect">
            <a:avLst/>
          </a:prstGeom>
          <a:solidFill>
            <a:srgbClr val="3366FF"/>
          </a:solidFill>
          <a:ln w="76200" cap="rnd" cmpd="sng">
            <a:solidFill>
              <a:srgbClr val="FFFF00"/>
            </a:solidFill>
            <a:prstDash val="sysDot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lvl="0" eaLnBrk="1" hangingPunct="1"/>
            <a:r>
              <a:rPr lang="en-US" altLang="x-none" sz="2800" b="1" dirty="0">
                <a:solidFill>
                  <a:srgbClr val="FFFF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Tip</a:t>
            </a:r>
            <a:r>
              <a:rPr lang="zh-CN" altLang="en-US" sz="2800" b="1" dirty="0">
                <a:solidFill>
                  <a:srgbClr val="FFFF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：选择一个镜头，加上丰富的表情和动作表演更生动！</a:t>
            </a:r>
            <a:endParaRPr lang="zh-CN" altLang="en-US" sz="2800" b="1" dirty="0">
              <a:solidFill>
                <a:srgbClr val="FFFF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ldLvl="0" animBg="1"/>
      <p:bldP spid="16410" grpId="0"/>
      <p:bldP spid="16411" grpId="0"/>
      <p:bldP spid="16412" grpId="0"/>
      <p:bldP spid="16413" grpId="0"/>
      <p:bldP spid="16414" grpId="0" bldLvl="0" animBg="1"/>
      <p:bldP spid="16414" grpId="1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2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1300" y="4916488"/>
            <a:ext cx="9155113" cy="1768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Rectangle 4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rgbClr val="8AC6CD"/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7412" name="组合 17411"/>
          <p:cNvGrpSpPr/>
          <p:nvPr/>
        </p:nvGrpSpPr>
        <p:grpSpPr>
          <a:xfrm>
            <a:off x="1366838" y="-355600"/>
            <a:ext cx="1576387" cy="1196975"/>
            <a:chOff x="0" y="0"/>
            <a:chExt cx="1582737" cy="1203527"/>
          </a:xfrm>
        </p:grpSpPr>
        <p:sp>
          <p:nvSpPr>
            <p:cNvPr id="17413" name="Rectangle 2"/>
            <p:cNvSpPr/>
            <p:nvPr/>
          </p:nvSpPr>
          <p:spPr>
            <a:xfrm>
              <a:off x="147644" y="361998"/>
              <a:ext cx="971549" cy="833549"/>
            </a:xfrm>
            <a:prstGeom prst="rect">
              <a:avLst/>
            </a:prstGeom>
            <a:solidFill>
              <a:srgbClr val="8AC6CD"/>
            </a:solidFill>
            <a:ln w="9525">
              <a:noFill/>
            </a:ln>
          </p:spPr>
          <p:txBody>
            <a:bodyPr wrap="none" anchor="ctr"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414" name="Text Box 4"/>
            <p:cNvSpPr txBox="1"/>
            <p:nvPr/>
          </p:nvSpPr>
          <p:spPr>
            <a:xfrm rot="19526869">
              <a:off x="0" y="0"/>
              <a:ext cx="1582737" cy="120352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91422" tIns="45711" rIns="91422" bIns="45711">
              <a:spAutoFit/>
            </a:bodyPr>
            <a:p>
              <a:pPr lvl="0" eaLnBrk="1" hangingPunct="1">
                <a:spcBef>
                  <a:spcPct val="50000"/>
                </a:spcBef>
              </a:pPr>
              <a:r>
                <a:rPr lang="en-US" altLang="x-none" sz="7200" dirty="0">
                  <a:solidFill>
                    <a:schemeClr val="bg1"/>
                  </a:solidFill>
                  <a:latin typeface="Impact" panose="020B0806030902050204" pitchFamily="2" charset="0"/>
                  <a:ea typeface="Cube" pitchFamily="2" charset="-122"/>
                </a:rPr>
                <a:t>29</a:t>
              </a:r>
              <a:endParaRPr lang="en-US" altLang="x-none" sz="7200" dirty="0">
                <a:solidFill>
                  <a:schemeClr val="bg1"/>
                </a:solidFill>
                <a:latin typeface="Impact" panose="020B0806030902050204" pitchFamily="2" charset="0"/>
                <a:ea typeface="Cube" pitchFamily="2" charset="-122"/>
              </a:endParaRPr>
            </a:p>
          </p:txBody>
        </p:sp>
      </p:grpSp>
      <p:sp>
        <p:nvSpPr>
          <p:cNvPr id="17415" name="矩形 17414"/>
          <p:cNvSpPr/>
          <p:nvPr/>
        </p:nvSpPr>
        <p:spPr>
          <a:xfrm>
            <a:off x="2782888" y="188913"/>
            <a:ext cx="5181600" cy="609600"/>
          </a:xfrm>
          <a:prstGeom prst="rect">
            <a:avLst/>
          </a:prstGeom>
          <a:solidFill>
            <a:srgbClr val="00CCFF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 eaLnBrk="1" hangingPunct="1"/>
            <a:r>
              <a:rPr lang="en-US" altLang="x-none" sz="4000" b="1" dirty="0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Look and talk</a:t>
            </a:r>
            <a:endParaRPr lang="en-US" altLang="x-none" sz="4000" b="1" dirty="0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pic>
        <p:nvPicPr>
          <p:cNvPr id="17416" name="图片 17415" descr="playgrou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213" y="1528763"/>
            <a:ext cx="7805737" cy="5329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图片 17416" descr="Mis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0100" y="4292600"/>
            <a:ext cx="3738563" cy="280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8" name="图片 17417" descr="basketbal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875" y="6369050"/>
            <a:ext cx="858838" cy="977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9" name="图片 17418" descr="girls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9650" y="4489450"/>
            <a:ext cx="4191000" cy="2827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20" name="文本框 17419"/>
          <p:cNvSpPr txBox="1"/>
          <p:nvPr/>
        </p:nvSpPr>
        <p:spPr>
          <a:xfrm>
            <a:off x="2063750" y="933450"/>
            <a:ext cx="8166100" cy="518160"/>
          </a:xfrm>
          <a:prstGeom prst="rect">
            <a:avLst/>
          </a:prstGeom>
          <a:solidFill>
            <a:srgbClr val="3366FF"/>
          </a:solidFill>
          <a:ln w="76200" cap="rnd" cmpd="sng">
            <a:solidFill>
              <a:srgbClr val="FFFF00"/>
            </a:solidFill>
            <a:prstDash val="sysDot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lvl="0" eaLnBrk="1" hangingPunct="1"/>
            <a:r>
              <a:rPr lang="zh-CN" altLang="en-US" sz="2800" b="1" dirty="0">
                <a:solidFill>
                  <a:srgbClr val="FFFF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运用今天故事里所学的句子来创编一个新对话吧</a:t>
            </a:r>
            <a:r>
              <a:rPr lang="zh-CN" altLang="en-US" sz="2800" b="1" dirty="0">
                <a:solidFill>
                  <a:srgbClr val="FFFF66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！</a:t>
            </a:r>
            <a:endParaRPr lang="zh-CN" altLang="en-US" sz="2800" b="1" dirty="0">
              <a:solidFill>
                <a:srgbClr val="FFFF66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bldLvl="0" animBg="1"/>
      <p:bldP spid="17420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Picture 7" descr="C:\Documents and Settings\Administrator\桌面\6655 (3) [转换]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5300663"/>
            <a:ext cx="9142413" cy="1376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4"/>
          <p:cNvSpPr/>
          <p:nvPr/>
        </p:nvSpPr>
        <p:spPr>
          <a:xfrm>
            <a:off x="1524000" y="6477000"/>
            <a:ext cx="9144000" cy="381000"/>
          </a:xfrm>
          <a:prstGeom prst="rect">
            <a:avLst/>
          </a:prstGeom>
          <a:solidFill>
            <a:srgbClr val="F17900"/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36" name="Rectangle 2"/>
          <p:cNvSpPr/>
          <p:nvPr/>
        </p:nvSpPr>
        <p:spPr>
          <a:xfrm>
            <a:off x="1493838" y="0"/>
            <a:ext cx="965200" cy="833438"/>
          </a:xfrm>
          <a:prstGeom prst="rect">
            <a:avLst/>
          </a:prstGeom>
          <a:solidFill>
            <a:srgbClr val="F17900"/>
          </a:solidFill>
          <a:ln w="9525">
            <a:noFill/>
          </a:ln>
        </p:spPr>
        <p:txBody>
          <a:bodyPr wrap="none" anchor="ctr"/>
          <a:p>
            <a:pPr lvl="0" eaLnBrk="1" hangingPunct="1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37" name="Text Box 5"/>
          <p:cNvSpPr txBox="1"/>
          <p:nvPr/>
        </p:nvSpPr>
        <p:spPr>
          <a:xfrm rot="19526869">
            <a:off x="1346200" y="-355600"/>
            <a:ext cx="1576388" cy="1196975"/>
          </a:xfrm>
          <a:prstGeom prst="rect">
            <a:avLst/>
          </a:prstGeom>
          <a:noFill/>
          <a:ln w="9525">
            <a:noFill/>
          </a:ln>
        </p:spPr>
        <p:txBody>
          <a:bodyPr lIns="91422" tIns="45711" rIns="91422" bIns="45711">
            <a:spAutoFit/>
          </a:bodyPr>
          <a:p>
            <a:pPr lvl="0" eaLnBrk="1" hangingPunct="1">
              <a:spcBef>
                <a:spcPct val="50000"/>
              </a:spcBef>
            </a:pPr>
            <a:r>
              <a:rPr lang="en-US" altLang="x-none" sz="7200" dirty="0">
                <a:solidFill>
                  <a:schemeClr val="bg1"/>
                </a:solidFill>
                <a:latin typeface="Impact" panose="020B0806030902050204" pitchFamily="2" charset="0"/>
                <a:ea typeface="Cube" pitchFamily="2" charset="-122"/>
              </a:rPr>
              <a:t>30</a:t>
            </a:r>
            <a:endParaRPr lang="en-US" altLang="x-none" sz="7200" dirty="0">
              <a:solidFill>
                <a:schemeClr val="bg1"/>
              </a:solidFill>
              <a:latin typeface="Impact" panose="020B0806030902050204" pitchFamily="2" charset="0"/>
              <a:ea typeface="Cube" pitchFamily="2" charset="-122"/>
            </a:endParaRPr>
          </a:p>
        </p:txBody>
      </p:sp>
      <p:sp>
        <p:nvSpPr>
          <p:cNvPr id="18438" name="矩形 18437"/>
          <p:cNvSpPr/>
          <p:nvPr/>
        </p:nvSpPr>
        <p:spPr>
          <a:xfrm>
            <a:off x="2925763" y="228600"/>
            <a:ext cx="3457575" cy="823913"/>
          </a:xfrm>
          <a:prstGeom prst="rect">
            <a:avLst/>
          </a:prstGeom>
          <a:solidFill>
            <a:srgbClr val="FF9900"/>
          </a:solidFill>
          <a:ln w="9525">
            <a:noFill/>
          </a:ln>
          <a:effectLst>
            <a:outerShdw dist="107763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p>
            <a:pPr lvl="0" algn="ctr" eaLnBrk="1" hangingPunct="1"/>
            <a:r>
              <a:rPr lang="en-US" altLang="x-none" sz="4000" b="1" dirty="0">
                <a:solidFill>
                  <a:schemeClr val="bg1"/>
                </a:solidFill>
                <a:latin typeface="Verdana" panose="020B0604030504040204" pitchFamily="2" charset="0"/>
                <a:ea typeface="黑体" panose="02010609060101010101" pitchFamily="2" charset="-122"/>
              </a:rPr>
              <a:t>Homework</a:t>
            </a:r>
            <a:endParaRPr lang="en-US" altLang="x-none" sz="4000" b="1" dirty="0">
              <a:solidFill>
                <a:schemeClr val="bg1"/>
              </a:solidFill>
              <a:latin typeface="Verdana" panose="020B0604030504040204" pitchFamily="2" charset="0"/>
              <a:ea typeface="黑体" panose="02010609060101010101" pitchFamily="2" charset="-122"/>
            </a:endParaRPr>
          </a:p>
        </p:txBody>
      </p:sp>
      <p:sp>
        <p:nvSpPr>
          <p:cNvPr id="18439" name="矩形 18438"/>
          <p:cNvSpPr/>
          <p:nvPr/>
        </p:nvSpPr>
        <p:spPr>
          <a:xfrm>
            <a:off x="1981200" y="3068638"/>
            <a:ext cx="7772400" cy="10668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>
            <a:spAutoFit/>
          </a:bodyPr>
          <a:p>
            <a:pPr marL="342900" lvl="0" indent="-342900" eaLnBrk="1" hangingPunct="1"/>
            <a:r>
              <a:rPr lang="en-US" altLang="x-none" sz="32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2.Act the story in groups.</a:t>
            </a:r>
            <a:endParaRPr lang="en-US" altLang="x-none" sz="3200" b="1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  <a:p>
            <a:pPr marL="342900" lvl="0" indent="-342900" eaLnBrk="1" hangingPunct="1"/>
            <a:r>
              <a:rPr lang="en-US" altLang="x-none" sz="32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    </a:t>
            </a:r>
            <a:r>
              <a:rPr lang="zh-CN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小组内表演故事，下节课继续表演哟。</a:t>
            </a:r>
            <a:endParaRPr lang="zh-CN" altLang="en-US" sz="3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40" name="矩形 18439"/>
          <p:cNvSpPr/>
          <p:nvPr/>
        </p:nvSpPr>
        <p:spPr>
          <a:xfrm>
            <a:off x="1982788" y="1582738"/>
            <a:ext cx="8685212" cy="1066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23850" lvl="0" indent="-323850" eaLnBrk="1" hangingPunct="1"/>
            <a:r>
              <a:rPr lang="en-US" altLang="x-none" sz="3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1. Listen and read the story, try to recite it.</a:t>
            </a:r>
            <a:endParaRPr lang="en-US" altLang="x-none" sz="3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23850" lvl="0" indent="-323850" eaLnBrk="1" hangingPunct="1"/>
            <a:r>
              <a:rPr lang="en-US" altLang="x-none" sz="3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听读模仿，尝试背诵。</a:t>
            </a:r>
            <a:endParaRPr lang="zh-CN" altLang="en-US" sz="3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441" name="矩形 18440"/>
          <p:cNvSpPr/>
          <p:nvPr/>
        </p:nvSpPr>
        <p:spPr>
          <a:xfrm>
            <a:off x="1981200" y="4508500"/>
            <a:ext cx="7772400" cy="10668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>
            <a:spAutoFit/>
          </a:bodyPr>
          <a:p>
            <a:pPr marL="342900" lvl="0" indent="-342900" algn="just" eaLnBrk="1" hangingPunct="1"/>
            <a:r>
              <a:rPr lang="en-US" altLang="x-none" sz="3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3.Try to make a new dialogue .</a:t>
            </a:r>
            <a:r>
              <a:rPr lang="en-US" altLang="x-none" sz="3200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en-US" altLang="x-none" sz="3200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42900" lvl="0" indent="-342900" algn="just" eaLnBrk="1" hangingPunct="1"/>
            <a:r>
              <a:rPr lang="zh-CN" altLang="en-US" sz="3200" b="1" dirty="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运用本课所学句子，尝试创编新对话。</a:t>
            </a:r>
            <a:endParaRPr lang="zh-CN" altLang="en-US" sz="3200" b="1" dirty="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bldLvl="0" animBg="1"/>
      <p:bldP spid="18439" grpId="0" bldLvl="0" animBg="1"/>
      <p:bldP spid="18440" grpId="0"/>
      <p:bldP spid="18441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9915" y="4933315"/>
            <a:ext cx="1595755" cy="15957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430" y="4933315"/>
            <a:ext cx="1397000" cy="1298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6730" y="4725670"/>
            <a:ext cx="1505585" cy="1758315"/>
          </a:xfrm>
          <a:prstGeom prst="rect">
            <a:avLst/>
          </a:prstGeom>
        </p:spPr>
      </p:pic>
      <p:pic>
        <p:nvPicPr>
          <p:cNvPr id="10245" name="图片 10244" descr="monkey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0485" y="5014595"/>
            <a:ext cx="1382395" cy="1314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图片 10245" descr="bird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3815" y="641350"/>
            <a:ext cx="1535430" cy="1563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图片 10246" descr="ca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9395" y="4770120"/>
            <a:ext cx="2559050" cy="1922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图片 10247" descr="do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2080" y="4814570"/>
            <a:ext cx="2286000" cy="171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图片 10248" descr="panda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4515" y="4725670"/>
            <a:ext cx="2018665" cy="178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1" name="图片 10250" descr="horse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0670" y="4814570"/>
            <a:ext cx="190500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3" name="图片 10252" descr="ac6eddc451da81cbff19a78d5066d016082431f6[1]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2480" y="5120640"/>
            <a:ext cx="1008380" cy="1101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图片 10253" descr="42bOOOPIC3b_202[1]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9245" y="4370705"/>
            <a:ext cx="1806575" cy="208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2524125" y="1255395"/>
            <a:ext cx="6497955" cy="19284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The_____</a:t>
            </a:r>
            <a:r>
              <a:rPr lang="en-US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</a:t>
            </a:r>
            <a:r>
              <a:rPr lang="en-US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_____.</a:t>
            </a:r>
            <a:endParaRPr lang="en-US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</a:t>
            </a:r>
            <a:endParaRPr lang="zh-CN" altLang="en-US" sz="1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95820" y="1283335"/>
            <a:ext cx="1163955" cy="921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/>
              <a:t>fly</a:t>
            </a:r>
            <a:endParaRPr lang="en-US" altLang="zh-CN" sz="5400" b="1"/>
          </a:p>
        </p:txBody>
      </p:sp>
      <p:sp>
        <p:nvSpPr>
          <p:cNvPr id="9" name="文本框 8"/>
          <p:cNvSpPr txBox="1"/>
          <p:nvPr/>
        </p:nvSpPr>
        <p:spPr>
          <a:xfrm>
            <a:off x="5570855" y="2204720"/>
            <a:ext cx="1624965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能，可以，会</a:t>
            </a: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5570855" y="2756535"/>
            <a:ext cx="2748915" cy="1281430"/>
            <a:chOff x="8773" y="4341"/>
            <a:chExt cx="4329" cy="2018"/>
          </a:xfrm>
        </p:grpSpPr>
        <p:sp>
          <p:nvSpPr>
            <p:cNvPr id="10" name="文本框 9"/>
            <p:cNvSpPr txBox="1"/>
            <p:nvPr/>
          </p:nvSpPr>
          <p:spPr>
            <a:xfrm>
              <a:off x="9024" y="4341"/>
              <a:ext cx="4078" cy="1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000" b="1">
                  <a:solidFill>
                    <a:srgbClr val="FF0000"/>
                  </a:solidFill>
                </a:rPr>
                <a:t>can't</a:t>
              </a:r>
              <a:endParaRPr lang="en-US" altLang="zh-CN" sz="6000" b="1">
                <a:solidFill>
                  <a:srgbClr val="FF0000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773" y="5783"/>
              <a:ext cx="3808" cy="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不能，不可以，不会</a:t>
              </a:r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524125" y="2756535"/>
            <a:ext cx="7894955" cy="19284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The_____          _____.</a:t>
            </a:r>
            <a:endParaRPr lang="en-US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</a:t>
            </a:r>
            <a:endParaRPr lang="zh-CN" altLang="en-US" sz="1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云形 3"/>
          <p:cNvSpPr/>
          <p:nvPr/>
        </p:nvSpPr>
        <p:spPr bwMode="auto">
          <a:xfrm>
            <a:off x="-182880" y="-85090"/>
            <a:ext cx="5389245" cy="936625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Dicuss:What can they do?</a:t>
            </a:r>
            <a:endParaRPr kumimoji="0" lang="en-US" altLang="zh-CN" sz="3200" b="0" i="0" u="none" strike="noStrike" kern="1200" cap="none" spc="0" normalizeH="0" baseline="0" noProof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9915" y="4933315"/>
            <a:ext cx="1595755" cy="15957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430" y="4933315"/>
            <a:ext cx="1397000" cy="12985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6730" y="4725670"/>
            <a:ext cx="1505585" cy="1758315"/>
          </a:xfrm>
          <a:prstGeom prst="rect">
            <a:avLst/>
          </a:prstGeom>
        </p:spPr>
      </p:pic>
      <p:pic>
        <p:nvPicPr>
          <p:cNvPr id="10245" name="图片 10244" descr="monkey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0485" y="5014595"/>
            <a:ext cx="1382395" cy="1314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图片 10246" descr="ca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9395" y="4770120"/>
            <a:ext cx="2559050" cy="1922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图片 10247" descr="do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2080" y="4814570"/>
            <a:ext cx="2286000" cy="171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图片 10248" descr="panda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4515" y="4725670"/>
            <a:ext cx="2018665" cy="178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1" name="图片 10250" descr="horse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0670" y="4814570"/>
            <a:ext cx="190500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3" name="图片 10252" descr="ac6eddc451da81cbff19a78d5066d016082431f6[1]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2480" y="5120640"/>
            <a:ext cx="1008380" cy="1101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图片 10253" descr="42bOOOPIC3b_202[1]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9245" y="4370705"/>
            <a:ext cx="1806575" cy="208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661035" y="918845"/>
            <a:ext cx="11617960" cy="1560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bird </a:t>
            </a:r>
            <a:r>
              <a:rPr lang="en-US" altLang="zh-CN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</a:t>
            </a:r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_____, but  it  </a:t>
            </a:r>
            <a:r>
              <a:rPr lang="en-US" altLang="zh-CN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can't</a:t>
            </a:r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_____.</a:t>
            </a:r>
            <a:endParaRPr lang="en-US" altLang="zh-CN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</a:t>
            </a:r>
            <a:endParaRPr lang="en-US" altLang="zh-CN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1035" y="2355850"/>
            <a:ext cx="11617960" cy="1560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The_____</a:t>
            </a:r>
            <a:r>
              <a:rPr lang="en-US" altLang="zh-CN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</a:t>
            </a:r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_____, but  it  </a:t>
            </a:r>
            <a:r>
              <a:rPr lang="en-US" altLang="zh-CN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can't</a:t>
            </a:r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_____.</a:t>
            </a:r>
            <a:endParaRPr lang="en-US" altLang="zh-CN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</a:t>
            </a:r>
            <a:endParaRPr lang="en-US" altLang="zh-CN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pic>
        <p:nvPicPr>
          <p:cNvPr id="11268" name="Picture 33" descr="Bobby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0705" y="990600"/>
            <a:ext cx="1835785" cy="22548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Picture 35" descr="20100507003348869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2920" y="702310"/>
            <a:ext cx="958215" cy="1062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4353560" y="1330325"/>
            <a:ext cx="5146040" cy="82931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Bobby can't______.</a:t>
            </a:r>
            <a:endParaRPr lang="en-US" altLang="zh-CN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97840" y="3300730"/>
            <a:ext cx="4038600" cy="2965450"/>
            <a:chOff x="6420" y="3310"/>
            <a:chExt cx="6360" cy="4670"/>
          </a:xfrm>
        </p:grpSpPr>
        <p:pic>
          <p:nvPicPr>
            <p:cNvPr id="5124" name="Picture 6" descr="but"/>
            <p:cNvPicPr>
              <a:picLocks noChangeAspect="1"/>
            </p:cNvPicPr>
            <p:nvPr/>
          </p:nvPicPr>
          <p:blipFill>
            <a:blip r:embed="rId4"/>
            <a:srcRect l="9877" t="11522" r="11111" b="11111"/>
            <a:stretch>
              <a:fillRect/>
            </a:stretch>
          </p:blipFill>
          <p:spPr>
            <a:xfrm>
              <a:off x="6420" y="3310"/>
              <a:ext cx="6360" cy="467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矩形 1"/>
            <p:cNvSpPr/>
            <p:nvPr/>
          </p:nvSpPr>
          <p:spPr>
            <a:xfrm>
              <a:off x="7739" y="3647"/>
              <a:ext cx="768" cy="40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3666490" y="2471420"/>
            <a:ext cx="7932420" cy="82931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But </a:t>
            </a:r>
            <a:r>
              <a:rPr lang="en-US" altLang="zh-CN" sz="4800" b="1"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 can</a:t>
            </a:r>
            <a:r>
              <a:rPr lang="en-US" altLang="zh-CN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do this very______.</a:t>
            </a:r>
            <a:endParaRPr lang="en-US" altLang="zh-CN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24390" y="2363470"/>
            <a:ext cx="1874520" cy="1501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b="1"/>
              <a:t>w</a:t>
            </a:r>
            <a:r>
              <a:rPr lang="en-US" altLang="zh-CN" sz="6000" b="1">
                <a:solidFill>
                  <a:srgbClr val="FF0066"/>
                </a:solidFill>
              </a:rPr>
              <a:t>e</a:t>
            </a:r>
            <a:r>
              <a:rPr lang="en-US" altLang="zh-CN" sz="6000" b="1"/>
              <a:t>ll</a:t>
            </a:r>
            <a:endParaRPr lang="en-US" altLang="zh-CN" sz="6000" b="1"/>
          </a:p>
          <a:p>
            <a:r>
              <a:rPr lang="zh-CN" altLang="en-US" sz="3200" b="1"/>
              <a:t>    好</a:t>
            </a:r>
            <a:endParaRPr lang="zh-CN" altLang="en-US" sz="3200" b="1"/>
          </a:p>
        </p:txBody>
      </p:sp>
      <p:sp>
        <p:nvSpPr>
          <p:cNvPr id="7" name="文本框 6"/>
          <p:cNvSpPr txBox="1"/>
          <p:nvPr/>
        </p:nvSpPr>
        <p:spPr>
          <a:xfrm>
            <a:off x="9542780" y="1764665"/>
            <a:ext cx="20561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/>
              <a:t>w</a:t>
            </a:r>
            <a:r>
              <a:rPr lang="en-US" altLang="zh-CN" sz="4000">
                <a:solidFill>
                  <a:srgbClr val="FF0066"/>
                </a:solidFill>
              </a:rPr>
              <a:t>e</a:t>
            </a:r>
            <a:r>
              <a:rPr lang="en-US" altLang="zh-CN" sz="4000"/>
              <a:t>lcome</a:t>
            </a:r>
            <a:endParaRPr lang="en-US" altLang="zh-CN" sz="4000"/>
          </a:p>
        </p:txBody>
      </p:sp>
      <p:sp>
        <p:nvSpPr>
          <p:cNvPr id="9" name="云形标注 8"/>
          <p:cNvSpPr/>
          <p:nvPr/>
        </p:nvSpPr>
        <p:spPr>
          <a:xfrm>
            <a:off x="5444490" y="3514725"/>
            <a:ext cx="4376420" cy="2347595"/>
          </a:xfrm>
          <a:prstGeom prst="cloudCallout">
            <a:avLst>
              <a:gd name="adj1" fmla="val -52814"/>
              <a:gd name="adj2" fmla="val 72669"/>
            </a:avLst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sym typeface="+mn-ea"/>
              </a:rPr>
              <a:t> </a:t>
            </a:r>
            <a:endParaRPr lang="en-US" altLang="zh-CN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sym typeface="+mn-ea"/>
            </a:endParaRPr>
          </a:p>
          <a:p>
            <a:pPr algn="ctr"/>
            <a:r>
              <a:rPr lang="en-US" altLang="zh-CN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sym typeface="+mn-ea"/>
              </a:rPr>
              <a:t>well</a:t>
            </a: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sym typeface="+mn-ea"/>
              </a:rPr>
              <a:t>指做事情做得好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sym typeface="+mn-ea"/>
            </a:endParaRPr>
          </a:p>
          <a:p>
            <a:pPr algn="ctr"/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sym typeface="+mn-ea"/>
            </a:endParaRPr>
          </a:p>
          <a:p>
            <a:pPr algn="ctr"/>
            <a:r>
              <a:rPr lang="en-US" altLang="zh-CN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sym typeface="+mn-ea"/>
              </a:rPr>
              <a:t>good</a:t>
            </a: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FillTx/>
                <a:sym typeface="+mn-ea"/>
              </a:rPr>
              <a:t>指形容人或事物很好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FillTx/>
              <a:sym typeface="+mn-ea"/>
            </a:endParaRPr>
          </a:p>
        </p:txBody>
      </p:sp>
      <p:sp>
        <p:nvSpPr>
          <p:cNvPr id="11" name="云形 3"/>
          <p:cNvSpPr/>
          <p:nvPr/>
        </p:nvSpPr>
        <p:spPr bwMode="auto">
          <a:xfrm>
            <a:off x="-299720" y="-129540"/>
            <a:ext cx="5217160" cy="931545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Discuss:What can he do?</a:t>
            </a:r>
            <a:endParaRPr kumimoji="0" lang="en-US" altLang="zh-CN" sz="2800" b="0" i="0" u="none" strike="noStrike" kern="1200" cap="none" spc="0" normalizeH="0" baseline="0" noProof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7" grpId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sp>
        <p:nvSpPr>
          <p:cNvPr id="20487" name="Rectangle 4"/>
          <p:cNvSpPr/>
          <p:nvPr/>
        </p:nvSpPr>
        <p:spPr>
          <a:xfrm>
            <a:off x="1524000" y="6477000"/>
            <a:ext cx="9142413" cy="38100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none" anchor="ctr"/>
          <a:p>
            <a:pPr lvl="0"/>
            <a:endParaRPr lang="zh-CN" altLang="en-US" sz="17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491" name="Picture 15" descr="H:\Files\4cbb49c3e377d8365aa20a00\abstract-design-with-beautiful-flowers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575" y="3627438"/>
            <a:ext cx="2720975" cy="321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494" name="组合 20493"/>
          <p:cNvGrpSpPr/>
          <p:nvPr/>
        </p:nvGrpSpPr>
        <p:grpSpPr>
          <a:xfrm>
            <a:off x="680085" y="1004888"/>
            <a:ext cx="4679950" cy="5472112"/>
            <a:chOff x="431" y="346"/>
            <a:chExt cx="2969" cy="3087"/>
          </a:xfrm>
        </p:grpSpPr>
        <p:pic>
          <p:nvPicPr>
            <p:cNvPr id="20495" name="图片 20494" descr="yaomi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" y="346"/>
              <a:ext cx="2969" cy="308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96" name="文本框 20495"/>
            <p:cNvSpPr txBox="1"/>
            <p:nvPr/>
          </p:nvSpPr>
          <p:spPr>
            <a:xfrm>
              <a:off x="584" y="2750"/>
              <a:ext cx="2614" cy="60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p>
              <a:pPr lvl="0"/>
              <a:r>
                <a:rPr lang="en-US" altLang="zh-CN" sz="3200" b="1">
                  <a:latin typeface="Times New Roman" panose="02020603050405020304" pitchFamily="2" charset="0"/>
                  <a:ea typeface="宋体" panose="02010600030101010101" pitchFamily="2" charset="-122"/>
                </a:rPr>
                <a:t>Yao Ming can play basketball 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2" charset="0"/>
                  <a:ea typeface="宋体" panose="02010600030101010101" pitchFamily="2" charset="-122"/>
                </a:rPr>
                <a:t>very well</a:t>
              </a:r>
              <a:r>
                <a:rPr lang="en-US" altLang="zh-CN" sz="3200" b="1">
                  <a:latin typeface="Times New Roman" panose="02020603050405020304" pitchFamily="2" charset="0"/>
                  <a:ea typeface="宋体" panose="02010600030101010101" pitchFamily="2" charset="-122"/>
                </a:rPr>
                <a:t>.</a:t>
              </a:r>
              <a:endParaRPr lang="en-US" altLang="zh-CN" sz="3200" b="1">
                <a:latin typeface="Times New Roman" panose="02020603050405020304" pitchFamily="2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0497" name="组合 20496"/>
          <p:cNvGrpSpPr/>
          <p:nvPr/>
        </p:nvGrpSpPr>
        <p:grpSpPr>
          <a:xfrm>
            <a:off x="5598160" y="483870"/>
            <a:ext cx="5754370" cy="4743450"/>
            <a:chOff x="3754" y="1009"/>
            <a:chExt cx="3856" cy="2343"/>
          </a:xfrm>
        </p:grpSpPr>
        <p:pic>
          <p:nvPicPr>
            <p:cNvPr id="20498" name="图片 20497" descr="sunya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4" y="1009"/>
              <a:ext cx="3856" cy="234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99" name="文本框 20498"/>
            <p:cNvSpPr txBox="1"/>
            <p:nvPr/>
          </p:nvSpPr>
          <p:spPr>
            <a:xfrm>
              <a:off x="3901" y="3020"/>
              <a:ext cx="3562" cy="28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pPr lvl="0"/>
              <a:r>
                <a:rPr lang="en-US" altLang="zh-CN" sz="3200" b="1">
                  <a:latin typeface="Times New Roman" panose="02020603050405020304" pitchFamily="2" charset="0"/>
                  <a:ea typeface="宋体" panose="02010600030101010101" pitchFamily="2" charset="-122"/>
                </a:rPr>
                <a:t>Sun Yang can swim </a:t>
              </a:r>
              <a:r>
                <a:rPr lang="en-US" altLang="zh-CN" sz="3200" b="1">
                  <a:solidFill>
                    <a:srgbClr val="FF0000"/>
                  </a:solidFill>
                  <a:latin typeface="Times New Roman" panose="02020603050405020304" pitchFamily="2" charset="0"/>
                  <a:ea typeface="宋体" panose="02010600030101010101" pitchFamily="2" charset="-122"/>
                </a:rPr>
                <a:t>very well</a:t>
              </a:r>
              <a:r>
                <a:rPr lang="en-US" altLang="zh-CN" sz="3200" b="1">
                  <a:latin typeface="Times New Roman" panose="02020603050405020304" pitchFamily="2" charset="0"/>
                  <a:ea typeface="宋体" panose="02010600030101010101" pitchFamily="2" charset="-122"/>
                </a:rPr>
                <a:t>.</a:t>
              </a:r>
              <a:endParaRPr lang="en-US" altLang="zh-CN" sz="3200" b="1">
                <a:latin typeface="Times New Roman" panose="02020603050405020304" pitchFamily="2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云形 3"/>
          <p:cNvSpPr/>
          <p:nvPr/>
        </p:nvSpPr>
        <p:spPr bwMode="auto">
          <a:xfrm>
            <a:off x="20320" y="13335"/>
            <a:ext cx="3709035" cy="688340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What can he do?</a:t>
            </a:r>
            <a:endParaRPr kumimoji="0" lang="en-US" altLang="zh-CN" sz="2800" b="0" i="0" u="none" strike="noStrike" kern="1200" cap="none" spc="0" normalizeH="0" baseline="0" noProof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sp>
        <p:nvSpPr>
          <p:cNvPr id="11" name="云形 3"/>
          <p:cNvSpPr/>
          <p:nvPr/>
        </p:nvSpPr>
        <p:spPr bwMode="auto">
          <a:xfrm>
            <a:off x="20320" y="13335"/>
            <a:ext cx="4577080" cy="688340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Discuss:What can you do?</a:t>
            </a:r>
            <a:endParaRPr kumimoji="0" lang="en-US" altLang="zh-CN" sz="2800" b="0" i="0" u="none" strike="noStrike" kern="1200" cap="none" spc="0" normalizeH="0" baseline="0" noProof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27250" y="910590"/>
            <a:ext cx="8791575" cy="5035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What can you do?</a:t>
            </a:r>
            <a:endParaRPr lang="en-US" altLang="zh-CN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4800"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I can...</a:t>
            </a:r>
            <a:endParaRPr lang="en-US" altLang="zh-CN" sz="4800"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4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Can you...?</a:t>
            </a:r>
            <a:endParaRPr lang="en-US" altLang="zh-CN" sz="4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4800"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Yes,I can.</a:t>
            </a:r>
            <a:endParaRPr lang="en-US" altLang="zh-CN" sz="4800"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4400"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/No,I can't.But I can...very well.</a:t>
            </a:r>
            <a:endParaRPr lang="en-US" altLang="zh-CN" sz="4400"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What about you?</a:t>
            </a:r>
            <a:endParaRPr lang="en-US" altLang="zh-CN" sz="4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4400"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I can...but I can't...</a:t>
            </a:r>
            <a:endParaRPr lang="en-US" altLang="zh-CN" sz="4400"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335"/>
            <a:ext cx="12151995" cy="6830695"/>
          </a:xfrm>
          <a:prstGeom prst="rect">
            <a:avLst/>
          </a:prstGeom>
        </p:spPr>
      </p:pic>
      <p:sp>
        <p:nvSpPr>
          <p:cNvPr id="4" name="云形 3"/>
          <p:cNvSpPr/>
          <p:nvPr/>
        </p:nvSpPr>
        <p:spPr bwMode="auto">
          <a:xfrm>
            <a:off x="0" y="-246380"/>
            <a:ext cx="5323205" cy="1294130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805" y="268605"/>
            <a:ext cx="51415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Talk about your friends.</a:t>
            </a:r>
            <a:endParaRPr lang="en-US" altLang="zh-CN" sz="3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92755" y="268605"/>
            <a:ext cx="8275320" cy="55225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endParaRPr lang="en-US" altLang="zh-CN" sz="4400" b="1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4400" b="1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can you do?</a:t>
            </a:r>
            <a:endParaRPr lang="en-US" altLang="zh-CN" sz="4400" b="1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4400" b="1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I can...</a:t>
            </a:r>
            <a:endParaRPr lang="en-US" altLang="zh-CN" sz="4400" b="1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4400" b="1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Can you...? Yes,I do./No,I can't.</a:t>
            </a:r>
            <a:endParaRPr lang="en-US" altLang="zh-CN" sz="4400" b="1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4400" b="1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What about you?</a:t>
            </a:r>
            <a:endParaRPr lang="en-US" altLang="zh-CN" sz="4400" b="1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4400" b="1"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I can...,but I can't...</a:t>
            </a:r>
            <a:endParaRPr lang="en-US" altLang="zh-CN" sz="4400" b="1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en-US" altLang="zh-CN" sz="4400" b="1"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en-US" altLang="zh-CN" sz="4800" b="1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1495" y="4614545"/>
            <a:ext cx="10657840" cy="921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xxx/He/She</a:t>
            </a:r>
            <a:r>
              <a:rPr lang="en-US" altLang="zh-CN" sz="5400" b="1">
                <a:solidFill>
                  <a:srgbClr val="FF0000"/>
                </a:solidFill>
              </a:rPr>
              <a:t> can/can't...</a:t>
            </a:r>
            <a:endParaRPr lang="en-US" altLang="zh-CN" sz="5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335"/>
            <a:ext cx="12151995" cy="6830695"/>
          </a:xfrm>
          <a:prstGeom prst="rect">
            <a:avLst/>
          </a:prstGeom>
        </p:spPr>
      </p:pic>
      <p:pic>
        <p:nvPicPr>
          <p:cNvPr id="105508" name="图片 105507" descr="u=1916069306,1918803519&amp;fm=59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1676400"/>
            <a:ext cx="1619250" cy="1514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509" name="文本框 105508"/>
          <p:cNvSpPr txBox="1"/>
          <p:nvPr/>
        </p:nvSpPr>
        <p:spPr>
          <a:xfrm>
            <a:off x="4038600" y="1752600"/>
            <a:ext cx="6673850" cy="24079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/>
            <a:r>
              <a:rPr lang="en-US" altLang="zh-CN" sz="6000" b="1">
                <a:solidFill>
                  <a:schemeClr val="accent5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b</a:t>
            </a:r>
            <a:r>
              <a:rPr lang="en-US" altLang="zh-CN" sz="6000" b="1">
                <a:solidFill>
                  <a:srgbClr val="FF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a</a:t>
            </a:r>
            <a:r>
              <a:rPr lang="en-US" altLang="zh-CN" sz="6000" b="1">
                <a:solidFill>
                  <a:schemeClr val="accent5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sk</a:t>
            </a:r>
            <a:r>
              <a:rPr lang="en-US" altLang="zh-CN" sz="6000" b="1">
                <a:solidFill>
                  <a:srgbClr val="FF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e</a:t>
            </a:r>
            <a:r>
              <a:rPr lang="en-US" altLang="zh-CN" sz="6000" b="1">
                <a:solidFill>
                  <a:schemeClr val="accent5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t</a:t>
            </a:r>
            <a:r>
              <a:rPr lang="en-US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2" charset="0"/>
                <a:ea typeface="宋体" panose="02010600030101010101" pitchFamily="2" charset="-122"/>
              </a:rPr>
              <a:t>ba</a:t>
            </a:r>
            <a:r>
              <a:rPr lang="en-US" altLang="zh-CN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2" charset="0"/>
                <a:ea typeface="宋体" panose="02010600030101010101" pitchFamily="2" charset="-122"/>
              </a:rPr>
              <a:t>ll </a:t>
            </a:r>
            <a:r>
              <a:rPr lang="zh-CN" altLang="en-US" sz="3200" b="1" dirty="0">
                <a:latin typeface="Times New Roman" panose="02020603050405020304" pitchFamily="2" charset="0"/>
                <a:ea typeface="宋体" panose="02010600030101010101" pitchFamily="2" charset="-122"/>
              </a:rPr>
              <a:t>篮球</a:t>
            </a:r>
            <a:endParaRPr lang="zh-CN" altLang="en-US" sz="3200" b="1" dirty="0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lvl="0"/>
            <a:endParaRPr lang="zh-CN" altLang="en-US" sz="3200" b="1" dirty="0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lvl="0"/>
            <a:r>
              <a:rPr lang="zh-CN" altLang="en-US" sz="6000" b="1" dirty="0">
                <a:latin typeface="Times New Roman" panose="02020603050405020304" pitchFamily="2" charset="0"/>
                <a:ea typeface="宋体" panose="02010600030101010101" pitchFamily="2" charset="-122"/>
              </a:rPr>
              <a:t> </a:t>
            </a:r>
            <a:endParaRPr lang="zh-CN" altLang="en-US" sz="6000" b="1" dirty="0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69360" y="3002280"/>
            <a:ext cx="6943090" cy="24079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/>
            <a:r>
              <a:rPr lang="en-US" altLang="zh-CN" sz="6000" b="1">
                <a:solidFill>
                  <a:schemeClr val="accent5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play b</a:t>
            </a:r>
            <a:r>
              <a:rPr lang="en-US" altLang="zh-CN" sz="6000" b="1">
                <a:solidFill>
                  <a:srgbClr val="FF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a</a:t>
            </a:r>
            <a:r>
              <a:rPr lang="en-US" altLang="zh-CN" sz="6000" b="1">
                <a:solidFill>
                  <a:schemeClr val="accent5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sk</a:t>
            </a:r>
            <a:r>
              <a:rPr lang="en-US" altLang="zh-CN" sz="6000" b="1">
                <a:solidFill>
                  <a:srgbClr val="FF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e</a:t>
            </a:r>
            <a:r>
              <a:rPr lang="en-US" altLang="zh-CN" sz="6000" b="1">
                <a:solidFill>
                  <a:schemeClr val="accent5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t</a:t>
            </a:r>
            <a:r>
              <a:rPr lang="en-US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2" charset="0"/>
                <a:ea typeface="宋体" panose="02010600030101010101" pitchFamily="2" charset="-122"/>
              </a:rPr>
              <a:t>ba</a:t>
            </a:r>
            <a:r>
              <a:rPr lang="en-US" altLang="zh-CN" sz="6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2" charset="0"/>
                <a:ea typeface="宋体" panose="02010600030101010101" pitchFamily="2" charset="-122"/>
              </a:rPr>
              <a:t>ll </a:t>
            </a:r>
            <a:r>
              <a:rPr lang="zh-CN" altLang="en-US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2" charset="0"/>
                <a:ea typeface="宋体" panose="02010600030101010101" pitchFamily="2" charset="-122"/>
              </a:rPr>
              <a:t>打</a:t>
            </a:r>
            <a:r>
              <a:rPr lang="zh-CN" altLang="en-US" sz="3200" b="1" dirty="0">
                <a:latin typeface="Times New Roman" panose="02020603050405020304" pitchFamily="2" charset="0"/>
                <a:ea typeface="宋体" panose="02010600030101010101" pitchFamily="2" charset="-122"/>
              </a:rPr>
              <a:t>篮球</a:t>
            </a:r>
            <a:endParaRPr lang="zh-CN" altLang="en-US" sz="3200" b="1" dirty="0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lvl="0"/>
            <a:endParaRPr lang="zh-CN" altLang="en-US" sz="3200" b="1" dirty="0"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lvl="0"/>
            <a:r>
              <a:rPr lang="zh-CN" altLang="en-US" sz="6000" b="1" dirty="0">
                <a:latin typeface="Times New Roman" panose="02020603050405020304" pitchFamily="2" charset="0"/>
                <a:ea typeface="宋体" panose="02010600030101010101" pitchFamily="2" charset="-122"/>
              </a:rPr>
              <a:t> </a:t>
            </a:r>
            <a:endParaRPr lang="zh-CN" altLang="en-US" sz="6000" b="1" dirty="0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4" name="云形 3"/>
          <p:cNvSpPr/>
          <p:nvPr/>
        </p:nvSpPr>
        <p:spPr bwMode="auto">
          <a:xfrm>
            <a:off x="0" y="-246380"/>
            <a:ext cx="3224530" cy="1675130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9285" y="268605"/>
            <a:ext cx="51415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Let's learn</a:t>
            </a:r>
            <a:endParaRPr lang="en-US" altLang="zh-CN" sz="3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9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5509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335"/>
            <a:ext cx="12151995" cy="6830695"/>
          </a:xfrm>
          <a:prstGeom prst="rect">
            <a:avLst/>
          </a:prstGeom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930275" y="1428750"/>
            <a:ext cx="9905365" cy="1165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lvl="0" algn="ctr"/>
            <a:r>
              <a:rPr lang="en-US" altLang="zh-CN" sz="5400" b="1">
                <a:solidFill>
                  <a:srgbClr val="004182"/>
                </a:solidFill>
                <a:latin typeface="Calibri" panose="020F0502020204030204" charset="0"/>
              </a:rPr>
              <a:t>Unit 4  I can play basketball </a:t>
            </a:r>
            <a:br>
              <a:rPr lang="en-US" altLang="zh-CN" sz="1600" b="1">
                <a:latin typeface="Calibri" panose="020F0502020204030204" charset="0"/>
              </a:rPr>
            </a:br>
            <a:endParaRPr lang="en-US" altLang="zh-CN" sz="1600" b="1">
              <a:solidFill>
                <a:srgbClr val="6600FF"/>
              </a:solidFill>
              <a:latin typeface="Calibri" panose="020F0502020204030204" charset="0"/>
              <a:ea typeface="楷体" panose="02010609060101010101" pitchFamily="49" charset="-122"/>
            </a:endParaRPr>
          </a:p>
        </p:txBody>
      </p:sp>
      <p:sp>
        <p:nvSpPr>
          <p:cNvPr id="28692" name="爆炸形 1 28691"/>
          <p:cNvSpPr/>
          <p:nvPr/>
        </p:nvSpPr>
        <p:spPr>
          <a:xfrm>
            <a:off x="8009255" y="13335"/>
            <a:ext cx="4608195" cy="2054225"/>
          </a:xfrm>
          <a:prstGeom prst="irregularSeal1">
            <a:avLst/>
          </a:prstGeom>
          <a:solidFill>
            <a:srgbClr val="FF0000">
              <a:alpha val="67000"/>
            </a:srgbClr>
          </a:solidFill>
          <a:ln w="9525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rgbClr val="808080">
                <a:alpha val="79999"/>
              </a:srgbClr>
            </a:outerShdw>
          </a:effectLst>
        </p:spPr>
        <p:txBody>
          <a:bodyPr wrap="none" anchor="ctr"/>
          <a:p>
            <a:pPr lvl="0" algn="ctr"/>
            <a:r>
              <a:rPr lang="zh-CN" altLang="en-US" sz="2800" b="1">
                <a:solidFill>
                  <a:schemeClr val="bg1"/>
                </a:solidFill>
                <a:latin typeface="Arial Black" panose="020B0A04020102020204" pitchFamily="2" charset="0"/>
                <a:ea typeface="方正舒体" pitchFamily="2" charset="-122"/>
              </a:rPr>
              <a:t> </a:t>
            </a:r>
            <a:r>
              <a:rPr lang="en-US" altLang="zh-CN" sz="2800" b="1" i="1">
                <a:solidFill>
                  <a:schemeClr val="bg1"/>
                </a:solidFill>
                <a:latin typeface="Arial Black" panose="020B0A04020102020204" pitchFamily="2" charset="0"/>
                <a:ea typeface="方正舒体" pitchFamily="2" charset="-122"/>
              </a:rPr>
              <a:t>Try to ask</a:t>
            </a:r>
            <a:endParaRPr lang="en-US" altLang="zh-CN" sz="2800" b="1" i="1">
              <a:solidFill>
                <a:schemeClr val="bg1"/>
              </a:solidFill>
              <a:latin typeface="Arial Black" panose="020B0A04020102020204" pitchFamily="2" charset="0"/>
              <a:ea typeface="方正舒体" pitchFamily="2" charset="-122"/>
            </a:endParaRPr>
          </a:p>
          <a:p>
            <a:pPr lvl="0" algn="ctr"/>
            <a:r>
              <a:rPr lang="en-US" altLang="zh-CN" sz="2800" b="1" i="1">
                <a:solidFill>
                  <a:schemeClr val="bg1"/>
                </a:solidFill>
                <a:latin typeface="Arial Black" panose="020B0A04020102020204" pitchFamily="2" charset="0"/>
                <a:ea typeface="方正舒体" pitchFamily="2" charset="-122"/>
              </a:rPr>
              <a:t>(</a:t>
            </a:r>
            <a:r>
              <a:rPr lang="zh-CN" altLang="en-US" sz="2800" b="1" i="1">
                <a:solidFill>
                  <a:schemeClr val="bg1"/>
                </a:solidFill>
                <a:latin typeface="Arial Black" panose="020B0A04020102020204" pitchFamily="2" charset="0"/>
                <a:ea typeface="方正舒体" pitchFamily="2" charset="-122"/>
              </a:rPr>
              <a:t>自主提问</a:t>
            </a:r>
            <a:r>
              <a:rPr lang="en-US" altLang="zh-CN" sz="2800" b="1" i="1">
                <a:solidFill>
                  <a:schemeClr val="bg1"/>
                </a:solidFill>
                <a:latin typeface="Arial Black" panose="020B0A04020102020204" pitchFamily="2" charset="0"/>
                <a:ea typeface="方正舒体" pitchFamily="2" charset="-122"/>
              </a:rPr>
              <a:t>)</a:t>
            </a:r>
            <a:endParaRPr lang="en-US" altLang="zh-CN" sz="2800" b="1" i="1">
              <a:solidFill>
                <a:schemeClr val="bg1"/>
              </a:solidFill>
              <a:latin typeface="Arial Black" panose="020B0A04020102020204" pitchFamily="2" charset="0"/>
              <a:ea typeface="方正舒体" pitchFamily="2" charset="-122"/>
            </a:endParaRPr>
          </a:p>
        </p:txBody>
      </p:sp>
      <p:sp>
        <p:nvSpPr>
          <p:cNvPr id="5" name="云形 3"/>
          <p:cNvSpPr/>
          <p:nvPr/>
        </p:nvSpPr>
        <p:spPr bwMode="auto">
          <a:xfrm>
            <a:off x="0" y="-687705"/>
            <a:ext cx="5143500" cy="1675130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4670" y="116205"/>
            <a:ext cx="51415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Read and answer.</a:t>
            </a:r>
            <a:endParaRPr lang="en-US" altLang="zh-CN" sz="3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4535" y="2786380"/>
            <a:ext cx="11555095" cy="1071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Read by yourselves in 30 seconds,then answer the questions:</a:t>
            </a:r>
            <a:endParaRPr lang="en-US" altLang="zh-CN" sz="3200"/>
          </a:p>
          <a:p>
            <a:r>
              <a:rPr lang="en-US" altLang="zh-CN" sz="3200"/>
              <a:t>(30</a:t>
            </a:r>
            <a:r>
              <a:rPr lang="zh-CN" altLang="en-US" sz="3200"/>
              <a:t>秒快速阅读课文，找出答案</a:t>
            </a:r>
            <a:r>
              <a:rPr lang="en-US" altLang="zh-CN" sz="3200"/>
              <a:t>)</a:t>
            </a:r>
            <a:endParaRPr lang="en-US" altLang="zh-CN" sz="3200"/>
          </a:p>
        </p:txBody>
      </p:sp>
      <p:sp>
        <p:nvSpPr>
          <p:cNvPr id="8" name="文本框 7"/>
          <p:cNvSpPr txBox="1"/>
          <p:nvPr/>
        </p:nvSpPr>
        <p:spPr>
          <a:xfrm>
            <a:off x="1519555" y="3857625"/>
            <a:ext cx="7223760" cy="767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/>
              <a:t>Q1.Who is in the story?</a:t>
            </a:r>
            <a:endParaRPr lang="en-US" altLang="zh-CN" sz="4400"/>
          </a:p>
        </p:txBody>
      </p:sp>
      <p:sp>
        <p:nvSpPr>
          <p:cNvPr id="9" name="文本框 8"/>
          <p:cNvSpPr txBox="1"/>
          <p:nvPr/>
        </p:nvSpPr>
        <p:spPr>
          <a:xfrm>
            <a:off x="1519555" y="4805045"/>
            <a:ext cx="7680960" cy="767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/>
              <a:t>Q2.Who can play the basketball?</a:t>
            </a:r>
            <a:endParaRPr lang="en-US" altLang="zh-CN" sz="4400"/>
          </a:p>
        </p:txBody>
      </p:sp>
      <p:sp>
        <p:nvSpPr>
          <p:cNvPr id="10" name="文本框 9"/>
          <p:cNvSpPr txBox="1"/>
          <p:nvPr/>
        </p:nvSpPr>
        <p:spPr>
          <a:xfrm>
            <a:off x="6858635" y="4041775"/>
            <a:ext cx="501269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en-US" altLang="zh-CN" sz="3200">
                <a:solidFill>
                  <a:schemeClr val="accent2"/>
                </a:solidFill>
                <a:effectLst/>
              </a:rPr>
              <a:t>Wang Bing , Mike and Liu Tao.</a:t>
            </a:r>
            <a:endParaRPr lang="en-US" altLang="zh-CN" sz="3200">
              <a:solidFill>
                <a:schemeClr val="accent2"/>
              </a:solidFill>
              <a:effectLst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13635" y="5572760"/>
            <a:ext cx="501269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r>
              <a:rPr lang="en-US" altLang="zh-CN" sz="3200">
                <a:solidFill>
                  <a:schemeClr val="accent2"/>
                </a:solidFill>
                <a:effectLst/>
              </a:rPr>
              <a:t>Wang Bing and Mike .</a:t>
            </a:r>
            <a:endParaRPr lang="en-US" altLang="zh-CN" sz="3200">
              <a:solidFill>
                <a:schemeClr val="accent2"/>
              </a:solidFill>
              <a:effectLst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1905" y="566420"/>
            <a:ext cx="5769610" cy="9486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you want to know?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你想从标题中了解什么呢？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2" grpId="0" bldLvl="0" animBg="1"/>
      <p:bldP spid="7" grpId="0"/>
      <p:bldP spid="8" grpId="0"/>
      <p:bldP spid="9" grpId="0"/>
      <p:bldP spid="10" grpId="0"/>
      <p:bldP spid="11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" y="13335"/>
            <a:ext cx="12151995" cy="6830695"/>
          </a:xfrm>
          <a:prstGeom prst="rect">
            <a:avLst/>
          </a:prstGeom>
        </p:spPr>
      </p:pic>
      <p:sp>
        <p:nvSpPr>
          <p:cNvPr id="11" name="云形 3"/>
          <p:cNvSpPr/>
          <p:nvPr/>
        </p:nvSpPr>
        <p:spPr bwMode="auto">
          <a:xfrm>
            <a:off x="20320" y="13335"/>
            <a:ext cx="3464560" cy="688340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Watch and answer.</a:t>
            </a:r>
            <a:endParaRPr kumimoji="0" lang="en-US" altLang="zh-CN" sz="2800" b="0" i="0" u="none" strike="noStrike" kern="1200" cap="none" spc="0" normalizeH="0" baseline="0" noProof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07920" y="675005"/>
            <a:ext cx="7604760" cy="7677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Q3:Can Liu Tao play basketball?</a:t>
            </a:r>
            <a:endParaRPr lang="en-US" altLang="zh-CN" sz="4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770" name="图片 32769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90" y="1566545"/>
            <a:ext cx="8439150" cy="46310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8" name="文本框 32777"/>
          <p:cNvSpPr txBox="1"/>
          <p:nvPr/>
        </p:nvSpPr>
        <p:spPr>
          <a:xfrm>
            <a:off x="2407603" y="2237105"/>
            <a:ext cx="4575810" cy="5791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3200" b="1">
                <a:latin typeface="Times New Roman" panose="02020603050405020304" pitchFamily="2" charset="0"/>
                <a:ea typeface="宋体" panose="02010600030101010101" pitchFamily="2" charset="-122"/>
              </a:rPr>
              <a:t>Can you play basketball?</a:t>
            </a:r>
            <a:endParaRPr lang="en-US" altLang="zh-CN" sz="3200" b="1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32780" name="文本框 32779"/>
          <p:cNvSpPr txBox="1"/>
          <p:nvPr/>
        </p:nvSpPr>
        <p:spPr>
          <a:xfrm>
            <a:off x="2407603" y="1733868"/>
            <a:ext cx="4835525" cy="5791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/>
            <a:r>
              <a:rPr lang="en-US" altLang="zh-CN" sz="3200" b="1">
                <a:latin typeface="Times New Roman" panose="02020603050405020304" pitchFamily="2" charset="0"/>
                <a:ea typeface="宋体" panose="02010600030101010101" pitchFamily="2" charset="-122"/>
              </a:rPr>
              <a:t>What about you,  Liu Tao?</a:t>
            </a:r>
            <a:endParaRPr lang="en-US" altLang="zh-CN" sz="3200" b="1"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32779" name="文本框 32778"/>
          <p:cNvSpPr txBox="1"/>
          <p:nvPr/>
        </p:nvSpPr>
        <p:spPr>
          <a:xfrm>
            <a:off x="6225223" y="5159693"/>
            <a:ext cx="2852420" cy="7620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  <a:scene3d>
              <a:camera prst="orthographicFront"/>
              <a:lightRig rig="threePt" dir="t"/>
            </a:scene3d>
          </a:bodyPr>
          <a:p>
            <a:pPr lvl="0"/>
            <a:r>
              <a:rPr lang="en-US" altLang="zh-CN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2" charset="0"/>
                <a:ea typeface="宋体" panose="02010600030101010101" pitchFamily="2" charset="-122"/>
              </a:rPr>
              <a:t>No, I can’t.</a:t>
            </a:r>
            <a:endParaRPr lang="en-US" altLang="zh-CN" sz="44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pic>
        <p:nvPicPr>
          <p:cNvPr id="5" name="Story008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5120" y="5302885"/>
            <a:ext cx="619125" cy="619125"/>
          </a:xfrm>
          <a:prstGeom prst="rect">
            <a:avLst/>
          </a:prstGeom>
        </p:spPr>
      </p:pic>
      <p:pic>
        <p:nvPicPr>
          <p:cNvPr id="2" name="Story007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6560" y="203898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4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3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779" grpId="0"/>
      <p:bldP spid="32780" grpId="0"/>
      <p:bldP spid="327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" y="13335"/>
            <a:ext cx="12151995" cy="6830695"/>
          </a:xfrm>
          <a:prstGeom prst="rect">
            <a:avLst/>
          </a:prstGeom>
        </p:spPr>
      </p:pic>
      <p:pic>
        <p:nvPicPr>
          <p:cNvPr id="27650" name="图片 27649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351280"/>
            <a:ext cx="9567545" cy="5229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60" name="文本框 27659"/>
          <p:cNvSpPr txBox="1"/>
          <p:nvPr/>
        </p:nvSpPr>
        <p:spPr>
          <a:xfrm>
            <a:off x="5949315" y="5100955"/>
            <a:ext cx="5939155" cy="11887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/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Yeah</a:t>
            </a: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！</a:t>
            </a:r>
            <a:endParaRPr lang="zh-CN" altLang="en-US" sz="36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/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 can play basketball</a:t>
            </a: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！</a:t>
            </a:r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en-US" altLang="zh-CN" sz="36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Story010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8120" y="4786630"/>
            <a:ext cx="619125" cy="619125"/>
          </a:xfrm>
          <a:prstGeom prst="rect">
            <a:avLst/>
          </a:prstGeom>
        </p:spPr>
      </p:pic>
      <p:sp>
        <p:nvSpPr>
          <p:cNvPr id="11" name="云形 3"/>
          <p:cNvSpPr/>
          <p:nvPr/>
        </p:nvSpPr>
        <p:spPr bwMode="auto">
          <a:xfrm>
            <a:off x="20320" y="13335"/>
            <a:ext cx="3464560" cy="688340"/>
          </a:xfrm>
          <a:custGeom>
            <a:avLst/>
            <a:gdLst>
              <a:gd name="T0" fmla="*/ 390615 w 43200"/>
              <a:gd name="T1" fmla="*/ 505983 h 43200"/>
              <a:gd name="T2" fmla="*/ 179784 w 43200"/>
              <a:gd name="T3" fmla="*/ 490577 h 43200"/>
              <a:gd name="T4" fmla="*/ 576642 w 43200"/>
              <a:gd name="T5" fmla="*/ 674573 h 43200"/>
              <a:gd name="T6" fmla="*/ 484419 w 43200"/>
              <a:gd name="T7" fmla="*/ 681937 h 43200"/>
              <a:gd name="T8" fmla="*/ 1371522 w 43200"/>
              <a:gd name="T9" fmla="*/ 755582 h 43200"/>
              <a:gd name="T10" fmla="*/ 1315922 w 43200"/>
              <a:gd name="T11" fmla="*/ 721949 h 43200"/>
              <a:gd name="T12" fmla="*/ 2399373 w 43200"/>
              <a:gd name="T13" fmla="*/ 671712 h 43200"/>
              <a:gd name="T14" fmla="*/ 2377149 w 43200"/>
              <a:gd name="T15" fmla="*/ 708611 h 43200"/>
              <a:gd name="T16" fmla="*/ 2840677 w 43200"/>
              <a:gd name="T17" fmla="*/ 443684 h 43200"/>
              <a:gd name="T18" fmla="*/ 3111269 w 43200"/>
              <a:gd name="T19" fmla="*/ 581618 h 43200"/>
              <a:gd name="T20" fmla="*/ 3478995 w 43200"/>
              <a:gd name="T21" fmla="*/ 296782 h 43200"/>
              <a:gd name="T22" fmla="*/ 3358472 w 43200"/>
              <a:gd name="T23" fmla="*/ 348507 h 43200"/>
              <a:gd name="T24" fmla="*/ 3189841 w 43200"/>
              <a:gd name="T25" fmla="*/ 104881 h 43200"/>
              <a:gd name="T26" fmla="*/ 3196167 w 43200"/>
              <a:gd name="T27" fmla="*/ 129313 h 43200"/>
              <a:gd name="T28" fmla="*/ 2420264 w 43200"/>
              <a:gd name="T29" fmla="*/ 76389 h 43200"/>
              <a:gd name="T30" fmla="*/ 2482024 w 43200"/>
              <a:gd name="T31" fmla="*/ 45231 h 43200"/>
              <a:gd name="T32" fmla="*/ 1842873 w 43200"/>
              <a:gd name="T33" fmla="*/ 91234 h 43200"/>
              <a:gd name="T34" fmla="*/ 1872754 w 43200"/>
              <a:gd name="T35" fmla="*/ 64367 h 43200"/>
              <a:gd name="T36" fmla="*/ 1165269 w 43200"/>
              <a:gd name="T37" fmla="*/ 100358 h 43200"/>
              <a:gd name="T38" fmla="*/ 1273473 w 43200"/>
              <a:gd name="T39" fmla="*/ 126414 h 43200"/>
              <a:gd name="T40" fmla="*/ 343505 w 43200"/>
              <a:gd name="T41" fmla="*/ 305190 h 43200"/>
              <a:gd name="T42" fmla="*/ 324611 w 43200"/>
              <a:gd name="T43" fmla="*/ 277762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Watch and answer.</a:t>
            </a:r>
            <a:endParaRPr kumimoji="0" lang="en-US" altLang="zh-CN" sz="2800" b="0" i="0" u="none" strike="noStrike" kern="1200" cap="none" spc="0" normalizeH="0" baseline="0" noProof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80945" y="583565"/>
            <a:ext cx="7604760" cy="7677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Q3:Can Liu Tao play basketball?</a:t>
            </a:r>
            <a:endParaRPr lang="en-US" altLang="zh-CN" sz="4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66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4733</Words>
  <Application>WPS 演示</Application>
  <PresentationFormat>宽屏</PresentationFormat>
  <Paragraphs>557</Paragraphs>
  <Slides>49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72" baseType="lpstr">
      <vt:lpstr>Arial</vt:lpstr>
      <vt:lpstr>宋体</vt:lpstr>
      <vt:lpstr>Wingdings</vt:lpstr>
      <vt:lpstr>幼圆</vt:lpstr>
      <vt:lpstr>Microsoft Sans Serif</vt:lpstr>
      <vt:lpstr>方正卡通简体</vt:lpstr>
      <vt:lpstr>Times New Roman</vt:lpstr>
      <vt:lpstr>Calibri</vt:lpstr>
      <vt:lpstr>楷体</vt:lpstr>
      <vt:lpstr>Arial Black</vt:lpstr>
      <vt:lpstr>方正舒体</vt:lpstr>
      <vt:lpstr>微软雅黑</vt:lpstr>
      <vt:lpstr>Arial Unicode MS</vt:lpstr>
      <vt:lpstr>Calibri Light</vt:lpstr>
      <vt:lpstr>华文新魏</vt:lpstr>
      <vt:lpstr>Comic Sans MS</vt:lpstr>
      <vt:lpstr>Verdana</vt:lpstr>
      <vt:lpstr>黑体</vt:lpstr>
      <vt:lpstr>Impact</vt:lpstr>
      <vt:lpstr>Cube</vt:lpstr>
      <vt:lpstr>楷体_GB2312</vt:lpstr>
      <vt:lpstr>新宋体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一米</cp:lastModifiedBy>
  <cp:revision>149</cp:revision>
  <dcterms:created xsi:type="dcterms:W3CDTF">2015-05-05T08:02:00Z</dcterms:created>
  <dcterms:modified xsi:type="dcterms:W3CDTF">2019-01-16T02:41:45Z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