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1" r:id="rId4"/>
    <p:sldId id="262" r:id="rId5"/>
    <p:sldId id="269" r:id="rId6"/>
    <p:sldId id="270" r:id="rId7"/>
    <p:sldId id="292" r:id="rId8"/>
    <p:sldId id="272" r:id="rId9"/>
    <p:sldId id="273" r:id="rId10"/>
    <p:sldId id="274" r:id="rId11"/>
    <p:sldId id="275" r:id="rId12"/>
    <p:sldId id="277" r:id="rId13"/>
    <p:sldId id="281" r:id="rId14"/>
    <p:sldId id="278" r:id="rId15"/>
    <p:sldId id="279" r:id="rId16"/>
    <p:sldId id="280" r:id="rId17"/>
    <p:sldId id="282" r:id="rId18"/>
    <p:sldId id="284" r:id="rId19"/>
    <p:sldId id="283" r:id="rId20"/>
    <p:sldId id="285" r:id="rId21"/>
    <p:sldId id="286" r:id="rId22"/>
    <p:sldId id="287" r:id="rId23"/>
    <p:sldId id="288" r:id="rId24"/>
    <p:sldId id="289" r:id="rId25"/>
    <p:sldId id="294" r:id="rId26"/>
    <p:sldId id="290" r:id="rId27"/>
    <p:sldId id="291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11" autoAdjust="0"/>
    <p:restoredTop sz="93159" autoAdjust="0"/>
  </p:normalViewPr>
  <p:slideViewPr>
    <p:cSldViewPr snapToGrid="0">
      <p:cViewPr varScale="1">
        <p:scale>
          <a:sx n="62" d="100"/>
          <a:sy n="62" d="100"/>
        </p:scale>
        <p:origin x="132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BE80-7FC9-4064-BBBD-B054B7375600}" type="datetimeFigureOut">
              <a:rPr lang="zh-CN" altLang="en-US" smtClean="0"/>
              <a:t>2018/12/10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39E7-759A-42C7-9425-DFE984278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BE80-7FC9-4064-BBBD-B054B7375600}" type="datetimeFigureOut">
              <a:rPr lang="zh-CN" altLang="en-US" smtClean="0"/>
              <a:t>2018/12/10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39E7-759A-42C7-9425-DFE984278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BE80-7FC9-4064-BBBD-B054B7375600}" type="datetimeFigureOut">
              <a:rPr lang="zh-CN" altLang="en-US" smtClean="0"/>
              <a:t>2018/12/10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39E7-759A-42C7-9425-DFE984278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BE80-7FC9-4064-BBBD-B054B7375600}" type="datetimeFigureOut">
              <a:rPr lang="zh-CN" altLang="en-US" smtClean="0"/>
              <a:t>2018/12/10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39E7-759A-42C7-9425-DFE984278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BE80-7FC9-4064-BBBD-B054B7375600}" type="datetimeFigureOut">
              <a:rPr lang="zh-CN" altLang="en-US" smtClean="0"/>
              <a:t>2018/12/10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39E7-759A-42C7-9425-DFE984278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BE80-7FC9-4064-BBBD-B054B7375600}" type="datetimeFigureOut">
              <a:rPr lang="zh-CN" altLang="en-US" smtClean="0"/>
              <a:t>2018/12/10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39E7-759A-42C7-9425-DFE984278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BE80-7FC9-4064-BBBD-B054B7375600}" type="datetimeFigureOut">
              <a:rPr lang="zh-CN" altLang="en-US" smtClean="0"/>
              <a:t>2018/12/10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39E7-759A-42C7-9425-DFE984278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BE80-7FC9-4064-BBBD-B054B7375600}" type="datetimeFigureOut">
              <a:rPr lang="zh-CN" altLang="en-US" smtClean="0"/>
              <a:t>2018/12/10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39E7-759A-42C7-9425-DFE984278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BE80-7FC9-4064-BBBD-B054B7375600}" type="datetimeFigureOut">
              <a:rPr lang="zh-CN" altLang="en-US" smtClean="0"/>
              <a:t>2018/12/10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39E7-759A-42C7-9425-DFE984278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BE80-7FC9-4064-BBBD-B054B7375600}" type="datetimeFigureOut">
              <a:rPr lang="zh-CN" altLang="en-US" smtClean="0"/>
              <a:t>2018/12/10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39E7-759A-42C7-9425-DFE984278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BE80-7FC9-4064-BBBD-B054B7375600}" type="datetimeFigureOut">
              <a:rPr lang="zh-CN" altLang="en-US" smtClean="0"/>
              <a:t>2018/12/10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39E7-759A-42C7-9425-DFE984278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ABE80-7FC9-4064-BBBD-B054B7375600}" type="datetimeFigureOut">
              <a:rPr lang="zh-CN" altLang="en-US" smtClean="0"/>
              <a:t>2018/12/10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A39E7-759A-42C7-9425-DFE984278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26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.png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5.png"/><Relationship Id="rId4" Type="http://schemas.openxmlformats.org/officeDocument/2006/relationships/image" Target="../media/image57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26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1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10" Type="http://schemas.openxmlformats.org/officeDocument/2006/relationships/image" Target="../media/image4.png"/><Relationship Id="rId4" Type="http://schemas.openxmlformats.org/officeDocument/2006/relationships/image" Target="../media/image72.png"/><Relationship Id="rId9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jpeg"/><Relationship Id="rId12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jpeg"/><Relationship Id="rId10" Type="http://schemas.openxmlformats.org/officeDocument/2006/relationships/image" Target="../media/image88.png"/><Relationship Id="rId4" Type="http://schemas.openxmlformats.org/officeDocument/2006/relationships/image" Target="../media/image72.png"/><Relationship Id="rId9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jpeg"/><Relationship Id="rId7" Type="http://schemas.openxmlformats.org/officeDocument/2006/relationships/image" Target="../media/image9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image" Target="../media/image1.pn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5.png"/><Relationship Id="rId2" Type="http://schemas.openxmlformats.org/officeDocument/2006/relationships/image" Target="../media/image1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/>
          <a:srcRect t="23245"/>
          <a:stretch>
            <a:fillRect/>
          </a:stretch>
        </p:blipFill>
        <p:spPr>
          <a:xfrm>
            <a:off x="-1" y="0"/>
            <a:ext cx="12192001" cy="68588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0" t="14667" r="7306" b="21182"/>
          <a:stretch>
            <a:fillRect/>
          </a:stretch>
        </p:blipFill>
        <p:spPr>
          <a:xfrm>
            <a:off x="1729947" y="1259497"/>
            <a:ext cx="8427308" cy="2706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13316" r="12409" b="22628"/>
          <a:stretch>
            <a:fillRect/>
          </a:stretch>
        </p:blipFill>
        <p:spPr>
          <a:xfrm>
            <a:off x="3408404" y="4911809"/>
            <a:ext cx="5375189" cy="827903"/>
          </a:xfrm>
          <a:prstGeom prst="rect">
            <a:avLst/>
          </a:prstGeom>
        </p:spPr>
      </p:pic>
      <p:pic>
        <p:nvPicPr>
          <p:cNvPr id="14" name="Days Of The Week 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94759" y="2320118"/>
            <a:ext cx="501444" cy="501444"/>
          </a:xfrm>
          <a:prstGeom prst="rect">
            <a:avLst/>
          </a:prstGeom>
        </p:spPr>
      </p:pic>
      <p:pic>
        <p:nvPicPr>
          <p:cNvPr id="15" name="纯音乐-向日葵的季节(钢琴曲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78204" y="2992533"/>
            <a:ext cx="417998" cy="417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0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/>
          <a:srcRect t="23074"/>
          <a:stretch>
            <a:fillRect/>
          </a:stretch>
        </p:blipFill>
        <p:spPr>
          <a:xfrm>
            <a:off x="0" y="0"/>
            <a:ext cx="12192001" cy="6858889"/>
          </a:xfrm>
          <a:prstGeom prst="rect">
            <a:avLst/>
          </a:prstGeom>
        </p:spPr>
      </p:pic>
      <p:sp>
        <p:nvSpPr>
          <p:cNvPr id="40" name="Rectangle 18" descr="typeset_tile_2x.jpeg"/>
          <p:cNvSpPr/>
          <p:nvPr/>
        </p:nvSpPr>
        <p:spPr bwMode="auto">
          <a:xfrm>
            <a:off x="16546" y="3280"/>
            <a:ext cx="2041525" cy="50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50000"/>
              </a:srgbClr>
            </a:outerShdw>
          </a:effectLst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While-reading</a:t>
            </a:r>
          </a:p>
        </p:txBody>
      </p:sp>
      <p:sp>
        <p:nvSpPr>
          <p:cNvPr id="4" name="AutoShape 1" descr="typeset_tile_2x.jpeg"/>
          <p:cNvSpPr/>
          <p:nvPr/>
        </p:nvSpPr>
        <p:spPr bwMode="auto">
          <a:xfrm>
            <a:off x="4149725" y="3332956"/>
            <a:ext cx="3911600" cy="871538"/>
          </a:xfrm>
          <a:prstGeom prst="roundRect">
            <a:avLst>
              <a:gd name="adj" fmla="val 2285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14300" algn="ctr" rotWithShape="0">
              <a:srgbClr val="000000"/>
            </a:outerShdw>
          </a:effectLst>
        </p:spPr>
        <p:txBody>
          <a:bodyPr lIns="50800" tIns="50800" rIns="50800" bIns="5080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4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at weekends</a:t>
            </a:r>
          </a:p>
        </p:txBody>
      </p:sp>
      <p:pic>
        <p:nvPicPr>
          <p:cNvPr id="5" name="Picture 2" descr="2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625" y="2406455"/>
            <a:ext cx="1598613" cy="914643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6" name="AutoShape 3"/>
          <p:cNvSpPr/>
          <p:nvPr/>
        </p:nvSpPr>
        <p:spPr>
          <a:xfrm>
            <a:off x="3440113" y="3364706"/>
            <a:ext cx="709612" cy="263525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354806" y="131763"/>
              </a:cxn>
              <a:cxn ang="0">
                <a:pos x="354806" y="131763"/>
              </a:cxn>
              <a:cxn ang="0">
                <a:pos x="354806" y="131763"/>
              </a:cxn>
              <a:cxn ang="0">
                <a:pos x="354806" y="131763"/>
              </a:cxn>
            </a:cxnLst>
            <a:rect l="txL" t="txT" r="txR" b="txB"/>
            <a:pathLst>
              <a:path w="21600" h="21600">
                <a:moveTo>
                  <a:pt x="21600" y="21600"/>
                </a:moveTo>
                <a:cubicBezTo>
                  <a:pt x="14090" y="16045"/>
                  <a:pt x="6890" y="8845"/>
                  <a:pt x="0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7" name="AutoShape 4"/>
          <p:cNvSpPr/>
          <p:nvPr/>
        </p:nvSpPr>
        <p:spPr>
          <a:xfrm>
            <a:off x="7834313" y="3055144"/>
            <a:ext cx="444500" cy="27940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222250" y="139700"/>
              </a:cxn>
              <a:cxn ang="0">
                <a:pos x="222250" y="139700"/>
              </a:cxn>
              <a:cxn ang="0">
                <a:pos x="222250" y="139700"/>
              </a:cxn>
              <a:cxn ang="0">
                <a:pos x="222250" y="139700"/>
              </a:cxn>
            </a:cxnLst>
            <a:rect l="txL" t="txT" r="txR" b="txB"/>
            <a:pathLst>
              <a:path w="21600" h="21600">
                <a:moveTo>
                  <a:pt x="21600" y="0"/>
                </a:moveTo>
                <a:cubicBezTo>
                  <a:pt x="15282" y="8022"/>
                  <a:pt x="8082" y="15222"/>
                  <a:pt x="0" y="2160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8" name="AutoShape 5"/>
          <p:cNvSpPr/>
          <p:nvPr/>
        </p:nvSpPr>
        <p:spPr>
          <a:xfrm>
            <a:off x="5918200" y="4204494"/>
            <a:ext cx="22225" cy="466725"/>
          </a:xfrm>
          <a:custGeom>
            <a:avLst/>
            <a:gdLst>
              <a:gd name="txL" fmla="*/ 0 w 16221"/>
              <a:gd name="txT" fmla="*/ 0 h 21600"/>
              <a:gd name="txR" fmla="*/ 16221 w 16221"/>
              <a:gd name="txB" fmla="*/ 21600 h 21600"/>
            </a:gdLst>
            <a:ahLst/>
            <a:cxnLst>
              <a:cxn ang="0">
                <a:pos x="11112" y="233362"/>
              </a:cxn>
              <a:cxn ang="0">
                <a:pos x="11112" y="233362"/>
              </a:cxn>
              <a:cxn ang="0">
                <a:pos x="11112" y="233362"/>
              </a:cxn>
              <a:cxn ang="0">
                <a:pos x="11112" y="233362"/>
              </a:cxn>
            </a:cxnLst>
            <a:rect l="txL" t="txT" r="txR" b="txB"/>
            <a:pathLst>
              <a:path w="16221" h="21600">
                <a:moveTo>
                  <a:pt x="13991" y="21600"/>
                </a:moveTo>
                <a:cubicBezTo>
                  <a:pt x="-5379" y="14251"/>
                  <a:pt x="-4636" y="7051"/>
                  <a:pt x="16221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9" name="AutoShape 6" descr="typeset_tile_2x"/>
          <p:cNvSpPr/>
          <p:nvPr/>
        </p:nvSpPr>
        <p:spPr>
          <a:xfrm>
            <a:off x="7531100" y="1617230"/>
            <a:ext cx="2085975" cy="673100"/>
          </a:xfrm>
          <a:prstGeom prst="roundRect">
            <a:avLst>
              <a:gd name="adj" fmla="val 28301"/>
            </a:avLst>
          </a:prstGeom>
          <a:blipFill rotWithShape="0">
            <a:blip r:embed="rId4"/>
          </a:blipFill>
          <a:ln w="12700">
            <a:noFill/>
          </a:ln>
        </p:spPr>
        <p:txBody>
          <a:bodyPr lIns="50800" tIns="50800" rIns="50800" bIns="5080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smtClean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  </a:t>
            </a:r>
            <a:r>
              <a:rPr lang="zh-CN" altLang="zh-CN" sz="2800" dirty="0" smtClean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usually</a:t>
            </a:r>
            <a:endParaRPr lang="zh-CN" altLang="zh-CN" sz="2800" dirty="0">
              <a:solidFill>
                <a:srgbClr val="FFFFFF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10" name="AutoShape 7" descr="typeset_tile_2x"/>
          <p:cNvSpPr/>
          <p:nvPr/>
        </p:nvSpPr>
        <p:spPr>
          <a:xfrm>
            <a:off x="9937750" y="2620530"/>
            <a:ext cx="2085975" cy="673100"/>
          </a:xfrm>
          <a:prstGeom prst="roundRect">
            <a:avLst>
              <a:gd name="adj" fmla="val 28301"/>
            </a:avLst>
          </a:prstGeom>
          <a:blipFill rotWithShape="0">
            <a:blip r:embed="rId4"/>
          </a:blipFill>
          <a:ln w="12700">
            <a:noFill/>
          </a:ln>
        </p:spPr>
        <p:txBody>
          <a:bodyPr lIns="50800" tIns="50800" rIns="50800" bIns="5080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smtClean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   </a:t>
            </a:r>
            <a:r>
              <a:rPr lang="zh-CN" altLang="zh-CN" sz="2800" dirty="0" smtClean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often</a:t>
            </a:r>
            <a:endParaRPr lang="zh-CN" altLang="zh-CN" sz="2800" dirty="0">
              <a:solidFill>
                <a:srgbClr val="FFFFFF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11" name="AutoShape 8"/>
          <p:cNvSpPr/>
          <p:nvPr/>
        </p:nvSpPr>
        <p:spPr>
          <a:xfrm>
            <a:off x="8723313" y="2290331"/>
            <a:ext cx="68995" cy="330200"/>
          </a:xfrm>
          <a:custGeom>
            <a:avLst/>
            <a:gdLst>
              <a:gd name="txL" fmla="*/ 0 w 16240"/>
              <a:gd name="txT" fmla="*/ 0 h 21600"/>
              <a:gd name="txR" fmla="*/ 16240 w 16240"/>
              <a:gd name="txB" fmla="*/ 21600 h 21600"/>
            </a:gdLst>
            <a:ahLst/>
            <a:cxnLst>
              <a:cxn ang="0">
                <a:pos x="30163" y="488157"/>
              </a:cxn>
              <a:cxn ang="0">
                <a:pos x="30163" y="488157"/>
              </a:cxn>
              <a:cxn ang="0">
                <a:pos x="30163" y="488157"/>
              </a:cxn>
              <a:cxn ang="0">
                <a:pos x="30163" y="488157"/>
              </a:cxn>
            </a:cxnLst>
            <a:rect l="txL" t="txT" r="txR" b="txB"/>
            <a:pathLst>
              <a:path w="16240" h="21600">
                <a:moveTo>
                  <a:pt x="3058" y="21600"/>
                </a:moveTo>
                <a:cubicBezTo>
                  <a:pt x="21600" y="13186"/>
                  <a:pt x="20581" y="5986"/>
                  <a:pt x="0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12" name="AutoShape 9"/>
          <p:cNvSpPr/>
          <p:nvPr/>
        </p:nvSpPr>
        <p:spPr>
          <a:xfrm>
            <a:off x="9398000" y="2733243"/>
            <a:ext cx="557213" cy="169862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278607" y="84931"/>
              </a:cxn>
              <a:cxn ang="0">
                <a:pos x="278607" y="84931"/>
              </a:cxn>
              <a:cxn ang="0">
                <a:pos x="278607" y="84931"/>
              </a:cxn>
              <a:cxn ang="0">
                <a:pos x="278607" y="84931"/>
              </a:cxn>
            </a:cxnLst>
            <a:rect l="txL" t="txT" r="txR" b="txB"/>
            <a:pathLst>
              <a:path w="21600" h="21600">
                <a:moveTo>
                  <a:pt x="0" y="21600"/>
                </a:moveTo>
                <a:cubicBezTo>
                  <a:pt x="7614" y="10919"/>
                  <a:pt x="14814" y="3719"/>
                  <a:pt x="21600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grpSp>
        <p:nvGrpSpPr>
          <p:cNvPr id="13" name="Group 10"/>
          <p:cNvGrpSpPr/>
          <p:nvPr/>
        </p:nvGrpSpPr>
        <p:grpSpPr>
          <a:xfrm>
            <a:off x="8545514" y="31318"/>
            <a:ext cx="1187449" cy="1131887"/>
            <a:chOff x="0" y="0"/>
            <a:chExt cx="1187282" cy="1131894"/>
          </a:xfrm>
        </p:grpSpPr>
        <p:pic>
          <p:nvPicPr>
            <p:cNvPr id="61" name="Picture 11" descr="2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187282" cy="113189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2" name="AutoShape 12"/>
            <p:cNvSpPr/>
            <p:nvPr/>
          </p:nvSpPr>
          <p:spPr>
            <a:xfrm>
              <a:off x="0" y="0"/>
              <a:ext cx="1187282" cy="1131894"/>
            </a:xfrm>
            <a:custGeom>
              <a:avLst/>
              <a:gdLst>
                <a:gd name="txL" fmla="*/ 0 w 21527"/>
                <a:gd name="txT" fmla="*/ 0 h 21597"/>
                <a:gd name="txR" fmla="*/ 21527 w 21527"/>
                <a:gd name="txB" fmla="*/ 21597 h 21597"/>
              </a:gdLst>
              <a:ahLst/>
              <a:cxnLst>
                <a:cxn ang="0">
                  <a:pos x="593613" y="565973"/>
                </a:cxn>
                <a:cxn ang="0">
                  <a:pos x="593613" y="565973"/>
                </a:cxn>
                <a:cxn ang="0">
                  <a:pos x="593613" y="565973"/>
                </a:cxn>
                <a:cxn ang="0">
                  <a:pos x="593613" y="565973"/>
                </a:cxn>
              </a:cxnLst>
              <a:rect l="txL" t="txT" r="txR" b="txB"/>
              <a:pathLst>
                <a:path w="21527" h="21597">
                  <a:moveTo>
                    <a:pt x="8956" y="0"/>
                  </a:moveTo>
                  <a:cubicBezTo>
                    <a:pt x="7736" y="0"/>
                    <a:pt x="7377" y="47"/>
                    <a:pt x="6559" y="325"/>
                  </a:cubicBezTo>
                  <a:cubicBezTo>
                    <a:pt x="6029" y="506"/>
                    <a:pt x="5336" y="836"/>
                    <a:pt x="5026" y="1052"/>
                  </a:cubicBezTo>
                  <a:cubicBezTo>
                    <a:pt x="4494" y="1423"/>
                    <a:pt x="3630" y="2362"/>
                    <a:pt x="3630" y="2567"/>
                  </a:cubicBezTo>
                  <a:cubicBezTo>
                    <a:pt x="3630" y="2618"/>
                    <a:pt x="3334" y="2835"/>
                    <a:pt x="2976" y="3051"/>
                  </a:cubicBezTo>
                  <a:cubicBezTo>
                    <a:pt x="1749" y="3790"/>
                    <a:pt x="669" y="5430"/>
                    <a:pt x="399" y="6951"/>
                  </a:cubicBezTo>
                  <a:cubicBezTo>
                    <a:pt x="333" y="7325"/>
                    <a:pt x="277" y="8171"/>
                    <a:pt x="277" y="8837"/>
                  </a:cubicBezTo>
                  <a:cubicBezTo>
                    <a:pt x="277" y="9503"/>
                    <a:pt x="215" y="10279"/>
                    <a:pt x="140" y="10556"/>
                  </a:cubicBezTo>
                  <a:cubicBezTo>
                    <a:pt x="-73" y="11349"/>
                    <a:pt x="-38" y="13451"/>
                    <a:pt x="205" y="14395"/>
                  </a:cubicBezTo>
                  <a:cubicBezTo>
                    <a:pt x="590" y="15889"/>
                    <a:pt x="1153" y="16813"/>
                    <a:pt x="2601" y="18325"/>
                  </a:cubicBezTo>
                  <a:cubicBezTo>
                    <a:pt x="3469" y="19231"/>
                    <a:pt x="4007" y="19788"/>
                    <a:pt x="4429" y="20211"/>
                  </a:cubicBezTo>
                  <a:cubicBezTo>
                    <a:pt x="4466" y="20096"/>
                    <a:pt x="4671" y="20107"/>
                    <a:pt x="5019" y="20294"/>
                  </a:cubicBezTo>
                  <a:cubicBezTo>
                    <a:pt x="5257" y="20422"/>
                    <a:pt x="5530" y="20538"/>
                    <a:pt x="5818" y="20650"/>
                  </a:cubicBezTo>
                  <a:cubicBezTo>
                    <a:pt x="6010" y="20700"/>
                    <a:pt x="6219" y="20764"/>
                    <a:pt x="6466" y="20847"/>
                  </a:cubicBezTo>
                  <a:cubicBezTo>
                    <a:pt x="6982" y="21019"/>
                    <a:pt x="7519" y="21156"/>
                    <a:pt x="8063" y="21271"/>
                  </a:cubicBezTo>
                  <a:cubicBezTo>
                    <a:pt x="9147" y="21476"/>
                    <a:pt x="10339" y="21593"/>
                    <a:pt x="11532" y="21597"/>
                  </a:cubicBezTo>
                  <a:cubicBezTo>
                    <a:pt x="12222" y="21599"/>
                    <a:pt x="12866" y="21566"/>
                    <a:pt x="13482" y="21498"/>
                  </a:cubicBezTo>
                  <a:cubicBezTo>
                    <a:pt x="14824" y="21330"/>
                    <a:pt x="16073" y="20985"/>
                    <a:pt x="17123" y="20484"/>
                  </a:cubicBezTo>
                  <a:cubicBezTo>
                    <a:pt x="17564" y="20263"/>
                    <a:pt x="17984" y="20016"/>
                    <a:pt x="18368" y="19726"/>
                  </a:cubicBezTo>
                  <a:cubicBezTo>
                    <a:pt x="18421" y="19683"/>
                    <a:pt x="18472" y="19637"/>
                    <a:pt x="18526" y="19590"/>
                  </a:cubicBezTo>
                  <a:cubicBezTo>
                    <a:pt x="18633" y="19496"/>
                    <a:pt x="18742" y="19397"/>
                    <a:pt x="18850" y="19295"/>
                  </a:cubicBezTo>
                  <a:cubicBezTo>
                    <a:pt x="18872" y="19274"/>
                    <a:pt x="18893" y="19255"/>
                    <a:pt x="18915" y="19234"/>
                  </a:cubicBezTo>
                  <a:cubicBezTo>
                    <a:pt x="19024" y="19129"/>
                    <a:pt x="19131" y="19020"/>
                    <a:pt x="19239" y="18908"/>
                  </a:cubicBezTo>
                  <a:cubicBezTo>
                    <a:pt x="19356" y="18785"/>
                    <a:pt x="19470" y="18660"/>
                    <a:pt x="19584" y="18530"/>
                  </a:cubicBezTo>
                  <a:cubicBezTo>
                    <a:pt x="19860" y="18215"/>
                    <a:pt x="20126" y="17882"/>
                    <a:pt x="20361" y="17553"/>
                  </a:cubicBezTo>
                  <a:cubicBezTo>
                    <a:pt x="20387" y="17514"/>
                    <a:pt x="20415" y="17479"/>
                    <a:pt x="20440" y="17439"/>
                  </a:cubicBezTo>
                  <a:cubicBezTo>
                    <a:pt x="21001" y="16551"/>
                    <a:pt x="21353" y="15712"/>
                    <a:pt x="21527" y="14872"/>
                  </a:cubicBezTo>
                  <a:lnTo>
                    <a:pt x="21484" y="12093"/>
                  </a:lnTo>
                  <a:cubicBezTo>
                    <a:pt x="21479" y="11759"/>
                    <a:pt x="21470" y="11459"/>
                    <a:pt x="21462" y="11162"/>
                  </a:cubicBezTo>
                  <a:cubicBezTo>
                    <a:pt x="21442" y="10805"/>
                    <a:pt x="21421" y="10446"/>
                    <a:pt x="21412" y="10117"/>
                  </a:cubicBezTo>
                  <a:cubicBezTo>
                    <a:pt x="21405" y="9884"/>
                    <a:pt x="21394" y="9671"/>
                    <a:pt x="21383" y="9465"/>
                  </a:cubicBezTo>
                  <a:cubicBezTo>
                    <a:pt x="21324" y="8660"/>
                    <a:pt x="21235" y="8003"/>
                    <a:pt x="21102" y="7428"/>
                  </a:cubicBezTo>
                  <a:cubicBezTo>
                    <a:pt x="20846" y="6503"/>
                    <a:pt x="20329" y="5267"/>
                    <a:pt x="19915" y="4611"/>
                  </a:cubicBezTo>
                  <a:cubicBezTo>
                    <a:pt x="19907" y="4601"/>
                    <a:pt x="19894" y="4591"/>
                    <a:pt x="19886" y="4581"/>
                  </a:cubicBezTo>
                  <a:cubicBezTo>
                    <a:pt x="19797" y="4462"/>
                    <a:pt x="19747" y="4367"/>
                    <a:pt x="19735" y="4293"/>
                  </a:cubicBezTo>
                  <a:cubicBezTo>
                    <a:pt x="19725" y="4262"/>
                    <a:pt x="19731" y="4232"/>
                    <a:pt x="19735" y="4210"/>
                  </a:cubicBezTo>
                  <a:lnTo>
                    <a:pt x="19685" y="4202"/>
                  </a:lnTo>
                  <a:lnTo>
                    <a:pt x="19167" y="3665"/>
                  </a:lnTo>
                  <a:cubicBezTo>
                    <a:pt x="18883" y="3366"/>
                    <a:pt x="18427" y="2800"/>
                    <a:pt x="18152" y="2408"/>
                  </a:cubicBezTo>
                  <a:cubicBezTo>
                    <a:pt x="17029" y="805"/>
                    <a:pt x="15116" y="8"/>
                    <a:pt x="13036" y="280"/>
                  </a:cubicBezTo>
                  <a:cubicBezTo>
                    <a:pt x="12210" y="388"/>
                    <a:pt x="11895" y="375"/>
                    <a:pt x="11215" y="204"/>
                  </a:cubicBezTo>
                  <a:cubicBezTo>
                    <a:pt x="10687" y="71"/>
                    <a:pt x="9878" y="-1"/>
                    <a:pt x="8956" y="0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4F8F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26251" y="218643"/>
            <a:ext cx="1073149" cy="1008062"/>
            <a:chOff x="0" y="0"/>
            <a:chExt cx="1073036" cy="1007269"/>
          </a:xfrm>
        </p:grpSpPr>
        <p:pic>
          <p:nvPicPr>
            <p:cNvPr id="59" name="Picture 14" descr="pasted-image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073036" cy="10072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0" name="AutoShape 15"/>
            <p:cNvSpPr/>
            <p:nvPr/>
          </p:nvSpPr>
          <p:spPr>
            <a:xfrm>
              <a:off x="0" y="0"/>
              <a:ext cx="1073036" cy="1007269"/>
            </a:xfrm>
            <a:custGeom>
              <a:avLst/>
              <a:gdLst>
                <a:gd name="txL" fmla="*/ 0 w 21476"/>
                <a:gd name="txT" fmla="*/ 0 h 21600"/>
                <a:gd name="txR" fmla="*/ 21476 w 21476"/>
                <a:gd name="txB" fmla="*/ 21600 h 21600"/>
              </a:gdLst>
              <a:ahLst/>
              <a:cxnLst>
                <a:cxn ang="0">
                  <a:pos x="536518" y="503634"/>
                </a:cxn>
                <a:cxn ang="0">
                  <a:pos x="536518" y="503634"/>
                </a:cxn>
                <a:cxn ang="0">
                  <a:pos x="536518" y="503634"/>
                </a:cxn>
                <a:cxn ang="0">
                  <a:pos x="536518" y="503634"/>
                </a:cxn>
              </a:cxnLst>
              <a:rect l="txL" t="txT" r="txR" b="txB"/>
              <a:pathLst>
                <a:path w="21476" h="21600">
                  <a:moveTo>
                    <a:pt x="9643" y="0"/>
                  </a:moveTo>
                  <a:cubicBezTo>
                    <a:pt x="8540" y="0"/>
                    <a:pt x="6964" y="355"/>
                    <a:pt x="6339" y="740"/>
                  </a:cubicBezTo>
                  <a:cubicBezTo>
                    <a:pt x="6154" y="854"/>
                    <a:pt x="6027" y="907"/>
                    <a:pt x="5862" y="928"/>
                  </a:cubicBezTo>
                  <a:cubicBezTo>
                    <a:pt x="5846" y="984"/>
                    <a:pt x="5743" y="1070"/>
                    <a:pt x="5640" y="1149"/>
                  </a:cubicBezTo>
                  <a:cubicBezTo>
                    <a:pt x="5604" y="1181"/>
                    <a:pt x="5609" y="1183"/>
                    <a:pt x="5560" y="1226"/>
                  </a:cubicBezTo>
                  <a:cubicBezTo>
                    <a:pt x="5347" y="1410"/>
                    <a:pt x="5033" y="1610"/>
                    <a:pt x="4853" y="1660"/>
                  </a:cubicBezTo>
                  <a:cubicBezTo>
                    <a:pt x="4786" y="1678"/>
                    <a:pt x="4699" y="1722"/>
                    <a:pt x="4623" y="1753"/>
                  </a:cubicBezTo>
                  <a:cubicBezTo>
                    <a:pt x="4123" y="2024"/>
                    <a:pt x="3541" y="2421"/>
                    <a:pt x="3153" y="2749"/>
                  </a:cubicBezTo>
                  <a:cubicBezTo>
                    <a:pt x="3052" y="2842"/>
                    <a:pt x="2952" y="2933"/>
                    <a:pt x="2859" y="3030"/>
                  </a:cubicBezTo>
                  <a:cubicBezTo>
                    <a:pt x="2785" y="3107"/>
                    <a:pt x="2718" y="3205"/>
                    <a:pt x="2645" y="3294"/>
                  </a:cubicBezTo>
                  <a:cubicBezTo>
                    <a:pt x="2476" y="3495"/>
                    <a:pt x="2313" y="3714"/>
                    <a:pt x="2160" y="3957"/>
                  </a:cubicBezTo>
                  <a:cubicBezTo>
                    <a:pt x="2052" y="4136"/>
                    <a:pt x="1957" y="4324"/>
                    <a:pt x="1859" y="4519"/>
                  </a:cubicBezTo>
                  <a:cubicBezTo>
                    <a:pt x="1781" y="4670"/>
                    <a:pt x="1698" y="4821"/>
                    <a:pt x="1628" y="4979"/>
                  </a:cubicBezTo>
                  <a:cubicBezTo>
                    <a:pt x="1499" y="5279"/>
                    <a:pt x="1382" y="5589"/>
                    <a:pt x="1287" y="5898"/>
                  </a:cubicBezTo>
                  <a:cubicBezTo>
                    <a:pt x="1261" y="5979"/>
                    <a:pt x="1238" y="6064"/>
                    <a:pt x="1215" y="6145"/>
                  </a:cubicBezTo>
                  <a:cubicBezTo>
                    <a:pt x="1118" y="6500"/>
                    <a:pt x="1052" y="6850"/>
                    <a:pt x="1017" y="7183"/>
                  </a:cubicBezTo>
                  <a:cubicBezTo>
                    <a:pt x="994" y="7379"/>
                    <a:pt x="945" y="7588"/>
                    <a:pt x="945" y="7770"/>
                  </a:cubicBezTo>
                  <a:cubicBezTo>
                    <a:pt x="945" y="8099"/>
                    <a:pt x="810" y="8637"/>
                    <a:pt x="651" y="8970"/>
                  </a:cubicBezTo>
                  <a:cubicBezTo>
                    <a:pt x="437" y="9419"/>
                    <a:pt x="288" y="9873"/>
                    <a:pt x="183" y="10374"/>
                  </a:cubicBezTo>
                  <a:cubicBezTo>
                    <a:pt x="174" y="10416"/>
                    <a:pt x="159" y="10460"/>
                    <a:pt x="151" y="10502"/>
                  </a:cubicBezTo>
                  <a:cubicBezTo>
                    <a:pt x="48" y="11042"/>
                    <a:pt x="1" y="11635"/>
                    <a:pt x="0" y="12340"/>
                  </a:cubicBezTo>
                  <a:cubicBezTo>
                    <a:pt x="-1" y="13094"/>
                    <a:pt x="51" y="13707"/>
                    <a:pt x="135" y="14272"/>
                  </a:cubicBezTo>
                  <a:cubicBezTo>
                    <a:pt x="150" y="14359"/>
                    <a:pt x="165" y="14451"/>
                    <a:pt x="183" y="14536"/>
                  </a:cubicBezTo>
                  <a:cubicBezTo>
                    <a:pt x="305" y="15124"/>
                    <a:pt x="479" y="15671"/>
                    <a:pt x="707" y="16162"/>
                  </a:cubicBezTo>
                  <a:cubicBezTo>
                    <a:pt x="791" y="16333"/>
                    <a:pt x="867" y="16506"/>
                    <a:pt x="969" y="16672"/>
                  </a:cubicBezTo>
                  <a:cubicBezTo>
                    <a:pt x="1360" y="17309"/>
                    <a:pt x="1368" y="17566"/>
                    <a:pt x="985" y="17566"/>
                  </a:cubicBezTo>
                  <a:cubicBezTo>
                    <a:pt x="951" y="17566"/>
                    <a:pt x="909" y="17591"/>
                    <a:pt x="874" y="17600"/>
                  </a:cubicBezTo>
                  <a:cubicBezTo>
                    <a:pt x="837" y="17621"/>
                    <a:pt x="823" y="17636"/>
                    <a:pt x="778" y="17660"/>
                  </a:cubicBezTo>
                  <a:cubicBezTo>
                    <a:pt x="679" y="17713"/>
                    <a:pt x="603" y="17790"/>
                    <a:pt x="532" y="17864"/>
                  </a:cubicBezTo>
                  <a:cubicBezTo>
                    <a:pt x="537" y="17935"/>
                    <a:pt x="513" y="18003"/>
                    <a:pt x="453" y="18043"/>
                  </a:cubicBezTo>
                  <a:cubicBezTo>
                    <a:pt x="436" y="18054"/>
                    <a:pt x="416" y="18046"/>
                    <a:pt x="397" y="18051"/>
                  </a:cubicBezTo>
                  <a:cubicBezTo>
                    <a:pt x="285" y="18259"/>
                    <a:pt x="275" y="18474"/>
                    <a:pt x="405" y="18621"/>
                  </a:cubicBezTo>
                  <a:cubicBezTo>
                    <a:pt x="413" y="18613"/>
                    <a:pt x="419" y="18602"/>
                    <a:pt x="429" y="18596"/>
                  </a:cubicBezTo>
                  <a:cubicBezTo>
                    <a:pt x="516" y="18538"/>
                    <a:pt x="629" y="18571"/>
                    <a:pt x="683" y="18664"/>
                  </a:cubicBezTo>
                  <a:cubicBezTo>
                    <a:pt x="702" y="18696"/>
                    <a:pt x="699" y="18730"/>
                    <a:pt x="699" y="18766"/>
                  </a:cubicBezTo>
                  <a:cubicBezTo>
                    <a:pt x="754" y="18782"/>
                    <a:pt x="791" y="18797"/>
                    <a:pt x="858" y="18809"/>
                  </a:cubicBezTo>
                  <a:cubicBezTo>
                    <a:pt x="832" y="18719"/>
                    <a:pt x="872" y="18630"/>
                    <a:pt x="1017" y="18570"/>
                  </a:cubicBezTo>
                  <a:cubicBezTo>
                    <a:pt x="1359" y="18430"/>
                    <a:pt x="1824" y="18622"/>
                    <a:pt x="1692" y="18851"/>
                  </a:cubicBezTo>
                  <a:cubicBezTo>
                    <a:pt x="1680" y="18871"/>
                    <a:pt x="1649" y="18884"/>
                    <a:pt x="1628" y="18902"/>
                  </a:cubicBezTo>
                  <a:cubicBezTo>
                    <a:pt x="1695" y="18917"/>
                    <a:pt x="1791" y="18917"/>
                    <a:pt x="1843" y="18945"/>
                  </a:cubicBezTo>
                  <a:cubicBezTo>
                    <a:pt x="1845" y="18946"/>
                    <a:pt x="1848" y="18943"/>
                    <a:pt x="1851" y="18945"/>
                  </a:cubicBezTo>
                  <a:cubicBezTo>
                    <a:pt x="1971" y="19013"/>
                    <a:pt x="2060" y="19137"/>
                    <a:pt x="2153" y="19319"/>
                  </a:cubicBezTo>
                  <a:cubicBezTo>
                    <a:pt x="2295" y="19550"/>
                    <a:pt x="2535" y="19883"/>
                    <a:pt x="2740" y="20119"/>
                  </a:cubicBezTo>
                  <a:cubicBezTo>
                    <a:pt x="2790" y="20176"/>
                    <a:pt x="2778" y="20178"/>
                    <a:pt x="2820" y="20230"/>
                  </a:cubicBezTo>
                  <a:cubicBezTo>
                    <a:pt x="2847" y="20220"/>
                    <a:pt x="2909" y="20214"/>
                    <a:pt x="2923" y="20204"/>
                  </a:cubicBezTo>
                  <a:cubicBezTo>
                    <a:pt x="3035" y="20130"/>
                    <a:pt x="3175" y="20117"/>
                    <a:pt x="3233" y="20179"/>
                  </a:cubicBezTo>
                  <a:cubicBezTo>
                    <a:pt x="3382" y="20339"/>
                    <a:pt x="3409" y="20640"/>
                    <a:pt x="3320" y="20800"/>
                  </a:cubicBezTo>
                  <a:cubicBezTo>
                    <a:pt x="3455" y="20838"/>
                    <a:pt x="3590" y="20860"/>
                    <a:pt x="3733" y="20919"/>
                  </a:cubicBezTo>
                  <a:cubicBezTo>
                    <a:pt x="4168" y="21098"/>
                    <a:pt x="5053" y="21289"/>
                    <a:pt x="5695" y="21345"/>
                  </a:cubicBezTo>
                  <a:cubicBezTo>
                    <a:pt x="6375" y="21403"/>
                    <a:pt x="6707" y="21484"/>
                    <a:pt x="6783" y="21600"/>
                  </a:cubicBezTo>
                  <a:lnTo>
                    <a:pt x="16299" y="21600"/>
                  </a:lnTo>
                  <a:cubicBezTo>
                    <a:pt x="16451" y="21235"/>
                    <a:pt x="17390" y="20372"/>
                    <a:pt x="18023" y="20060"/>
                  </a:cubicBezTo>
                  <a:cubicBezTo>
                    <a:pt x="18387" y="19880"/>
                    <a:pt x="18929" y="19531"/>
                    <a:pt x="19230" y="19285"/>
                  </a:cubicBezTo>
                  <a:cubicBezTo>
                    <a:pt x="19456" y="19101"/>
                    <a:pt x="19613" y="19001"/>
                    <a:pt x="19723" y="19004"/>
                  </a:cubicBezTo>
                  <a:cubicBezTo>
                    <a:pt x="19788" y="18804"/>
                    <a:pt x="19890" y="18633"/>
                    <a:pt x="20080" y="18366"/>
                  </a:cubicBezTo>
                  <a:cubicBezTo>
                    <a:pt x="21162" y="16848"/>
                    <a:pt x="21599" y="15246"/>
                    <a:pt x="21446" y="13302"/>
                  </a:cubicBezTo>
                  <a:cubicBezTo>
                    <a:pt x="21391" y="12599"/>
                    <a:pt x="21355" y="11438"/>
                    <a:pt x="21367" y="10723"/>
                  </a:cubicBezTo>
                  <a:cubicBezTo>
                    <a:pt x="21416" y="7923"/>
                    <a:pt x="20928" y="6382"/>
                    <a:pt x="19548" y="4953"/>
                  </a:cubicBezTo>
                  <a:cubicBezTo>
                    <a:pt x="19037" y="4424"/>
                    <a:pt x="18682" y="3937"/>
                    <a:pt x="18682" y="3762"/>
                  </a:cubicBezTo>
                  <a:cubicBezTo>
                    <a:pt x="18682" y="3336"/>
                    <a:pt x="17861" y="2518"/>
                    <a:pt x="17181" y="2264"/>
                  </a:cubicBezTo>
                  <a:cubicBezTo>
                    <a:pt x="16861" y="2144"/>
                    <a:pt x="16140" y="1983"/>
                    <a:pt x="15576" y="1906"/>
                  </a:cubicBezTo>
                  <a:cubicBezTo>
                    <a:pt x="14548" y="1766"/>
                    <a:pt x="14345" y="1689"/>
                    <a:pt x="13106" y="936"/>
                  </a:cubicBezTo>
                  <a:cubicBezTo>
                    <a:pt x="12206" y="389"/>
                    <a:pt x="10770" y="0"/>
                    <a:pt x="9643" y="0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4F8F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grpSp>
        <p:nvGrpSpPr>
          <p:cNvPr id="15" name="Group 16"/>
          <p:cNvGrpSpPr/>
          <p:nvPr/>
        </p:nvGrpSpPr>
        <p:grpSpPr>
          <a:xfrm>
            <a:off x="10133014" y="636155"/>
            <a:ext cx="1319211" cy="1176338"/>
            <a:chOff x="0" y="0"/>
            <a:chExt cx="1318495" cy="1176507"/>
          </a:xfrm>
        </p:grpSpPr>
        <p:pic>
          <p:nvPicPr>
            <p:cNvPr id="57" name="Picture 17" descr="2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318495" cy="11765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8" name="AutoShape 18"/>
            <p:cNvSpPr/>
            <p:nvPr/>
          </p:nvSpPr>
          <p:spPr>
            <a:xfrm>
              <a:off x="0" y="0"/>
              <a:ext cx="1318495" cy="1176507"/>
            </a:xfrm>
            <a:custGeom>
              <a:avLst/>
              <a:gdLst>
                <a:gd name="txL" fmla="*/ 0 w 21512"/>
                <a:gd name="txT" fmla="*/ 0 h 21519"/>
                <a:gd name="txR" fmla="*/ 21512 w 21512"/>
                <a:gd name="txB" fmla="*/ 21519 h 21519"/>
              </a:gdLst>
              <a:ahLst/>
              <a:cxnLst>
                <a:cxn ang="0">
                  <a:pos x="659247" y="588226"/>
                </a:cxn>
                <a:cxn ang="0">
                  <a:pos x="659247" y="588226"/>
                </a:cxn>
                <a:cxn ang="0">
                  <a:pos x="659247" y="588226"/>
                </a:cxn>
                <a:cxn ang="0">
                  <a:pos x="659247" y="588226"/>
                </a:cxn>
              </a:cxnLst>
              <a:rect l="txL" t="txT" r="txR" b="txB"/>
              <a:pathLst>
                <a:path w="21512" h="21519">
                  <a:moveTo>
                    <a:pt x="12698" y="0"/>
                  </a:moveTo>
                  <a:cubicBezTo>
                    <a:pt x="12486" y="6"/>
                    <a:pt x="12268" y="12"/>
                    <a:pt x="11973" y="29"/>
                  </a:cubicBezTo>
                  <a:cubicBezTo>
                    <a:pt x="11715" y="44"/>
                    <a:pt x="11277" y="57"/>
                    <a:pt x="10924" y="73"/>
                  </a:cubicBezTo>
                  <a:cubicBezTo>
                    <a:pt x="10577" y="132"/>
                    <a:pt x="10385" y="207"/>
                    <a:pt x="10400" y="290"/>
                  </a:cubicBezTo>
                  <a:cubicBezTo>
                    <a:pt x="10435" y="499"/>
                    <a:pt x="9036" y="591"/>
                    <a:pt x="8859" y="392"/>
                  </a:cubicBezTo>
                  <a:cubicBezTo>
                    <a:pt x="8666" y="176"/>
                    <a:pt x="6856" y="218"/>
                    <a:pt x="6035" y="457"/>
                  </a:cubicBezTo>
                  <a:cubicBezTo>
                    <a:pt x="5359" y="655"/>
                    <a:pt x="4776" y="907"/>
                    <a:pt x="4261" y="1234"/>
                  </a:cubicBezTo>
                  <a:cubicBezTo>
                    <a:pt x="4225" y="1258"/>
                    <a:pt x="4186" y="1282"/>
                    <a:pt x="4151" y="1307"/>
                  </a:cubicBezTo>
                  <a:cubicBezTo>
                    <a:pt x="4083" y="1352"/>
                    <a:pt x="4015" y="1397"/>
                    <a:pt x="3950" y="1445"/>
                  </a:cubicBezTo>
                  <a:cubicBezTo>
                    <a:pt x="3808" y="1552"/>
                    <a:pt x="3669" y="1664"/>
                    <a:pt x="3536" y="1786"/>
                  </a:cubicBezTo>
                  <a:cubicBezTo>
                    <a:pt x="3533" y="1788"/>
                    <a:pt x="3532" y="1791"/>
                    <a:pt x="3529" y="1793"/>
                  </a:cubicBezTo>
                  <a:cubicBezTo>
                    <a:pt x="3392" y="1919"/>
                    <a:pt x="3261" y="2060"/>
                    <a:pt x="3134" y="2200"/>
                  </a:cubicBezTo>
                  <a:cubicBezTo>
                    <a:pt x="3033" y="2314"/>
                    <a:pt x="2936" y="2430"/>
                    <a:pt x="2843" y="2555"/>
                  </a:cubicBezTo>
                  <a:cubicBezTo>
                    <a:pt x="2383" y="3172"/>
                    <a:pt x="2016" y="3919"/>
                    <a:pt x="1716" y="4827"/>
                  </a:cubicBezTo>
                  <a:cubicBezTo>
                    <a:pt x="1631" y="5086"/>
                    <a:pt x="1507" y="5410"/>
                    <a:pt x="1386" y="5720"/>
                  </a:cubicBezTo>
                  <a:cubicBezTo>
                    <a:pt x="1381" y="5734"/>
                    <a:pt x="1379" y="5743"/>
                    <a:pt x="1373" y="5757"/>
                  </a:cubicBezTo>
                  <a:cubicBezTo>
                    <a:pt x="1217" y="6155"/>
                    <a:pt x="1056" y="6539"/>
                    <a:pt x="926" y="6809"/>
                  </a:cubicBezTo>
                  <a:cubicBezTo>
                    <a:pt x="692" y="7298"/>
                    <a:pt x="380" y="8190"/>
                    <a:pt x="233" y="8791"/>
                  </a:cubicBezTo>
                  <a:cubicBezTo>
                    <a:pt x="-86" y="10097"/>
                    <a:pt x="-71" y="12175"/>
                    <a:pt x="240" y="13705"/>
                  </a:cubicBezTo>
                  <a:cubicBezTo>
                    <a:pt x="258" y="13779"/>
                    <a:pt x="279" y="13848"/>
                    <a:pt x="298" y="13923"/>
                  </a:cubicBezTo>
                  <a:cubicBezTo>
                    <a:pt x="307" y="13955"/>
                    <a:pt x="309" y="13992"/>
                    <a:pt x="318" y="14025"/>
                  </a:cubicBezTo>
                  <a:cubicBezTo>
                    <a:pt x="343" y="14129"/>
                    <a:pt x="367" y="14239"/>
                    <a:pt x="395" y="14337"/>
                  </a:cubicBezTo>
                  <a:cubicBezTo>
                    <a:pt x="562" y="14901"/>
                    <a:pt x="733" y="15588"/>
                    <a:pt x="777" y="15869"/>
                  </a:cubicBezTo>
                  <a:cubicBezTo>
                    <a:pt x="785" y="15915"/>
                    <a:pt x="808" y="15982"/>
                    <a:pt x="823" y="16043"/>
                  </a:cubicBezTo>
                  <a:cubicBezTo>
                    <a:pt x="840" y="16111"/>
                    <a:pt x="860" y="16186"/>
                    <a:pt x="881" y="16261"/>
                  </a:cubicBezTo>
                  <a:cubicBezTo>
                    <a:pt x="966" y="16537"/>
                    <a:pt x="1086" y="16858"/>
                    <a:pt x="1211" y="17124"/>
                  </a:cubicBezTo>
                  <a:cubicBezTo>
                    <a:pt x="1339" y="17397"/>
                    <a:pt x="1430" y="17646"/>
                    <a:pt x="1470" y="17799"/>
                  </a:cubicBezTo>
                  <a:lnTo>
                    <a:pt x="1509" y="17799"/>
                  </a:lnTo>
                  <a:lnTo>
                    <a:pt x="2098" y="18460"/>
                  </a:lnTo>
                  <a:cubicBezTo>
                    <a:pt x="3126" y="19612"/>
                    <a:pt x="4473" y="20494"/>
                    <a:pt x="5828" y="20899"/>
                  </a:cubicBezTo>
                  <a:cubicBezTo>
                    <a:pt x="6118" y="20986"/>
                    <a:pt x="6969" y="21117"/>
                    <a:pt x="7719" y="21197"/>
                  </a:cubicBezTo>
                  <a:cubicBezTo>
                    <a:pt x="8468" y="21276"/>
                    <a:pt x="9414" y="21391"/>
                    <a:pt x="9817" y="21451"/>
                  </a:cubicBezTo>
                  <a:cubicBezTo>
                    <a:pt x="10816" y="21600"/>
                    <a:pt x="13175" y="21493"/>
                    <a:pt x="14201" y="21248"/>
                  </a:cubicBezTo>
                  <a:cubicBezTo>
                    <a:pt x="15666" y="20897"/>
                    <a:pt x="17521" y="19704"/>
                    <a:pt x="17989" y="18816"/>
                  </a:cubicBezTo>
                  <a:cubicBezTo>
                    <a:pt x="18099" y="18607"/>
                    <a:pt x="18420" y="18307"/>
                    <a:pt x="18701" y="18148"/>
                  </a:cubicBezTo>
                  <a:cubicBezTo>
                    <a:pt x="18982" y="17989"/>
                    <a:pt x="19442" y="17649"/>
                    <a:pt x="19724" y="17393"/>
                  </a:cubicBezTo>
                  <a:lnTo>
                    <a:pt x="20100" y="17052"/>
                  </a:lnTo>
                  <a:cubicBezTo>
                    <a:pt x="20100" y="16963"/>
                    <a:pt x="20209" y="16665"/>
                    <a:pt x="20378" y="16304"/>
                  </a:cubicBezTo>
                  <a:cubicBezTo>
                    <a:pt x="20625" y="15778"/>
                    <a:pt x="20733" y="15340"/>
                    <a:pt x="20734" y="14903"/>
                  </a:cubicBezTo>
                  <a:cubicBezTo>
                    <a:pt x="20735" y="14553"/>
                    <a:pt x="20880" y="13777"/>
                    <a:pt x="21051" y="13175"/>
                  </a:cubicBezTo>
                  <a:cubicBezTo>
                    <a:pt x="21216" y="12597"/>
                    <a:pt x="21404" y="11649"/>
                    <a:pt x="21485" y="11019"/>
                  </a:cubicBezTo>
                  <a:cubicBezTo>
                    <a:pt x="21501" y="10685"/>
                    <a:pt x="21510" y="10299"/>
                    <a:pt x="21511" y="9749"/>
                  </a:cubicBezTo>
                  <a:cubicBezTo>
                    <a:pt x="21513" y="9250"/>
                    <a:pt x="21514" y="8894"/>
                    <a:pt x="21505" y="8588"/>
                  </a:cubicBezTo>
                  <a:cubicBezTo>
                    <a:pt x="21264" y="6382"/>
                    <a:pt x="20351" y="4196"/>
                    <a:pt x="18921" y="2533"/>
                  </a:cubicBezTo>
                  <a:cubicBezTo>
                    <a:pt x="18578" y="2134"/>
                    <a:pt x="18099" y="1767"/>
                    <a:pt x="17535" y="1437"/>
                  </a:cubicBezTo>
                  <a:cubicBezTo>
                    <a:pt x="17431" y="1378"/>
                    <a:pt x="17329" y="1313"/>
                    <a:pt x="17218" y="1256"/>
                  </a:cubicBezTo>
                  <a:cubicBezTo>
                    <a:pt x="17201" y="1247"/>
                    <a:pt x="17183" y="1243"/>
                    <a:pt x="17166" y="1234"/>
                  </a:cubicBezTo>
                  <a:cubicBezTo>
                    <a:pt x="17162" y="1232"/>
                    <a:pt x="17157" y="1229"/>
                    <a:pt x="17153" y="1227"/>
                  </a:cubicBezTo>
                  <a:cubicBezTo>
                    <a:pt x="16991" y="1143"/>
                    <a:pt x="16826" y="1059"/>
                    <a:pt x="16655" y="980"/>
                  </a:cubicBezTo>
                  <a:cubicBezTo>
                    <a:pt x="16639" y="973"/>
                    <a:pt x="16625" y="965"/>
                    <a:pt x="16609" y="958"/>
                  </a:cubicBezTo>
                  <a:cubicBezTo>
                    <a:pt x="16604" y="956"/>
                    <a:pt x="16595" y="953"/>
                    <a:pt x="16590" y="951"/>
                  </a:cubicBezTo>
                  <a:cubicBezTo>
                    <a:pt x="16555" y="935"/>
                    <a:pt x="16516" y="923"/>
                    <a:pt x="16480" y="907"/>
                  </a:cubicBezTo>
                  <a:cubicBezTo>
                    <a:pt x="15319" y="412"/>
                    <a:pt x="13972" y="81"/>
                    <a:pt x="12698" y="0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4F8F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sp>
        <p:nvSpPr>
          <p:cNvPr id="16" name="AutoShape 19"/>
          <p:cNvSpPr/>
          <p:nvPr/>
        </p:nvSpPr>
        <p:spPr>
          <a:xfrm>
            <a:off x="7362825" y="1239405"/>
            <a:ext cx="203200" cy="45720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101600" y="228600"/>
              </a:cxn>
              <a:cxn ang="0">
                <a:pos x="101600" y="228600"/>
              </a:cxn>
              <a:cxn ang="0">
                <a:pos x="101600" y="228600"/>
              </a:cxn>
              <a:cxn ang="0">
                <a:pos x="101600" y="228600"/>
              </a:cxn>
            </a:cxnLst>
            <a:rect l="txL" t="txT" r="txR" b="txB"/>
            <a:pathLst>
              <a:path w="21600" h="21600">
                <a:moveTo>
                  <a:pt x="21600" y="21600"/>
                </a:moveTo>
                <a:cubicBezTo>
                  <a:pt x="10379" y="16149"/>
                  <a:pt x="3179" y="8949"/>
                  <a:pt x="0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17" name="AutoShape 20"/>
          <p:cNvSpPr/>
          <p:nvPr/>
        </p:nvSpPr>
        <p:spPr>
          <a:xfrm>
            <a:off x="8961438" y="1175905"/>
            <a:ext cx="268287" cy="441325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134144" y="220663"/>
              </a:cxn>
              <a:cxn ang="0">
                <a:pos x="134144" y="220663"/>
              </a:cxn>
              <a:cxn ang="0">
                <a:pos x="134144" y="220663"/>
              </a:cxn>
              <a:cxn ang="0">
                <a:pos x="134144" y="220663"/>
              </a:cxn>
            </a:cxnLst>
            <a:rect l="txL" t="txT" r="txR" b="txB"/>
            <a:pathLst>
              <a:path w="21600" h="21600">
                <a:moveTo>
                  <a:pt x="0" y="21600"/>
                </a:moveTo>
                <a:cubicBezTo>
                  <a:pt x="11046" y="14322"/>
                  <a:pt x="18246" y="7122"/>
                  <a:pt x="21600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18" name="AutoShape 21"/>
          <p:cNvSpPr/>
          <p:nvPr/>
        </p:nvSpPr>
        <p:spPr>
          <a:xfrm>
            <a:off x="11053763" y="1796618"/>
            <a:ext cx="76200" cy="823912"/>
          </a:xfrm>
          <a:custGeom>
            <a:avLst/>
            <a:gdLst>
              <a:gd name="txL" fmla="*/ 0 w 16647"/>
              <a:gd name="txT" fmla="*/ 0 h 21600"/>
              <a:gd name="txR" fmla="*/ 16647 w 16647"/>
              <a:gd name="txB" fmla="*/ 21600 h 21600"/>
            </a:gdLst>
            <a:ahLst/>
            <a:cxnLst>
              <a:cxn ang="0">
                <a:pos x="38098" y="411956"/>
              </a:cxn>
              <a:cxn ang="0">
                <a:pos x="38098" y="411956"/>
              </a:cxn>
              <a:cxn ang="0">
                <a:pos x="38098" y="411956"/>
              </a:cxn>
              <a:cxn ang="0">
                <a:pos x="38098" y="411956"/>
              </a:cxn>
            </a:cxnLst>
            <a:rect l="txL" t="txT" r="txR" b="txB"/>
            <a:pathLst>
              <a:path w="16647" h="21600">
                <a:moveTo>
                  <a:pt x="9120" y="21600"/>
                </a:moveTo>
                <a:cubicBezTo>
                  <a:pt x="21600" y="14677"/>
                  <a:pt x="18560" y="7477"/>
                  <a:pt x="0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pic>
        <p:nvPicPr>
          <p:cNvPr id="19" name="Picture 22" descr="thumb_3_1024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1325" y="4664869"/>
            <a:ext cx="1168400" cy="992187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20" name="AutoShape 23" descr="typeset_tile_2x"/>
          <p:cNvSpPr/>
          <p:nvPr/>
        </p:nvSpPr>
        <p:spPr>
          <a:xfrm>
            <a:off x="7200106" y="4902994"/>
            <a:ext cx="2347913" cy="673100"/>
          </a:xfrm>
          <a:prstGeom prst="roundRect">
            <a:avLst>
              <a:gd name="adj" fmla="val 28301"/>
            </a:avLst>
          </a:prstGeom>
          <a:blipFill rotWithShape="0">
            <a:blip r:embed="rId4"/>
          </a:blipFill>
          <a:ln w="12700">
            <a:noFill/>
          </a:ln>
        </p:spPr>
        <p:txBody>
          <a:bodyPr lIns="50800" tIns="50800" rIns="50800" bIns="5080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800" dirty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sometimes</a:t>
            </a:r>
            <a:endParaRPr lang="zh-CN" altLang="zh-CN" sz="2800" dirty="0">
              <a:solidFill>
                <a:srgbClr val="FFFFFF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21" name="AutoShape 24" descr="typeset_tile_2x"/>
          <p:cNvSpPr/>
          <p:nvPr/>
        </p:nvSpPr>
        <p:spPr>
          <a:xfrm>
            <a:off x="3343275" y="4938017"/>
            <a:ext cx="2085975" cy="673100"/>
          </a:xfrm>
          <a:prstGeom prst="roundRect">
            <a:avLst>
              <a:gd name="adj" fmla="val 28301"/>
            </a:avLst>
          </a:prstGeom>
          <a:blipFill rotWithShape="0">
            <a:blip r:embed="rId4"/>
          </a:blipFill>
          <a:ln w="12700">
            <a:noFill/>
          </a:ln>
        </p:spPr>
        <p:txBody>
          <a:bodyPr lIns="50800" tIns="50800" rIns="50800" bIns="5080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smtClean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  </a:t>
            </a:r>
            <a:r>
              <a:rPr lang="zh-CN" altLang="zh-CN" sz="2800" dirty="0" smtClean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always</a:t>
            </a:r>
            <a:endParaRPr lang="zh-CN" altLang="zh-CN" sz="2800" dirty="0">
              <a:solidFill>
                <a:srgbClr val="FFFFFF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23" name="AutoShape 25"/>
          <p:cNvSpPr/>
          <p:nvPr/>
        </p:nvSpPr>
        <p:spPr>
          <a:xfrm>
            <a:off x="4612084" y="4720233"/>
            <a:ext cx="1055688" cy="484187"/>
          </a:xfrm>
          <a:custGeom>
            <a:avLst/>
            <a:gdLst>
              <a:gd name="txL" fmla="*/ 0 w 21600"/>
              <a:gd name="txT" fmla="*/ 0 h 18940"/>
              <a:gd name="txR" fmla="*/ 21600 w 21600"/>
              <a:gd name="txB" fmla="*/ 18940 h 18940"/>
            </a:gdLst>
            <a:ahLst/>
            <a:cxnLst>
              <a:cxn ang="0">
                <a:pos x="527844" y="310094"/>
              </a:cxn>
              <a:cxn ang="0">
                <a:pos x="527844" y="310094"/>
              </a:cxn>
              <a:cxn ang="0">
                <a:pos x="527844" y="310094"/>
              </a:cxn>
              <a:cxn ang="0">
                <a:pos x="527844" y="310094"/>
              </a:cxn>
            </a:cxnLst>
            <a:rect l="txL" t="txT" r="txR" b="txB"/>
            <a:pathLst>
              <a:path w="21600" h="18940">
                <a:moveTo>
                  <a:pt x="0" y="18940"/>
                </a:moveTo>
                <a:cubicBezTo>
                  <a:pt x="5710" y="3291"/>
                  <a:pt x="12910" y="-2660"/>
                  <a:pt x="21600" y="1086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24" name="AutoShape 26"/>
          <p:cNvSpPr/>
          <p:nvPr/>
        </p:nvSpPr>
        <p:spPr>
          <a:xfrm>
            <a:off x="6535738" y="4737648"/>
            <a:ext cx="1266825" cy="256381"/>
          </a:xfrm>
          <a:custGeom>
            <a:avLst/>
            <a:gdLst>
              <a:gd name="txL" fmla="*/ 0 w 21600"/>
              <a:gd name="txT" fmla="*/ 0 h 17505"/>
              <a:gd name="txR" fmla="*/ 21600 w 21600"/>
              <a:gd name="txB" fmla="*/ 17505 h 17505"/>
            </a:gdLst>
            <a:ahLst/>
            <a:cxnLst>
              <a:cxn ang="0">
                <a:pos x="673100" y="376319"/>
              </a:cxn>
              <a:cxn ang="0">
                <a:pos x="673100" y="376319"/>
              </a:cxn>
              <a:cxn ang="0">
                <a:pos x="673100" y="376319"/>
              </a:cxn>
              <a:cxn ang="0">
                <a:pos x="673100" y="376319"/>
              </a:cxn>
            </a:cxnLst>
            <a:rect l="txL" t="txT" r="txR" b="txB"/>
            <a:pathLst>
              <a:path w="21600" h="17505">
                <a:moveTo>
                  <a:pt x="21600" y="17505"/>
                </a:moveTo>
                <a:cubicBezTo>
                  <a:pt x="21121" y="538"/>
                  <a:pt x="13921" y="-4095"/>
                  <a:pt x="0" y="3607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grpSp>
        <p:nvGrpSpPr>
          <p:cNvPr id="25" name="Group 27"/>
          <p:cNvGrpSpPr/>
          <p:nvPr/>
        </p:nvGrpSpPr>
        <p:grpSpPr>
          <a:xfrm>
            <a:off x="2601914" y="5643263"/>
            <a:ext cx="1362074" cy="1230311"/>
            <a:chOff x="0" y="0"/>
            <a:chExt cx="1363261" cy="1229478"/>
          </a:xfrm>
        </p:grpSpPr>
        <p:pic>
          <p:nvPicPr>
            <p:cNvPr id="55" name="Picture 28" descr="3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363261" cy="122947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6" name="AutoShape 29"/>
            <p:cNvSpPr/>
            <p:nvPr/>
          </p:nvSpPr>
          <p:spPr>
            <a:xfrm>
              <a:off x="0" y="0"/>
              <a:ext cx="1363261" cy="1229478"/>
            </a:xfrm>
            <a:custGeom>
              <a:avLst/>
              <a:gdLst>
                <a:gd name="txL" fmla="*/ 0 w 21419"/>
                <a:gd name="txT" fmla="*/ 0 h 21452"/>
                <a:gd name="txR" fmla="*/ 21419 w 21419"/>
                <a:gd name="txB" fmla="*/ 21452 h 21452"/>
              </a:gdLst>
              <a:ahLst/>
              <a:cxnLst>
                <a:cxn ang="0">
                  <a:pos x="681599" y="614796"/>
                </a:cxn>
                <a:cxn ang="0">
                  <a:pos x="681599" y="614796"/>
                </a:cxn>
                <a:cxn ang="0">
                  <a:pos x="681599" y="614796"/>
                </a:cxn>
                <a:cxn ang="0">
                  <a:pos x="681599" y="614796"/>
                </a:cxn>
              </a:cxnLst>
              <a:rect l="txL" t="txT" r="txR" b="txB"/>
              <a:pathLst>
                <a:path w="21419" h="21452">
                  <a:moveTo>
                    <a:pt x="8445" y="0"/>
                  </a:moveTo>
                  <a:cubicBezTo>
                    <a:pt x="7849" y="2"/>
                    <a:pt x="7459" y="85"/>
                    <a:pt x="6661" y="339"/>
                  </a:cubicBezTo>
                  <a:cubicBezTo>
                    <a:pt x="4972" y="876"/>
                    <a:pt x="3728" y="1650"/>
                    <a:pt x="2883" y="2693"/>
                  </a:cubicBezTo>
                  <a:cubicBezTo>
                    <a:pt x="2601" y="3041"/>
                    <a:pt x="2367" y="3419"/>
                    <a:pt x="2172" y="3829"/>
                  </a:cubicBezTo>
                  <a:cubicBezTo>
                    <a:pt x="1928" y="4341"/>
                    <a:pt x="1561" y="4977"/>
                    <a:pt x="1355" y="5242"/>
                  </a:cubicBezTo>
                  <a:cubicBezTo>
                    <a:pt x="250" y="6659"/>
                    <a:pt x="-106" y="8601"/>
                    <a:pt x="27" y="12631"/>
                  </a:cubicBezTo>
                  <a:cubicBezTo>
                    <a:pt x="30" y="12645"/>
                    <a:pt x="29" y="12668"/>
                    <a:pt x="33" y="12679"/>
                  </a:cubicBezTo>
                  <a:cubicBezTo>
                    <a:pt x="87" y="12834"/>
                    <a:pt x="95" y="13154"/>
                    <a:pt x="52" y="13399"/>
                  </a:cubicBezTo>
                  <a:cubicBezTo>
                    <a:pt x="55" y="13484"/>
                    <a:pt x="60" y="13555"/>
                    <a:pt x="64" y="13642"/>
                  </a:cubicBezTo>
                  <a:cubicBezTo>
                    <a:pt x="139" y="15196"/>
                    <a:pt x="444" y="16164"/>
                    <a:pt x="1205" y="17270"/>
                  </a:cubicBezTo>
                  <a:cubicBezTo>
                    <a:pt x="1367" y="17505"/>
                    <a:pt x="1448" y="17650"/>
                    <a:pt x="1492" y="17755"/>
                  </a:cubicBezTo>
                  <a:cubicBezTo>
                    <a:pt x="1565" y="17845"/>
                    <a:pt x="1639" y="17939"/>
                    <a:pt x="1717" y="18025"/>
                  </a:cubicBezTo>
                  <a:cubicBezTo>
                    <a:pt x="2855" y="19290"/>
                    <a:pt x="4325" y="20024"/>
                    <a:pt x="6100" y="20213"/>
                  </a:cubicBezTo>
                  <a:cubicBezTo>
                    <a:pt x="6848" y="20293"/>
                    <a:pt x="7111" y="20365"/>
                    <a:pt x="7584" y="20615"/>
                  </a:cubicBezTo>
                  <a:cubicBezTo>
                    <a:pt x="8272" y="20978"/>
                    <a:pt x="9177" y="21261"/>
                    <a:pt x="10010" y="21377"/>
                  </a:cubicBezTo>
                  <a:cubicBezTo>
                    <a:pt x="11615" y="21599"/>
                    <a:pt x="13626" y="21322"/>
                    <a:pt x="15242" y="20650"/>
                  </a:cubicBezTo>
                  <a:cubicBezTo>
                    <a:pt x="15893" y="20379"/>
                    <a:pt x="16749" y="19878"/>
                    <a:pt x="17243" y="19507"/>
                  </a:cubicBezTo>
                  <a:lnTo>
                    <a:pt x="17206" y="19493"/>
                  </a:lnTo>
                  <a:lnTo>
                    <a:pt x="17356" y="19375"/>
                  </a:lnTo>
                  <a:cubicBezTo>
                    <a:pt x="17461" y="19176"/>
                    <a:pt x="17853" y="18897"/>
                    <a:pt x="18366" y="18711"/>
                  </a:cubicBezTo>
                  <a:cubicBezTo>
                    <a:pt x="19879" y="18162"/>
                    <a:pt x="20635" y="17374"/>
                    <a:pt x="21184" y="15774"/>
                  </a:cubicBezTo>
                  <a:cubicBezTo>
                    <a:pt x="21470" y="14943"/>
                    <a:pt x="21494" y="13440"/>
                    <a:pt x="21265" y="10560"/>
                  </a:cubicBezTo>
                  <a:cubicBezTo>
                    <a:pt x="21080" y="8231"/>
                    <a:pt x="20398" y="6248"/>
                    <a:pt x="19575" y="5650"/>
                  </a:cubicBezTo>
                  <a:cubicBezTo>
                    <a:pt x="19394" y="5519"/>
                    <a:pt x="19283" y="5347"/>
                    <a:pt x="19326" y="5270"/>
                  </a:cubicBezTo>
                  <a:cubicBezTo>
                    <a:pt x="19457" y="5034"/>
                    <a:pt x="18579" y="3234"/>
                    <a:pt x="17960" y="2472"/>
                  </a:cubicBezTo>
                  <a:cubicBezTo>
                    <a:pt x="16932" y="1204"/>
                    <a:pt x="14778" y="290"/>
                    <a:pt x="12803" y="284"/>
                  </a:cubicBezTo>
                  <a:cubicBezTo>
                    <a:pt x="12352" y="282"/>
                    <a:pt x="11951" y="348"/>
                    <a:pt x="11906" y="429"/>
                  </a:cubicBezTo>
                  <a:cubicBezTo>
                    <a:pt x="11778" y="657"/>
                    <a:pt x="11070" y="599"/>
                    <a:pt x="10702" y="332"/>
                  </a:cubicBezTo>
                  <a:cubicBezTo>
                    <a:pt x="10479" y="170"/>
                    <a:pt x="9963" y="69"/>
                    <a:pt x="9131" y="20"/>
                  </a:cubicBezTo>
                  <a:cubicBezTo>
                    <a:pt x="8864" y="5"/>
                    <a:pt x="8643" y="-1"/>
                    <a:pt x="8445" y="0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grpSp>
        <p:nvGrpSpPr>
          <p:cNvPr id="26" name="Group 30"/>
          <p:cNvGrpSpPr/>
          <p:nvPr/>
        </p:nvGrpSpPr>
        <p:grpSpPr>
          <a:xfrm>
            <a:off x="8081964" y="5675012"/>
            <a:ext cx="1304924" cy="1165225"/>
            <a:chOff x="0" y="0"/>
            <a:chExt cx="1304779" cy="1165327"/>
          </a:xfrm>
        </p:grpSpPr>
        <p:pic>
          <p:nvPicPr>
            <p:cNvPr id="53" name="Picture 31" descr="3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304779" cy="11653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4" name="AutoShape 32"/>
            <p:cNvSpPr/>
            <p:nvPr/>
          </p:nvSpPr>
          <p:spPr>
            <a:xfrm>
              <a:off x="0" y="0"/>
              <a:ext cx="1304779" cy="1165327"/>
            </a:xfrm>
            <a:custGeom>
              <a:avLst/>
              <a:gdLst>
                <a:gd name="txL" fmla="*/ 0 w 21520"/>
                <a:gd name="txT" fmla="*/ 0 h 21562"/>
                <a:gd name="txR" fmla="*/ 21520 w 21520"/>
                <a:gd name="txB" fmla="*/ 21562 h 21562"/>
              </a:gdLst>
              <a:ahLst/>
              <a:cxnLst>
                <a:cxn ang="0">
                  <a:pos x="652389" y="584285"/>
                </a:cxn>
                <a:cxn ang="0">
                  <a:pos x="652389" y="584285"/>
                </a:cxn>
                <a:cxn ang="0">
                  <a:pos x="652389" y="584285"/>
                </a:cxn>
                <a:cxn ang="0">
                  <a:pos x="652389" y="584285"/>
                </a:cxn>
              </a:cxnLst>
              <a:rect l="txL" t="txT" r="txR" b="txB"/>
              <a:pathLst>
                <a:path w="21520" h="21562">
                  <a:moveTo>
                    <a:pt x="8626" y="5"/>
                  </a:moveTo>
                  <a:cubicBezTo>
                    <a:pt x="6709" y="63"/>
                    <a:pt x="5211" y="643"/>
                    <a:pt x="4142" y="1745"/>
                  </a:cubicBezTo>
                  <a:cubicBezTo>
                    <a:pt x="3811" y="2087"/>
                    <a:pt x="3499" y="2362"/>
                    <a:pt x="3448" y="2362"/>
                  </a:cubicBezTo>
                  <a:cubicBezTo>
                    <a:pt x="3264" y="2362"/>
                    <a:pt x="2395" y="3023"/>
                    <a:pt x="1989" y="3471"/>
                  </a:cubicBezTo>
                  <a:cubicBezTo>
                    <a:pt x="1197" y="4345"/>
                    <a:pt x="647" y="5479"/>
                    <a:pt x="215" y="7113"/>
                  </a:cubicBezTo>
                  <a:cubicBezTo>
                    <a:pt x="46" y="7753"/>
                    <a:pt x="28" y="8032"/>
                    <a:pt x="5" y="10550"/>
                  </a:cubicBezTo>
                  <a:cubicBezTo>
                    <a:pt x="-22" y="13604"/>
                    <a:pt x="52" y="14341"/>
                    <a:pt x="555" y="15889"/>
                  </a:cubicBezTo>
                  <a:cubicBezTo>
                    <a:pt x="974" y="17177"/>
                    <a:pt x="2275" y="19176"/>
                    <a:pt x="3042" y="19714"/>
                  </a:cubicBezTo>
                  <a:cubicBezTo>
                    <a:pt x="3338" y="19922"/>
                    <a:pt x="3843" y="20094"/>
                    <a:pt x="4384" y="20177"/>
                  </a:cubicBezTo>
                  <a:cubicBezTo>
                    <a:pt x="4549" y="20202"/>
                    <a:pt x="4773" y="20263"/>
                    <a:pt x="4882" y="20309"/>
                  </a:cubicBezTo>
                  <a:cubicBezTo>
                    <a:pt x="4991" y="20356"/>
                    <a:pt x="5486" y="20510"/>
                    <a:pt x="5988" y="20647"/>
                  </a:cubicBezTo>
                  <a:cubicBezTo>
                    <a:pt x="6490" y="20784"/>
                    <a:pt x="7112" y="20951"/>
                    <a:pt x="7363" y="21022"/>
                  </a:cubicBezTo>
                  <a:cubicBezTo>
                    <a:pt x="8155" y="21246"/>
                    <a:pt x="9363" y="21458"/>
                    <a:pt x="10223" y="21521"/>
                  </a:cubicBezTo>
                  <a:cubicBezTo>
                    <a:pt x="10680" y="21555"/>
                    <a:pt x="11222" y="21570"/>
                    <a:pt x="11428" y="21558"/>
                  </a:cubicBezTo>
                  <a:cubicBezTo>
                    <a:pt x="11633" y="21545"/>
                    <a:pt x="12304" y="21515"/>
                    <a:pt x="12920" y="21492"/>
                  </a:cubicBezTo>
                  <a:cubicBezTo>
                    <a:pt x="13536" y="21468"/>
                    <a:pt x="14135" y="21432"/>
                    <a:pt x="14249" y="21403"/>
                  </a:cubicBezTo>
                  <a:cubicBezTo>
                    <a:pt x="14363" y="21375"/>
                    <a:pt x="14586" y="21319"/>
                    <a:pt x="14746" y="21286"/>
                  </a:cubicBezTo>
                  <a:cubicBezTo>
                    <a:pt x="15351" y="21161"/>
                    <a:pt x="16971" y="20481"/>
                    <a:pt x="17509" y="20126"/>
                  </a:cubicBezTo>
                  <a:cubicBezTo>
                    <a:pt x="18343" y="19574"/>
                    <a:pt x="19113" y="18800"/>
                    <a:pt x="19708" y="17908"/>
                  </a:cubicBezTo>
                  <a:cubicBezTo>
                    <a:pt x="20302" y="17018"/>
                    <a:pt x="20973" y="15539"/>
                    <a:pt x="21174" y="14692"/>
                  </a:cubicBezTo>
                  <a:cubicBezTo>
                    <a:pt x="21333" y="14021"/>
                    <a:pt x="21578" y="11874"/>
                    <a:pt x="21508" y="11747"/>
                  </a:cubicBezTo>
                  <a:cubicBezTo>
                    <a:pt x="21481" y="11697"/>
                    <a:pt x="21369" y="11617"/>
                    <a:pt x="21259" y="11571"/>
                  </a:cubicBezTo>
                  <a:cubicBezTo>
                    <a:pt x="21041" y="11478"/>
                    <a:pt x="20994" y="11322"/>
                    <a:pt x="21168" y="11248"/>
                  </a:cubicBezTo>
                  <a:cubicBezTo>
                    <a:pt x="21326" y="11179"/>
                    <a:pt x="21333" y="9348"/>
                    <a:pt x="21181" y="8200"/>
                  </a:cubicBezTo>
                  <a:cubicBezTo>
                    <a:pt x="21048" y="7203"/>
                    <a:pt x="20667" y="5807"/>
                    <a:pt x="20349" y="5167"/>
                  </a:cubicBezTo>
                  <a:cubicBezTo>
                    <a:pt x="20238" y="4943"/>
                    <a:pt x="20146" y="4659"/>
                    <a:pt x="20146" y="4536"/>
                  </a:cubicBezTo>
                  <a:cubicBezTo>
                    <a:pt x="20146" y="4208"/>
                    <a:pt x="19633" y="3129"/>
                    <a:pt x="19243" y="2634"/>
                  </a:cubicBezTo>
                  <a:cubicBezTo>
                    <a:pt x="18148" y="1243"/>
                    <a:pt x="16002" y="393"/>
                    <a:pt x="13961" y="541"/>
                  </a:cubicBezTo>
                  <a:cubicBezTo>
                    <a:pt x="13349" y="585"/>
                    <a:pt x="12951" y="560"/>
                    <a:pt x="12527" y="460"/>
                  </a:cubicBezTo>
                  <a:cubicBezTo>
                    <a:pt x="11078" y="118"/>
                    <a:pt x="9776" y="-30"/>
                    <a:pt x="8626" y="5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sp>
        <p:nvSpPr>
          <p:cNvPr id="27" name="AutoShape 33"/>
          <p:cNvSpPr/>
          <p:nvPr/>
        </p:nvSpPr>
        <p:spPr>
          <a:xfrm>
            <a:off x="3963988" y="5343224"/>
            <a:ext cx="446087" cy="871538"/>
          </a:xfrm>
          <a:custGeom>
            <a:avLst/>
            <a:gdLst>
              <a:gd name="txL" fmla="*/ 0 w 18758"/>
              <a:gd name="txT" fmla="*/ 0 h 21600"/>
              <a:gd name="txR" fmla="*/ 18758 w 18758"/>
              <a:gd name="txB" fmla="*/ 21600 h 21600"/>
            </a:gdLst>
            <a:ahLst/>
            <a:cxnLst>
              <a:cxn ang="0">
                <a:pos x="223043" y="435769"/>
              </a:cxn>
              <a:cxn ang="0">
                <a:pos x="223043" y="435769"/>
              </a:cxn>
              <a:cxn ang="0">
                <a:pos x="223043" y="435769"/>
              </a:cxn>
              <a:cxn ang="0">
                <a:pos x="223043" y="435769"/>
              </a:cxn>
            </a:cxnLst>
            <a:rect l="txL" t="txT" r="txR" b="txB"/>
            <a:pathLst>
              <a:path w="18758" h="21600">
                <a:moveTo>
                  <a:pt x="0" y="21600"/>
                </a:moveTo>
                <a:cubicBezTo>
                  <a:pt x="15774" y="18785"/>
                  <a:pt x="21600" y="11585"/>
                  <a:pt x="17477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28" name="AutoShape 34"/>
          <p:cNvSpPr/>
          <p:nvPr/>
        </p:nvSpPr>
        <p:spPr>
          <a:xfrm>
            <a:off x="7699375" y="5446412"/>
            <a:ext cx="371475" cy="747712"/>
          </a:xfrm>
          <a:custGeom>
            <a:avLst/>
            <a:gdLst>
              <a:gd name="txL" fmla="*/ 0 w 19929"/>
              <a:gd name="txT" fmla="*/ 0 h 21600"/>
              <a:gd name="txR" fmla="*/ 19929 w 19929"/>
              <a:gd name="txB" fmla="*/ 21600 h 21600"/>
            </a:gdLst>
            <a:ahLst/>
            <a:cxnLst>
              <a:cxn ang="0">
                <a:pos x="185728" y="373856"/>
              </a:cxn>
              <a:cxn ang="0">
                <a:pos x="185728" y="373856"/>
              </a:cxn>
              <a:cxn ang="0">
                <a:pos x="185728" y="373856"/>
              </a:cxn>
              <a:cxn ang="0">
                <a:pos x="185728" y="373856"/>
              </a:cxn>
            </a:cxnLst>
            <a:rect l="txL" t="txT" r="txR" b="txB"/>
            <a:pathLst>
              <a:path w="19929" h="21600">
                <a:moveTo>
                  <a:pt x="19929" y="21600"/>
                </a:moveTo>
                <a:cubicBezTo>
                  <a:pt x="4851" y="18263"/>
                  <a:pt x="-1671" y="11063"/>
                  <a:pt x="363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grpSp>
        <p:nvGrpSpPr>
          <p:cNvPr id="29" name="Group 35"/>
          <p:cNvGrpSpPr/>
          <p:nvPr/>
        </p:nvGrpSpPr>
        <p:grpSpPr>
          <a:xfrm>
            <a:off x="2432050" y="2507457"/>
            <a:ext cx="1409700" cy="1393824"/>
            <a:chOff x="0" y="0"/>
            <a:chExt cx="1409256" cy="1393486"/>
          </a:xfrm>
        </p:grpSpPr>
        <p:pic>
          <p:nvPicPr>
            <p:cNvPr id="51" name="Picture 36" descr="1 (1).jp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1409256" cy="1393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2" name="AutoShape 37"/>
            <p:cNvSpPr/>
            <p:nvPr/>
          </p:nvSpPr>
          <p:spPr>
            <a:xfrm>
              <a:off x="0" y="0"/>
              <a:ext cx="1409256" cy="1393486"/>
            </a:xfrm>
            <a:custGeom>
              <a:avLst/>
              <a:gdLst>
                <a:gd name="txL" fmla="*/ 0 w 21537"/>
                <a:gd name="txT" fmla="*/ 0 h 21591"/>
                <a:gd name="txR" fmla="*/ 21537 w 21537"/>
                <a:gd name="txB" fmla="*/ 21591 h 21591"/>
              </a:gdLst>
              <a:ahLst/>
              <a:cxnLst>
                <a:cxn ang="0">
                  <a:pos x="704595" y="697292"/>
                </a:cxn>
                <a:cxn ang="0">
                  <a:pos x="704595" y="697292"/>
                </a:cxn>
                <a:cxn ang="0">
                  <a:pos x="704595" y="697292"/>
                </a:cxn>
                <a:cxn ang="0">
                  <a:pos x="704595" y="697292"/>
                </a:cxn>
              </a:cxnLst>
              <a:rect l="txL" t="txT" r="txR" b="txB"/>
              <a:pathLst>
                <a:path w="21537" h="21591">
                  <a:moveTo>
                    <a:pt x="12236" y="1"/>
                  </a:moveTo>
                  <a:cubicBezTo>
                    <a:pt x="11929" y="-9"/>
                    <a:pt x="11562" y="62"/>
                    <a:pt x="11072" y="191"/>
                  </a:cubicBezTo>
                  <a:cubicBezTo>
                    <a:pt x="10815" y="259"/>
                    <a:pt x="10629" y="301"/>
                    <a:pt x="10471" y="333"/>
                  </a:cubicBezTo>
                  <a:cubicBezTo>
                    <a:pt x="10129" y="424"/>
                    <a:pt x="9983" y="423"/>
                    <a:pt x="9871" y="314"/>
                  </a:cubicBezTo>
                  <a:cubicBezTo>
                    <a:pt x="9837" y="296"/>
                    <a:pt x="9800" y="280"/>
                    <a:pt x="9768" y="253"/>
                  </a:cubicBezTo>
                  <a:cubicBezTo>
                    <a:pt x="9550" y="69"/>
                    <a:pt x="9498" y="76"/>
                    <a:pt x="9373" y="302"/>
                  </a:cubicBezTo>
                  <a:cubicBezTo>
                    <a:pt x="9294" y="447"/>
                    <a:pt x="9079" y="566"/>
                    <a:pt x="8900" y="566"/>
                  </a:cubicBezTo>
                  <a:cubicBezTo>
                    <a:pt x="8775" y="566"/>
                    <a:pt x="8557" y="699"/>
                    <a:pt x="8324" y="892"/>
                  </a:cubicBezTo>
                  <a:cubicBezTo>
                    <a:pt x="8282" y="927"/>
                    <a:pt x="8239" y="959"/>
                    <a:pt x="8197" y="997"/>
                  </a:cubicBezTo>
                  <a:cubicBezTo>
                    <a:pt x="8123" y="1065"/>
                    <a:pt x="8049" y="1135"/>
                    <a:pt x="7978" y="1212"/>
                  </a:cubicBezTo>
                  <a:cubicBezTo>
                    <a:pt x="7630" y="1592"/>
                    <a:pt x="7488" y="1772"/>
                    <a:pt x="7451" y="2012"/>
                  </a:cubicBezTo>
                  <a:cubicBezTo>
                    <a:pt x="7428" y="2155"/>
                    <a:pt x="7443" y="2317"/>
                    <a:pt x="7475" y="2565"/>
                  </a:cubicBezTo>
                  <a:cubicBezTo>
                    <a:pt x="7537" y="3048"/>
                    <a:pt x="7493" y="3413"/>
                    <a:pt x="7335" y="3721"/>
                  </a:cubicBezTo>
                  <a:cubicBezTo>
                    <a:pt x="7127" y="4127"/>
                    <a:pt x="7132" y="4197"/>
                    <a:pt x="7360" y="4453"/>
                  </a:cubicBezTo>
                  <a:cubicBezTo>
                    <a:pt x="7471" y="4578"/>
                    <a:pt x="7522" y="4659"/>
                    <a:pt x="7523" y="4742"/>
                  </a:cubicBezTo>
                  <a:cubicBezTo>
                    <a:pt x="7529" y="4794"/>
                    <a:pt x="7510" y="4844"/>
                    <a:pt x="7475" y="4889"/>
                  </a:cubicBezTo>
                  <a:cubicBezTo>
                    <a:pt x="7459" y="4915"/>
                    <a:pt x="7443" y="4941"/>
                    <a:pt x="7420" y="4969"/>
                  </a:cubicBezTo>
                  <a:cubicBezTo>
                    <a:pt x="7400" y="4995"/>
                    <a:pt x="7387" y="5029"/>
                    <a:pt x="7372" y="5062"/>
                  </a:cubicBezTo>
                  <a:cubicBezTo>
                    <a:pt x="7337" y="5153"/>
                    <a:pt x="7320" y="5275"/>
                    <a:pt x="7305" y="5406"/>
                  </a:cubicBezTo>
                  <a:cubicBezTo>
                    <a:pt x="7303" y="5518"/>
                    <a:pt x="7305" y="5642"/>
                    <a:pt x="7329" y="5781"/>
                  </a:cubicBezTo>
                  <a:cubicBezTo>
                    <a:pt x="7349" y="5895"/>
                    <a:pt x="7382" y="6157"/>
                    <a:pt x="7408" y="6347"/>
                  </a:cubicBezTo>
                  <a:cubicBezTo>
                    <a:pt x="7412" y="6350"/>
                    <a:pt x="7410" y="6363"/>
                    <a:pt x="7414" y="6365"/>
                  </a:cubicBezTo>
                  <a:cubicBezTo>
                    <a:pt x="7498" y="6418"/>
                    <a:pt x="7566" y="6863"/>
                    <a:pt x="7566" y="7355"/>
                  </a:cubicBezTo>
                  <a:cubicBezTo>
                    <a:pt x="7566" y="7477"/>
                    <a:pt x="7574" y="7588"/>
                    <a:pt x="7584" y="7700"/>
                  </a:cubicBezTo>
                  <a:cubicBezTo>
                    <a:pt x="7629" y="8019"/>
                    <a:pt x="7687" y="8275"/>
                    <a:pt x="7766" y="8481"/>
                  </a:cubicBezTo>
                  <a:cubicBezTo>
                    <a:pt x="7804" y="8572"/>
                    <a:pt x="7844" y="8664"/>
                    <a:pt x="7893" y="8745"/>
                  </a:cubicBezTo>
                  <a:cubicBezTo>
                    <a:pt x="7908" y="8768"/>
                    <a:pt x="7927" y="8784"/>
                    <a:pt x="7942" y="8807"/>
                  </a:cubicBezTo>
                  <a:cubicBezTo>
                    <a:pt x="8135" y="9076"/>
                    <a:pt x="8420" y="9259"/>
                    <a:pt x="8876" y="9465"/>
                  </a:cubicBezTo>
                  <a:cubicBezTo>
                    <a:pt x="9149" y="9587"/>
                    <a:pt x="9381" y="9719"/>
                    <a:pt x="9531" y="9821"/>
                  </a:cubicBezTo>
                  <a:cubicBezTo>
                    <a:pt x="9563" y="9840"/>
                    <a:pt x="9622" y="9865"/>
                    <a:pt x="9634" y="9877"/>
                  </a:cubicBezTo>
                  <a:cubicBezTo>
                    <a:pt x="9644" y="9887"/>
                    <a:pt x="9647" y="9901"/>
                    <a:pt x="9652" y="9913"/>
                  </a:cubicBezTo>
                  <a:cubicBezTo>
                    <a:pt x="9674" y="9936"/>
                    <a:pt x="9695" y="9961"/>
                    <a:pt x="9695" y="9975"/>
                  </a:cubicBezTo>
                  <a:cubicBezTo>
                    <a:pt x="9695" y="10096"/>
                    <a:pt x="9563" y="10234"/>
                    <a:pt x="9428" y="10313"/>
                  </a:cubicBezTo>
                  <a:cubicBezTo>
                    <a:pt x="9371" y="10352"/>
                    <a:pt x="9315" y="10379"/>
                    <a:pt x="9264" y="10375"/>
                  </a:cubicBezTo>
                  <a:cubicBezTo>
                    <a:pt x="9243" y="10375"/>
                    <a:pt x="9226" y="10371"/>
                    <a:pt x="9209" y="10362"/>
                  </a:cubicBezTo>
                  <a:cubicBezTo>
                    <a:pt x="9127" y="10313"/>
                    <a:pt x="8965" y="10411"/>
                    <a:pt x="8846" y="10584"/>
                  </a:cubicBezTo>
                  <a:cubicBezTo>
                    <a:pt x="8817" y="10625"/>
                    <a:pt x="8783" y="10668"/>
                    <a:pt x="8742" y="10707"/>
                  </a:cubicBezTo>
                  <a:cubicBezTo>
                    <a:pt x="8613" y="10830"/>
                    <a:pt x="8434" y="10932"/>
                    <a:pt x="8294" y="10953"/>
                  </a:cubicBezTo>
                  <a:cubicBezTo>
                    <a:pt x="8137" y="10976"/>
                    <a:pt x="7863" y="11243"/>
                    <a:pt x="7481" y="11734"/>
                  </a:cubicBezTo>
                  <a:cubicBezTo>
                    <a:pt x="7361" y="11896"/>
                    <a:pt x="7230" y="12085"/>
                    <a:pt x="7087" y="12299"/>
                  </a:cubicBezTo>
                  <a:cubicBezTo>
                    <a:pt x="6397" y="13332"/>
                    <a:pt x="6104" y="13801"/>
                    <a:pt x="5880" y="13818"/>
                  </a:cubicBezTo>
                  <a:cubicBezTo>
                    <a:pt x="5844" y="13848"/>
                    <a:pt x="5818" y="13869"/>
                    <a:pt x="5807" y="13861"/>
                  </a:cubicBezTo>
                  <a:cubicBezTo>
                    <a:pt x="5788" y="13849"/>
                    <a:pt x="5752" y="13795"/>
                    <a:pt x="5704" y="13720"/>
                  </a:cubicBezTo>
                  <a:cubicBezTo>
                    <a:pt x="5575" y="13581"/>
                    <a:pt x="5437" y="13296"/>
                    <a:pt x="5219" y="12859"/>
                  </a:cubicBezTo>
                  <a:cubicBezTo>
                    <a:pt x="4874" y="12170"/>
                    <a:pt x="4544" y="11697"/>
                    <a:pt x="4406" y="11697"/>
                  </a:cubicBezTo>
                  <a:cubicBezTo>
                    <a:pt x="4375" y="11697"/>
                    <a:pt x="4330" y="11682"/>
                    <a:pt x="4284" y="11660"/>
                  </a:cubicBezTo>
                  <a:cubicBezTo>
                    <a:pt x="4257" y="11646"/>
                    <a:pt x="4225" y="11619"/>
                    <a:pt x="4193" y="11598"/>
                  </a:cubicBezTo>
                  <a:cubicBezTo>
                    <a:pt x="4167" y="11581"/>
                    <a:pt x="4149" y="11570"/>
                    <a:pt x="4121" y="11549"/>
                  </a:cubicBezTo>
                  <a:cubicBezTo>
                    <a:pt x="4065" y="11507"/>
                    <a:pt x="4008" y="11462"/>
                    <a:pt x="3951" y="11408"/>
                  </a:cubicBezTo>
                  <a:cubicBezTo>
                    <a:pt x="3892" y="11352"/>
                    <a:pt x="3829" y="11294"/>
                    <a:pt x="3775" y="11229"/>
                  </a:cubicBezTo>
                  <a:cubicBezTo>
                    <a:pt x="3605" y="11026"/>
                    <a:pt x="3392" y="10865"/>
                    <a:pt x="3126" y="10744"/>
                  </a:cubicBezTo>
                  <a:cubicBezTo>
                    <a:pt x="2921" y="10688"/>
                    <a:pt x="2653" y="10655"/>
                    <a:pt x="2192" y="10621"/>
                  </a:cubicBezTo>
                  <a:cubicBezTo>
                    <a:pt x="1991" y="10606"/>
                    <a:pt x="1833" y="10584"/>
                    <a:pt x="1676" y="10559"/>
                  </a:cubicBezTo>
                  <a:cubicBezTo>
                    <a:pt x="1583" y="10592"/>
                    <a:pt x="1479" y="10614"/>
                    <a:pt x="1379" y="10614"/>
                  </a:cubicBezTo>
                  <a:cubicBezTo>
                    <a:pt x="896" y="10614"/>
                    <a:pt x="992" y="10981"/>
                    <a:pt x="1494" y="11051"/>
                  </a:cubicBezTo>
                  <a:cubicBezTo>
                    <a:pt x="2135" y="11141"/>
                    <a:pt x="2148" y="11352"/>
                    <a:pt x="1531" y="11672"/>
                  </a:cubicBezTo>
                  <a:cubicBezTo>
                    <a:pt x="1202" y="11843"/>
                    <a:pt x="708" y="12198"/>
                    <a:pt x="433" y="12459"/>
                  </a:cubicBezTo>
                  <a:cubicBezTo>
                    <a:pt x="18" y="12853"/>
                    <a:pt x="-54" y="13006"/>
                    <a:pt x="33" y="13357"/>
                  </a:cubicBezTo>
                  <a:cubicBezTo>
                    <a:pt x="164" y="13889"/>
                    <a:pt x="391" y="14040"/>
                    <a:pt x="894" y="13947"/>
                  </a:cubicBezTo>
                  <a:cubicBezTo>
                    <a:pt x="1112" y="13907"/>
                    <a:pt x="1364" y="13957"/>
                    <a:pt x="1458" y="14052"/>
                  </a:cubicBezTo>
                  <a:cubicBezTo>
                    <a:pt x="1584" y="14180"/>
                    <a:pt x="1712" y="14149"/>
                    <a:pt x="1937" y="13941"/>
                  </a:cubicBezTo>
                  <a:cubicBezTo>
                    <a:pt x="2187" y="13712"/>
                    <a:pt x="2282" y="13696"/>
                    <a:pt x="2471" y="13855"/>
                  </a:cubicBezTo>
                  <a:cubicBezTo>
                    <a:pt x="2598" y="13962"/>
                    <a:pt x="2701" y="14183"/>
                    <a:pt x="2701" y="14341"/>
                  </a:cubicBezTo>
                  <a:cubicBezTo>
                    <a:pt x="2701" y="15051"/>
                    <a:pt x="3172" y="15832"/>
                    <a:pt x="3769" y="16106"/>
                  </a:cubicBezTo>
                  <a:cubicBezTo>
                    <a:pt x="4097" y="16256"/>
                    <a:pt x="4469" y="16533"/>
                    <a:pt x="4594" y="16727"/>
                  </a:cubicBezTo>
                  <a:cubicBezTo>
                    <a:pt x="4801" y="17049"/>
                    <a:pt x="4926" y="17081"/>
                    <a:pt x="6037" y="17059"/>
                  </a:cubicBezTo>
                  <a:cubicBezTo>
                    <a:pt x="6759" y="17045"/>
                    <a:pt x="7326" y="17105"/>
                    <a:pt x="7426" y="17207"/>
                  </a:cubicBezTo>
                  <a:cubicBezTo>
                    <a:pt x="7551" y="17333"/>
                    <a:pt x="7490" y="17912"/>
                    <a:pt x="7202" y="19390"/>
                  </a:cubicBezTo>
                  <a:cubicBezTo>
                    <a:pt x="6986" y="20497"/>
                    <a:pt x="6808" y="21448"/>
                    <a:pt x="6808" y="21499"/>
                  </a:cubicBezTo>
                  <a:cubicBezTo>
                    <a:pt x="6808" y="21549"/>
                    <a:pt x="8716" y="21591"/>
                    <a:pt x="11047" y="21591"/>
                  </a:cubicBezTo>
                  <a:lnTo>
                    <a:pt x="15287" y="21591"/>
                  </a:lnTo>
                  <a:lnTo>
                    <a:pt x="14984" y="20263"/>
                  </a:lnTo>
                  <a:cubicBezTo>
                    <a:pt x="14855" y="19695"/>
                    <a:pt x="14794" y="19297"/>
                    <a:pt x="14790" y="19051"/>
                  </a:cubicBezTo>
                  <a:lnTo>
                    <a:pt x="14668" y="19039"/>
                  </a:lnTo>
                  <a:lnTo>
                    <a:pt x="14389" y="18037"/>
                  </a:lnTo>
                  <a:cubicBezTo>
                    <a:pt x="14101" y="16997"/>
                    <a:pt x="14033" y="16307"/>
                    <a:pt x="14207" y="16130"/>
                  </a:cubicBezTo>
                  <a:cubicBezTo>
                    <a:pt x="14263" y="16074"/>
                    <a:pt x="14537" y="16294"/>
                    <a:pt x="14814" y="16622"/>
                  </a:cubicBezTo>
                  <a:cubicBezTo>
                    <a:pt x="14877" y="16697"/>
                    <a:pt x="14942" y="16769"/>
                    <a:pt x="15008" y="16838"/>
                  </a:cubicBezTo>
                  <a:cubicBezTo>
                    <a:pt x="15022" y="16850"/>
                    <a:pt x="15024" y="16849"/>
                    <a:pt x="15038" y="16862"/>
                  </a:cubicBezTo>
                  <a:cubicBezTo>
                    <a:pt x="15042" y="16865"/>
                    <a:pt x="15047" y="16865"/>
                    <a:pt x="15050" y="16868"/>
                  </a:cubicBezTo>
                  <a:cubicBezTo>
                    <a:pt x="15227" y="17029"/>
                    <a:pt x="15389" y="17172"/>
                    <a:pt x="15536" y="17286"/>
                  </a:cubicBezTo>
                  <a:cubicBezTo>
                    <a:pt x="15566" y="17310"/>
                    <a:pt x="15585" y="17320"/>
                    <a:pt x="15614" y="17342"/>
                  </a:cubicBezTo>
                  <a:cubicBezTo>
                    <a:pt x="16031" y="17609"/>
                    <a:pt x="16435" y="17710"/>
                    <a:pt x="16682" y="17575"/>
                  </a:cubicBezTo>
                  <a:cubicBezTo>
                    <a:pt x="16709" y="17561"/>
                    <a:pt x="16730" y="17546"/>
                    <a:pt x="16755" y="17526"/>
                  </a:cubicBezTo>
                  <a:cubicBezTo>
                    <a:pt x="16785" y="17499"/>
                    <a:pt x="16817" y="17469"/>
                    <a:pt x="16846" y="17434"/>
                  </a:cubicBezTo>
                  <a:cubicBezTo>
                    <a:pt x="16884" y="17388"/>
                    <a:pt x="16918" y="17337"/>
                    <a:pt x="16955" y="17280"/>
                  </a:cubicBezTo>
                  <a:cubicBezTo>
                    <a:pt x="16966" y="17262"/>
                    <a:pt x="16980" y="17245"/>
                    <a:pt x="16991" y="17225"/>
                  </a:cubicBezTo>
                  <a:cubicBezTo>
                    <a:pt x="16993" y="17222"/>
                    <a:pt x="16996" y="17215"/>
                    <a:pt x="16997" y="17213"/>
                  </a:cubicBezTo>
                  <a:cubicBezTo>
                    <a:pt x="17010" y="17192"/>
                    <a:pt x="17022" y="17172"/>
                    <a:pt x="17034" y="17151"/>
                  </a:cubicBezTo>
                  <a:cubicBezTo>
                    <a:pt x="17235" y="16752"/>
                    <a:pt x="17490" y="15994"/>
                    <a:pt x="17968" y="14476"/>
                  </a:cubicBezTo>
                  <a:lnTo>
                    <a:pt x="18477" y="12853"/>
                  </a:lnTo>
                  <a:lnTo>
                    <a:pt x="18799" y="12847"/>
                  </a:lnTo>
                  <a:cubicBezTo>
                    <a:pt x="19023" y="12741"/>
                    <a:pt x="19317" y="12787"/>
                    <a:pt x="19800" y="12828"/>
                  </a:cubicBezTo>
                  <a:cubicBezTo>
                    <a:pt x="19806" y="12829"/>
                    <a:pt x="19806" y="12828"/>
                    <a:pt x="19812" y="12828"/>
                  </a:cubicBezTo>
                  <a:cubicBezTo>
                    <a:pt x="20336" y="12816"/>
                    <a:pt x="20806" y="12797"/>
                    <a:pt x="20879" y="12779"/>
                  </a:cubicBezTo>
                  <a:cubicBezTo>
                    <a:pt x="20963" y="12759"/>
                    <a:pt x="21130" y="12735"/>
                    <a:pt x="21255" y="12724"/>
                  </a:cubicBezTo>
                  <a:cubicBezTo>
                    <a:pt x="21258" y="12723"/>
                    <a:pt x="21265" y="12718"/>
                    <a:pt x="21267" y="12718"/>
                  </a:cubicBezTo>
                  <a:cubicBezTo>
                    <a:pt x="21298" y="12704"/>
                    <a:pt x="21326" y="12690"/>
                    <a:pt x="21352" y="12674"/>
                  </a:cubicBezTo>
                  <a:cubicBezTo>
                    <a:pt x="21440" y="12604"/>
                    <a:pt x="21515" y="12461"/>
                    <a:pt x="21534" y="12293"/>
                  </a:cubicBezTo>
                  <a:cubicBezTo>
                    <a:pt x="21546" y="12190"/>
                    <a:pt x="21525" y="12089"/>
                    <a:pt x="21486" y="11992"/>
                  </a:cubicBezTo>
                  <a:cubicBezTo>
                    <a:pt x="21344" y="11753"/>
                    <a:pt x="21057" y="11505"/>
                    <a:pt x="20667" y="11279"/>
                  </a:cubicBezTo>
                  <a:cubicBezTo>
                    <a:pt x="20464" y="11174"/>
                    <a:pt x="20230" y="11070"/>
                    <a:pt x="19951" y="10965"/>
                  </a:cubicBezTo>
                  <a:cubicBezTo>
                    <a:pt x="19447" y="10775"/>
                    <a:pt x="19181" y="10537"/>
                    <a:pt x="19211" y="10369"/>
                  </a:cubicBezTo>
                  <a:cubicBezTo>
                    <a:pt x="19216" y="10344"/>
                    <a:pt x="19224" y="10316"/>
                    <a:pt x="19242" y="10295"/>
                  </a:cubicBezTo>
                  <a:cubicBezTo>
                    <a:pt x="19251" y="10284"/>
                    <a:pt x="19267" y="10279"/>
                    <a:pt x="19278" y="10270"/>
                  </a:cubicBezTo>
                  <a:cubicBezTo>
                    <a:pt x="19302" y="10251"/>
                    <a:pt x="19332" y="10230"/>
                    <a:pt x="19369" y="10215"/>
                  </a:cubicBezTo>
                  <a:cubicBezTo>
                    <a:pt x="19407" y="10198"/>
                    <a:pt x="19451" y="10183"/>
                    <a:pt x="19508" y="10172"/>
                  </a:cubicBezTo>
                  <a:cubicBezTo>
                    <a:pt x="19613" y="10152"/>
                    <a:pt x="19710" y="10124"/>
                    <a:pt x="19793" y="10086"/>
                  </a:cubicBezTo>
                  <a:cubicBezTo>
                    <a:pt x="19877" y="10048"/>
                    <a:pt x="19946" y="10004"/>
                    <a:pt x="20000" y="9957"/>
                  </a:cubicBezTo>
                  <a:cubicBezTo>
                    <a:pt x="20010" y="9947"/>
                    <a:pt x="20021" y="9936"/>
                    <a:pt x="20030" y="9926"/>
                  </a:cubicBezTo>
                  <a:cubicBezTo>
                    <a:pt x="20032" y="9924"/>
                    <a:pt x="20035" y="9921"/>
                    <a:pt x="20036" y="9920"/>
                  </a:cubicBezTo>
                  <a:cubicBezTo>
                    <a:pt x="20044" y="9911"/>
                    <a:pt x="20048" y="9903"/>
                    <a:pt x="20054" y="9895"/>
                  </a:cubicBezTo>
                  <a:cubicBezTo>
                    <a:pt x="20056" y="9893"/>
                    <a:pt x="20059" y="9890"/>
                    <a:pt x="20060" y="9889"/>
                  </a:cubicBezTo>
                  <a:cubicBezTo>
                    <a:pt x="20073" y="9872"/>
                    <a:pt x="20081" y="9862"/>
                    <a:pt x="20091" y="9846"/>
                  </a:cubicBezTo>
                  <a:cubicBezTo>
                    <a:pt x="20106" y="9814"/>
                    <a:pt x="20110" y="9778"/>
                    <a:pt x="20109" y="9747"/>
                  </a:cubicBezTo>
                  <a:cubicBezTo>
                    <a:pt x="20109" y="9744"/>
                    <a:pt x="20109" y="9739"/>
                    <a:pt x="20109" y="9735"/>
                  </a:cubicBezTo>
                  <a:cubicBezTo>
                    <a:pt x="20105" y="9704"/>
                    <a:pt x="20093" y="9676"/>
                    <a:pt x="20066" y="9649"/>
                  </a:cubicBezTo>
                  <a:cubicBezTo>
                    <a:pt x="20054" y="9637"/>
                    <a:pt x="20039" y="9632"/>
                    <a:pt x="20018" y="9624"/>
                  </a:cubicBezTo>
                  <a:cubicBezTo>
                    <a:pt x="19914" y="9593"/>
                    <a:pt x="19699" y="9619"/>
                    <a:pt x="19448" y="9674"/>
                  </a:cubicBezTo>
                  <a:cubicBezTo>
                    <a:pt x="19337" y="9699"/>
                    <a:pt x="19214" y="9729"/>
                    <a:pt x="19084" y="9766"/>
                  </a:cubicBezTo>
                  <a:cubicBezTo>
                    <a:pt x="18598" y="9918"/>
                    <a:pt x="18092" y="10147"/>
                    <a:pt x="17913" y="10344"/>
                  </a:cubicBezTo>
                  <a:cubicBezTo>
                    <a:pt x="17546" y="10774"/>
                    <a:pt x="17241" y="11173"/>
                    <a:pt x="16979" y="11555"/>
                  </a:cubicBezTo>
                  <a:cubicBezTo>
                    <a:pt x="16732" y="11951"/>
                    <a:pt x="16476" y="12384"/>
                    <a:pt x="16300" y="12754"/>
                  </a:cubicBezTo>
                  <a:lnTo>
                    <a:pt x="15881" y="13628"/>
                  </a:lnTo>
                  <a:lnTo>
                    <a:pt x="15766" y="13898"/>
                  </a:lnTo>
                  <a:lnTo>
                    <a:pt x="15760" y="13892"/>
                  </a:lnTo>
                  <a:lnTo>
                    <a:pt x="15639" y="13775"/>
                  </a:lnTo>
                  <a:lnTo>
                    <a:pt x="15378" y="13529"/>
                  </a:lnTo>
                  <a:cubicBezTo>
                    <a:pt x="15368" y="13520"/>
                    <a:pt x="15357" y="13502"/>
                    <a:pt x="15348" y="13492"/>
                  </a:cubicBezTo>
                  <a:lnTo>
                    <a:pt x="15317" y="13468"/>
                  </a:lnTo>
                  <a:cubicBezTo>
                    <a:pt x="15316" y="13467"/>
                    <a:pt x="15312" y="13463"/>
                    <a:pt x="15311" y="13462"/>
                  </a:cubicBezTo>
                  <a:cubicBezTo>
                    <a:pt x="15305" y="13456"/>
                    <a:pt x="15305" y="13449"/>
                    <a:pt x="15299" y="13443"/>
                  </a:cubicBezTo>
                  <a:cubicBezTo>
                    <a:pt x="15088" y="13235"/>
                    <a:pt x="14920" y="13024"/>
                    <a:pt x="14887" y="12927"/>
                  </a:cubicBezTo>
                  <a:cubicBezTo>
                    <a:pt x="14869" y="12898"/>
                    <a:pt x="14859" y="12873"/>
                    <a:pt x="14844" y="12847"/>
                  </a:cubicBezTo>
                  <a:cubicBezTo>
                    <a:pt x="14811" y="12793"/>
                    <a:pt x="14766" y="12734"/>
                    <a:pt x="14741" y="12687"/>
                  </a:cubicBezTo>
                  <a:cubicBezTo>
                    <a:pt x="14605" y="12428"/>
                    <a:pt x="14367" y="11973"/>
                    <a:pt x="14207" y="11666"/>
                  </a:cubicBezTo>
                  <a:cubicBezTo>
                    <a:pt x="14158" y="11590"/>
                    <a:pt x="14108" y="11510"/>
                    <a:pt x="14062" y="11445"/>
                  </a:cubicBezTo>
                  <a:cubicBezTo>
                    <a:pt x="13961" y="11320"/>
                    <a:pt x="13858" y="11208"/>
                    <a:pt x="13758" y="11113"/>
                  </a:cubicBezTo>
                  <a:cubicBezTo>
                    <a:pt x="13653" y="11024"/>
                    <a:pt x="13543" y="10952"/>
                    <a:pt x="13437" y="10910"/>
                  </a:cubicBezTo>
                  <a:cubicBezTo>
                    <a:pt x="13352" y="10876"/>
                    <a:pt x="13268" y="10822"/>
                    <a:pt x="13182" y="10774"/>
                  </a:cubicBezTo>
                  <a:cubicBezTo>
                    <a:pt x="13166" y="10768"/>
                    <a:pt x="13150" y="10763"/>
                    <a:pt x="13134" y="10756"/>
                  </a:cubicBezTo>
                  <a:cubicBezTo>
                    <a:pt x="13074" y="10730"/>
                    <a:pt x="13017" y="10699"/>
                    <a:pt x="12964" y="10664"/>
                  </a:cubicBezTo>
                  <a:cubicBezTo>
                    <a:pt x="12909" y="10629"/>
                    <a:pt x="12859" y="10593"/>
                    <a:pt x="12818" y="10553"/>
                  </a:cubicBezTo>
                  <a:cubicBezTo>
                    <a:pt x="12779" y="10515"/>
                    <a:pt x="12749" y="10475"/>
                    <a:pt x="12727" y="10436"/>
                  </a:cubicBezTo>
                  <a:cubicBezTo>
                    <a:pt x="12726" y="10435"/>
                    <a:pt x="12729" y="10431"/>
                    <a:pt x="12727" y="10430"/>
                  </a:cubicBezTo>
                  <a:cubicBezTo>
                    <a:pt x="12608" y="10319"/>
                    <a:pt x="12408" y="10235"/>
                    <a:pt x="12248" y="10233"/>
                  </a:cubicBezTo>
                  <a:cubicBezTo>
                    <a:pt x="12062" y="10277"/>
                    <a:pt x="11911" y="10186"/>
                    <a:pt x="11739" y="9920"/>
                  </a:cubicBezTo>
                  <a:cubicBezTo>
                    <a:pt x="11646" y="9776"/>
                    <a:pt x="11590" y="9683"/>
                    <a:pt x="11587" y="9588"/>
                  </a:cubicBezTo>
                  <a:cubicBezTo>
                    <a:pt x="11586" y="9585"/>
                    <a:pt x="11588" y="9578"/>
                    <a:pt x="11587" y="9575"/>
                  </a:cubicBezTo>
                  <a:cubicBezTo>
                    <a:pt x="11587" y="9573"/>
                    <a:pt x="11581" y="9572"/>
                    <a:pt x="11581" y="9569"/>
                  </a:cubicBezTo>
                  <a:cubicBezTo>
                    <a:pt x="11540" y="9366"/>
                    <a:pt x="11690" y="9200"/>
                    <a:pt x="12218" y="8647"/>
                  </a:cubicBezTo>
                  <a:cubicBezTo>
                    <a:pt x="12543" y="8306"/>
                    <a:pt x="12812" y="8016"/>
                    <a:pt x="13012" y="7798"/>
                  </a:cubicBezTo>
                  <a:cubicBezTo>
                    <a:pt x="13023" y="7773"/>
                    <a:pt x="13043" y="7739"/>
                    <a:pt x="13043" y="7724"/>
                  </a:cubicBezTo>
                  <a:cubicBezTo>
                    <a:pt x="13043" y="7622"/>
                    <a:pt x="13246" y="7441"/>
                    <a:pt x="13504" y="7300"/>
                  </a:cubicBezTo>
                  <a:cubicBezTo>
                    <a:pt x="13624" y="7195"/>
                    <a:pt x="13756" y="7090"/>
                    <a:pt x="13868" y="7011"/>
                  </a:cubicBezTo>
                  <a:cubicBezTo>
                    <a:pt x="13993" y="6923"/>
                    <a:pt x="14098" y="6805"/>
                    <a:pt x="14171" y="6691"/>
                  </a:cubicBezTo>
                  <a:cubicBezTo>
                    <a:pt x="14185" y="6654"/>
                    <a:pt x="14206" y="6621"/>
                    <a:pt x="14213" y="6581"/>
                  </a:cubicBezTo>
                  <a:cubicBezTo>
                    <a:pt x="14225" y="6521"/>
                    <a:pt x="14245" y="6453"/>
                    <a:pt x="14280" y="6384"/>
                  </a:cubicBezTo>
                  <a:cubicBezTo>
                    <a:pt x="14330" y="6228"/>
                    <a:pt x="14504" y="6003"/>
                    <a:pt x="14717" y="5843"/>
                  </a:cubicBezTo>
                  <a:cubicBezTo>
                    <a:pt x="14733" y="5831"/>
                    <a:pt x="14738" y="5823"/>
                    <a:pt x="14753" y="5812"/>
                  </a:cubicBezTo>
                  <a:cubicBezTo>
                    <a:pt x="14973" y="5642"/>
                    <a:pt x="15108" y="5483"/>
                    <a:pt x="15147" y="5345"/>
                  </a:cubicBezTo>
                  <a:cubicBezTo>
                    <a:pt x="15151" y="5245"/>
                    <a:pt x="15076" y="5133"/>
                    <a:pt x="14959" y="5000"/>
                  </a:cubicBezTo>
                  <a:cubicBezTo>
                    <a:pt x="14949" y="4996"/>
                    <a:pt x="14940" y="4992"/>
                    <a:pt x="14929" y="4988"/>
                  </a:cubicBezTo>
                  <a:cubicBezTo>
                    <a:pt x="14845" y="4955"/>
                    <a:pt x="14793" y="4894"/>
                    <a:pt x="14765" y="4766"/>
                  </a:cubicBezTo>
                  <a:cubicBezTo>
                    <a:pt x="14642" y="4600"/>
                    <a:pt x="14594" y="4429"/>
                    <a:pt x="14644" y="4299"/>
                  </a:cubicBezTo>
                  <a:cubicBezTo>
                    <a:pt x="14698" y="4158"/>
                    <a:pt x="14779" y="3591"/>
                    <a:pt x="14826" y="3032"/>
                  </a:cubicBezTo>
                  <a:cubicBezTo>
                    <a:pt x="14826" y="3029"/>
                    <a:pt x="14826" y="3024"/>
                    <a:pt x="14826" y="3020"/>
                  </a:cubicBezTo>
                  <a:cubicBezTo>
                    <a:pt x="14861" y="2394"/>
                    <a:pt x="14828" y="2089"/>
                    <a:pt x="14717" y="1858"/>
                  </a:cubicBezTo>
                  <a:cubicBezTo>
                    <a:pt x="14677" y="1808"/>
                    <a:pt x="14638" y="1763"/>
                    <a:pt x="14577" y="1710"/>
                  </a:cubicBezTo>
                  <a:cubicBezTo>
                    <a:pt x="14498" y="1641"/>
                    <a:pt x="14306" y="1440"/>
                    <a:pt x="14159" y="1298"/>
                  </a:cubicBezTo>
                  <a:cubicBezTo>
                    <a:pt x="14145" y="1291"/>
                    <a:pt x="14138" y="1297"/>
                    <a:pt x="14122" y="1286"/>
                  </a:cubicBezTo>
                  <a:cubicBezTo>
                    <a:pt x="13965" y="1180"/>
                    <a:pt x="13693" y="926"/>
                    <a:pt x="13431" y="640"/>
                  </a:cubicBezTo>
                  <a:cubicBezTo>
                    <a:pt x="13426" y="634"/>
                    <a:pt x="13424" y="634"/>
                    <a:pt x="13419" y="628"/>
                  </a:cubicBezTo>
                  <a:cubicBezTo>
                    <a:pt x="13328" y="530"/>
                    <a:pt x="13240" y="439"/>
                    <a:pt x="13158" y="364"/>
                  </a:cubicBezTo>
                  <a:cubicBezTo>
                    <a:pt x="13154" y="360"/>
                    <a:pt x="13156" y="361"/>
                    <a:pt x="13152" y="357"/>
                  </a:cubicBezTo>
                  <a:cubicBezTo>
                    <a:pt x="13120" y="333"/>
                    <a:pt x="13081" y="300"/>
                    <a:pt x="13049" y="277"/>
                  </a:cubicBezTo>
                  <a:cubicBezTo>
                    <a:pt x="12788" y="98"/>
                    <a:pt x="12543" y="11"/>
                    <a:pt x="12236" y="1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sp>
        <p:nvSpPr>
          <p:cNvPr id="30" name="AutoShape 38"/>
          <p:cNvSpPr/>
          <p:nvPr/>
        </p:nvSpPr>
        <p:spPr>
          <a:xfrm>
            <a:off x="2105025" y="3115002"/>
            <a:ext cx="327025" cy="173038"/>
          </a:xfrm>
          <a:custGeom>
            <a:avLst/>
            <a:gdLst>
              <a:gd name="txL" fmla="*/ 0 w 21600"/>
              <a:gd name="txT" fmla="*/ 0 h 21369"/>
              <a:gd name="txR" fmla="*/ 21600 w 21600"/>
              <a:gd name="txB" fmla="*/ 21369 h 21369"/>
            </a:gdLst>
            <a:ahLst/>
            <a:cxnLst>
              <a:cxn ang="0">
                <a:pos x="417513" y="209540"/>
              </a:cxn>
              <a:cxn ang="0">
                <a:pos x="417513" y="209540"/>
              </a:cxn>
              <a:cxn ang="0">
                <a:pos x="417513" y="209540"/>
              </a:cxn>
              <a:cxn ang="0">
                <a:pos x="417513" y="209540"/>
              </a:cxn>
            </a:cxnLst>
            <a:rect l="txL" t="txT" r="txR" b="txB"/>
            <a:pathLst>
              <a:path w="21600" h="21369">
                <a:moveTo>
                  <a:pt x="21600" y="21364"/>
                </a:moveTo>
                <a:cubicBezTo>
                  <a:pt x="13268" y="21600"/>
                  <a:pt x="6068" y="14479"/>
                  <a:pt x="0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31" name="AutoShape 39" descr="typeset_tile_2x"/>
          <p:cNvSpPr/>
          <p:nvPr/>
        </p:nvSpPr>
        <p:spPr>
          <a:xfrm>
            <a:off x="935038" y="2441902"/>
            <a:ext cx="1893887" cy="673100"/>
          </a:xfrm>
          <a:prstGeom prst="roundRect">
            <a:avLst>
              <a:gd name="adj" fmla="val 28301"/>
            </a:avLst>
          </a:prstGeom>
          <a:blipFill rotWithShape="0">
            <a:blip r:embed="rId4"/>
          </a:blipFill>
          <a:ln w="12700">
            <a:noFill/>
          </a:ln>
        </p:spPr>
        <p:txBody>
          <a:bodyPr lIns="50800" tIns="50800" rIns="50800" bIns="5080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smtClean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 </a:t>
            </a:r>
            <a:r>
              <a:rPr lang="zh-CN" altLang="zh-CN" sz="2800" dirty="0" smtClean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usually</a:t>
            </a:r>
            <a:endParaRPr lang="zh-CN" altLang="zh-CN" sz="2800" dirty="0">
              <a:solidFill>
                <a:srgbClr val="FFFFFF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32" name="AutoShape 40"/>
          <p:cNvSpPr/>
          <p:nvPr/>
        </p:nvSpPr>
        <p:spPr>
          <a:xfrm>
            <a:off x="3617913" y="2484765"/>
            <a:ext cx="927100" cy="67184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600869" y="520700"/>
              </a:cxn>
              <a:cxn ang="0">
                <a:pos x="600869" y="520700"/>
              </a:cxn>
              <a:cxn ang="0">
                <a:pos x="600869" y="520700"/>
              </a:cxn>
              <a:cxn ang="0">
                <a:pos x="600869" y="520700"/>
              </a:cxn>
            </a:cxnLst>
            <a:rect l="txL" t="txT" r="txR" b="txB"/>
            <a:pathLst>
              <a:path w="21600" h="21600">
                <a:moveTo>
                  <a:pt x="0" y="21600"/>
                </a:moveTo>
                <a:cubicBezTo>
                  <a:pt x="8887" y="21330"/>
                  <a:pt x="16087" y="14130"/>
                  <a:pt x="21600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33" name="AutoShape 41" descr="typeset_tile_2x"/>
          <p:cNvSpPr/>
          <p:nvPr/>
        </p:nvSpPr>
        <p:spPr>
          <a:xfrm>
            <a:off x="3506788" y="1811665"/>
            <a:ext cx="2347912" cy="673100"/>
          </a:xfrm>
          <a:prstGeom prst="roundRect">
            <a:avLst>
              <a:gd name="adj" fmla="val 28301"/>
            </a:avLst>
          </a:prstGeom>
          <a:blipFill rotWithShape="0">
            <a:blip r:embed="rId4"/>
          </a:blipFill>
          <a:ln w="12700">
            <a:noFill/>
          </a:ln>
        </p:spPr>
        <p:txBody>
          <a:bodyPr lIns="50800" tIns="50800" rIns="50800" bIns="5080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smtClean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</a:t>
            </a:r>
            <a:r>
              <a:rPr lang="zh-CN" altLang="zh-CN" sz="2800" dirty="0" smtClean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sometimes</a:t>
            </a:r>
            <a:endParaRPr lang="zh-CN" altLang="zh-CN" sz="2800" dirty="0">
              <a:solidFill>
                <a:srgbClr val="FFFFFF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34" name="AutoShape 42"/>
          <p:cNvSpPr/>
          <p:nvPr/>
        </p:nvSpPr>
        <p:spPr>
          <a:xfrm>
            <a:off x="1198563" y="2203777"/>
            <a:ext cx="217487" cy="238125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108744" y="119063"/>
              </a:cxn>
              <a:cxn ang="0">
                <a:pos x="108744" y="119063"/>
              </a:cxn>
              <a:cxn ang="0">
                <a:pos x="108744" y="119063"/>
              </a:cxn>
              <a:cxn ang="0">
                <a:pos x="108744" y="119063"/>
              </a:cxn>
            </a:cxnLst>
            <a:rect l="txL" t="txT" r="txR" b="txB"/>
            <a:pathLst>
              <a:path w="21600" h="21600">
                <a:moveTo>
                  <a:pt x="21600" y="21600"/>
                </a:moveTo>
                <a:cubicBezTo>
                  <a:pt x="13903" y="14950"/>
                  <a:pt x="6703" y="7750"/>
                  <a:pt x="0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grpSp>
        <p:nvGrpSpPr>
          <p:cNvPr id="35" name="Group 43"/>
          <p:cNvGrpSpPr/>
          <p:nvPr/>
        </p:nvGrpSpPr>
        <p:grpSpPr>
          <a:xfrm>
            <a:off x="1790700" y="909965"/>
            <a:ext cx="1409700" cy="1228725"/>
            <a:chOff x="0" y="0"/>
            <a:chExt cx="1409702" cy="1229127"/>
          </a:xfrm>
        </p:grpSpPr>
        <p:pic>
          <p:nvPicPr>
            <p:cNvPr id="49" name="Picture 44" descr="1.jp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1409702" cy="1229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0" name="AutoShape 45"/>
            <p:cNvSpPr/>
            <p:nvPr/>
          </p:nvSpPr>
          <p:spPr>
            <a:xfrm>
              <a:off x="0" y="0"/>
              <a:ext cx="1409702" cy="1229127"/>
            </a:xfrm>
            <a:custGeom>
              <a:avLst/>
              <a:gdLst>
                <a:gd name="txL" fmla="*/ 0 w 21596"/>
                <a:gd name="txT" fmla="*/ 0 h 21576"/>
                <a:gd name="txR" fmla="*/ 21596 w 21596"/>
                <a:gd name="txB" fmla="*/ 21576 h 21576"/>
              </a:gdLst>
              <a:ahLst/>
              <a:cxnLst>
                <a:cxn ang="0">
                  <a:pos x="704851" y="615646"/>
                </a:cxn>
                <a:cxn ang="0">
                  <a:pos x="704851" y="615646"/>
                </a:cxn>
                <a:cxn ang="0">
                  <a:pos x="704851" y="615646"/>
                </a:cxn>
                <a:cxn ang="0">
                  <a:pos x="704851" y="615646"/>
                </a:cxn>
              </a:cxnLst>
              <a:rect l="txL" t="txT" r="txR" b="txB"/>
              <a:pathLst>
                <a:path w="21596" h="21576">
                  <a:moveTo>
                    <a:pt x="9661" y="10"/>
                  </a:moveTo>
                  <a:cubicBezTo>
                    <a:pt x="9025" y="39"/>
                    <a:pt x="8412" y="132"/>
                    <a:pt x="7874" y="289"/>
                  </a:cubicBezTo>
                  <a:cubicBezTo>
                    <a:pt x="7008" y="542"/>
                    <a:pt x="5810" y="1188"/>
                    <a:pt x="5308" y="1675"/>
                  </a:cubicBezTo>
                  <a:cubicBezTo>
                    <a:pt x="5023" y="1951"/>
                    <a:pt x="4795" y="2068"/>
                    <a:pt x="4299" y="2170"/>
                  </a:cubicBezTo>
                  <a:cubicBezTo>
                    <a:pt x="2201" y="2601"/>
                    <a:pt x="692" y="4611"/>
                    <a:pt x="395" y="7374"/>
                  </a:cubicBezTo>
                  <a:cubicBezTo>
                    <a:pt x="352" y="7778"/>
                    <a:pt x="245" y="8366"/>
                    <a:pt x="158" y="8683"/>
                  </a:cubicBezTo>
                  <a:cubicBezTo>
                    <a:pt x="39" y="9117"/>
                    <a:pt x="2" y="9644"/>
                    <a:pt x="0" y="10787"/>
                  </a:cubicBezTo>
                  <a:cubicBezTo>
                    <a:pt x="-4" y="13196"/>
                    <a:pt x="440" y="15150"/>
                    <a:pt x="1344" y="16674"/>
                  </a:cubicBezTo>
                  <a:cubicBezTo>
                    <a:pt x="1554" y="17029"/>
                    <a:pt x="1821" y="17521"/>
                    <a:pt x="1933" y="17768"/>
                  </a:cubicBezTo>
                  <a:cubicBezTo>
                    <a:pt x="2216" y="18389"/>
                    <a:pt x="2774" y="18908"/>
                    <a:pt x="3745" y="19447"/>
                  </a:cubicBezTo>
                  <a:cubicBezTo>
                    <a:pt x="5121" y="20210"/>
                    <a:pt x="6934" y="20697"/>
                    <a:pt x="8184" y="20638"/>
                  </a:cubicBezTo>
                  <a:cubicBezTo>
                    <a:pt x="8578" y="20620"/>
                    <a:pt x="8786" y="20666"/>
                    <a:pt x="9029" y="20833"/>
                  </a:cubicBezTo>
                  <a:cubicBezTo>
                    <a:pt x="9406" y="21092"/>
                    <a:pt x="10293" y="21367"/>
                    <a:pt x="11114" y="21481"/>
                  </a:cubicBezTo>
                  <a:cubicBezTo>
                    <a:pt x="11124" y="21482"/>
                    <a:pt x="11129" y="21487"/>
                    <a:pt x="11138" y="21488"/>
                  </a:cubicBezTo>
                  <a:cubicBezTo>
                    <a:pt x="11145" y="21489"/>
                    <a:pt x="11156" y="21487"/>
                    <a:pt x="11163" y="21488"/>
                  </a:cubicBezTo>
                  <a:cubicBezTo>
                    <a:pt x="11425" y="21523"/>
                    <a:pt x="11677" y="21550"/>
                    <a:pt x="11929" y="21565"/>
                  </a:cubicBezTo>
                  <a:cubicBezTo>
                    <a:pt x="12194" y="21574"/>
                    <a:pt x="12462" y="21581"/>
                    <a:pt x="12750" y="21572"/>
                  </a:cubicBezTo>
                  <a:cubicBezTo>
                    <a:pt x="12827" y="21569"/>
                    <a:pt x="12868" y="21567"/>
                    <a:pt x="12938" y="21565"/>
                  </a:cubicBezTo>
                  <a:cubicBezTo>
                    <a:pt x="14464" y="21480"/>
                    <a:pt x="15787" y="20978"/>
                    <a:pt x="16927" y="20046"/>
                  </a:cubicBezTo>
                  <a:cubicBezTo>
                    <a:pt x="17408" y="19653"/>
                    <a:pt x="19041" y="17735"/>
                    <a:pt x="19371" y="17176"/>
                  </a:cubicBezTo>
                  <a:cubicBezTo>
                    <a:pt x="19529" y="16906"/>
                    <a:pt x="19734" y="16359"/>
                    <a:pt x="19827" y="15964"/>
                  </a:cubicBezTo>
                  <a:cubicBezTo>
                    <a:pt x="19877" y="15748"/>
                    <a:pt x="19950" y="15525"/>
                    <a:pt x="20027" y="15323"/>
                  </a:cubicBezTo>
                  <a:cubicBezTo>
                    <a:pt x="20028" y="15321"/>
                    <a:pt x="20027" y="15317"/>
                    <a:pt x="20027" y="15316"/>
                  </a:cubicBezTo>
                  <a:cubicBezTo>
                    <a:pt x="20048" y="15260"/>
                    <a:pt x="20071" y="15222"/>
                    <a:pt x="20094" y="15169"/>
                  </a:cubicBezTo>
                  <a:cubicBezTo>
                    <a:pt x="20097" y="15164"/>
                    <a:pt x="20098" y="15154"/>
                    <a:pt x="20100" y="15148"/>
                  </a:cubicBezTo>
                  <a:cubicBezTo>
                    <a:pt x="20138" y="15063"/>
                    <a:pt x="20183" y="14962"/>
                    <a:pt x="20216" y="14912"/>
                  </a:cubicBezTo>
                  <a:cubicBezTo>
                    <a:pt x="20518" y="14451"/>
                    <a:pt x="20839" y="13333"/>
                    <a:pt x="21018" y="12146"/>
                  </a:cubicBezTo>
                  <a:cubicBezTo>
                    <a:pt x="21147" y="11295"/>
                    <a:pt x="21155" y="10987"/>
                    <a:pt x="21061" y="10007"/>
                  </a:cubicBezTo>
                  <a:cubicBezTo>
                    <a:pt x="20956" y="8920"/>
                    <a:pt x="20758" y="8054"/>
                    <a:pt x="20496" y="7513"/>
                  </a:cubicBezTo>
                  <a:cubicBezTo>
                    <a:pt x="20427" y="7372"/>
                    <a:pt x="20388" y="7037"/>
                    <a:pt x="20404" y="6726"/>
                  </a:cubicBezTo>
                  <a:cubicBezTo>
                    <a:pt x="20464" y="5554"/>
                    <a:pt x="19869" y="4038"/>
                    <a:pt x="18945" y="3013"/>
                  </a:cubicBezTo>
                  <a:cubicBezTo>
                    <a:pt x="17958" y="1917"/>
                    <a:pt x="16643" y="1238"/>
                    <a:pt x="15510" y="1236"/>
                  </a:cubicBezTo>
                  <a:cubicBezTo>
                    <a:pt x="15186" y="1236"/>
                    <a:pt x="14836" y="1164"/>
                    <a:pt x="14677" y="1069"/>
                  </a:cubicBezTo>
                  <a:cubicBezTo>
                    <a:pt x="14183" y="775"/>
                    <a:pt x="12626" y="299"/>
                    <a:pt x="11576" y="122"/>
                  </a:cubicBezTo>
                  <a:cubicBezTo>
                    <a:pt x="10958" y="17"/>
                    <a:pt x="10297" y="-19"/>
                    <a:pt x="9661" y="10"/>
                  </a:cubicBezTo>
                  <a:close/>
                  <a:moveTo>
                    <a:pt x="21596" y="12724"/>
                  </a:moveTo>
                  <a:cubicBezTo>
                    <a:pt x="21587" y="12762"/>
                    <a:pt x="21586" y="12801"/>
                    <a:pt x="21596" y="12843"/>
                  </a:cubicBezTo>
                  <a:lnTo>
                    <a:pt x="21596" y="12724"/>
                  </a:lnTo>
                  <a:close/>
                </a:path>
              </a:pathLst>
            </a:custGeom>
            <a:noFill/>
            <a:ln w="25400" cap="flat" cmpd="sng">
              <a:solidFill>
                <a:srgbClr val="FF26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grpSp>
        <p:nvGrpSpPr>
          <p:cNvPr id="36" name="Group 46"/>
          <p:cNvGrpSpPr/>
          <p:nvPr/>
        </p:nvGrpSpPr>
        <p:grpSpPr>
          <a:xfrm>
            <a:off x="168275" y="1078241"/>
            <a:ext cx="1414463" cy="1174749"/>
            <a:chOff x="0" y="0"/>
            <a:chExt cx="1414956" cy="1174303"/>
          </a:xfrm>
        </p:grpSpPr>
        <p:pic>
          <p:nvPicPr>
            <p:cNvPr id="47" name="Picture 47" descr="1.jp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0"/>
              <a:ext cx="1414956" cy="117430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" name="AutoShape 48"/>
            <p:cNvSpPr/>
            <p:nvPr/>
          </p:nvSpPr>
          <p:spPr>
            <a:xfrm>
              <a:off x="0" y="0"/>
              <a:ext cx="1414956" cy="1174303"/>
            </a:xfrm>
            <a:custGeom>
              <a:avLst/>
              <a:gdLst>
                <a:gd name="txL" fmla="*/ 0 w 21580"/>
                <a:gd name="txT" fmla="*/ 0 h 21447"/>
                <a:gd name="txR" fmla="*/ 21580 w 21580"/>
                <a:gd name="txB" fmla="*/ 21447 h 21447"/>
              </a:gdLst>
              <a:ahLst/>
              <a:cxnLst>
                <a:cxn ang="0">
                  <a:pos x="707478" y="587672"/>
                </a:cxn>
                <a:cxn ang="0">
                  <a:pos x="707478" y="587672"/>
                </a:cxn>
                <a:cxn ang="0">
                  <a:pos x="707478" y="587672"/>
                </a:cxn>
                <a:cxn ang="0">
                  <a:pos x="707478" y="587672"/>
                </a:cxn>
              </a:cxnLst>
              <a:rect l="txL" t="txT" r="txR" b="txB"/>
              <a:pathLst>
                <a:path w="21580" h="21447">
                  <a:moveTo>
                    <a:pt x="9563" y="0"/>
                  </a:moveTo>
                  <a:cubicBezTo>
                    <a:pt x="8317" y="-10"/>
                    <a:pt x="7513" y="197"/>
                    <a:pt x="6591" y="768"/>
                  </a:cubicBezTo>
                  <a:cubicBezTo>
                    <a:pt x="6362" y="911"/>
                    <a:pt x="5855" y="1105"/>
                    <a:pt x="5466" y="1203"/>
                  </a:cubicBezTo>
                  <a:cubicBezTo>
                    <a:pt x="3151" y="1789"/>
                    <a:pt x="1960" y="2985"/>
                    <a:pt x="1386" y="5292"/>
                  </a:cubicBezTo>
                  <a:cubicBezTo>
                    <a:pt x="1277" y="5731"/>
                    <a:pt x="1129" y="6219"/>
                    <a:pt x="1059" y="6372"/>
                  </a:cubicBezTo>
                  <a:cubicBezTo>
                    <a:pt x="167" y="8335"/>
                    <a:pt x="0" y="9013"/>
                    <a:pt x="0" y="10619"/>
                  </a:cubicBezTo>
                  <a:cubicBezTo>
                    <a:pt x="0" y="12276"/>
                    <a:pt x="302" y="13782"/>
                    <a:pt x="829" y="14744"/>
                  </a:cubicBezTo>
                  <a:cubicBezTo>
                    <a:pt x="963" y="14988"/>
                    <a:pt x="1130" y="15411"/>
                    <a:pt x="1198" y="15686"/>
                  </a:cubicBezTo>
                  <a:cubicBezTo>
                    <a:pt x="1748" y="17901"/>
                    <a:pt x="3105" y="19311"/>
                    <a:pt x="5690" y="20354"/>
                  </a:cubicBezTo>
                  <a:cubicBezTo>
                    <a:pt x="7060" y="20907"/>
                    <a:pt x="7576" y="21037"/>
                    <a:pt x="9267" y="21282"/>
                  </a:cubicBezTo>
                  <a:cubicBezTo>
                    <a:pt x="11399" y="21590"/>
                    <a:pt x="12965" y="21473"/>
                    <a:pt x="14490" y="20883"/>
                  </a:cubicBezTo>
                  <a:cubicBezTo>
                    <a:pt x="15376" y="20540"/>
                    <a:pt x="17144" y="19517"/>
                    <a:pt x="17686" y="19035"/>
                  </a:cubicBezTo>
                  <a:cubicBezTo>
                    <a:pt x="17822" y="18913"/>
                    <a:pt x="17995" y="18792"/>
                    <a:pt x="18164" y="18687"/>
                  </a:cubicBezTo>
                  <a:cubicBezTo>
                    <a:pt x="18189" y="18641"/>
                    <a:pt x="18260" y="18602"/>
                    <a:pt x="18394" y="18564"/>
                  </a:cubicBezTo>
                  <a:cubicBezTo>
                    <a:pt x="18459" y="18528"/>
                    <a:pt x="18528" y="18486"/>
                    <a:pt x="18576" y="18469"/>
                  </a:cubicBezTo>
                  <a:cubicBezTo>
                    <a:pt x="19340" y="18206"/>
                    <a:pt x="19691" y="17884"/>
                    <a:pt x="20301" y="16904"/>
                  </a:cubicBezTo>
                  <a:cubicBezTo>
                    <a:pt x="20768" y="16153"/>
                    <a:pt x="20926" y="15798"/>
                    <a:pt x="21076" y="15135"/>
                  </a:cubicBezTo>
                  <a:cubicBezTo>
                    <a:pt x="21416" y="13625"/>
                    <a:pt x="21561" y="12446"/>
                    <a:pt x="21578" y="11032"/>
                  </a:cubicBezTo>
                  <a:cubicBezTo>
                    <a:pt x="21600" y="9182"/>
                    <a:pt x="21384" y="8337"/>
                    <a:pt x="20434" y="6480"/>
                  </a:cubicBezTo>
                  <a:cubicBezTo>
                    <a:pt x="20387" y="6389"/>
                    <a:pt x="20255" y="6060"/>
                    <a:pt x="20138" y="5755"/>
                  </a:cubicBezTo>
                  <a:cubicBezTo>
                    <a:pt x="19783" y="4834"/>
                    <a:pt x="18405" y="3377"/>
                    <a:pt x="17190" y="2610"/>
                  </a:cubicBezTo>
                  <a:cubicBezTo>
                    <a:pt x="17095" y="2551"/>
                    <a:pt x="17002" y="2490"/>
                    <a:pt x="16905" y="2436"/>
                  </a:cubicBezTo>
                  <a:cubicBezTo>
                    <a:pt x="16248" y="2078"/>
                    <a:pt x="15174" y="1698"/>
                    <a:pt x="14490" y="1588"/>
                  </a:cubicBezTo>
                  <a:cubicBezTo>
                    <a:pt x="14341" y="1563"/>
                    <a:pt x="14197" y="1533"/>
                    <a:pt x="14061" y="1493"/>
                  </a:cubicBezTo>
                  <a:cubicBezTo>
                    <a:pt x="14054" y="1493"/>
                    <a:pt x="14043" y="1486"/>
                    <a:pt x="14036" y="1486"/>
                  </a:cubicBezTo>
                  <a:cubicBezTo>
                    <a:pt x="13941" y="1486"/>
                    <a:pt x="13757" y="1398"/>
                    <a:pt x="13558" y="1290"/>
                  </a:cubicBezTo>
                  <a:cubicBezTo>
                    <a:pt x="13554" y="1288"/>
                    <a:pt x="13551" y="1285"/>
                    <a:pt x="13546" y="1283"/>
                  </a:cubicBezTo>
                  <a:cubicBezTo>
                    <a:pt x="13401" y="1214"/>
                    <a:pt x="13251" y="1142"/>
                    <a:pt x="13092" y="1044"/>
                  </a:cubicBezTo>
                  <a:cubicBezTo>
                    <a:pt x="12709" y="808"/>
                    <a:pt x="12021" y="478"/>
                    <a:pt x="11561" y="312"/>
                  </a:cubicBezTo>
                  <a:cubicBezTo>
                    <a:pt x="10852" y="55"/>
                    <a:pt x="10547" y="8"/>
                    <a:pt x="9563" y="0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FF26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grpSp>
        <p:nvGrpSpPr>
          <p:cNvPr id="37" name="Group 49"/>
          <p:cNvGrpSpPr/>
          <p:nvPr/>
        </p:nvGrpSpPr>
        <p:grpSpPr>
          <a:xfrm>
            <a:off x="3373438" y="244803"/>
            <a:ext cx="1392237" cy="1100137"/>
            <a:chOff x="0" y="0"/>
            <a:chExt cx="1391696" cy="1099395"/>
          </a:xfrm>
        </p:grpSpPr>
        <p:pic>
          <p:nvPicPr>
            <p:cNvPr id="45" name="Picture 50" descr="1.jp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0"/>
              <a:ext cx="1391696" cy="10993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6" name="AutoShape 51"/>
            <p:cNvSpPr/>
            <p:nvPr/>
          </p:nvSpPr>
          <p:spPr>
            <a:xfrm>
              <a:off x="0" y="0"/>
              <a:ext cx="1391696" cy="1099395"/>
            </a:xfrm>
            <a:custGeom>
              <a:avLst/>
              <a:gdLst>
                <a:gd name="txL" fmla="*/ 0 w 21496"/>
                <a:gd name="txT" fmla="*/ 0 h 21575"/>
                <a:gd name="txR" fmla="*/ 21496 w 21496"/>
                <a:gd name="txB" fmla="*/ 21575 h 21575"/>
              </a:gdLst>
              <a:ahLst/>
              <a:cxnLst>
                <a:cxn ang="0">
                  <a:pos x="695848" y="550793"/>
                </a:cxn>
                <a:cxn ang="0">
                  <a:pos x="695848" y="550793"/>
                </a:cxn>
                <a:cxn ang="0">
                  <a:pos x="695848" y="550793"/>
                </a:cxn>
                <a:cxn ang="0">
                  <a:pos x="695848" y="550793"/>
                </a:cxn>
              </a:cxnLst>
              <a:rect l="txL" t="txT" r="txR" b="txB"/>
              <a:pathLst>
                <a:path w="21496" h="21575">
                  <a:moveTo>
                    <a:pt x="9141" y="1"/>
                  </a:moveTo>
                  <a:cubicBezTo>
                    <a:pt x="7501" y="-22"/>
                    <a:pt x="6150" y="414"/>
                    <a:pt x="5390" y="1255"/>
                  </a:cubicBezTo>
                  <a:cubicBezTo>
                    <a:pt x="5213" y="1451"/>
                    <a:pt x="4966" y="1650"/>
                    <a:pt x="4838" y="1699"/>
                  </a:cubicBezTo>
                  <a:cubicBezTo>
                    <a:pt x="4323" y="1895"/>
                    <a:pt x="3124" y="2774"/>
                    <a:pt x="2686" y="3272"/>
                  </a:cubicBezTo>
                  <a:cubicBezTo>
                    <a:pt x="2187" y="3841"/>
                    <a:pt x="1852" y="4477"/>
                    <a:pt x="1626" y="5290"/>
                  </a:cubicBezTo>
                  <a:cubicBezTo>
                    <a:pt x="1536" y="5611"/>
                    <a:pt x="1319" y="5990"/>
                    <a:pt x="1031" y="6318"/>
                  </a:cubicBezTo>
                  <a:cubicBezTo>
                    <a:pt x="772" y="6612"/>
                    <a:pt x="459" y="7130"/>
                    <a:pt x="308" y="7517"/>
                  </a:cubicBezTo>
                  <a:cubicBezTo>
                    <a:pt x="42" y="8194"/>
                    <a:pt x="38" y="8213"/>
                    <a:pt x="7" y="10742"/>
                  </a:cubicBezTo>
                  <a:cubicBezTo>
                    <a:pt x="-29" y="13767"/>
                    <a:pt x="48" y="14347"/>
                    <a:pt x="731" y="16108"/>
                  </a:cubicBezTo>
                  <a:cubicBezTo>
                    <a:pt x="1279" y="17522"/>
                    <a:pt x="1966" y="18538"/>
                    <a:pt x="2852" y="19247"/>
                  </a:cubicBezTo>
                  <a:cubicBezTo>
                    <a:pt x="4015" y="20178"/>
                    <a:pt x="5056" y="20626"/>
                    <a:pt x="6376" y="20773"/>
                  </a:cubicBezTo>
                  <a:cubicBezTo>
                    <a:pt x="6786" y="20819"/>
                    <a:pt x="7456" y="20970"/>
                    <a:pt x="7866" y="21108"/>
                  </a:cubicBezTo>
                  <a:cubicBezTo>
                    <a:pt x="8276" y="21247"/>
                    <a:pt x="8905" y="21409"/>
                    <a:pt x="9264" y="21467"/>
                  </a:cubicBezTo>
                  <a:cubicBezTo>
                    <a:pt x="9748" y="21544"/>
                    <a:pt x="10391" y="21578"/>
                    <a:pt x="11048" y="21576"/>
                  </a:cubicBezTo>
                  <a:cubicBezTo>
                    <a:pt x="11147" y="21574"/>
                    <a:pt x="11248" y="21571"/>
                    <a:pt x="11354" y="21568"/>
                  </a:cubicBezTo>
                  <a:cubicBezTo>
                    <a:pt x="11632" y="21562"/>
                    <a:pt x="11907" y="21557"/>
                    <a:pt x="12169" y="21537"/>
                  </a:cubicBezTo>
                  <a:cubicBezTo>
                    <a:pt x="12185" y="21536"/>
                    <a:pt x="12203" y="21538"/>
                    <a:pt x="12218" y="21537"/>
                  </a:cubicBezTo>
                  <a:cubicBezTo>
                    <a:pt x="12224" y="21536"/>
                    <a:pt x="12225" y="21529"/>
                    <a:pt x="12231" y="21529"/>
                  </a:cubicBezTo>
                  <a:cubicBezTo>
                    <a:pt x="12554" y="21503"/>
                    <a:pt x="12861" y="21466"/>
                    <a:pt x="13120" y="21420"/>
                  </a:cubicBezTo>
                  <a:cubicBezTo>
                    <a:pt x="14709" y="21134"/>
                    <a:pt x="15777" y="20661"/>
                    <a:pt x="16411" y="19963"/>
                  </a:cubicBezTo>
                  <a:cubicBezTo>
                    <a:pt x="16579" y="19778"/>
                    <a:pt x="16989" y="19512"/>
                    <a:pt x="17325" y="19371"/>
                  </a:cubicBezTo>
                  <a:cubicBezTo>
                    <a:pt x="18200" y="19006"/>
                    <a:pt x="19008" y="18362"/>
                    <a:pt x="19783" y="17409"/>
                  </a:cubicBezTo>
                  <a:cubicBezTo>
                    <a:pt x="20692" y="16291"/>
                    <a:pt x="21241" y="14832"/>
                    <a:pt x="21315" y="13452"/>
                  </a:cubicBezTo>
                  <a:cubicBezTo>
                    <a:pt x="21316" y="13449"/>
                    <a:pt x="21315" y="13440"/>
                    <a:pt x="21315" y="13437"/>
                  </a:cubicBezTo>
                  <a:cubicBezTo>
                    <a:pt x="21314" y="13250"/>
                    <a:pt x="21309" y="13034"/>
                    <a:pt x="21297" y="12759"/>
                  </a:cubicBezTo>
                  <a:cubicBezTo>
                    <a:pt x="21296" y="12723"/>
                    <a:pt x="21298" y="12701"/>
                    <a:pt x="21297" y="12665"/>
                  </a:cubicBezTo>
                  <a:cubicBezTo>
                    <a:pt x="21284" y="12512"/>
                    <a:pt x="21268" y="12362"/>
                    <a:pt x="21242" y="12214"/>
                  </a:cubicBezTo>
                  <a:cubicBezTo>
                    <a:pt x="21204" y="12004"/>
                    <a:pt x="21254" y="11453"/>
                    <a:pt x="21358" y="10859"/>
                  </a:cubicBezTo>
                  <a:cubicBezTo>
                    <a:pt x="21571" y="9646"/>
                    <a:pt x="21533" y="8020"/>
                    <a:pt x="21273" y="7198"/>
                  </a:cubicBezTo>
                  <a:cubicBezTo>
                    <a:pt x="20840" y="5832"/>
                    <a:pt x="20236" y="4856"/>
                    <a:pt x="19532" y="4386"/>
                  </a:cubicBezTo>
                  <a:cubicBezTo>
                    <a:pt x="19460" y="4338"/>
                    <a:pt x="19374" y="4258"/>
                    <a:pt x="19293" y="4168"/>
                  </a:cubicBezTo>
                  <a:cubicBezTo>
                    <a:pt x="19291" y="4167"/>
                    <a:pt x="19294" y="4161"/>
                    <a:pt x="19293" y="4160"/>
                  </a:cubicBezTo>
                  <a:cubicBezTo>
                    <a:pt x="19260" y="4133"/>
                    <a:pt x="19238" y="4116"/>
                    <a:pt x="19213" y="4090"/>
                  </a:cubicBezTo>
                  <a:cubicBezTo>
                    <a:pt x="19176" y="4054"/>
                    <a:pt x="19145" y="4014"/>
                    <a:pt x="19121" y="3981"/>
                  </a:cubicBezTo>
                  <a:cubicBezTo>
                    <a:pt x="19098" y="3948"/>
                    <a:pt x="19074" y="3917"/>
                    <a:pt x="19066" y="3888"/>
                  </a:cubicBezTo>
                  <a:cubicBezTo>
                    <a:pt x="19065" y="3885"/>
                    <a:pt x="19061" y="3883"/>
                    <a:pt x="19060" y="3880"/>
                  </a:cubicBezTo>
                  <a:cubicBezTo>
                    <a:pt x="19058" y="3876"/>
                    <a:pt x="19054" y="3868"/>
                    <a:pt x="19053" y="3864"/>
                  </a:cubicBezTo>
                  <a:cubicBezTo>
                    <a:pt x="19001" y="3787"/>
                    <a:pt x="18956" y="3706"/>
                    <a:pt x="18919" y="3631"/>
                  </a:cubicBezTo>
                  <a:cubicBezTo>
                    <a:pt x="18288" y="2372"/>
                    <a:pt x="16732" y="1077"/>
                    <a:pt x="15357" y="655"/>
                  </a:cubicBezTo>
                  <a:cubicBezTo>
                    <a:pt x="14738" y="466"/>
                    <a:pt x="13248" y="422"/>
                    <a:pt x="12709" y="578"/>
                  </a:cubicBezTo>
                  <a:cubicBezTo>
                    <a:pt x="12551" y="623"/>
                    <a:pt x="12309" y="595"/>
                    <a:pt x="12151" y="515"/>
                  </a:cubicBezTo>
                  <a:cubicBezTo>
                    <a:pt x="11997" y="437"/>
                    <a:pt x="11422" y="284"/>
                    <a:pt x="10870" y="180"/>
                  </a:cubicBezTo>
                  <a:cubicBezTo>
                    <a:pt x="10270" y="68"/>
                    <a:pt x="9688" y="9"/>
                    <a:pt x="9141" y="1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FF26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grpSp>
        <p:nvGrpSpPr>
          <p:cNvPr id="38" name="Group 52"/>
          <p:cNvGrpSpPr/>
          <p:nvPr/>
        </p:nvGrpSpPr>
        <p:grpSpPr>
          <a:xfrm>
            <a:off x="4876801" y="228927"/>
            <a:ext cx="1303337" cy="1130300"/>
            <a:chOff x="0" y="0"/>
            <a:chExt cx="1304140" cy="1130238"/>
          </a:xfrm>
        </p:grpSpPr>
        <p:pic>
          <p:nvPicPr>
            <p:cNvPr id="43" name="Picture 53" descr="1.jp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0" y="0"/>
              <a:ext cx="1304140" cy="113023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4" name="AutoShape 54"/>
            <p:cNvSpPr/>
            <p:nvPr/>
          </p:nvSpPr>
          <p:spPr>
            <a:xfrm>
              <a:off x="0" y="0"/>
              <a:ext cx="1304140" cy="1130238"/>
            </a:xfrm>
            <a:custGeom>
              <a:avLst/>
              <a:gdLst>
                <a:gd name="txL" fmla="*/ 0 w 21594"/>
                <a:gd name="txT" fmla="*/ 0 h 21541"/>
                <a:gd name="txR" fmla="*/ 21594 w 21594"/>
                <a:gd name="txB" fmla="*/ 21541 h 21541"/>
              </a:gdLst>
              <a:ahLst/>
              <a:cxnLst>
                <a:cxn ang="0">
                  <a:pos x="652070" y="565145"/>
                </a:cxn>
                <a:cxn ang="0">
                  <a:pos x="652070" y="565145"/>
                </a:cxn>
                <a:cxn ang="0">
                  <a:pos x="652070" y="565145"/>
                </a:cxn>
                <a:cxn ang="0">
                  <a:pos x="652070" y="565145"/>
                </a:cxn>
              </a:cxnLst>
              <a:rect l="txL" t="txT" r="txR" b="txB"/>
              <a:pathLst>
                <a:path w="21594" h="21541">
                  <a:moveTo>
                    <a:pt x="11402" y="0"/>
                  </a:moveTo>
                  <a:cubicBezTo>
                    <a:pt x="9850" y="0"/>
                    <a:pt x="9108" y="217"/>
                    <a:pt x="8293" y="907"/>
                  </a:cubicBezTo>
                  <a:cubicBezTo>
                    <a:pt x="7885" y="1253"/>
                    <a:pt x="7624" y="1375"/>
                    <a:pt x="7137" y="1444"/>
                  </a:cubicBezTo>
                  <a:cubicBezTo>
                    <a:pt x="6273" y="1568"/>
                    <a:pt x="4969" y="2051"/>
                    <a:pt x="4101" y="2571"/>
                  </a:cubicBezTo>
                  <a:cubicBezTo>
                    <a:pt x="2752" y="3379"/>
                    <a:pt x="1835" y="4642"/>
                    <a:pt x="1525" y="6119"/>
                  </a:cubicBezTo>
                  <a:cubicBezTo>
                    <a:pt x="1497" y="6250"/>
                    <a:pt x="1420" y="6443"/>
                    <a:pt x="1328" y="6656"/>
                  </a:cubicBezTo>
                  <a:cubicBezTo>
                    <a:pt x="1303" y="6720"/>
                    <a:pt x="1276" y="6779"/>
                    <a:pt x="1249" y="6837"/>
                  </a:cubicBezTo>
                  <a:cubicBezTo>
                    <a:pt x="1245" y="6845"/>
                    <a:pt x="1246" y="6852"/>
                    <a:pt x="1242" y="6860"/>
                  </a:cubicBezTo>
                  <a:cubicBezTo>
                    <a:pt x="1241" y="6862"/>
                    <a:pt x="1237" y="6865"/>
                    <a:pt x="1236" y="6868"/>
                  </a:cubicBezTo>
                  <a:cubicBezTo>
                    <a:pt x="1214" y="6913"/>
                    <a:pt x="1193" y="6956"/>
                    <a:pt x="1170" y="6996"/>
                  </a:cubicBezTo>
                  <a:cubicBezTo>
                    <a:pt x="1076" y="7187"/>
                    <a:pt x="989" y="7379"/>
                    <a:pt x="888" y="7548"/>
                  </a:cubicBezTo>
                  <a:cubicBezTo>
                    <a:pt x="144" y="8788"/>
                    <a:pt x="-5" y="9372"/>
                    <a:pt x="0" y="11051"/>
                  </a:cubicBezTo>
                  <a:cubicBezTo>
                    <a:pt x="5" y="12628"/>
                    <a:pt x="170" y="13579"/>
                    <a:pt x="723" y="15165"/>
                  </a:cubicBezTo>
                  <a:cubicBezTo>
                    <a:pt x="801" y="15388"/>
                    <a:pt x="873" y="15614"/>
                    <a:pt x="940" y="15831"/>
                  </a:cubicBezTo>
                  <a:cubicBezTo>
                    <a:pt x="955" y="15860"/>
                    <a:pt x="984" y="15938"/>
                    <a:pt x="993" y="15944"/>
                  </a:cubicBezTo>
                  <a:cubicBezTo>
                    <a:pt x="1038" y="15976"/>
                    <a:pt x="1075" y="16142"/>
                    <a:pt x="1085" y="16323"/>
                  </a:cubicBezTo>
                  <a:cubicBezTo>
                    <a:pt x="1111" y="16423"/>
                    <a:pt x="1148" y="16562"/>
                    <a:pt x="1157" y="16618"/>
                  </a:cubicBezTo>
                  <a:cubicBezTo>
                    <a:pt x="1329" y="17654"/>
                    <a:pt x="1979" y="18499"/>
                    <a:pt x="3280" y="19371"/>
                  </a:cubicBezTo>
                  <a:cubicBezTo>
                    <a:pt x="4822" y="20405"/>
                    <a:pt x="6253" y="20828"/>
                    <a:pt x="8175" y="20831"/>
                  </a:cubicBezTo>
                  <a:cubicBezTo>
                    <a:pt x="8910" y="20832"/>
                    <a:pt x="9568" y="20903"/>
                    <a:pt x="9930" y="21020"/>
                  </a:cubicBezTo>
                  <a:cubicBezTo>
                    <a:pt x="10248" y="21122"/>
                    <a:pt x="10862" y="21279"/>
                    <a:pt x="11297" y="21368"/>
                  </a:cubicBezTo>
                  <a:cubicBezTo>
                    <a:pt x="12402" y="21595"/>
                    <a:pt x="15180" y="21599"/>
                    <a:pt x="16199" y="21375"/>
                  </a:cubicBezTo>
                  <a:cubicBezTo>
                    <a:pt x="17378" y="21116"/>
                    <a:pt x="18270" y="20607"/>
                    <a:pt x="18604" y="19999"/>
                  </a:cubicBezTo>
                  <a:cubicBezTo>
                    <a:pt x="18752" y="19729"/>
                    <a:pt x="19001" y="19429"/>
                    <a:pt x="19162" y="19333"/>
                  </a:cubicBezTo>
                  <a:cubicBezTo>
                    <a:pt x="19523" y="19119"/>
                    <a:pt x="20325" y="17963"/>
                    <a:pt x="20680" y="17147"/>
                  </a:cubicBezTo>
                  <a:cubicBezTo>
                    <a:pt x="21422" y="15445"/>
                    <a:pt x="21595" y="14241"/>
                    <a:pt x="21594" y="10687"/>
                  </a:cubicBezTo>
                  <a:cubicBezTo>
                    <a:pt x="21593" y="7914"/>
                    <a:pt x="21497" y="6982"/>
                    <a:pt x="21062" y="5612"/>
                  </a:cubicBezTo>
                  <a:cubicBezTo>
                    <a:pt x="20386" y="3485"/>
                    <a:pt x="18716" y="1795"/>
                    <a:pt x="16718" y="1210"/>
                  </a:cubicBezTo>
                  <a:cubicBezTo>
                    <a:pt x="16373" y="1109"/>
                    <a:pt x="15981" y="1021"/>
                    <a:pt x="15851" y="1021"/>
                  </a:cubicBezTo>
                  <a:cubicBezTo>
                    <a:pt x="15720" y="1021"/>
                    <a:pt x="15392" y="919"/>
                    <a:pt x="15115" y="794"/>
                  </a:cubicBezTo>
                  <a:cubicBezTo>
                    <a:pt x="13878" y="235"/>
                    <a:pt x="12760" y="-1"/>
                    <a:pt x="11402" y="0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FF26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sp>
        <p:nvSpPr>
          <p:cNvPr id="39" name="AutoShape 55"/>
          <p:cNvSpPr/>
          <p:nvPr/>
        </p:nvSpPr>
        <p:spPr>
          <a:xfrm>
            <a:off x="1946275" y="2059315"/>
            <a:ext cx="158750" cy="382587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79375" y="191294"/>
              </a:cxn>
              <a:cxn ang="0">
                <a:pos x="79375" y="191294"/>
              </a:cxn>
              <a:cxn ang="0">
                <a:pos x="79375" y="191294"/>
              </a:cxn>
              <a:cxn ang="0">
                <a:pos x="79375" y="191294"/>
              </a:cxn>
            </a:cxnLst>
            <a:rect l="txL" t="txT" r="txR" b="txB"/>
            <a:pathLst>
              <a:path w="21600" h="21600">
                <a:moveTo>
                  <a:pt x="0" y="21600"/>
                </a:moveTo>
                <a:cubicBezTo>
                  <a:pt x="5160" y="14294"/>
                  <a:pt x="12360" y="7094"/>
                  <a:pt x="21600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41" name="AutoShape 56"/>
          <p:cNvSpPr/>
          <p:nvPr/>
        </p:nvSpPr>
        <p:spPr>
          <a:xfrm>
            <a:off x="3835400" y="1325890"/>
            <a:ext cx="122238" cy="485775"/>
          </a:xfrm>
          <a:custGeom>
            <a:avLst/>
            <a:gdLst>
              <a:gd name="txL" fmla="*/ 0 w 18318"/>
              <a:gd name="txT" fmla="*/ 0 h 21600"/>
              <a:gd name="txR" fmla="*/ 18318 w 18318"/>
              <a:gd name="txB" fmla="*/ 21600 h 21600"/>
            </a:gdLst>
            <a:ahLst/>
            <a:cxnLst>
              <a:cxn ang="0">
                <a:pos x="61119" y="242888"/>
              </a:cxn>
              <a:cxn ang="0">
                <a:pos x="61119" y="242888"/>
              </a:cxn>
              <a:cxn ang="0">
                <a:pos x="61119" y="242888"/>
              </a:cxn>
              <a:cxn ang="0">
                <a:pos x="61119" y="242888"/>
              </a:cxn>
            </a:cxnLst>
            <a:rect l="txL" t="txT" r="txR" b="txB"/>
            <a:pathLst>
              <a:path w="18318" h="21600">
                <a:moveTo>
                  <a:pt x="18318" y="21600"/>
                </a:moveTo>
                <a:cubicBezTo>
                  <a:pt x="2199" y="15818"/>
                  <a:pt x="-3282" y="8618"/>
                  <a:pt x="1874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42" name="AutoShape 57"/>
          <p:cNvSpPr/>
          <p:nvPr/>
        </p:nvSpPr>
        <p:spPr>
          <a:xfrm>
            <a:off x="5240338" y="1370340"/>
            <a:ext cx="382587" cy="441325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191294" y="220663"/>
              </a:cxn>
              <a:cxn ang="0">
                <a:pos x="191294" y="220663"/>
              </a:cxn>
              <a:cxn ang="0">
                <a:pos x="191294" y="220663"/>
              </a:cxn>
              <a:cxn ang="0">
                <a:pos x="191294" y="220663"/>
              </a:cxn>
            </a:cxnLst>
            <a:rect l="txL" t="txT" r="txR" b="txB"/>
            <a:pathLst>
              <a:path w="21600" h="21600">
                <a:moveTo>
                  <a:pt x="0" y="21600"/>
                </a:moveTo>
                <a:cubicBezTo>
                  <a:pt x="10933" y="14415"/>
                  <a:pt x="18133" y="7215"/>
                  <a:pt x="21600" y="0"/>
                </a:cubicBezTo>
              </a:path>
            </a:pathLst>
          </a:custGeom>
          <a:noFill/>
          <a:ln w="25400" cap="flat" cmpd="sng">
            <a:solidFill>
              <a:srgbClr val="9A4C3C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grpSp>
        <p:nvGrpSpPr>
          <p:cNvPr id="63" name="Group 61"/>
          <p:cNvGrpSpPr/>
          <p:nvPr/>
        </p:nvGrpSpPr>
        <p:grpSpPr bwMode="auto">
          <a:xfrm>
            <a:off x="461963" y="1515071"/>
            <a:ext cx="11436350" cy="3133725"/>
            <a:chOff x="-1" y="0"/>
            <a:chExt cx="11435896" cy="3133922"/>
          </a:xfrm>
        </p:grpSpPr>
        <p:sp>
          <p:nvSpPr>
            <p:cNvPr id="64" name="Rectangle 62"/>
            <p:cNvSpPr/>
            <p:nvPr/>
          </p:nvSpPr>
          <p:spPr bwMode="auto">
            <a:xfrm>
              <a:off x="101600" y="101600"/>
              <a:ext cx="11219995" cy="2791022"/>
            </a:xfrm>
            <a:prstGeom prst="rect">
              <a:avLst/>
            </a:prstGeom>
            <a:solidFill>
              <a:srgbClr val="B0C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50800" tIns="50800" rIns="50800" bIns="50800" anchor="ctr"/>
            <a:lstStyle>
              <a:lvl1pPr defTabSz="4572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1pPr>
              <a:lvl2pPr marL="742950" indent="-285750" defTabSz="4572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2pPr>
              <a:lvl3pPr marL="1143000" indent="-228600" defTabSz="4572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3pPr>
              <a:lvl4pPr marL="1600200" indent="-228600" defTabSz="4572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4pPr>
              <a:lvl5pPr marL="2057400" indent="-228600" defTabSz="4572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9pPr>
            </a:lstStyle>
            <a:p>
              <a:pPr algn="l" eaLnBrk="1"/>
              <a:r>
                <a:rPr lang="zh-CN" altLang="zh-CN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     When we want to retell the story, we can use the table or the chart. </a:t>
              </a:r>
            </a:p>
            <a:p>
              <a:pPr algn="l" eaLnBrk="1"/>
              <a:r>
                <a:rPr lang="zh-CN" altLang="zh-CN" sz="2800" b="1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     当我我们想要复述故事的时候，我们可以利用表格或者思维导图来进行复述。</a:t>
              </a:r>
            </a:p>
          </p:txBody>
        </p:sp>
        <p:pic>
          <p:nvPicPr>
            <p:cNvPr id="65" name="Picture 6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11435896" cy="3133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/>
          <a:srcRect t="23074"/>
          <a:stretch>
            <a:fillRect/>
          </a:stretch>
        </p:blipFill>
        <p:spPr>
          <a:xfrm>
            <a:off x="-7497" y="4570"/>
            <a:ext cx="12192001" cy="6858889"/>
          </a:xfrm>
          <a:prstGeom prst="rect">
            <a:avLst/>
          </a:prstGeom>
        </p:spPr>
      </p:pic>
      <p:sp>
        <p:nvSpPr>
          <p:cNvPr id="40" name="Rectangle 18" descr="typeset_tile_2x.jpeg"/>
          <p:cNvSpPr/>
          <p:nvPr/>
        </p:nvSpPr>
        <p:spPr bwMode="auto">
          <a:xfrm>
            <a:off x="0" y="0"/>
            <a:ext cx="2041525" cy="50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50000"/>
              </a:srgbClr>
            </a:outerShdw>
          </a:effectLst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While-reading</a:t>
            </a:r>
          </a:p>
        </p:txBody>
      </p:sp>
      <p:pic>
        <p:nvPicPr>
          <p:cNvPr id="21" name="Picture 2" descr="pasted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992" y="367741"/>
            <a:ext cx="4148410" cy="2174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9" name="Picture 5" descr="pasted-image.png"/>
          <p:cNvPicPr>
            <a:picLocks noChangeAspect="1"/>
          </p:cNvPicPr>
          <p:nvPr/>
        </p:nvPicPr>
        <p:blipFill rotWithShape="1">
          <a:blip r:embed="rId5"/>
          <a:srcRect r="15162"/>
          <a:stretch>
            <a:fillRect/>
          </a:stretch>
        </p:blipFill>
        <p:spPr>
          <a:xfrm>
            <a:off x="1407814" y="2118422"/>
            <a:ext cx="3784604" cy="2041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8" descr="pasted-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1930" y="3049821"/>
            <a:ext cx="4067430" cy="2182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24" name="组合 23"/>
          <p:cNvGrpSpPr/>
          <p:nvPr/>
        </p:nvGrpSpPr>
        <p:grpSpPr>
          <a:xfrm>
            <a:off x="1020762" y="1501920"/>
            <a:ext cx="9977052" cy="3390472"/>
            <a:chOff x="1227568" y="1540557"/>
            <a:chExt cx="9977052" cy="3390472"/>
          </a:xfrm>
        </p:grpSpPr>
        <p:sp>
          <p:nvSpPr>
            <p:cNvPr id="25" name="Rectangle 13"/>
            <p:cNvSpPr/>
            <p:nvPr/>
          </p:nvSpPr>
          <p:spPr>
            <a:xfrm>
              <a:off x="1350083" y="1663367"/>
              <a:ext cx="9718672" cy="3212402"/>
            </a:xfrm>
            <a:prstGeom prst="rect">
              <a:avLst/>
            </a:prstGeom>
            <a:solidFill>
              <a:srgbClr val="B0C59B"/>
            </a:solidFill>
            <a:ln w="9525">
              <a:noFill/>
            </a:ln>
          </p:spPr>
          <p:txBody>
            <a:bodyPr lIns="50800" tIns="50800" rIns="50800" bIns="5080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457200"/>
              <a:r>
                <a:rPr lang="zh-CN" altLang="zh-CN" dirty="0">
                  <a:solidFill>
                    <a:srgbClr val="000000"/>
                  </a:solidFill>
                  <a:latin typeface="Comic Sans MS" panose="030F0702030302020204" pitchFamily="66" charset="0"/>
                  <a:cs typeface="Comic Sans MS" panose="030F0702030302020204" pitchFamily="66" charset="0"/>
                  <a:sym typeface="Comic Sans MS" panose="030F0702030302020204" pitchFamily="66" charset="0"/>
                </a:rPr>
                <a:t>     </a:t>
              </a:r>
              <a:r>
                <a:rPr lang="zh-CN" altLang="zh-CN" sz="2800" dirty="0">
                  <a:solidFill>
                    <a:srgbClr val="000000"/>
                  </a:solidFill>
                  <a:latin typeface="Comic Sans MS" panose="030F0702030302020204" pitchFamily="66" charset="0"/>
                  <a:cs typeface="Comic Sans MS" panose="030F0702030302020204" pitchFamily="66" charset="0"/>
                  <a:sym typeface="Comic Sans MS" panose="030F0702030302020204" pitchFamily="66" charset="0"/>
                </a:rPr>
                <a:t>When you are reading, try to imitate the pronunciation and intonation. </a:t>
              </a:r>
              <a:endParaRPr lang="zh-CN" altLang="zh-CN" sz="40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endParaRPr>
            </a:p>
            <a:p>
              <a:pPr algn="l" defTabSz="457200"/>
              <a:r>
                <a:rPr lang="zh-CN" altLang="zh-CN" sz="2800" b="1" dirty="0">
                  <a:solidFill>
                    <a:srgbClr val="000000"/>
                  </a:solidFill>
                  <a:latin typeface="Comic Sans MS" panose="030F0702030302020204" pitchFamily="66" charset="0"/>
                  <a:cs typeface="Comic Sans MS" panose="030F0702030302020204" pitchFamily="66" charset="0"/>
                  <a:sym typeface="Comic Sans MS" panose="030F0702030302020204" pitchFamily="66" charset="0"/>
                </a:rPr>
                <a:t>     </a:t>
              </a:r>
              <a:r>
                <a:rPr lang="zh-CN" altLang="en-US" sz="2800" b="1" dirty="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在朗读课文的过程中，请试着模仿录音中的语音语调。</a:t>
              </a:r>
            </a:p>
            <a:p>
              <a:pPr algn="l" defTabSz="457200"/>
              <a:endParaRPr lang="zh-CN" altLang="zh-CN" sz="2800" b="1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endParaRPr>
            </a:p>
            <a:p>
              <a:pPr algn="l" defTabSz="457200"/>
              <a:endParaRPr lang="zh-CN" altLang="zh-CN" sz="2800" b="1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endParaRPr>
            </a:p>
            <a:p>
              <a:pPr algn="l" defTabSz="457200"/>
              <a:r>
                <a:rPr lang="zh-CN" altLang="zh-CN" sz="2800" b="1" dirty="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    </a:t>
              </a:r>
              <a:r>
                <a:rPr lang="zh-CN" altLang="en-US" sz="2800" b="1" dirty="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升调         降调       连读      停顿       重读</a:t>
              </a:r>
            </a:p>
            <a:p>
              <a:pPr algn="l" defTabSz="457200"/>
              <a:endParaRPr lang="zh-CN" altLang="zh-CN" sz="2800" b="1" dirty="0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sym typeface="Comic Sans MS" panose="030F0702030302020204" pitchFamily="66" charset="0"/>
              </a:endParaRPr>
            </a:p>
          </p:txBody>
        </p:sp>
        <p:pic>
          <p:nvPicPr>
            <p:cNvPr id="26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27568" y="1540557"/>
              <a:ext cx="9977052" cy="33904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" name="Line 15"/>
            <p:cNvSpPr/>
            <p:nvPr/>
          </p:nvSpPr>
          <p:spPr>
            <a:xfrm flipV="1">
              <a:off x="2317108" y="3369197"/>
              <a:ext cx="530324" cy="530191"/>
            </a:xfrm>
            <a:prstGeom prst="line">
              <a:avLst/>
            </a:prstGeom>
            <a:ln w="63500" cap="flat" cmpd="sng">
              <a:solidFill>
                <a:srgbClr val="FF26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8" name="Line 16"/>
            <p:cNvSpPr/>
            <p:nvPr/>
          </p:nvSpPr>
          <p:spPr>
            <a:xfrm>
              <a:off x="4003770" y="3396549"/>
              <a:ext cx="520511" cy="520380"/>
            </a:xfrm>
            <a:prstGeom prst="line">
              <a:avLst/>
            </a:prstGeom>
            <a:ln w="63500" cap="flat" cmpd="sng">
              <a:solidFill>
                <a:srgbClr val="FF26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9" name="AutoShape 17"/>
            <p:cNvSpPr/>
            <p:nvPr/>
          </p:nvSpPr>
          <p:spPr>
            <a:xfrm>
              <a:off x="5838372" y="3580259"/>
              <a:ext cx="811034" cy="272022"/>
            </a:xfrm>
            <a:custGeom>
              <a:avLst/>
              <a:gdLst>
                <a:gd name="txL" fmla="*/ 0 w 21600"/>
                <a:gd name="txT" fmla="*/ 0 h 16217"/>
                <a:gd name="txR" fmla="*/ 21600 w 21600"/>
                <a:gd name="txB" fmla="*/ 16217 h 16217"/>
              </a:gdLst>
              <a:ahLst/>
              <a:cxnLst>
                <a:cxn ang="0">
                  <a:pos x="405514" y="136036"/>
                </a:cxn>
                <a:cxn ang="0">
                  <a:pos x="405514" y="136036"/>
                </a:cxn>
                <a:cxn ang="0">
                  <a:pos x="405514" y="136036"/>
                </a:cxn>
                <a:cxn ang="0">
                  <a:pos x="405514" y="136036"/>
                </a:cxn>
              </a:cxnLst>
              <a:rect l="txL" t="txT" r="txR" b="txB"/>
              <a:pathLst>
                <a:path w="21600" h="16217">
                  <a:moveTo>
                    <a:pt x="21600" y="2041"/>
                  </a:moveTo>
                  <a:cubicBezTo>
                    <a:pt x="14015" y="21600"/>
                    <a:pt x="6815" y="20920"/>
                    <a:pt x="0" y="0"/>
                  </a:cubicBezTo>
                </a:path>
              </a:pathLst>
            </a:custGeom>
            <a:noFill/>
            <a:ln w="63500" cap="flat" cmpd="sng">
              <a:solidFill>
                <a:srgbClr val="FF26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  <p:sp>
          <p:nvSpPr>
            <p:cNvPr id="30" name="Line 18"/>
            <p:cNvSpPr/>
            <p:nvPr/>
          </p:nvSpPr>
          <p:spPr>
            <a:xfrm flipV="1">
              <a:off x="7765328" y="3387855"/>
              <a:ext cx="515452" cy="515322"/>
            </a:xfrm>
            <a:prstGeom prst="line">
              <a:avLst/>
            </a:prstGeom>
            <a:ln w="63500" cap="flat" cmpd="sng">
              <a:solidFill>
                <a:srgbClr val="FF26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1" name="Oval 19"/>
            <p:cNvSpPr/>
            <p:nvPr/>
          </p:nvSpPr>
          <p:spPr>
            <a:xfrm>
              <a:off x="9540150" y="3548680"/>
              <a:ext cx="297870" cy="322462"/>
            </a:xfrm>
            <a:prstGeom prst="ellipse">
              <a:avLst/>
            </a:prstGeom>
            <a:solidFill>
              <a:srgbClr val="FF2600"/>
            </a:solidFill>
            <a:ln w="12700">
              <a:noFill/>
            </a:ln>
          </p:spPr>
          <p:txBody>
            <a:bodyPr lIns="50800" tIns="50800" rIns="50800" bIns="5080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zh-CN" dirty="0">
                <a:solidFill>
                  <a:srgbClr val="FFFFFF"/>
                </a:solidFill>
                <a:latin typeface="Hoefler Text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/>
          <a:srcRect t="23074"/>
          <a:stretch>
            <a:fillRect/>
          </a:stretch>
        </p:blipFill>
        <p:spPr>
          <a:xfrm>
            <a:off x="0" y="0"/>
            <a:ext cx="12192001" cy="6858889"/>
          </a:xfrm>
          <a:prstGeom prst="rect">
            <a:avLst/>
          </a:prstGeom>
        </p:spPr>
      </p:pic>
      <p:sp>
        <p:nvSpPr>
          <p:cNvPr id="40" name="Rectangle 18" descr="typeset_tile_2x.jpeg"/>
          <p:cNvSpPr/>
          <p:nvPr/>
        </p:nvSpPr>
        <p:spPr bwMode="auto">
          <a:xfrm>
            <a:off x="0" y="0"/>
            <a:ext cx="2041525" cy="5080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50000"/>
              </a:srgbClr>
            </a:outerShdw>
          </a:effectLst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While-reading</a:t>
            </a: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524" y="0"/>
            <a:ext cx="9023367" cy="6954590"/>
          </a:xfrm>
          <a:prstGeom prst="rect">
            <a:avLst/>
          </a:prstGeom>
        </p:spPr>
      </p:pic>
      <p:pic>
        <p:nvPicPr>
          <p:cNvPr id="2" name="U7Sto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5758" y="99878"/>
            <a:ext cx="816244" cy="816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22943"/>
          <a:stretch>
            <a:fillRect/>
          </a:stretch>
        </p:blipFill>
        <p:spPr>
          <a:xfrm>
            <a:off x="-1" y="1"/>
            <a:ext cx="12192001" cy="6858890"/>
          </a:xfrm>
          <a:prstGeom prst="rect">
            <a:avLst/>
          </a:prstGeom>
        </p:spPr>
      </p:pic>
      <p:sp>
        <p:nvSpPr>
          <p:cNvPr id="40" name="Rectangle 18" descr="typeset_tile_2x.jpeg"/>
          <p:cNvSpPr/>
          <p:nvPr/>
        </p:nvSpPr>
        <p:spPr bwMode="auto">
          <a:xfrm>
            <a:off x="0" y="0"/>
            <a:ext cx="2041525" cy="50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50000"/>
              </a:srgbClr>
            </a:outerShdw>
          </a:effectLst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While-reading</a:t>
            </a:r>
          </a:p>
        </p:txBody>
      </p:sp>
      <p:pic>
        <p:nvPicPr>
          <p:cNvPr id="21" name="Picture 2" descr="pasted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992" y="367741"/>
            <a:ext cx="4148410" cy="2174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9" name="Picture 5" descr="pasted-image.png"/>
          <p:cNvPicPr>
            <a:picLocks noChangeAspect="1"/>
          </p:cNvPicPr>
          <p:nvPr/>
        </p:nvPicPr>
        <p:blipFill rotWithShape="1">
          <a:blip r:embed="rId5"/>
          <a:srcRect r="15162"/>
          <a:stretch>
            <a:fillRect/>
          </a:stretch>
        </p:blipFill>
        <p:spPr>
          <a:xfrm>
            <a:off x="1407814" y="2118422"/>
            <a:ext cx="3784604" cy="2041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8" descr="pasted-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1930" y="3011184"/>
            <a:ext cx="4067430" cy="2182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20" name="Group 11"/>
          <p:cNvGrpSpPr/>
          <p:nvPr/>
        </p:nvGrpSpPr>
        <p:grpSpPr bwMode="auto">
          <a:xfrm>
            <a:off x="5868988" y="1061787"/>
            <a:ext cx="6035675" cy="3035300"/>
            <a:chOff x="0" y="0"/>
            <a:chExt cx="6035824" cy="3035301"/>
          </a:xfrm>
        </p:grpSpPr>
        <p:sp>
          <p:nvSpPr>
            <p:cNvPr id="23" name="Rectangle 12"/>
            <p:cNvSpPr/>
            <p:nvPr/>
          </p:nvSpPr>
          <p:spPr bwMode="auto">
            <a:xfrm>
              <a:off x="914400" y="876300"/>
              <a:ext cx="4308624" cy="1371600"/>
            </a:xfrm>
            <a:prstGeom prst="rect">
              <a:avLst/>
            </a:prstGeom>
            <a:solidFill>
              <a:srgbClr val="B0C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1pPr>
              <a:lvl2pPr marL="742950" indent="-28575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2pPr>
              <a:lvl3pPr marL="1143000" indent="-2286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3pPr>
              <a:lvl4pPr marL="1600200" indent="-2286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4pPr>
              <a:lvl5pPr marL="2057400" indent="-2286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9pPr>
            </a:lstStyle>
            <a:p>
              <a:pPr eaLnBrk="1"/>
              <a:r>
                <a:rPr lang="zh-CN" altLang="zh-CN" sz="35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A.Read by yourself.</a:t>
              </a:r>
            </a:p>
            <a:p>
              <a:pPr eaLnBrk="1"/>
              <a:r>
                <a:rPr lang="zh-CN" altLang="zh-CN" sz="35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自己读课文。</a:t>
              </a:r>
            </a:p>
          </p:txBody>
        </p:sp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35824" cy="3035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</p:grpSp>
      <p:grpSp>
        <p:nvGrpSpPr>
          <p:cNvPr id="33" name="Group 14"/>
          <p:cNvGrpSpPr/>
          <p:nvPr/>
        </p:nvGrpSpPr>
        <p:grpSpPr bwMode="auto">
          <a:xfrm>
            <a:off x="1092200" y="2875763"/>
            <a:ext cx="6022975" cy="3035300"/>
            <a:chOff x="0" y="0"/>
            <a:chExt cx="6022802" cy="3035301"/>
          </a:xfrm>
        </p:grpSpPr>
        <p:sp>
          <p:nvSpPr>
            <p:cNvPr id="34" name="Rectangle 15"/>
            <p:cNvSpPr/>
            <p:nvPr/>
          </p:nvSpPr>
          <p:spPr bwMode="auto">
            <a:xfrm>
              <a:off x="914400" y="876300"/>
              <a:ext cx="4295602" cy="1371600"/>
            </a:xfrm>
            <a:prstGeom prst="rect">
              <a:avLst/>
            </a:prstGeom>
            <a:solidFill>
              <a:srgbClr val="B0C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1pPr>
              <a:lvl2pPr marL="742950" indent="-28575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2pPr>
              <a:lvl3pPr marL="1143000" indent="-2286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3pPr>
              <a:lvl4pPr marL="1600200" indent="-2286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4pPr>
              <a:lvl5pPr marL="2057400" indent="-2286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9pPr>
            </a:lstStyle>
            <a:p>
              <a:pPr eaLnBrk="1"/>
              <a:r>
                <a:rPr lang="zh-CN" altLang="zh-CN" sz="35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B.Read together.    </a:t>
              </a:r>
            </a:p>
            <a:p>
              <a:pPr eaLnBrk="1"/>
              <a:r>
                <a:rPr lang="zh-CN" altLang="zh-CN" sz="35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小组内齐读课文。</a:t>
              </a:r>
            </a:p>
          </p:txBody>
        </p:sp>
        <p:pic>
          <p:nvPicPr>
            <p:cNvPr id="35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22802" cy="3035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</p:grpSp>
      <p:grpSp>
        <p:nvGrpSpPr>
          <p:cNvPr id="36" name="Group 17"/>
          <p:cNvGrpSpPr/>
          <p:nvPr/>
        </p:nvGrpSpPr>
        <p:grpSpPr bwMode="auto">
          <a:xfrm>
            <a:off x="5846763" y="2875763"/>
            <a:ext cx="6081712" cy="3035300"/>
            <a:chOff x="-1" y="0"/>
            <a:chExt cx="6082055" cy="3035301"/>
          </a:xfrm>
        </p:grpSpPr>
        <p:sp>
          <p:nvSpPr>
            <p:cNvPr id="37" name="Rectangle 18"/>
            <p:cNvSpPr/>
            <p:nvPr/>
          </p:nvSpPr>
          <p:spPr bwMode="auto">
            <a:xfrm>
              <a:off x="914400" y="876300"/>
              <a:ext cx="4354854" cy="1371600"/>
            </a:xfrm>
            <a:prstGeom prst="rect">
              <a:avLst/>
            </a:prstGeom>
            <a:solidFill>
              <a:srgbClr val="B0C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1pPr>
              <a:lvl2pPr marL="742950" indent="-28575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2pPr>
              <a:lvl3pPr marL="1143000" indent="-2286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3pPr>
              <a:lvl4pPr marL="1600200" indent="-2286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4pPr>
              <a:lvl5pPr marL="2057400" indent="-2286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9pPr>
            </a:lstStyle>
            <a:p>
              <a:pPr eaLnBrk="1"/>
              <a:r>
                <a:rPr lang="zh-CN" altLang="zh-CN" sz="35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C.Read in roles.       </a:t>
              </a:r>
            </a:p>
            <a:p>
              <a:pPr eaLnBrk="1"/>
              <a:r>
                <a:rPr lang="zh-CN" altLang="zh-CN" sz="35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分角色朗读课文。</a:t>
              </a:r>
            </a:p>
          </p:txBody>
        </p:sp>
        <p:pic>
          <p:nvPicPr>
            <p:cNvPr id="38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6082055" cy="3035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</p:grpSp>
      <p:grpSp>
        <p:nvGrpSpPr>
          <p:cNvPr id="39" name="Group 20"/>
          <p:cNvGrpSpPr/>
          <p:nvPr/>
        </p:nvGrpSpPr>
        <p:grpSpPr bwMode="auto">
          <a:xfrm>
            <a:off x="1100525" y="1132555"/>
            <a:ext cx="6057900" cy="2946400"/>
            <a:chOff x="0" y="-1"/>
            <a:chExt cx="6057901" cy="2946401"/>
          </a:xfrm>
        </p:grpSpPr>
        <p:sp>
          <p:nvSpPr>
            <p:cNvPr id="41" name="Rectangle 21"/>
            <p:cNvSpPr/>
            <p:nvPr/>
          </p:nvSpPr>
          <p:spPr bwMode="auto">
            <a:xfrm>
              <a:off x="914400" y="876300"/>
              <a:ext cx="4330700" cy="1282700"/>
            </a:xfrm>
            <a:prstGeom prst="rect">
              <a:avLst/>
            </a:prstGeom>
            <a:solidFill>
              <a:srgbClr val="B0C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1pPr>
              <a:lvl2pPr marL="742950" indent="-28575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2pPr>
              <a:lvl3pPr marL="1143000" indent="-2286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3pPr>
              <a:lvl4pPr marL="1600200" indent="-2286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4pPr>
              <a:lvl5pPr marL="2057400" indent="-2286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9pPr>
            </a:lstStyle>
            <a:p>
              <a:pPr eaLnBrk="1"/>
              <a:r>
                <a:rPr lang="zh-CN" altLang="zh-CN" sz="35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Reading time:</a:t>
              </a:r>
            </a:p>
            <a:p>
              <a:pPr eaLnBrk="1"/>
              <a:r>
                <a:rPr lang="zh-CN" altLang="zh-CN" sz="30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选择一种方式来读课文。</a:t>
              </a:r>
            </a:p>
          </p:txBody>
        </p:sp>
        <p:pic>
          <p:nvPicPr>
            <p:cNvPr id="42" name="Picture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6057901" cy="2946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22943"/>
          <a:stretch>
            <a:fillRect/>
          </a:stretch>
        </p:blipFill>
        <p:spPr>
          <a:xfrm>
            <a:off x="-1" y="1"/>
            <a:ext cx="12192001" cy="6858890"/>
          </a:xfrm>
          <a:prstGeom prst="rect">
            <a:avLst/>
          </a:prstGeom>
        </p:spPr>
      </p:pic>
      <p:sp>
        <p:nvSpPr>
          <p:cNvPr id="40" name="Rectangle 18" descr="typeset_tile_2x.jpeg"/>
          <p:cNvSpPr/>
          <p:nvPr/>
        </p:nvSpPr>
        <p:spPr bwMode="auto">
          <a:xfrm>
            <a:off x="0" y="0"/>
            <a:ext cx="2041525" cy="50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50000"/>
              </a:srgbClr>
            </a:outerShdw>
          </a:effectLst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While-reading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686" y="0"/>
            <a:ext cx="877536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/>
          <a:srcRect t="23074"/>
          <a:stretch>
            <a:fillRect/>
          </a:stretch>
        </p:blipFill>
        <p:spPr>
          <a:xfrm>
            <a:off x="-1" y="0"/>
            <a:ext cx="12192001" cy="6858889"/>
          </a:xfrm>
          <a:prstGeom prst="rect">
            <a:avLst/>
          </a:prstGeom>
        </p:spPr>
      </p:pic>
      <p:sp>
        <p:nvSpPr>
          <p:cNvPr id="4" name="Rectangle 2" descr="typeset_tile_2x.jpeg"/>
          <p:cNvSpPr/>
          <p:nvPr/>
        </p:nvSpPr>
        <p:spPr bwMode="auto">
          <a:xfrm>
            <a:off x="0" y="0"/>
            <a:ext cx="1833562" cy="50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50000"/>
              </a:srgbClr>
            </a:outerShdw>
          </a:effectLst>
        </p:spPr>
        <p:txBody>
          <a:bodyPr wrap="none" lIns="50800" tIns="50800" rIns="50800" bIns="50800" anchor="ctr">
            <a:spAutoFit/>
          </a:bodyPr>
          <a:lstStyle/>
          <a:p>
            <a:pPr>
              <a:defRPr/>
            </a:pPr>
            <a:r>
              <a:rPr lang="zh-CN" altLang="zh-CN" sz="2300" dirty="0">
                <a:solidFill>
                  <a:srgbClr val="FFFFFF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Post-reading</a:t>
            </a:r>
          </a:p>
        </p:txBody>
      </p:sp>
      <p:sp>
        <p:nvSpPr>
          <p:cNvPr id="5" name="AutoShape 1"/>
          <p:cNvSpPr/>
          <p:nvPr/>
        </p:nvSpPr>
        <p:spPr bwMode="auto">
          <a:xfrm>
            <a:off x="517813" y="936625"/>
            <a:ext cx="10720387" cy="2605488"/>
          </a:xfrm>
          <a:custGeom>
            <a:avLst/>
            <a:gdLst>
              <a:gd name="T0" fmla="*/ 5360194 w 21600"/>
              <a:gd name="T1" fmla="*/ 1500982 h 21600"/>
              <a:gd name="T2" fmla="*/ 5360194 w 21600"/>
              <a:gd name="T3" fmla="*/ 1500982 h 21600"/>
              <a:gd name="T4" fmla="*/ 5360194 w 21600"/>
              <a:gd name="T5" fmla="*/ 1500982 h 21600"/>
              <a:gd name="T6" fmla="*/ 5360194 w 21600"/>
              <a:gd name="T7" fmla="*/ 150098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81" y="0"/>
                </a:moveTo>
                <a:cubicBezTo>
                  <a:pt x="126" y="0"/>
                  <a:pt x="0" y="451"/>
                  <a:pt x="0" y="1005"/>
                </a:cubicBezTo>
                <a:lnTo>
                  <a:pt x="0" y="14994"/>
                </a:lnTo>
                <a:cubicBezTo>
                  <a:pt x="0" y="15549"/>
                  <a:pt x="126" y="15997"/>
                  <a:pt x="281" y="15997"/>
                </a:cubicBezTo>
                <a:lnTo>
                  <a:pt x="2876" y="15997"/>
                </a:lnTo>
                <a:lnTo>
                  <a:pt x="3438" y="21600"/>
                </a:lnTo>
                <a:lnTo>
                  <a:pt x="4000" y="15997"/>
                </a:lnTo>
                <a:lnTo>
                  <a:pt x="21319" y="15997"/>
                </a:lnTo>
                <a:cubicBezTo>
                  <a:pt x="21475" y="15997"/>
                  <a:pt x="21600" y="15549"/>
                  <a:pt x="21600" y="14994"/>
                </a:cubicBezTo>
                <a:lnTo>
                  <a:pt x="21600" y="1005"/>
                </a:lnTo>
                <a:cubicBezTo>
                  <a:pt x="21600" y="451"/>
                  <a:pt x="21475" y="0"/>
                  <a:pt x="21319" y="0"/>
                </a:cubicBezTo>
                <a:lnTo>
                  <a:pt x="281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lvl1pPr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algn="l" eaLnBrk="1"/>
            <a:r>
              <a:rPr lang="en-US" altLang="zh-CN" sz="2700" dirty="0" smtClean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         </a:t>
            </a:r>
            <a:r>
              <a:rPr lang="zh-CN" altLang="zh-CN" sz="2700" dirty="0" smtClean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I </a:t>
            </a:r>
            <a:r>
              <a:rPr lang="zh-CN" altLang="zh-CN" sz="27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usually __________ with Liu Tao at weekends. I also    _______________________ on the Internet. I sometimes</a:t>
            </a:r>
          </a:p>
          <a:p>
            <a:pPr algn="l" eaLnBrk="1"/>
            <a:r>
              <a:rPr lang="zh-CN" altLang="zh-CN" sz="27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________ and __________ with my family in the park.</a:t>
            </a:r>
          </a:p>
        </p:txBody>
      </p:sp>
      <p:pic>
        <p:nvPicPr>
          <p:cNvPr id="6" name="Picture 3" descr="QQ20151126-0-filte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00" y="3111184"/>
            <a:ext cx="10710863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" name="Rectangle 4"/>
          <p:cNvSpPr/>
          <p:nvPr/>
        </p:nvSpPr>
        <p:spPr bwMode="auto">
          <a:xfrm>
            <a:off x="3048288" y="1596547"/>
            <a:ext cx="2053447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eaLnBrk="1"/>
            <a:r>
              <a:rPr lang="zh-CN" altLang="zh-CN" sz="2500" b="1" dirty="0">
                <a:solidFill>
                  <a:srgbClr val="FF26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play football</a:t>
            </a:r>
          </a:p>
        </p:txBody>
      </p:sp>
      <p:sp>
        <p:nvSpPr>
          <p:cNvPr id="8" name="Rectangle 5"/>
          <p:cNvSpPr/>
          <p:nvPr/>
        </p:nvSpPr>
        <p:spPr bwMode="auto">
          <a:xfrm>
            <a:off x="869677" y="2042412"/>
            <a:ext cx="428803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eaLnBrk="1"/>
            <a:r>
              <a:rPr lang="zh-CN" altLang="zh-CN" sz="2500" b="1" dirty="0">
                <a:solidFill>
                  <a:srgbClr val="FF26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chat with my grandparents</a:t>
            </a:r>
          </a:p>
        </p:txBody>
      </p:sp>
      <p:sp>
        <p:nvSpPr>
          <p:cNvPr id="9" name="Rectangle 6"/>
          <p:cNvSpPr/>
          <p:nvPr/>
        </p:nvSpPr>
        <p:spPr bwMode="auto">
          <a:xfrm>
            <a:off x="676563" y="2423432"/>
            <a:ext cx="1582164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eaLnBrk="1"/>
            <a:r>
              <a:rPr lang="zh-CN" altLang="zh-CN" sz="2500" b="1" dirty="0">
                <a:solidFill>
                  <a:srgbClr val="FF26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fly a kite</a:t>
            </a:r>
          </a:p>
        </p:txBody>
      </p:sp>
      <p:sp>
        <p:nvSpPr>
          <p:cNvPr id="10" name="Rectangle 7"/>
          <p:cNvSpPr/>
          <p:nvPr/>
        </p:nvSpPr>
        <p:spPr bwMode="auto">
          <a:xfrm>
            <a:off x="3165405" y="2410553"/>
            <a:ext cx="2107949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eaLnBrk="1"/>
            <a:r>
              <a:rPr lang="zh-CN" altLang="zh-CN" sz="2500" b="1" dirty="0">
                <a:solidFill>
                  <a:srgbClr val="FF26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have a picnic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  <p:bldP spid="9" grpId="0" autoUpdateAnimBg="0"/>
      <p:bldP spid="1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/>
          <a:srcRect t="23074"/>
          <a:stretch>
            <a:fillRect/>
          </a:stretch>
        </p:blipFill>
        <p:spPr>
          <a:xfrm>
            <a:off x="0" y="0"/>
            <a:ext cx="12192001" cy="6858889"/>
          </a:xfrm>
          <a:prstGeom prst="rect">
            <a:avLst/>
          </a:prstGeom>
        </p:spPr>
      </p:pic>
      <p:sp>
        <p:nvSpPr>
          <p:cNvPr id="4" name="Rectangle 2" descr="typeset_tile_2x.jpeg"/>
          <p:cNvSpPr/>
          <p:nvPr/>
        </p:nvSpPr>
        <p:spPr bwMode="auto">
          <a:xfrm>
            <a:off x="0" y="0"/>
            <a:ext cx="1833562" cy="50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50000"/>
              </a:srgbClr>
            </a:outerShdw>
          </a:effectLst>
        </p:spPr>
        <p:txBody>
          <a:bodyPr wrap="none" lIns="50800" tIns="50800" rIns="50800" bIns="50800" anchor="ctr">
            <a:spAutoFit/>
          </a:bodyPr>
          <a:lstStyle/>
          <a:p>
            <a:pPr>
              <a:defRPr/>
            </a:pPr>
            <a:r>
              <a:rPr lang="zh-CN" altLang="zh-CN" sz="2300" dirty="0">
                <a:solidFill>
                  <a:srgbClr val="FFFFFF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Post-reading</a:t>
            </a:r>
          </a:p>
        </p:txBody>
      </p:sp>
      <p:pic>
        <p:nvPicPr>
          <p:cNvPr id="5" name="Picture 1" descr="QQ20151126-1-filte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651" y="3272685"/>
            <a:ext cx="1018857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AutoShape 2"/>
          <p:cNvSpPr/>
          <p:nvPr/>
        </p:nvSpPr>
        <p:spPr bwMode="auto">
          <a:xfrm>
            <a:off x="530714" y="1009673"/>
            <a:ext cx="11350625" cy="2796770"/>
          </a:xfrm>
          <a:custGeom>
            <a:avLst/>
            <a:gdLst>
              <a:gd name="T0" fmla="*/ 5675313 w 21600"/>
              <a:gd name="T1" fmla="*/ 1710531 h 21600"/>
              <a:gd name="T2" fmla="*/ 5675313 w 21600"/>
              <a:gd name="T3" fmla="*/ 1710531 h 21600"/>
              <a:gd name="T4" fmla="*/ 5675313 w 21600"/>
              <a:gd name="T5" fmla="*/ 1710531 h 21600"/>
              <a:gd name="T6" fmla="*/ 5675313 w 21600"/>
              <a:gd name="T7" fmla="*/ 171053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6" y="0"/>
                </a:moveTo>
                <a:cubicBezTo>
                  <a:pt x="119" y="0"/>
                  <a:pt x="0" y="396"/>
                  <a:pt x="0" y="882"/>
                </a:cubicBezTo>
                <a:lnTo>
                  <a:pt x="0" y="15044"/>
                </a:lnTo>
                <a:cubicBezTo>
                  <a:pt x="0" y="15531"/>
                  <a:pt x="119" y="15924"/>
                  <a:pt x="266" y="15924"/>
                </a:cubicBezTo>
                <a:lnTo>
                  <a:pt x="14878" y="15924"/>
                </a:lnTo>
                <a:lnTo>
                  <a:pt x="15409" y="21600"/>
                </a:lnTo>
                <a:lnTo>
                  <a:pt x="15939" y="15924"/>
                </a:lnTo>
                <a:lnTo>
                  <a:pt x="21335" y="15924"/>
                </a:lnTo>
                <a:cubicBezTo>
                  <a:pt x="21482" y="15924"/>
                  <a:pt x="21600" y="15531"/>
                  <a:pt x="21600" y="15044"/>
                </a:cubicBezTo>
                <a:lnTo>
                  <a:pt x="21600" y="882"/>
                </a:lnTo>
                <a:cubicBezTo>
                  <a:pt x="21600" y="396"/>
                  <a:pt x="21482" y="0"/>
                  <a:pt x="21335" y="0"/>
                </a:cubicBezTo>
                <a:lnTo>
                  <a:pt x="266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lvl1pPr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algn="l" eaLnBrk="1"/>
            <a:r>
              <a:rPr lang="zh-CN" altLang="zh-CN" sz="30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          Su Yang and I usually _______________ at weekends. </a:t>
            </a:r>
          </a:p>
          <a:p>
            <a:pPr algn="l" eaLnBrk="1"/>
            <a:r>
              <a:rPr lang="zh-CN" altLang="zh-CN" sz="30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   We _______________ Kitty. We _______________ with</a:t>
            </a:r>
          </a:p>
          <a:p>
            <a:pPr algn="l" eaLnBrk="1"/>
            <a:r>
              <a:rPr lang="zh-CN" altLang="zh-CN" sz="30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    our grandparents.</a:t>
            </a:r>
          </a:p>
        </p:txBody>
      </p:sp>
      <p:sp>
        <p:nvSpPr>
          <p:cNvPr id="7" name="Rectangle 3"/>
          <p:cNvSpPr/>
          <p:nvPr/>
        </p:nvSpPr>
        <p:spPr bwMode="auto">
          <a:xfrm>
            <a:off x="5749500" y="1684705"/>
            <a:ext cx="3457678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eaLnBrk="1"/>
            <a:r>
              <a:rPr lang="zh-CN" altLang="zh-CN" sz="3000" b="1" dirty="0">
                <a:solidFill>
                  <a:srgbClr val="FF26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visit grandparents</a:t>
            </a:r>
          </a:p>
        </p:txBody>
      </p:sp>
      <p:sp>
        <p:nvSpPr>
          <p:cNvPr id="8" name="Rectangle 4"/>
          <p:cNvSpPr/>
          <p:nvPr/>
        </p:nvSpPr>
        <p:spPr bwMode="auto">
          <a:xfrm>
            <a:off x="1819177" y="2161195"/>
            <a:ext cx="3783087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eaLnBrk="1"/>
            <a:r>
              <a:rPr lang="zh-CN" altLang="zh-CN" sz="3000" b="1" dirty="0">
                <a:solidFill>
                  <a:srgbClr val="FF26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play with their cat </a:t>
            </a:r>
          </a:p>
        </p:txBody>
      </p:sp>
      <p:sp>
        <p:nvSpPr>
          <p:cNvPr id="9" name="Rectangle 5"/>
          <p:cNvSpPr/>
          <p:nvPr/>
        </p:nvSpPr>
        <p:spPr bwMode="auto">
          <a:xfrm>
            <a:off x="7420602" y="2151006"/>
            <a:ext cx="3573094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eaLnBrk="1"/>
            <a:r>
              <a:rPr lang="zh-CN" altLang="zh-CN" sz="3000" b="1" dirty="0">
                <a:solidFill>
                  <a:srgbClr val="FF26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often have dinner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  <p:bldP spid="9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/>
          <a:srcRect t="23074"/>
          <a:stretch>
            <a:fillRect/>
          </a:stretch>
        </p:blipFill>
        <p:spPr>
          <a:xfrm>
            <a:off x="0" y="0"/>
            <a:ext cx="12192001" cy="6858889"/>
          </a:xfrm>
          <a:prstGeom prst="rect">
            <a:avLst/>
          </a:prstGeom>
        </p:spPr>
      </p:pic>
      <p:sp>
        <p:nvSpPr>
          <p:cNvPr id="4" name="Rectangle 2" descr="typeset_tile_2x.jpeg"/>
          <p:cNvSpPr/>
          <p:nvPr/>
        </p:nvSpPr>
        <p:spPr bwMode="auto">
          <a:xfrm>
            <a:off x="0" y="0"/>
            <a:ext cx="1833562" cy="50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50000"/>
              </a:srgbClr>
            </a:outerShdw>
          </a:effectLst>
        </p:spPr>
        <p:txBody>
          <a:bodyPr wrap="none" lIns="50800" tIns="50800" rIns="50800" bIns="50800" anchor="ctr">
            <a:spAutoFit/>
          </a:bodyPr>
          <a:lstStyle/>
          <a:p>
            <a:pPr>
              <a:defRPr/>
            </a:pPr>
            <a:r>
              <a:rPr lang="zh-CN" altLang="zh-CN" sz="2300" dirty="0">
                <a:solidFill>
                  <a:srgbClr val="FFFFFF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Post-reading</a:t>
            </a:r>
          </a:p>
        </p:txBody>
      </p:sp>
      <p:pic>
        <p:nvPicPr>
          <p:cNvPr id="5" name="Picture 1" descr="QQ20151126-2-filte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24" y="3092028"/>
            <a:ext cx="1030605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AutoShape 2"/>
          <p:cNvSpPr/>
          <p:nvPr/>
        </p:nvSpPr>
        <p:spPr bwMode="auto">
          <a:xfrm>
            <a:off x="1181050" y="1011238"/>
            <a:ext cx="9729788" cy="2756270"/>
          </a:xfrm>
          <a:custGeom>
            <a:avLst/>
            <a:gdLst>
              <a:gd name="T0" fmla="*/ 4864894 w 21600"/>
              <a:gd name="T1" fmla="*/ 1813719 h 21600"/>
              <a:gd name="T2" fmla="*/ 4864894 w 21600"/>
              <a:gd name="T3" fmla="*/ 1813719 h 21600"/>
              <a:gd name="T4" fmla="*/ 4864894 w 21600"/>
              <a:gd name="T5" fmla="*/ 1813719 h 21600"/>
              <a:gd name="T6" fmla="*/ 4864894 w 21600"/>
              <a:gd name="T7" fmla="*/ 181371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10" y="0"/>
                </a:moveTo>
                <a:cubicBezTo>
                  <a:pt x="139" y="0"/>
                  <a:pt x="0" y="373"/>
                  <a:pt x="0" y="832"/>
                </a:cubicBezTo>
                <a:lnTo>
                  <a:pt x="0" y="14183"/>
                </a:lnTo>
                <a:cubicBezTo>
                  <a:pt x="0" y="14642"/>
                  <a:pt x="139" y="15013"/>
                  <a:pt x="310" y="15013"/>
                </a:cubicBezTo>
                <a:lnTo>
                  <a:pt x="4473" y="15013"/>
                </a:lnTo>
                <a:lnTo>
                  <a:pt x="5092" y="21600"/>
                </a:lnTo>
                <a:lnTo>
                  <a:pt x="5711" y="15013"/>
                </a:lnTo>
                <a:lnTo>
                  <a:pt x="21290" y="15013"/>
                </a:lnTo>
                <a:cubicBezTo>
                  <a:pt x="21461" y="15013"/>
                  <a:pt x="21600" y="14642"/>
                  <a:pt x="21600" y="14183"/>
                </a:cubicBezTo>
                <a:lnTo>
                  <a:pt x="21600" y="832"/>
                </a:lnTo>
                <a:cubicBezTo>
                  <a:pt x="21600" y="373"/>
                  <a:pt x="21461" y="0"/>
                  <a:pt x="21290" y="0"/>
                </a:cubicBezTo>
                <a:lnTo>
                  <a:pt x="31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lvl1pPr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algn="l" eaLnBrk="1"/>
            <a:r>
              <a:rPr lang="zh-CN" altLang="zh-CN" sz="30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        I always _________________ at weekends. I</a:t>
            </a:r>
          </a:p>
          <a:p>
            <a:pPr algn="l" eaLnBrk="1"/>
            <a:r>
              <a:rPr lang="zh-CN" altLang="zh-CN" sz="30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  sometimes _______________ with my friends.</a:t>
            </a:r>
          </a:p>
        </p:txBody>
      </p:sp>
      <p:sp>
        <p:nvSpPr>
          <p:cNvPr id="7" name="Rectangle 3"/>
          <p:cNvSpPr/>
          <p:nvPr/>
        </p:nvSpPr>
        <p:spPr bwMode="auto">
          <a:xfrm>
            <a:off x="3893844" y="1897763"/>
            <a:ext cx="3912931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eaLnBrk="1"/>
            <a:r>
              <a:rPr lang="zh-CN" altLang="zh-CN" sz="3000" b="1" dirty="0">
                <a:solidFill>
                  <a:srgbClr val="FF26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have dancing lessons</a:t>
            </a:r>
          </a:p>
        </p:txBody>
      </p:sp>
      <p:sp>
        <p:nvSpPr>
          <p:cNvPr id="8" name="Rectangle 4"/>
          <p:cNvSpPr/>
          <p:nvPr/>
        </p:nvSpPr>
        <p:spPr bwMode="auto">
          <a:xfrm>
            <a:off x="3649011" y="2354563"/>
            <a:ext cx="3242875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eaLnBrk="1"/>
            <a:r>
              <a:rPr lang="zh-CN" altLang="zh-CN" sz="3000" b="1" dirty="0">
                <a:solidFill>
                  <a:srgbClr val="FF26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go to the cinema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22943"/>
          <a:stretch>
            <a:fillRect/>
          </a:stretch>
        </p:blipFill>
        <p:spPr>
          <a:xfrm>
            <a:off x="-1" y="1"/>
            <a:ext cx="12192001" cy="6858890"/>
          </a:xfrm>
          <a:prstGeom prst="rect">
            <a:avLst/>
          </a:prstGeom>
        </p:spPr>
      </p:pic>
      <p:sp>
        <p:nvSpPr>
          <p:cNvPr id="4" name="AutoShape 1" descr="typeset_tile_2x.jpeg"/>
          <p:cNvSpPr/>
          <p:nvPr/>
        </p:nvSpPr>
        <p:spPr bwMode="auto">
          <a:xfrm>
            <a:off x="4140200" y="3423011"/>
            <a:ext cx="3911600" cy="871538"/>
          </a:xfrm>
          <a:prstGeom prst="roundRect">
            <a:avLst>
              <a:gd name="adj" fmla="val 22852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14300" algn="ctr" rotWithShape="0">
              <a:srgbClr val="000000"/>
            </a:outerShdw>
          </a:effectLst>
        </p:spPr>
        <p:txBody>
          <a:bodyPr lIns="50800" tIns="50800" rIns="50800" bIns="5080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4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at weekends</a:t>
            </a:r>
          </a:p>
        </p:txBody>
      </p:sp>
      <p:pic>
        <p:nvPicPr>
          <p:cNvPr id="5" name="Picture 2" descr="2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625" y="2406455"/>
            <a:ext cx="1598613" cy="914643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6" name="AutoShape 3"/>
          <p:cNvSpPr/>
          <p:nvPr/>
        </p:nvSpPr>
        <p:spPr>
          <a:xfrm>
            <a:off x="3440113" y="3364706"/>
            <a:ext cx="709612" cy="263525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354806" y="131763"/>
              </a:cxn>
              <a:cxn ang="0">
                <a:pos x="354806" y="131763"/>
              </a:cxn>
              <a:cxn ang="0">
                <a:pos x="354806" y="131763"/>
              </a:cxn>
              <a:cxn ang="0">
                <a:pos x="354806" y="131763"/>
              </a:cxn>
            </a:cxnLst>
            <a:rect l="txL" t="txT" r="txR" b="txB"/>
            <a:pathLst>
              <a:path w="21600" h="21600">
                <a:moveTo>
                  <a:pt x="21600" y="21600"/>
                </a:moveTo>
                <a:cubicBezTo>
                  <a:pt x="14090" y="16045"/>
                  <a:pt x="6890" y="8845"/>
                  <a:pt x="0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7" name="AutoShape 4"/>
          <p:cNvSpPr/>
          <p:nvPr/>
        </p:nvSpPr>
        <p:spPr>
          <a:xfrm>
            <a:off x="7834313" y="3055144"/>
            <a:ext cx="444500" cy="27940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222250" y="139700"/>
              </a:cxn>
              <a:cxn ang="0">
                <a:pos x="222250" y="139700"/>
              </a:cxn>
              <a:cxn ang="0">
                <a:pos x="222250" y="139700"/>
              </a:cxn>
              <a:cxn ang="0">
                <a:pos x="222250" y="139700"/>
              </a:cxn>
            </a:cxnLst>
            <a:rect l="txL" t="txT" r="txR" b="txB"/>
            <a:pathLst>
              <a:path w="21600" h="21600">
                <a:moveTo>
                  <a:pt x="21600" y="0"/>
                </a:moveTo>
                <a:cubicBezTo>
                  <a:pt x="15282" y="8022"/>
                  <a:pt x="8082" y="15222"/>
                  <a:pt x="0" y="2160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8" name="AutoShape 5"/>
          <p:cNvSpPr/>
          <p:nvPr/>
        </p:nvSpPr>
        <p:spPr>
          <a:xfrm>
            <a:off x="5918200" y="4204494"/>
            <a:ext cx="22225" cy="466725"/>
          </a:xfrm>
          <a:custGeom>
            <a:avLst/>
            <a:gdLst>
              <a:gd name="txL" fmla="*/ 0 w 16221"/>
              <a:gd name="txT" fmla="*/ 0 h 21600"/>
              <a:gd name="txR" fmla="*/ 16221 w 16221"/>
              <a:gd name="txB" fmla="*/ 21600 h 21600"/>
            </a:gdLst>
            <a:ahLst/>
            <a:cxnLst>
              <a:cxn ang="0">
                <a:pos x="11112" y="233362"/>
              </a:cxn>
              <a:cxn ang="0">
                <a:pos x="11112" y="233362"/>
              </a:cxn>
              <a:cxn ang="0">
                <a:pos x="11112" y="233362"/>
              </a:cxn>
              <a:cxn ang="0">
                <a:pos x="11112" y="233362"/>
              </a:cxn>
            </a:cxnLst>
            <a:rect l="txL" t="txT" r="txR" b="txB"/>
            <a:pathLst>
              <a:path w="16221" h="21600">
                <a:moveTo>
                  <a:pt x="13991" y="21600"/>
                </a:moveTo>
                <a:cubicBezTo>
                  <a:pt x="-5379" y="14251"/>
                  <a:pt x="-4636" y="7051"/>
                  <a:pt x="16221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9" name="AutoShape 6" descr="typeset_tile_2x"/>
          <p:cNvSpPr/>
          <p:nvPr/>
        </p:nvSpPr>
        <p:spPr>
          <a:xfrm>
            <a:off x="7531100" y="1617230"/>
            <a:ext cx="2085975" cy="673100"/>
          </a:xfrm>
          <a:prstGeom prst="roundRect">
            <a:avLst>
              <a:gd name="adj" fmla="val 28301"/>
            </a:avLst>
          </a:prstGeom>
          <a:blipFill rotWithShape="0">
            <a:blip r:embed="rId3"/>
          </a:blipFill>
          <a:ln w="12700">
            <a:noFill/>
          </a:ln>
        </p:spPr>
        <p:txBody>
          <a:bodyPr lIns="50800" tIns="50800" rIns="50800" bIns="5080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smtClean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  </a:t>
            </a:r>
            <a:r>
              <a:rPr lang="zh-CN" altLang="zh-CN" sz="2800" dirty="0" smtClean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usually</a:t>
            </a:r>
            <a:endParaRPr lang="zh-CN" altLang="zh-CN" sz="2800" dirty="0">
              <a:solidFill>
                <a:srgbClr val="FFFFFF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10" name="AutoShape 7" descr="typeset_tile_2x"/>
          <p:cNvSpPr/>
          <p:nvPr/>
        </p:nvSpPr>
        <p:spPr>
          <a:xfrm>
            <a:off x="9937750" y="2620530"/>
            <a:ext cx="2085975" cy="673100"/>
          </a:xfrm>
          <a:prstGeom prst="roundRect">
            <a:avLst>
              <a:gd name="adj" fmla="val 28301"/>
            </a:avLst>
          </a:prstGeom>
          <a:blipFill rotWithShape="0">
            <a:blip r:embed="rId3"/>
          </a:blipFill>
          <a:ln w="12700">
            <a:noFill/>
          </a:ln>
        </p:spPr>
        <p:txBody>
          <a:bodyPr lIns="50800" tIns="50800" rIns="50800" bIns="5080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smtClean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   </a:t>
            </a:r>
            <a:r>
              <a:rPr lang="zh-CN" altLang="zh-CN" sz="2800" dirty="0" smtClean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often</a:t>
            </a:r>
            <a:endParaRPr lang="zh-CN" altLang="zh-CN" sz="2800" dirty="0">
              <a:solidFill>
                <a:srgbClr val="FFFFFF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11" name="AutoShape 8"/>
          <p:cNvSpPr/>
          <p:nvPr/>
        </p:nvSpPr>
        <p:spPr>
          <a:xfrm>
            <a:off x="8723313" y="2290331"/>
            <a:ext cx="68995" cy="330200"/>
          </a:xfrm>
          <a:custGeom>
            <a:avLst/>
            <a:gdLst>
              <a:gd name="txL" fmla="*/ 0 w 16240"/>
              <a:gd name="txT" fmla="*/ 0 h 21600"/>
              <a:gd name="txR" fmla="*/ 16240 w 16240"/>
              <a:gd name="txB" fmla="*/ 21600 h 21600"/>
            </a:gdLst>
            <a:ahLst/>
            <a:cxnLst>
              <a:cxn ang="0">
                <a:pos x="30163" y="488157"/>
              </a:cxn>
              <a:cxn ang="0">
                <a:pos x="30163" y="488157"/>
              </a:cxn>
              <a:cxn ang="0">
                <a:pos x="30163" y="488157"/>
              </a:cxn>
              <a:cxn ang="0">
                <a:pos x="30163" y="488157"/>
              </a:cxn>
            </a:cxnLst>
            <a:rect l="txL" t="txT" r="txR" b="txB"/>
            <a:pathLst>
              <a:path w="16240" h="21600">
                <a:moveTo>
                  <a:pt x="3058" y="21600"/>
                </a:moveTo>
                <a:cubicBezTo>
                  <a:pt x="21600" y="13186"/>
                  <a:pt x="20581" y="5986"/>
                  <a:pt x="0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12" name="AutoShape 9"/>
          <p:cNvSpPr/>
          <p:nvPr/>
        </p:nvSpPr>
        <p:spPr>
          <a:xfrm>
            <a:off x="9398000" y="2733243"/>
            <a:ext cx="557213" cy="169862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278607" y="84931"/>
              </a:cxn>
              <a:cxn ang="0">
                <a:pos x="278607" y="84931"/>
              </a:cxn>
              <a:cxn ang="0">
                <a:pos x="278607" y="84931"/>
              </a:cxn>
              <a:cxn ang="0">
                <a:pos x="278607" y="84931"/>
              </a:cxn>
            </a:cxnLst>
            <a:rect l="txL" t="txT" r="txR" b="txB"/>
            <a:pathLst>
              <a:path w="21600" h="21600">
                <a:moveTo>
                  <a:pt x="0" y="21600"/>
                </a:moveTo>
                <a:cubicBezTo>
                  <a:pt x="7614" y="10919"/>
                  <a:pt x="14814" y="3719"/>
                  <a:pt x="21600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grpSp>
        <p:nvGrpSpPr>
          <p:cNvPr id="13" name="Group 10"/>
          <p:cNvGrpSpPr/>
          <p:nvPr/>
        </p:nvGrpSpPr>
        <p:grpSpPr>
          <a:xfrm>
            <a:off x="8545514" y="31318"/>
            <a:ext cx="1187449" cy="1131887"/>
            <a:chOff x="0" y="0"/>
            <a:chExt cx="1187282" cy="1131894"/>
          </a:xfrm>
        </p:grpSpPr>
        <p:pic>
          <p:nvPicPr>
            <p:cNvPr id="61" name="Picture 11" descr="2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187282" cy="113189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2" name="AutoShape 12"/>
            <p:cNvSpPr/>
            <p:nvPr/>
          </p:nvSpPr>
          <p:spPr>
            <a:xfrm>
              <a:off x="0" y="0"/>
              <a:ext cx="1187282" cy="1131894"/>
            </a:xfrm>
            <a:custGeom>
              <a:avLst/>
              <a:gdLst>
                <a:gd name="txL" fmla="*/ 0 w 21527"/>
                <a:gd name="txT" fmla="*/ 0 h 21597"/>
                <a:gd name="txR" fmla="*/ 21527 w 21527"/>
                <a:gd name="txB" fmla="*/ 21597 h 21597"/>
              </a:gdLst>
              <a:ahLst/>
              <a:cxnLst>
                <a:cxn ang="0">
                  <a:pos x="593613" y="565973"/>
                </a:cxn>
                <a:cxn ang="0">
                  <a:pos x="593613" y="565973"/>
                </a:cxn>
                <a:cxn ang="0">
                  <a:pos x="593613" y="565973"/>
                </a:cxn>
                <a:cxn ang="0">
                  <a:pos x="593613" y="565973"/>
                </a:cxn>
              </a:cxnLst>
              <a:rect l="txL" t="txT" r="txR" b="txB"/>
              <a:pathLst>
                <a:path w="21527" h="21597">
                  <a:moveTo>
                    <a:pt x="8956" y="0"/>
                  </a:moveTo>
                  <a:cubicBezTo>
                    <a:pt x="7736" y="0"/>
                    <a:pt x="7377" y="47"/>
                    <a:pt x="6559" y="325"/>
                  </a:cubicBezTo>
                  <a:cubicBezTo>
                    <a:pt x="6029" y="506"/>
                    <a:pt x="5336" y="836"/>
                    <a:pt x="5026" y="1052"/>
                  </a:cubicBezTo>
                  <a:cubicBezTo>
                    <a:pt x="4494" y="1423"/>
                    <a:pt x="3630" y="2362"/>
                    <a:pt x="3630" y="2567"/>
                  </a:cubicBezTo>
                  <a:cubicBezTo>
                    <a:pt x="3630" y="2618"/>
                    <a:pt x="3334" y="2835"/>
                    <a:pt x="2976" y="3051"/>
                  </a:cubicBezTo>
                  <a:cubicBezTo>
                    <a:pt x="1749" y="3790"/>
                    <a:pt x="669" y="5430"/>
                    <a:pt x="399" y="6951"/>
                  </a:cubicBezTo>
                  <a:cubicBezTo>
                    <a:pt x="333" y="7325"/>
                    <a:pt x="277" y="8171"/>
                    <a:pt x="277" y="8837"/>
                  </a:cubicBezTo>
                  <a:cubicBezTo>
                    <a:pt x="277" y="9503"/>
                    <a:pt x="215" y="10279"/>
                    <a:pt x="140" y="10556"/>
                  </a:cubicBezTo>
                  <a:cubicBezTo>
                    <a:pt x="-73" y="11349"/>
                    <a:pt x="-38" y="13451"/>
                    <a:pt x="205" y="14395"/>
                  </a:cubicBezTo>
                  <a:cubicBezTo>
                    <a:pt x="590" y="15889"/>
                    <a:pt x="1153" y="16813"/>
                    <a:pt x="2601" y="18325"/>
                  </a:cubicBezTo>
                  <a:cubicBezTo>
                    <a:pt x="3469" y="19231"/>
                    <a:pt x="4007" y="19788"/>
                    <a:pt x="4429" y="20211"/>
                  </a:cubicBezTo>
                  <a:cubicBezTo>
                    <a:pt x="4466" y="20096"/>
                    <a:pt x="4671" y="20107"/>
                    <a:pt x="5019" y="20294"/>
                  </a:cubicBezTo>
                  <a:cubicBezTo>
                    <a:pt x="5257" y="20422"/>
                    <a:pt x="5530" y="20538"/>
                    <a:pt x="5818" y="20650"/>
                  </a:cubicBezTo>
                  <a:cubicBezTo>
                    <a:pt x="6010" y="20700"/>
                    <a:pt x="6219" y="20764"/>
                    <a:pt x="6466" y="20847"/>
                  </a:cubicBezTo>
                  <a:cubicBezTo>
                    <a:pt x="6982" y="21019"/>
                    <a:pt x="7519" y="21156"/>
                    <a:pt x="8063" y="21271"/>
                  </a:cubicBezTo>
                  <a:cubicBezTo>
                    <a:pt x="9147" y="21476"/>
                    <a:pt x="10339" y="21593"/>
                    <a:pt x="11532" y="21597"/>
                  </a:cubicBezTo>
                  <a:cubicBezTo>
                    <a:pt x="12222" y="21599"/>
                    <a:pt x="12866" y="21566"/>
                    <a:pt x="13482" y="21498"/>
                  </a:cubicBezTo>
                  <a:cubicBezTo>
                    <a:pt x="14824" y="21330"/>
                    <a:pt x="16073" y="20985"/>
                    <a:pt x="17123" y="20484"/>
                  </a:cubicBezTo>
                  <a:cubicBezTo>
                    <a:pt x="17564" y="20263"/>
                    <a:pt x="17984" y="20016"/>
                    <a:pt x="18368" y="19726"/>
                  </a:cubicBezTo>
                  <a:cubicBezTo>
                    <a:pt x="18421" y="19683"/>
                    <a:pt x="18472" y="19637"/>
                    <a:pt x="18526" y="19590"/>
                  </a:cubicBezTo>
                  <a:cubicBezTo>
                    <a:pt x="18633" y="19496"/>
                    <a:pt x="18742" y="19397"/>
                    <a:pt x="18850" y="19295"/>
                  </a:cubicBezTo>
                  <a:cubicBezTo>
                    <a:pt x="18872" y="19274"/>
                    <a:pt x="18893" y="19255"/>
                    <a:pt x="18915" y="19234"/>
                  </a:cubicBezTo>
                  <a:cubicBezTo>
                    <a:pt x="19024" y="19129"/>
                    <a:pt x="19131" y="19020"/>
                    <a:pt x="19239" y="18908"/>
                  </a:cubicBezTo>
                  <a:cubicBezTo>
                    <a:pt x="19356" y="18785"/>
                    <a:pt x="19470" y="18660"/>
                    <a:pt x="19584" y="18530"/>
                  </a:cubicBezTo>
                  <a:cubicBezTo>
                    <a:pt x="19860" y="18215"/>
                    <a:pt x="20126" y="17882"/>
                    <a:pt x="20361" y="17553"/>
                  </a:cubicBezTo>
                  <a:cubicBezTo>
                    <a:pt x="20387" y="17514"/>
                    <a:pt x="20415" y="17479"/>
                    <a:pt x="20440" y="17439"/>
                  </a:cubicBezTo>
                  <a:cubicBezTo>
                    <a:pt x="21001" y="16551"/>
                    <a:pt x="21353" y="15712"/>
                    <a:pt x="21527" y="14872"/>
                  </a:cubicBezTo>
                  <a:lnTo>
                    <a:pt x="21484" y="12093"/>
                  </a:lnTo>
                  <a:cubicBezTo>
                    <a:pt x="21479" y="11759"/>
                    <a:pt x="21470" y="11459"/>
                    <a:pt x="21462" y="11162"/>
                  </a:cubicBezTo>
                  <a:cubicBezTo>
                    <a:pt x="21442" y="10805"/>
                    <a:pt x="21421" y="10446"/>
                    <a:pt x="21412" y="10117"/>
                  </a:cubicBezTo>
                  <a:cubicBezTo>
                    <a:pt x="21405" y="9884"/>
                    <a:pt x="21394" y="9671"/>
                    <a:pt x="21383" y="9465"/>
                  </a:cubicBezTo>
                  <a:cubicBezTo>
                    <a:pt x="21324" y="8660"/>
                    <a:pt x="21235" y="8003"/>
                    <a:pt x="21102" y="7428"/>
                  </a:cubicBezTo>
                  <a:cubicBezTo>
                    <a:pt x="20846" y="6503"/>
                    <a:pt x="20329" y="5267"/>
                    <a:pt x="19915" y="4611"/>
                  </a:cubicBezTo>
                  <a:cubicBezTo>
                    <a:pt x="19907" y="4601"/>
                    <a:pt x="19894" y="4591"/>
                    <a:pt x="19886" y="4581"/>
                  </a:cubicBezTo>
                  <a:cubicBezTo>
                    <a:pt x="19797" y="4462"/>
                    <a:pt x="19747" y="4367"/>
                    <a:pt x="19735" y="4293"/>
                  </a:cubicBezTo>
                  <a:cubicBezTo>
                    <a:pt x="19725" y="4262"/>
                    <a:pt x="19731" y="4232"/>
                    <a:pt x="19735" y="4210"/>
                  </a:cubicBezTo>
                  <a:lnTo>
                    <a:pt x="19685" y="4202"/>
                  </a:lnTo>
                  <a:lnTo>
                    <a:pt x="19167" y="3665"/>
                  </a:lnTo>
                  <a:cubicBezTo>
                    <a:pt x="18883" y="3366"/>
                    <a:pt x="18427" y="2800"/>
                    <a:pt x="18152" y="2408"/>
                  </a:cubicBezTo>
                  <a:cubicBezTo>
                    <a:pt x="17029" y="805"/>
                    <a:pt x="15116" y="8"/>
                    <a:pt x="13036" y="280"/>
                  </a:cubicBezTo>
                  <a:cubicBezTo>
                    <a:pt x="12210" y="388"/>
                    <a:pt x="11895" y="375"/>
                    <a:pt x="11215" y="204"/>
                  </a:cubicBezTo>
                  <a:cubicBezTo>
                    <a:pt x="10687" y="71"/>
                    <a:pt x="9878" y="-1"/>
                    <a:pt x="8956" y="0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4F8F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26251" y="218643"/>
            <a:ext cx="1073149" cy="1008062"/>
            <a:chOff x="0" y="0"/>
            <a:chExt cx="1073036" cy="1007269"/>
          </a:xfrm>
        </p:grpSpPr>
        <p:pic>
          <p:nvPicPr>
            <p:cNvPr id="59" name="Picture 14" descr="pasted-imag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073036" cy="10072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0" name="AutoShape 15"/>
            <p:cNvSpPr/>
            <p:nvPr/>
          </p:nvSpPr>
          <p:spPr>
            <a:xfrm>
              <a:off x="0" y="0"/>
              <a:ext cx="1073036" cy="1007269"/>
            </a:xfrm>
            <a:custGeom>
              <a:avLst/>
              <a:gdLst>
                <a:gd name="txL" fmla="*/ 0 w 21476"/>
                <a:gd name="txT" fmla="*/ 0 h 21600"/>
                <a:gd name="txR" fmla="*/ 21476 w 21476"/>
                <a:gd name="txB" fmla="*/ 21600 h 21600"/>
              </a:gdLst>
              <a:ahLst/>
              <a:cxnLst>
                <a:cxn ang="0">
                  <a:pos x="536518" y="503634"/>
                </a:cxn>
                <a:cxn ang="0">
                  <a:pos x="536518" y="503634"/>
                </a:cxn>
                <a:cxn ang="0">
                  <a:pos x="536518" y="503634"/>
                </a:cxn>
                <a:cxn ang="0">
                  <a:pos x="536518" y="503634"/>
                </a:cxn>
              </a:cxnLst>
              <a:rect l="txL" t="txT" r="txR" b="txB"/>
              <a:pathLst>
                <a:path w="21476" h="21600">
                  <a:moveTo>
                    <a:pt x="9643" y="0"/>
                  </a:moveTo>
                  <a:cubicBezTo>
                    <a:pt x="8540" y="0"/>
                    <a:pt x="6964" y="355"/>
                    <a:pt x="6339" y="740"/>
                  </a:cubicBezTo>
                  <a:cubicBezTo>
                    <a:pt x="6154" y="854"/>
                    <a:pt x="6027" y="907"/>
                    <a:pt x="5862" y="928"/>
                  </a:cubicBezTo>
                  <a:cubicBezTo>
                    <a:pt x="5846" y="984"/>
                    <a:pt x="5743" y="1070"/>
                    <a:pt x="5640" y="1149"/>
                  </a:cubicBezTo>
                  <a:cubicBezTo>
                    <a:pt x="5604" y="1181"/>
                    <a:pt x="5609" y="1183"/>
                    <a:pt x="5560" y="1226"/>
                  </a:cubicBezTo>
                  <a:cubicBezTo>
                    <a:pt x="5347" y="1410"/>
                    <a:pt x="5033" y="1610"/>
                    <a:pt x="4853" y="1660"/>
                  </a:cubicBezTo>
                  <a:cubicBezTo>
                    <a:pt x="4786" y="1678"/>
                    <a:pt x="4699" y="1722"/>
                    <a:pt x="4623" y="1753"/>
                  </a:cubicBezTo>
                  <a:cubicBezTo>
                    <a:pt x="4123" y="2024"/>
                    <a:pt x="3541" y="2421"/>
                    <a:pt x="3153" y="2749"/>
                  </a:cubicBezTo>
                  <a:cubicBezTo>
                    <a:pt x="3052" y="2842"/>
                    <a:pt x="2952" y="2933"/>
                    <a:pt x="2859" y="3030"/>
                  </a:cubicBezTo>
                  <a:cubicBezTo>
                    <a:pt x="2785" y="3107"/>
                    <a:pt x="2718" y="3205"/>
                    <a:pt x="2645" y="3294"/>
                  </a:cubicBezTo>
                  <a:cubicBezTo>
                    <a:pt x="2476" y="3495"/>
                    <a:pt x="2313" y="3714"/>
                    <a:pt x="2160" y="3957"/>
                  </a:cubicBezTo>
                  <a:cubicBezTo>
                    <a:pt x="2052" y="4136"/>
                    <a:pt x="1957" y="4324"/>
                    <a:pt x="1859" y="4519"/>
                  </a:cubicBezTo>
                  <a:cubicBezTo>
                    <a:pt x="1781" y="4670"/>
                    <a:pt x="1698" y="4821"/>
                    <a:pt x="1628" y="4979"/>
                  </a:cubicBezTo>
                  <a:cubicBezTo>
                    <a:pt x="1499" y="5279"/>
                    <a:pt x="1382" y="5589"/>
                    <a:pt x="1287" y="5898"/>
                  </a:cubicBezTo>
                  <a:cubicBezTo>
                    <a:pt x="1261" y="5979"/>
                    <a:pt x="1238" y="6064"/>
                    <a:pt x="1215" y="6145"/>
                  </a:cubicBezTo>
                  <a:cubicBezTo>
                    <a:pt x="1118" y="6500"/>
                    <a:pt x="1052" y="6850"/>
                    <a:pt x="1017" y="7183"/>
                  </a:cubicBezTo>
                  <a:cubicBezTo>
                    <a:pt x="994" y="7379"/>
                    <a:pt x="945" y="7588"/>
                    <a:pt x="945" y="7770"/>
                  </a:cubicBezTo>
                  <a:cubicBezTo>
                    <a:pt x="945" y="8099"/>
                    <a:pt x="810" y="8637"/>
                    <a:pt x="651" y="8970"/>
                  </a:cubicBezTo>
                  <a:cubicBezTo>
                    <a:pt x="437" y="9419"/>
                    <a:pt x="288" y="9873"/>
                    <a:pt x="183" y="10374"/>
                  </a:cubicBezTo>
                  <a:cubicBezTo>
                    <a:pt x="174" y="10416"/>
                    <a:pt x="159" y="10460"/>
                    <a:pt x="151" y="10502"/>
                  </a:cubicBezTo>
                  <a:cubicBezTo>
                    <a:pt x="48" y="11042"/>
                    <a:pt x="1" y="11635"/>
                    <a:pt x="0" y="12340"/>
                  </a:cubicBezTo>
                  <a:cubicBezTo>
                    <a:pt x="-1" y="13094"/>
                    <a:pt x="51" y="13707"/>
                    <a:pt x="135" y="14272"/>
                  </a:cubicBezTo>
                  <a:cubicBezTo>
                    <a:pt x="150" y="14359"/>
                    <a:pt x="165" y="14451"/>
                    <a:pt x="183" y="14536"/>
                  </a:cubicBezTo>
                  <a:cubicBezTo>
                    <a:pt x="305" y="15124"/>
                    <a:pt x="479" y="15671"/>
                    <a:pt x="707" y="16162"/>
                  </a:cubicBezTo>
                  <a:cubicBezTo>
                    <a:pt x="791" y="16333"/>
                    <a:pt x="867" y="16506"/>
                    <a:pt x="969" y="16672"/>
                  </a:cubicBezTo>
                  <a:cubicBezTo>
                    <a:pt x="1360" y="17309"/>
                    <a:pt x="1368" y="17566"/>
                    <a:pt x="985" y="17566"/>
                  </a:cubicBezTo>
                  <a:cubicBezTo>
                    <a:pt x="951" y="17566"/>
                    <a:pt x="909" y="17591"/>
                    <a:pt x="874" y="17600"/>
                  </a:cubicBezTo>
                  <a:cubicBezTo>
                    <a:pt x="837" y="17621"/>
                    <a:pt x="823" y="17636"/>
                    <a:pt x="778" y="17660"/>
                  </a:cubicBezTo>
                  <a:cubicBezTo>
                    <a:pt x="679" y="17713"/>
                    <a:pt x="603" y="17790"/>
                    <a:pt x="532" y="17864"/>
                  </a:cubicBezTo>
                  <a:cubicBezTo>
                    <a:pt x="537" y="17935"/>
                    <a:pt x="513" y="18003"/>
                    <a:pt x="453" y="18043"/>
                  </a:cubicBezTo>
                  <a:cubicBezTo>
                    <a:pt x="436" y="18054"/>
                    <a:pt x="416" y="18046"/>
                    <a:pt x="397" y="18051"/>
                  </a:cubicBezTo>
                  <a:cubicBezTo>
                    <a:pt x="285" y="18259"/>
                    <a:pt x="275" y="18474"/>
                    <a:pt x="405" y="18621"/>
                  </a:cubicBezTo>
                  <a:cubicBezTo>
                    <a:pt x="413" y="18613"/>
                    <a:pt x="419" y="18602"/>
                    <a:pt x="429" y="18596"/>
                  </a:cubicBezTo>
                  <a:cubicBezTo>
                    <a:pt x="516" y="18538"/>
                    <a:pt x="629" y="18571"/>
                    <a:pt x="683" y="18664"/>
                  </a:cubicBezTo>
                  <a:cubicBezTo>
                    <a:pt x="702" y="18696"/>
                    <a:pt x="699" y="18730"/>
                    <a:pt x="699" y="18766"/>
                  </a:cubicBezTo>
                  <a:cubicBezTo>
                    <a:pt x="754" y="18782"/>
                    <a:pt x="791" y="18797"/>
                    <a:pt x="858" y="18809"/>
                  </a:cubicBezTo>
                  <a:cubicBezTo>
                    <a:pt x="832" y="18719"/>
                    <a:pt x="872" y="18630"/>
                    <a:pt x="1017" y="18570"/>
                  </a:cubicBezTo>
                  <a:cubicBezTo>
                    <a:pt x="1359" y="18430"/>
                    <a:pt x="1824" y="18622"/>
                    <a:pt x="1692" y="18851"/>
                  </a:cubicBezTo>
                  <a:cubicBezTo>
                    <a:pt x="1680" y="18871"/>
                    <a:pt x="1649" y="18884"/>
                    <a:pt x="1628" y="18902"/>
                  </a:cubicBezTo>
                  <a:cubicBezTo>
                    <a:pt x="1695" y="18917"/>
                    <a:pt x="1791" y="18917"/>
                    <a:pt x="1843" y="18945"/>
                  </a:cubicBezTo>
                  <a:cubicBezTo>
                    <a:pt x="1845" y="18946"/>
                    <a:pt x="1848" y="18943"/>
                    <a:pt x="1851" y="18945"/>
                  </a:cubicBezTo>
                  <a:cubicBezTo>
                    <a:pt x="1971" y="19013"/>
                    <a:pt x="2060" y="19137"/>
                    <a:pt x="2153" y="19319"/>
                  </a:cubicBezTo>
                  <a:cubicBezTo>
                    <a:pt x="2295" y="19550"/>
                    <a:pt x="2535" y="19883"/>
                    <a:pt x="2740" y="20119"/>
                  </a:cubicBezTo>
                  <a:cubicBezTo>
                    <a:pt x="2790" y="20176"/>
                    <a:pt x="2778" y="20178"/>
                    <a:pt x="2820" y="20230"/>
                  </a:cubicBezTo>
                  <a:cubicBezTo>
                    <a:pt x="2847" y="20220"/>
                    <a:pt x="2909" y="20214"/>
                    <a:pt x="2923" y="20204"/>
                  </a:cubicBezTo>
                  <a:cubicBezTo>
                    <a:pt x="3035" y="20130"/>
                    <a:pt x="3175" y="20117"/>
                    <a:pt x="3233" y="20179"/>
                  </a:cubicBezTo>
                  <a:cubicBezTo>
                    <a:pt x="3382" y="20339"/>
                    <a:pt x="3409" y="20640"/>
                    <a:pt x="3320" y="20800"/>
                  </a:cubicBezTo>
                  <a:cubicBezTo>
                    <a:pt x="3455" y="20838"/>
                    <a:pt x="3590" y="20860"/>
                    <a:pt x="3733" y="20919"/>
                  </a:cubicBezTo>
                  <a:cubicBezTo>
                    <a:pt x="4168" y="21098"/>
                    <a:pt x="5053" y="21289"/>
                    <a:pt x="5695" y="21345"/>
                  </a:cubicBezTo>
                  <a:cubicBezTo>
                    <a:pt x="6375" y="21403"/>
                    <a:pt x="6707" y="21484"/>
                    <a:pt x="6783" y="21600"/>
                  </a:cubicBezTo>
                  <a:lnTo>
                    <a:pt x="16299" y="21600"/>
                  </a:lnTo>
                  <a:cubicBezTo>
                    <a:pt x="16451" y="21235"/>
                    <a:pt x="17390" y="20372"/>
                    <a:pt x="18023" y="20060"/>
                  </a:cubicBezTo>
                  <a:cubicBezTo>
                    <a:pt x="18387" y="19880"/>
                    <a:pt x="18929" y="19531"/>
                    <a:pt x="19230" y="19285"/>
                  </a:cubicBezTo>
                  <a:cubicBezTo>
                    <a:pt x="19456" y="19101"/>
                    <a:pt x="19613" y="19001"/>
                    <a:pt x="19723" y="19004"/>
                  </a:cubicBezTo>
                  <a:cubicBezTo>
                    <a:pt x="19788" y="18804"/>
                    <a:pt x="19890" y="18633"/>
                    <a:pt x="20080" y="18366"/>
                  </a:cubicBezTo>
                  <a:cubicBezTo>
                    <a:pt x="21162" y="16848"/>
                    <a:pt x="21599" y="15246"/>
                    <a:pt x="21446" y="13302"/>
                  </a:cubicBezTo>
                  <a:cubicBezTo>
                    <a:pt x="21391" y="12599"/>
                    <a:pt x="21355" y="11438"/>
                    <a:pt x="21367" y="10723"/>
                  </a:cubicBezTo>
                  <a:cubicBezTo>
                    <a:pt x="21416" y="7923"/>
                    <a:pt x="20928" y="6382"/>
                    <a:pt x="19548" y="4953"/>
                  </a:cubicBezTo>
                  <a:cubicBezTo>
                    <a:pt x="19037" y="4424"/>
                    <a:pt x="18682" y="3937"/>
                    <a:pt x="18682" y="3762"/>
                  </a:cubicBezTo>
                  <a:cubicBezTo>
                    <a:pt x="18682" y="3336"/>
                    <a:pt x="17861" y="2518"/>
                    <a:pt x="17181" y="2264"/>
                  </a:cubicBezTo>
                  <a:cubicBezTo>
                    <a:pt x="16861" y="2144"/>
                    <a:pt x="16140" y="1983"/>
                    <a:pt x="15576" y="1906"/>
                  </a:cubicBezTo>
                  <a:cubicBezTo>
                    <a:pt x="14548" y="1766"/>
                    <a:pt x="14345" y="1689"/>
                    <a:pt x="13106" y="936"/>
                  </a:cubicBezTo>
                  <a:cubicBezTo>
                    <a:pt x="12206" y="389"/>
                    <a:pt x="10770" y="0"/>
                    <a:pt x="9643" y="0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4F8F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grpSp>
        <p:nvGrpSpPr>
          <p:cNvPr id="15" name="Group 16"/>
          <p:cNvGrpSpPr/>
          <p:nvPr/>
        </p:nvGrpSpPr>
        <p:grpSpPr>
          <a:xfrm>
            <a:off x="10133014" y="636155"/>
            <a:ext cx="1319211" cy="1176338"/>
            <a:chOff x="0" y="0"/>
            <a:chExt cx="1318495" cy="1176507"/>
          </a:xfrm>
        </p:grpSpPr>
        <p:pic>
          <p:nvPicPr>
            <p:cNvPr id="57" name="Picture 17" descr="2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318495" cy="11765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8" name="AutoShape 18"/>
            <p:cNvSpPr/>
            <p:nvPr/>
          </p:nvSpPr>
          <p:spPr>
            <a:xfrm>
              <a:off x="0" y="0"/>
              <a:ext cx="1318495" cy="1176507"/>
            </a:xfrm>
            <a:custGeom>
              <a:avLst/>
              <a:gdLst>
                <a:gd name="txL" fmla="*/ 0 w 21512"/>
                <a:gd name="txT" fmla="*/ 0 h 21519"/>
                <a:gd name="txR" fmla="*/ 21512 w 21512"/>
                <a:gd name="txB" fmla="*/ 21519 h 21519"/>
              </a:gdLst>
              <a:ahLst/>
              <a:cxnLst>
                <a:cxn ang="0">
                  <a:pos x="659247" y="588226"/>
                </a:cxn>
                <a:cxn ang="0">
                  <a:pos x="659247" y="588226"/>
                </a:cxn>
                <a:cxn ang="0">
                  <a:pos x="659247" y="588226"/>
                </a:cxn>
                <a:cxn ang="0">
                  <a:pos x="659247" y="588226"/>
                </a:cxn>
              </a:cxnLst>
              <a:rect l="txL" t="txT" r="txR" b="txB"/>
              <a:pathLst>
                <a:path w="21512" h="21519">
                  <a:moveTo>
                    <a:pt x="12698" y="0"/>
                  </a:moveTo>
                  <a:cubicBezTo>
                    <a:pt x="12486" y="6"/>
                    <a:pt x="12268" y="12"/>
                    <a:pt x="11973" y="29"/>
                  </a:cubicBezTo>
                  <a:cubicBezTo>
                    <a:pt x="11715" y="44"/>
                    <a:pt x="11277" y="57"/>
                    <a:pt x="10924" y="73"/>
                  </a:cubicBezTo>
                  <a:cubicBezTo>
                    <a:pt x="10577" y="132"/>
                    <a:pt x="10385" y="207"/>
                    <a:pt x="10400" y="290"/>
                  </a:cubicBezTo>
                  <a:cubicBezTo>
                    <a:pt x="10435" y="499"/>
                    <a:pt x="9036" y="591"/>
                    <a:pt x="8859" y="392"/>
                  </a:cubicBezTo>
                  <a:cubicBezTo>
                    <a:pt x="8666" y="176"/>
                    <a:pt x="6856" y="218"/>
                    <a:pt x="6035" y="457"/>
                  </a:cubicBezTo>
                  <a:cubicBezTo>
                    <a:pt x="5359" y="655"/>
                    <a:pt x="4776" y="907"/>
                    <a:pt x="4261" y="1234"/>
                  </a:cubicBezTo>
                  <a:cubicBezTo>
                    <a:pt x="4225" y="1258"/>
                    <a:pt x="4186" y="1282"/>
                    <a:pt x="4151" y="1307"/>
                  </a:cubicBezTo>
                  <a:cubicBezTo>
                    <a:pt x="4083" y="1352"/>
                    <a:pt x="4015" y="1397"/>
                    <a:pt x="3950" y="1445"/>
                  </a:cubicBezTo>
                  <a:cubicBezTo>
                    <a:pt x="3808" y="1552"/>
                    <a:pt x="3669" y="1664"/>
                    <a:pt x="3536" y="1786"/>
                  </a:cubicBezTo>
                  <a:cubicBezTo>
                    <a:pt x="3533" y="1788"/>
                    <a:pt x="3532" y="1791"/>
                    <a:pt x="3529" y="1793"/>
                  </a:cubicBezTo>
                  <a:cubicBezTo>
                    <a:pt x="3392" y="1919"/>
                    <a:pt x="3261" y="2060"/>
                    <a:pt x="3134" y="2200"/>
                  </a:cubicBezTo>
                  <a:cubicBezTo>
                    <a:pt x="3033" y="2314"/>
                    <a:pt x="2936" y="2430"/>
                    <a:pt x="2843" y="2555"/>
                  </a:cubicBezTo>
                  <a:cubicBezTo>
                    <a:pt x="2383" y="3172"/>
                    <a:pt x="2016" y="3919"/>
                    <a:pt x="1716" y="4827"/>
                  </a:cubicBezTo>
                  <a:cubicBezTo>
                    <a:pt x="1631" y="5086"/>
                    <a:pt x="1507" y="5410"/>
                    <a:pt x="1386" y="5720"/>
                  </a:cubicBezTo>
                  <a:cubicBezTo>
                    <a:pt x="1381" y="5734"/>
                    <a:pt x="1379" y="5743"/>
                    <a:pt x="1373" y="5757"/>
                  </a:cubicBezTo>
                  <a:cubicBezTo>
                    <a:pt x="1217" y="6155"/>
                    <a:pt x="1056" y="6539"/>
                    <a:pt x="926" y="6809"/>
                  </a:cubicBezTo>
                  <a:cubicBezTo>
                    <a:pt x="692" y="7298"/>
                    <a:pt x="380" y="8190"/>
                    <a:pt x="233" y="8791"/>
                  </a:cubicBezTo>
                  <a:cubicBezTo>
                    <a:pt x="-86" y="10097"/>
                    <a:pt x="-71" y="12175"/>
                    <a:pt x="240" y="13705"/>
                  </a:cubicBezTo>
                  <a:cubicBezTo>
                    <a:pt x="258" y="13779"/>
                    <a:pt x="279" y="13848"/>
                    <a:pt x="298" y="13923"/>
                  </a:cubicBezTo>
                  <a:cubicBezTo>
                    <a:pt x="307" y="13955"/>
                    <a:pt x="309" y="13992"/>
                    <a:pt x="318" y="14025"/>
                  </a:cubicBezTo>
                  <a:cubicBezTo>
                    <a:pt x="343" y="14129"/>
                    <a:pt x="367" y="14239"/>
                    <a:pt x="395" y="14337"/>
                  </a:cubicBezTo>
                  <a:cubicBezTo>
                    <a:pt x="562" y="14901"/>
                    <a:pt x="733" y="15588"/>
                    <a:pt x="777" y="15869"/>
                  </a:cubicBezTo>
                  <a:cubicBezTo>
                    <a:pt x="785" y="15915"/>
                    <a:pt x="808" y="15982"/>
                    <a:pt x="823" y="16043"/>
                  </a:cubicBezTo>
                  <a:cubicBezTo>
                    <a:pt x="840" y="16111"/>
                    <a:pt x="860" y="16186"/>
                    <a:pt x="881" y="16261"/>
                  </a:cubicBezTo>
                  <a:cubicBezTo>
                    <a:pt x="966" y="16537"/>
                    <a:pt x="1086" y="16858"/>
                    <a:pt x="1211" y="17124"/>
                  </a:cubicBezTo>
                  <a:cubicBezTo>
                    <a:pt x="1339" y="17397"/>
                    <a:pt x="1430" y="17646"/>
                    <a:pt x="1470" y="17799"/>
                  </a:cubicBezTo>
                  <a:lnTo>
                    <a:pt x="1509" y="17799"/>
                  </a:lnTo>
                  <a:lnTo>
                    <a:pt x="2098" y="18460"/>
                  </a:lnTo>
                  <a:cubicBezTo>
                    <a:pt x="3126" y="19612"/>
                    <a:pt x="4473" y="20494"/>
                    <a:pt x="5828" y="20899"/>
                  </a:cubicBezTo>
                  <a:cubicBezTo>
                    <a:pt x="6118" y="20986"/>
                    <a:pt x="6969" y="21117"/>
                    <a:pt x="7719" y="21197"/>
                  </a:cubicBezTo>
                  <a:cubicBezTo>
                    <a:pt x="8468" y="21276"/>
                    <a:pt x="9414" y="21391"/>
                    <a:pt x="9817" y="21451"/>
                  </a:cubicBezTo>
                  <a:cubicBezTo>
                    <a:pt x="10816" y="21600"/>
                    <a:pt x="13175" y="21493"/>
                    <a:pt x="14201" y="21248"/>
                  </a:cubicBezTo>
                  <a:cubicBezTo>
                    <a:pt x="15666" y="20897"/>
                    <a:pt x="17521" y="19704"/>
                    <a:pt x="17989" y="18816"/>
                  </a:cubicBezTo>
                  <a:cubicBezTo>
                    <a:pt x="18099" y="18607"/>
                    <a:pt x="18420" y="18307"/>
                    <a:pt x="18701" y="18148"/>
                  </a:cubicBezTo>
                  <a:cubicBezTo>
                    <a:pt x="18982" y="17989"/>
                    <a:pt x="19442" y="17649"/>
                    <a:pt x="19724" y="17393"/>
                  </a:cubicBezTo>
                  <a:lnTo>
                    <a:pt x="20100" y="17052"/>
                  </a:lnTo>
                  <a:cubicBezTo>
                    <a:pt x="20100" y="16963"/>
                    <a:pt x="20209" y="16665"/>
                    <a:pt x="20378" y="16304"/>
                  </a:cubicBezTo>
                  <a:cubicBezTo>
                    <a:pt x="20625" y="15778"/>
                    <a:pt x="20733" y="15340"/>
                    <a:pt x="20734" y="14903"/>
                  </a:cubicBezTo>
                  <a:cubicBezTo>
                    <a:pt x="20735" y="14553"/>
                    <a:pt x="20880" y="13777"/>
                    <a:pt x="21051" y="13175"/>
                  </a:cubicBezTo>
                  <a:cubicBezTo>
                    <a:pt x="21216" y="12597"/>
                    <a:pt x="21404" y="11649"/>
                    <a:pt x="21485" y="11019"/>
                  </a:cubicBezTo>
                  <a:cubicBezTo>
                    <a:pt x="21501" y="10685"/>
                    <a:pt x="21510" y="10299"/>
                    <a:pt x="21511" y="9749"/>
                  </a:cubicBezTo>
                  <a:cubicBezTo>
                    <a:pt x="21513" y="9250"/>
                    <a:pt x="21514" y="8894"/>
                    <a:pt x="21505" y="8588"/>
                  </a:cubicBezTo>
                  <a:cubicBezTo>
                    <a:pt x="21264" y="6382"/>
                    <a:pt x="20351" y="4196"/>
                    <a:pt x="18921" y="2533"/>
                  </a:cubicBezTo>
                  <a:cubicBezTo>
                    <a:pt x="18578" y="2134"/>
                    <a:pt x="18099" y="1767"/>
                    <a:pt x="17535" y="1437"/>
                  </a:cubicBezTo>
                  <a:cubicBezTo>
                    <a:pt x="17431" y="1378"/>
                    <a:pt x="17329" y="1313"/>
                    <a:pt x="17218" y="1256"/>
                  </a:cubicBezTo>
                  <a:cubicBezTo>
                    <a:pt x="17201" y="1247"/>
                    <a:pt x="17183" y="1243"/>
                    <a:pt x="17166" y="1234"/>
                  </a:cubicBezTo>
                  <a:cubicBezTo>
                    <a:pt x="17162" y="1232"/>
                    <a:pt x="17157" y="1229"/>
                    <a:pt x="17153" y="1227"/>
                  </a:cubicBezTo>
                  <a:cubicBezTo>
                    <a:pt x="16991" y="1143"/>
                    <a:pt x="16826" y="1059"/>
                    <a:pt x="16655" y="980"/>
                  </a:cubicBezTo>
                  <a:cubicBezTo>
                    <a:pt x="16639" y="973"/>
                    <a:pt x="16625" y="965"/>
                    <a:pt x="16609" y="958"/>
                  </a:cubicBezTo>
                  <a:cubicBezTo>
                    <a:pt x="16604" y="956"/>
                    <a:pt x="16595" y="953"/>
                    <a:pt x="16590" y="951"/>
                  </a:cubicBezTo>
                  <a:cubicBezTo>
                    <a:pt x="16555" y="935"/>
                    <a:pt x="16516" y="923"/>
                    <a:pt x="16480" y="907"/>
                  </a:cubicBezTo>
                  <a:cubicBezTo>
                    <a:pt x="15319" y="412"/>
                    <a:pt x="13972" y="81"/>
                    <a:pt x="12698" y="0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4F8F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sp>
        <p:nvSpPr>
          <p:cNvPr id="16" name="AutoShape 19"/>
          <p:cNvSpPr/>
          <p:nvPr/>
        </p:nvSpPr>
        <p:spPr>
          <a:xfrm>
            <a:off x="7362825" y="1239405"/>
            <a:ext cx="203200" cy="45720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101600" y="228600"/>
              </a:cxn>
              <a:cxn ang="0">
                <a:pos x="101600" y="228600"/>
              </a:cxn>
              <a:cxn ang="0">
                <a:pos x="101600" y="228600"/>
              </a:cxn>
              <a:cxn ang="0">
                <a:pos x="101600" y="228600"/>
              </a:cxn>
            </a:cxnLst>
            <a:rect l="txL" t="txT" r="txR" b="txB"/>
            <a:pathLst>
              <a:path w="21600" h="21600">
                <a:moveTo>
                  <a:pt x="21600" y="21600"/>
                </a:moveTo>
                <a:cubicBezTo>
                  <a:pt x="10379" y="16149"/>
                  <a:pt x="3179" y="8949"/>
                  <a:pt x="0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17" name="AutoShape 20"/>
          <p:cNvSpPr/>
          <p:nvPr/>
        </p:nvSpPr>
        <p:spPr>
          <a:xfrm>
            <a:off x="8961438" y="1175905"/>
            <a:ext cx="268287" cy="441325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134144" y="220663"/>
              </a:cxn>
              <a:cxn ang="0">
                <a:pos x="134144" y="220663"/>
              </a:cxn>
              <a:cxn ang="0">
                <a:pos x="134144" y="220663"/>
              </a:cxn>
              <a:cxn ang="0">
                <a:pos x="134144" y="220663"/>
              </a:cxn>
            </a:cxnLst>
            <a:rect l="txL" t="txT" r="txR" b="txB"/>
            <a:pathLst>
              <a:path w="21600" h="21600">
                <a:moveTo>
                  <a:pt x="0" y="21600"/>
                </a:moveTo>
                <a:cubicBezTo>
                  <a:pt x="11046" y="14322"/>
                  <a:pt x="18246" y="7122"/>
                  <a:pt x="21600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18" name="AutoShape 21"/>
          <p:cNvSpPr/>
          <p:nvPr/>
        </p:nvSpPr>
        <p:spPr>
          <a:xfrm>
            <a:off x="11053763" y="1796618"/>
            <a:ext cx="76200" cy="823912"/>
          </a:xfrm>
          <a:custGeom>
            <a:avLst/>
            <a:gdLst>
              <a:gd name="txL" fmla="*/ 0 w 16647"/>
              <a:gd name="txT" fmla="*/ 0 h 21600"/>
              <a:gd name="txR" fmla="*/ 16647 w 16647"/>
              <a:gd name="txB" fmla="*/ 21600 h 21600"/>
            </a:gdLst>
            <a:ahLst/>
            <a:cxnLst>
              <a:cxn ang="0">
                <a:pos x="38098" y="411956"/>
              </a:cxn>
              <a:cxn ang="0">
                <a:pos x="38098" y="411956"/>
              </a:cxn>
              <a:cxn ang="0">
                <a:pos x="38098" y="411956"/>
              </a:cxn>
              <a:cxn ang="0">
                <a:pos x="38098" y="411956"/>
              </a:cxn>
            </a:cxnLst>
            <a:rect l="txL" t="txT" r="txR" b="txB"/>
            <a:pathLst>
              <a:path w="16647" h="21600">
                <a:moveTo>
                  <a:pt x="9120" y="21600"/>
                </a:moveTo>
                <a:cubicBezTo>
                  <a:pt x="21600" y="14677"/>
                  <a:pt x="18560" y="7477"/>
                  <a:pt x="0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pic>
        <p:nvPicPr>
          <p:cNvPr id="19" name="Picture 22" descr="thumb_3_10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1325" y="4664869"/>
            <a:ext cx="1168400" cy="992187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20" name="AutoShape 23" descr="typeset_tile_2x"/>
          <p:cNvSpPr/>
          <p:nvPr/>
        </p:nvSpPr>
        <p:spPr>
          <a:xfrm>
            <a:off x="7200106" y="4902994"/>
            <a:ext cx="2347913" cy="673100"/>
          </a:xfrm>
          <a:prstGeom prst="roundRect">
            <a:avLst>
              <a:gd name="adj" fmla="val 28301"/>
            </a:avLst>
          </a:prstGeom>
          <a:blipFill rotWithShape="0">
            <a:blip r:embed="rId3"/>
          </a:blipFill>
          <a:ln w="12700">
            <a:noFill/>
          </a:ln>
        </p:spPr>
        <p:txBody>
          <a:bodyPr lIns="50800" tIns="50800" rIns="50800" bIns="5080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800" dirty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sometimes</a:t>
            </a:r>
            <a:endParaRPr lang="zh-CN" altLang="zh-CN" sz="2800" dirty="0">
              <a:solidFill>
                <a:srgbClr val="FFFFFF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21" name="AutoShape 24" descr="typeset_tile_2x"/>
          <p:cNvSpPr/>
          <p:nvPr/>
        </p:nvSpPr>
        <p:spPr>
          <a:xfrm>
            <a:off x="3343275" y="4938017"/>
            <a:ext cx="2085975" cy="673100"/>
          </a:xfrm>
          <a:prstGeom prst="roundRect">
            <a:avLst>
              <a:gd name="adj" fmla="val 28301"/>
            </a:avLst>
          </a:prstGeom>
          <a:blipFill rotWithShape="0">
            <a:blip r:embed="rId3"/>
          </a:blipFill>
          <a:ln w="12700">
            <a:noFill/>
          </a:ln>
        </p:spPr>
        <p:txBody>
          <a:bodyPr lIns="50800" tIns="50800" rIns="50800" bIns="5080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smtClean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  </a:t>
            </a:r>
            <a:r>
              <a:rPr lang="zh-CN" altLang="zh-CN" sz="2800" dirty="0" smtClean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always</a:t>
            </a:r>
            <a:endParaRPr lang="zh-CN" altLang="zh-CN" sz="2800" dirty="0">
              <a:solidFill>
                <a:srgbClr val="FFFFFF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23" name="AutoShape 25"/>
          <p:cNvSpPr/>
          <p:nvPr/>
        </p:nvSpPr>
        <p:spPr>
          <a:xfrm>
            <a:off x="4612084" y="4720233"/>
            <a:ext cx="1055688" cy="484187"/>
          </a:xfrm>
          <a:custGeom>
            <a:avLst/>
            <a:gdLst>
              <a:gd name="txL" fmla="*/ 0 w 21600"/>
              <a:gd name="txT" fmla="*/ 0 h 18940"/>
              <a:gd name="txR" fmla="*/ 21600 w 21600"/>
              <a:gd name="txB" fmla="*/ 18940 h 18940"/>
            </a:gdLst>
            <a:ahLst/>
            <a:cxnLst>
              <a:cxn ang="0">
                <a:pos x="527844" y="310094"/>
              </a:cxn>
              <a:cxn ang="0">
                <a:pos x="527844" y="310094"/>
              </a:cxn>
              <a:cxn ang="0">
                <a:pos x="527844" y="310094"/>
              </a:cxn>
              <a:cxn ang="0">
                <a:pos x="527844" y="310094"/>
              </a:cxn>
            </a:cxnLst>
            <a:rect l="txL" t="txT" r="txR" b="txB"/>
            <a:pathLst>
              <a:path w="21600" h="18940">
                <a:moveTo>
                  <a:pt x="0" y="18940"/>
                </a:moveTo>
                <a:cubicBezTo>
                  <a:pt x="5710" y="3291"/>
                  <a:pt x="12910" y="-2660"/>
                  <a:pt x="21600" y="1086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24" name="AutoShape 26"/>
          <p:cNvSpPr/>
          <p:nvPr/>
        </p:nvSpPr>
        <p:spPr>
          <a:xfrm>
            <a:off x="6535738" y="4737648"/>
            <a:ext cx="1266825" cy="256381"/>
          </a:xfrm>
          <a:custGeom>
            <a:avLst/>
            <a:gdLst>
              <a:gd name="txL" fmla="*/ 0 w 21600"/>
              <a:gd name="txT" fmla="*/ 0 h 17505"/>
              <a:gd name="txR" fmla="*/ 21600 w 21600"/>
              <a:gd name="txB" fmla="*/ 17505 h 17505"/>
            </a:gdLst>
            <a:ahLst/>
            <a:cxnLst>
              <a:cxn ang="0">
                <a:pos x="673100" y="376319"/>
              </a:cxn>
              <a:cxn ang="0">
                <a:pos x="673100" y="376319"/>
              </a:cxn>
              <a:cxn ang="0">
                <a:pos x="673100" y="376319"/>
              </a:cxn>
              <a:cxn ang="0">
                <a:pos x="673100" y="376319"/>
              </a:cxn>
            </a:cxnLst>
            <a:rect l="txL" t="txT" r="txR" b="txB"/>
            <a:pathLst>
              <a:path w="21600" h="17505">
                <a:moveTo>
                  <a:pt x="21600" y="17505"/>
                </a:moveTo>
                <a:cubicBezTo>
                  <a:pt x="21121" y="538"/>
                  <a:pt x="13921" y="-4095"/>
                  <a:pt x="0" y="3607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grpSp>
        <p:nvGrpSpPr>
          <p:cNvPr id="25" name="Group 27"/>
          <p:cNvGrpSpPr/>
          <p:nvPr/>
        </p:nvGrpSpPr>
        <p:grpSpPr>
          <a:xfrm>
            <a:off x="2601914" y="5643263"/>
            <a:ext cx="1362074" cy="1230311"/>
            <a:chOff x="0" y="0"/>
            <a:chExt cx="1363261" cy="1229478"/>
          </a:xfrm>
        </p:grpSpPr>
        <p:pic>
          <p:nvPicPr>
            <p:cNvPr id="55" name="Picture 28" descr="3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1363261" cy="122947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6" name="AutoShape 29"/>
            <p:cNvSpPr/>
            <p:nvPr/>
          </p:nvSpPr>
          <p:spPr>
            <a:xfrm>
              <a:off x="0" y="0"/>
              <a:ext cx="1363261" cy="1229478"/>
            </a:xfrm>
            <a:custGeom>
              <a:avLst/>
              <a:gdLst>
                <a:gd name="txL" fmla="*/ 0 w 21419"/>
                <a:gd name="txT" fmla="*/ 0 h 21452"/>
                <a:gd name="txR" fmla="*/ 21419 w 21419"/>
                <a:gd name="txB" fmla="*/ 21452 h 21452"/>
              </a:gdLst>
              <a:ahLst/>
              <a:cxnLst>
                <a:cxn ang="0">
                  <a:pos x="681599" y="614796"/>
                </a:cxn>
                <a:cxn ang="0">
                  <a:pos x="681599" y="614796"/>
                </a:cxn>
                <a:cxn ang="0">
                  <a:pos x="681599" y="614796"/>
                </a:cxn>
                <a:cxn ang="0">
                  <a:pos x="681599" y="614796"/>
                </a:cxn>
              </a:cxnLst>
              <a:rect l="txL" t="txT" r="txR" b="txB"/>
              <a:pathLst>
                <a:path w="21419" h="21452">
                  <a:moveTo>
                    <a:pt x="8445" y="0"/>
                  </a:moveTo>
                  <a:cubicBezTo>
                    <a:pt x="7849" y="2"/>
                    <a:pt x="7459" y="85"/>
                    <a:pt x="6661" y="339"/>
                  </a:cubicBezTo>
                  <a:cubicBezTo>
                    <a:pt x="4972" y="876"/>
                    <a:pt x="3728" y="1650"/>
                    <a:pt x="2883" y="2693"/>
                  </a:cubicBezTo>
                  <a:cubicBezTo>
                    <a:pt x="2601" y="3041"/>
                    <a:pt x="2367" y="3419"/>
                    <a:pt x="2172" y="3829"/>
                  </a:cubicBezTo>
                  <a:cubicBezTo>
                    <a:pt x="1928" y="4341"/>
                    <a:pt x="1561" y="4977"/>
                    <a:pt x="1355" y="5242"/>
                  </a:cubicBezTo>
                  <a:cubicBezTo>
                    <a:pt x="250" y="6659"/>
                    <a:pt x="-106" y="8601"/>
                    <a:pt x="27" y="12631"/>
                  </a:cubicBezTo>
                  <a:cubicBezTo>
                    <a:pt x="30" y="12645"/>
                    <a:pt x="29" y="12668"/>
                    <a:pt x="33" y="12679"/>
                  </a:cubicBezTo>
                  <a:cubicBezTo>
                    <a:pt x="87" y="12834"/>
                    <a:pt x="95" y="13154"/>
                    <a:pt x="52" y="13399"/>
                  </a:cubicBezTo>
                  <a:cubicBezTo>
                    <a:pt x="55" y="13484"/>
                    <a:pt x="60" y="13555"/>
                    <a:pt x="64" y="13642"/>
                  </a:cubicBezTo>
                  <a:cubicBezTo>
                    <a:pt x="139" y="15196"/>
                    <a:pt x="444" y="16164"/>
                    <a:pt x="1205" y="17270"/>
                  </a:cubicBezTo>
                  <a:cubicBezTo>
                    <a:pt x="1367" y="17505"/>
                    <a:pt x="1448" y="17650"/>
                    <a:pt x="1492" y="17755"/>
                  </a:cubicBezTo>
                  <a:cubicBezTo>
                    <a:pt x="1565" y="17845"/>
                    <a:pt x="1639" y="17939"/>
                    <a:pt x="1717" y="18025"/>
                  </a:cubicBezTo>
                  <a:cubicBezTo>
                    <a:pt x="2855" y="19290"/>
                    <a:pt x="4325" y="20024"/>
                    <a:pt x="6100" y="20213"/>
                  </a:cubicBezTo>
                  <a:cubicBezTo>
                    <a:pt x="6848" y="20293"/>
                    <a:pt x="7111" y="20365"/>
                    <a:pt x="7584" y="20615"/>
                  </a:cubicBezTo>
                  <a:cubicBezTo>
                    <a:pt x="8272" y="20978"/>
                    <a:pt x="9177" y="21261"/>
                    <a:pt x="10010" y="21377"/>
                  </a:cubicBezTo>
                  <a:cubicBezTo>
                    <a:pt x="11615" y="21599"/>
                    <a:pt x="13626" y="21322"/>
                    <a:pt x="15242" y="20650"/>
                  </a:cubicBezTo>
                  <a:cubicBezTo>
                    <a:pt x="15893" y="20379"/>
                    <a:pt x="16749" y="19878"/>
                    <a:pt x="17243" y="19507"/>
                  </a:cubicBezTo>
                  <a:lnTo>
                    <a:pt x="17206" y="19493"/>
                  </a:lnTo>
                  <a:lnTo>
                    <a:pt x="17356" y="19375"/>
                  </a:lnTo>
                  <a:cubicBezTo>
                    <a:pt x="17461" y="19176"/>
                    <a:pt x="17853" y="18897"/>
                    <a:pt x="18366" y="18711"/>
                  </a:cubicBezTo>
                  <a:cubicBezTo>
                    <a:pt x="19879" y="18162"/>
                    <a:pt x="20635" y="17374"/>
                    <a:pt x="21184" y="15774"/>
                  </a:cubicBezTo>
                  <a:cubicBezTo>
                    <a:pt x="21470" y="14943"/>
                    <a:pt x="21494" y="13440"/>
                    <a:pt x="21265" y="10560"/>
                  </a:cubicBezTo>
                  <a:cubicBezTo>
                    <a:pt x="21080" y="8231"/>
                    <a:pt x="20398" y="6248"/>
                    <a:pt x="19575" y="5650"/>
                  </a:cubicBezTo>
                  <a:cubicBezTo>
                    <a:pt x="19394" y="5519"/>
                    <a:pt x="19283" y="5347"/>
                    <a:pt x="19326" y="5270"/>
                  </a:cubicBezTo>
                  <a:cubicBezTo>
                    <a:pt x="19457" y="5034"/>
                    <a:pt x="18579" y="3234"/>
                    <a:pt x="17960" y="2472"/>
                  </a:cubicBezTo>
                  <a:cubicBezTo>
                    <a:pt x="16932" y="1204"/>
                    <a:pt x="14778" y="290"/>
                    <a:pt x="12803" y="284"/>
                  </a:cubicBezTo>
                  <a:cubicBezTo>
                    <a:pt x="12352" y="282"/>
                    <a:pt x="11951" y="348"/>
                    <a:pt x="11906" y="429"/>
                  </a:cubicBezTo>
                  <a:cubicBezTo>
                    <a:pt x="11778" y="657"/>
                    <a:pt x="11070" y="599"/>
                    <a:pt x="10702" y="332"/>
                  </a:cubicBezTo>
                  <a:cubicBezTo>
                    <a:pt x="10479" y="170"/>
                    <a:pt x="9963" y="69"/>
                    <a:pt x="9131" y="20"/>
                  </a:cubicBezTo>
                  <a:cubicBezTo>
                    <a:pt x="8864" y="5"/>
                    <a:pt x="8643" y="-1"/>
                    <a:pt x="8445" y="0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grpSp>
        <p:nvGrpSpPr>
          <p:cNvPr id="26" name="Group 30"/>
          <p:cNvGrpSpPr/>
          <p:nvPr/>
        </p:nvGrpSpPr>
        <p:grpSpPr>
          <a:xfrm>
            <a:off x="8081964" y="5675012"/>
            <a:ext cx="1304924" cy="1165225"/>
            <a:chOff x="0" y="0"/>
            <a:chExt cx="1304779" cy="1165327"/>
          </a:xfrm>
        </p:grpSpPr>
        <p:pic>
          <p:nvPicPr>
            <p:cNvPr id="53" name="Picture 31" descr="3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304779" cy="11653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4" name="AutoShape 32"/>
            <p:cNvSpPr/>
            <p:nvPr/>
          </p:nvSpPr>
          <p:spPr>
            <a:xfrm>
              <a:off x="0" y="0"/>
              <a:ext cx="1304779" cy="1165327"/>
            </a:xfrm>
            <a:custGeom>
              <a:avLst/>
              <a:gdLst>
                <a:gd name="txL" fmla="*/ 0 w 21520"/>
                <a:gd name="txT" fmla="*/ 0 h 21562"/>
                <a:gd name="txR" fmla="*/ 21520 w 21520"/>
                <a:gd name="txB" fmla="*/ 21562 h 21562"/>
              </a:gdLst>
              <a:ahLst/>
              <a:cxnLst>
                <a:cxn ang="0">
                  <a:pos x="652389" y="584285"/>
                </a:cxn>
                <a:cxn ang="0">
                  <a:pos x="652389" y="584285"/>
                </a:cxn>
                <a:cxn ang="0">
                  <a:pos x="652389" y="584285"/>
                </a:cxn>
                <a:cxn ang="0">
                  <a:pos x="652389" y="584285"/>
                </a:cxn>
              </a:cxnLst>
              <a:rect l="txL" t="txT" r="txR" b="txB"/>
              <a:pathLst>
                <a:path w="21520" h="21562">
                  <a:moveTo>
                    <a:pt x="8626" y="5"/>
                  </a:moveTo>
                  <a:cubicBezTo>
                    <a:pt x="6709" y="63"/>
                    <a:pt x="5211" y="643"/>
                    <a:pt x="4142" y="1745"/>
                  </a:cubicBezTo>
                  <a:cubicBezTo>
                    <a:pt x="3811" y="2087"/>
                    <a:pt x="3499" y="2362"/>
                    <a:pt x="3448" y="2362"/>
                  </a:cubicBezTo>
                  <a:cubicBezTo>
                    <a:pt x="3264" y="2362"/>
                    <a:pt x="2395" y="3023"/>
                    <a:pt x="1989" y="3471"/>
                  </a:cubicBezTo>
                  <a:cubicBezTo>
                    <a:pt x="1197" y="4345"/>
                    <a:pt x="647" y="5479"/>
                    <a:pt x="215" y="7113"/>
                  </a:cubicBezTo>
                  <a:cubicBezTo>
                    <a:pt x="46" y="7753"/>
                    <a:pt x="28" y="8032"/>
                    <a:pt x="5" y="10550"/>
                  </a:cubicBezTo>
                  <a:cubicBezTo>
                    <a:pt x="-22" y="13604"/>
                    <a:pt x="52" y="14341"/>
                    <a:pt x="555" y="15889"/>
                  </a:cubicBezTo>
                  <a:cubicBezTo>
                    <a:pt x="974" y="17177"/>
                    <a:pt x="2275" y="19176"/>
                    <a:pt x="3042" y="19714"/>
                  </a:cubicBezTo>
                  <a:cubicBezTo>
                    <a:pt x="3338" y="19922"/>
                    <a:pt x="3843" y="20094"/>
                    <a:pt x="4384" y="20177"/>
                  </a:cubicBezTo>
                  <a:cubicBezTo>
                    <a:pt x="4549" y="20202"/>
                    <a:pt x="4773" y="20263"/>
                    <a:pt x="4882" y="20309"/>
                  </a:cubicBezTo>
                  <a:cubicBezTo>
                    <a:pt x="4991" y="20356"/>
                    <a:pt x="5486" y="20510"/>
                    <a:pt x="5988" y="20647"/>
                  </a:cubicBezTo>
                  <a:cubicBezTo>
                    <a:pt x="6490" y="20784"/>
                    <a:pt x="7112" y="20951"/>
                    <a:pt x="7363" y="21022"/>
                  </a:cubicBezTo>
                  <a:cubicBezTo>
                    <a:pt x="8155" y="21246"/>
                    <a:pt x="9363" y="21458"/>
                    <a:pt x="10223" y="21521"/>
                  </a:cubicBezTo>
                  <a:cubicBezTo>
                    <a:pt x="10680" y="21555"/>
                    <a:pt x="11222" y="21570"/>
                    <a:pt x="11428" y="21558"/>
                  </a:cubicBezTo>
                  <a:cubicBezTo>
                    <a:pt x="11633" y="21545"/>
                    <a:pt x="12304" y="21515"/>
                    <a:pt x="12920" y="21492"/>
                  </a:cubicBezTo>
                  <a:cubicBezTo>
                    <a:pt x="13536" y="21468"/>
                    <a:pt x="14135" y="21432"/>
                    <a:pt x="14249" y="21403"/>
                  </a:cubicBezTo>
                  <a:cubicBezTo>
                    <a:pt x="14363" y="21375"/>
                    <a:pt x="14586" y="21319"/>
                    <a:pt x="14746" y="21286"/>
                  </a:cubicBezTo>
                  <a:cubicBezTo>
                    <a:pt x="15351" y="21161"/>
                    <a:pt x="16971" y="20481"/>
                    <a:pt x="17509" y="20126"/>
                  </a:cubicBezTo>
                  <a:cubicBezTo>
                    <a:pt x="18343" y="19574"/>
                    <a:pt x="19113" y="18800"/>
                    <a:pt x="19708" y="17908"/>
                  </a:cubicBezTo>
                  <a:cubicBezTo>
                    <a:pt x="20302" y="17018"/>
                    <a:pt x="20973" y="15539"/>
                    <a:pt x="21174" y="14692"/>
                  </a:cubicBezTo>
                  <a:cubicBezTo>
                    <a:pt x="21333" y="14021"/>
                    <a:pt x="21578" y="11874"/>
                    <a:pt x="21508" y="11747"/>
                  </a:cubicBezTo>
                  <a:cubicBezTo>
                    <a:pt x="21481" y="11697"/>
                    <a:pt x="21369" y="11617"/>
                    <a:pt x="21259" y="11571"/>
                  </a:cubicBezTo>
                  <a:cubicBezTo>
                    <a:pt x="21041" y="11478"/>
                    <a:pt x="20994" y="11322"/>
                    <a:pt x="21168" y="11248"/>
                  </a:cubicBezTo>
                  <a:cubicBezTo>
                    <a:pt x="21326" y="11179"/>
                    <a:pt x="21333" y="9348"/>
                    <a:pt x="21181" y="8200"/>
                  </a:cubicBezTo>
                  <a:cubicBezTo>
                    <a:pt x="21048" y="7203"/>
                    <a:pt x="20667" y="5807"/>
                    <a:pt x="20349" y="5167"/>
                  </a:cubicBezTo>
                  <a:cubicBezTo>
                    <a:pt x="20238" y="4943"/>
                    <a:pt x="20146" y="4659"/>
                    <a:pt x="20146" y="4536"/>
                  </a:cubicBezTo>
                  <a:cubicBezTo>
                    <a:pt x="20146" y="4208"/>
                    <a:pt x="19633" y="3129"/>
                    <a:pt x="19243" y="2634"/>
                  </a:cubicBezTo>
                  <a:cubicBezTo>
                    <a:pt x="18148" y="1243"/>
                    <a:pt x="16002" y="393"/>
                    <a:pt x="13961" y="541"/>
                  </a:cubicBezTo>
                  <a:cubicBezTo>
                    <a:pt x="13349" y="585"/>
                    <a:pt x="12951" y="560"/>
                    <a:pt x="12527" y="460"/>
                  </a:cubicBezTo>
                  <a:cubicBezTo>
                    <a:pt x="11078" y="118"/>
                    <a:pt x="9776" y="-30"/>
                    <a:pt x="8626" y="5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sp>
        <p:nvSpPr>
          <p:cNvPr id="27" name="AutoShape 33"/>
          <p:cNvSpPr/>
          <p:nvPr/>
        </p:nvSpPr>
        <p:spPr>
          <a:xfrm>
            <a:off x="3963988" y="5343224"/>
            <a:ext cx="446087" cy="871538"/>
          </a:xfrm>
          <a:custGeom>
            <a:avLst/>
            <a:gdLst>
              <a:gd name="txL" fmla="*/ 0 w 18758"/>
              <a:gd name="txT" fmla="*/ 0 h 21600"/>
              <a:gd name="txR" fmla="*/ 18758 w 18758"/>
              <a:gd name="txB" fmla="*/ 21600 h 21600"/>
            </a:gdLst>
            <a:ahLst/>
            <a:cxnLst>
              <a:cxn ang="0">
                <a:pos x="223043" y="435769"/>
              </a:cxn>
              <a:cxn ang="0">
                <a:pos x="223043" y="435769"/>
              </a:cxn>
              <a:cxn ang="0">
                <a:pos x="223043" y="435769"/>
              </a:cxn>
              <a:cxn ang="0">
                <a:pos x="223043" y="435769"/>
              </a:cxn>
            </a:cxnLst>
            <a:rect l="txL" t="txT" r="txR" b="txB"/>
            <a:pathLst>
              <a:path w="18758" h="21600">
                <a:moveTo>
                  <a:pt x="0" y="21600"/>
                </a:moveTo>
                <a:cubicBezTo>
                  <a:pt x="15774" y="18785"/>
                  <a:pt x="21600" y="11585"/>
                  <a:pt x="17477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28" name="AutoShape 34"/>
          <p:cNvSpPr/>
          <p:nvPr/>
        </p:nvSpPr>
        <p:spPr>
          <a:xfrm>
            <a:off x="7699375" y="5446412"/>
            <a:ext cx="371475" cy="747712"/>
          </a:xfrm>
          <a:custGeom>
            <a:avLst/>
            <a:gdLst>
              <a:gd name="txL" fmla="*/ 0 w 19929"/>
              <a:gd name="txT" fmla="*/ 0 h 21600"/>
              <a:gd name="txR" fmla="*/ 19929 w 19929"/>
              <a:gd name="txB" fmla="*/ 21600 h 21600"/>
            </a:gdLst>
            <a:ahLst/>
            <a:cxnLst>
              <a:cxn ang="0">
                <a:pos x="185728" y="373856"/>
              </a:cxn>
              <a:cxn ang="0">
                <a:pos x="185728" y="373856"/>
              </a:cxn>
              <a:cxn ang="0">
                <a:pos x="185728" y="373856"/>
              </a:cxn>
              <a:cxn ang="0">
                <a:pos x="185728" y="373856"/>
              </a:cxn>
            </a:cxnLst>
            <a:rect l="txL" t="txT" r="txR" b="txB"/>
            <a:pathLst>
              <a:path w="19929" h="21600">
                <a:moveTo>
                  <a:pt x="19929" y="21600"/>
                </a:moveTo>
                <a:cubicBezTo>
                  <a:pt x="4851" y="18263"/>
                  <a:pt x="-1671" y="11063"/>
                  <a:pt x="363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grpSp>
        <p:nvGrpSpPr>
          <p:cNvPr id="29" name="Group 35"/>
          <p:cNvGrpSpPr/>
          <p:nvPr/>
        </p:nvGrpSpPr>
        <p:grpSpPr>
          <a:xfrm>
            <a:off x="2432050" y="2507457"/>
            <a:ext cx="1409700" cy="1393824"/>
            <a:chOff x="0" y="0"/>
            <a:chExt cx="1409256" cy="1393486"/>
          </a:xfrm>
        </p:grpSpPr>
        <p:pic>
          <p:nvPicPr>
            <p:cNvPr id="51" name="Picture 36" descr="1 (1)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409256" cy="13934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2" name="AutoShape 37"/>
            <p:cNvSpPr/>
            <p:nvPr/>
          </p:nvSpPr>
          <p:spPr>
            <a:xfrm>
              <a:off x="0" y="0"/>
              <a:ext cx="1409256" cy="1393486"/>
            </a:xfrm>
            <a:custGeom>
              <a:avLst/>
              <a:gdLst>
                <a:gd name="txL" fmla="*/ 0 w 21537"/>
                <a:gd name="txT" fmla="*/ 0 h 21591"/>
                <a:gd name="txR" fmla="*/ 21537 w 21537"/>
                <a:gd name="txB" fmla="*/ 21591 h 21591"/>
              </a:gdLst>
              <a:ahLst/>
              <a:cxnLst>
                <a:cxn ang="0">
                  <a:pos x="704595" y="697292"/>
                </a:cxn>
                <a:cxn ang="0">
                  <a:pos x="704595" y="697292"/>
                </a:cxn>
                <a:cxn ang="0">
                  <a:pos x="704595" y="697292"/>
                </a:cxn>
                <a:cxn ang="0">
                  <a:pos x="704595" y="697292"/>
                </a:cxn>
              </a:cxnLst>
              <a:rect l="txL" t="txT" r="txR" b="txB"/>
              <a:pathLst>
                <a:path w="21537" h="21591">
                  <a:moveTo>
                    <a:pt x="12236" y="1"/>
                  </a:moveTo>
                  <a:cubicBezTo>
                    <a:pt x="11929" y="-9"/>
                    <a:pt x="11562" y="62"/>
                    <a:pt x="11072" y="191"/>
                  </a:cubicBezTo>
                  <a:cubicBezTo>
                    <a:pt x="10815" y="259"/>
                    <a:pt x="10629" y="301"/>
                    <a:pt x="10471" y="333"/>
                  </a:cubicBezTo>
                  <a:cubicBezTo>
                    <a:pt x="10129" y="424"/>
                    <a:pt x="9983" y="423"/>
                    <a:pt x="9871" y="314"/>
                  </a:cubicBezTo>
                  <a:cubicBezTo>
                    <a:pt x="9837" y="296"/>
                    <a:pt x="9800" y="280"/>
                    <a:pt x="9768" y="253"/>
                  </a:cubicBezTo>
                  <a:cubicBezTo>
                    <a:pt x="9550" y="69"/>
                    <a:pt x="9498" y="76"/>
                    <a:pt x="9373" y="302"/>
                  </a:cubicBezTo>
                  <a:cubicBezTo>
                    <a:pt x="9294" y="447"/>
                    <a:pt x="9079" y="566"/>
                    <a:pt x="8900" y="566"/>
                  </a:cubicBezTo>
                  <a:cubicBezTo>
                    <a:pt x="8775" y="566"/>
                    <a:pt x="8557" y="699"/>
                    <a:pt x="8324" y="892"/>
                  </a:cubicBezTo>
                  <a:cubicBezTo>
                    <a:pt x="8282" y="927"/>
                    <a:pt x="8239" y="959"/>
                    <a:pt x="8197" y="997"/>
                  </a:cubicBezTo>
                  <a:cubicBezTo>
                    <a:pt x="8123" y="1065"/>
                    <a:pt x="8049" y="1135"/>
                    <a:pt x="7978" y="1212"/>
                  </a:cubicBezTo>
                  <a:cubicBezTo>
                    <a:pt x="7630" y="1592"/>
                    <a:pt x="7488" y="1772"/>
                    <a:pt x="7451" y="2012"/>
                  </a:cubicBezTo>
                  <a:cubicBezTo>
                    <a:pt x="7428" y="2155"/>
                    <a:pt x="7443" y="2317"/>
                    <a:pt x="7475" y="2565"/>
                  </a:cubicBezTo>
                  <a:cubicBezTo>
                    <a:pt x="7537" y="3048"/>
                    <a:pt x="7493" y="3413"/>
                    <a:pt x="7335" y="3721"/>
                  </a:cubicBezTo>
                  <a:cubicBezTo>
                    <a:pt x="7127" y="4127"/>
                    <a:pt x="7132" y="4197"/>
                    <a:pt x="7360" y="4453"/>
                  </a:cubicBezTo>
                  <a:cubicBezTo>
                    <a:pt x="7471" y="4578"/>
                    <a:pt x="7522" y="4659"/>
                    <a:pt x="7523" y="4742"/>
                  </a:cubicBezTo>
                  <a:cubicBezTo>
                    <a:pt x="7529" y="4794"/>
                    <a:pt x="7510" y="4844"/>
                    <a:pt x="7475" y="4889"/>
                  </a:cubicBezTo>
                  <a:cubicBezTo>
                    <a:pt x="7459" y="4915"/>
                    <a:pt x="7443" y="4941"/>
                    <a:pt x="7420" y="4969"/>
                  </a:cubicBezTo>
                  <a:cubicBezTo>
                    <a:pt x="7400" y="4995"/>
                    <a:pt x="7387" y="5029"/>
                    <a:pt x="7372" y="5062"/>
                  </a:cubicBezTo>
                  <a:cubicBezTo>
                    <a:pt x="7337" y="5153"/>
                    <a:pt x="7320" y="5275"/>
                    <a:pt x="7305" y="5406"/>
                  </a:cubicBezTo>
                  <a:cubicBezTo>
                    <a:pt x="7303" y="5518"/>
                    <a:pt x="7305" y="5642"/>
                    <a:pt x="7329" y="5781"/>
                  </a:cubicBezTo>
                  <a:cubicBezTo>
                    <a:pt x="7349" y="5895"/>
                    <a:pt x="7382" y="6157"/>
                    <a:pt x="7408" y="6347"/>
                  </a:cubicBezTo>
                  <a:cubicBezTo>
                    <a:pt x="7412" y="6350"/>
                    <a:pt x="7410" y="6363"/>
                    <a:pt x="7414" y="6365"/>
                  </a:cubicBezTo>
                  <a:cubicBezTo>
                    <a:pt x="7498" y="6418"/>
                    <a:pt x="7566" y="6863"/>
                    <a:pt x="7566" y="7355"/>
                  </a:cubicBezTo>
                  <a:cubicBezTo>
                    <a:pt x="7566" y="7477"/>
                    <a:pt x="7574" y="7588"/>
                    <a:pt x="7584" y="7700"/>
                  </a:cubicBezTo>
                  <a:cubicBezTo>
                    <a:pt x="7629" y="8019"/>
                    <a:pt x="7687" y="8275"/>
                    <a:pt x="7766" y="8481"/>
                  </a:cubicBezTo>
                  <a:cubicBezTo>
                    <a:pt x="7804" y="8572"/>
                    <a:pt x="7844" y="8664"/>
                    <a:pt x="7893" y="8745"/>
                  </a:cubicBezTo>
                  <a:cubicBezTo>
                    <a:pt x="7908" y="8768"/>
                    <a:pt x="7927" y="8784"/>
                    <a:pt x="7942" y="8807"/>
                  </a:cubicBezTo>
                  <a:cubicBezTo>
                    <a:pt x="8135" y="9076"/>
                    <a:pt x="8420" y="9259"/>
                    <a:pt x="8876" y="9465"/>
                  </a:cubicBezTo>
                  <a:cubicBezTo>
                    <a:pt x="9149" y="9587"/>
                    <a:pt x="9381" y="9719"/>
                    <a:pt x="9531" y="9821"/>
                  </a:cubicBezTo>
                  <a:cubicBezTo>
                    <a:pt x="9563" y="9840"/>
                    <a:pt x="9622" y="9865"/>
                    <a:pt x="9634" y="9877"/>
                  </a:cubicBezTo>
                  <a:cubicBezTo>
                    <a:pt x="9644" y="9887"/>
                    <a:pt x="9647" y="9901"/>
                    <a:pt x="9652" y="9913"/>
                  </a:cubicBezTo>
                  <a:cubicBezTo>
                    <a:pt x="9674" y="9936"/>
                    <a:pt x="9695" y="9961"/>
                    <a:pt x="9695" y="9975"/>
                  </a:cubicBezTo>
                  <a:cubicBezTo>
                    <a:pt x="9695" y="10096"/>
                    <a:pt x="9563" y="10234"/>
                    <a:pt x="9428" y="10313"/>
                  </a:cubicBezTo>
                  <a:cubicBezTo>
                    <a:pt x="9371" y="10352"/>
                    <a:pt x="9315" y="10379"/>
                    <a:pt x="9264" y="10375"/>
                  </a:cubicBezTo>
                  <a:cubicBezTo>
                    <a:pt x="9243" y="10375"/>
                    <a:pt x="9226" y="10371"/>
                    <a:pt x="9209" y="10362"/>
                  </a:cubicBezTo>
                  <a:cubicBezTo>
                    <a:pt x="9127" y="10313"/>
                    <a:pt x="8965" y="10411"/>
                    <a:pt x="8846" y="10584"/>
                  </a:cubicBezTo>
                  <a:cubicBezTo>
                    <a:pt x="8817" y="10625"/>
                    <a:pt x="8783" y="10668"/>
                    <a:pt x="8742" y="10707"/>
                  </a:cubicBezTo>
                  <a:cubicBezTo>
                    <a:pt x="8613" y="10830"/>
                    <a:pt x="8434" y="10932"/>
                    <a:pt x="8294" y="10953"/>
                  </a:cubicBezTo>
                  <a:cubicBezTo>
                    <a:pt x="8137" y="10976"/>
                    <a:pt x="7863" y="11243"/>
                    <a:pt x="7481" y="11734"/>
                  </a:cubicBezTo>
                  <a:cubicBezTo>
                    <a:pt x="7361" y="11896"/>
                    <a:pt x="7230" y="12085"/>
                    <a:pt x="7087" y="12299"/>
                  </a:cubicBezTo>
                  <a:cubicBezTo>
                    <a:pt x="6397" y="13332"/>
                    <a:pt x="6104" y="13801"/>
                    <a:pt x="5880" y="13818"/>
                  </a:cubicBezTo>
                  <a:cubicBezTo>
                    <a:pt x="5844" y="13848"/>
                    <a:pt x="5818" y="13869"/>
                    <a:pt x="5807" y="13861"/>
                  </a:cubicBezTo>
                  <a:cubicBezTo>
                    <a:pt x="5788" y="13849"/>
                    <a:pt x="5752" y="13795"/>
                    <a:pt x="5704" y="13720"/>
                  </a:cubicBezTo>
                  <a:cubicBezTo>
                    <a:pt x="5575" y="13581"/>
                    <a:pt x="5437" y="13296"/>
                    <a:pt x="5219" y="12859"/>
                  </a:cubicBezTo>
                  <a:cubicBezTo>
                    <a:pt x="4874" y="12170"/>
                    <a:pt x="4544" y="11697"/>
                    <a:pt x="4406" y="11697"/>
                  </a:cubicBezTo>
                  <a:cubicBezTo>
                    <a:pt x="4375" y="11697"/>
                    <a:pt x="4330" y="11682"/>
                    <a:pt x="4284" y="11660"/>
                  </a:cubicBezTo>
                  <a:cubicBezTo>
                    <a:pt x="4257" y="11646"/>
                    <a:pt x="4225" y="11619"/>
                    <a:pt x="4193" y="11598"/>
                  </a:cubicBezTo>
                  <a:cubicBezTo>
                    <a:pt x="4167" y="11581"/>
                    <a:pt x="4149" y="11570"/>
                    <a:pt x="4121" y="11549"/>
                  </a:cubicBezTo>
                  <a:cubicBezTo>
                    <a:pt x="4065" y="11507"/>
                    <a:pt x="4008" y="11462"/>
                    <a:pt x="3951" y="11408"/>
                  </a:cubicBezTo>
                  <a:cubicBezTo>
                    <a:pt x="3892" y="11352"/>
                    <a:pt x="3829" y="11294"/>
                    <a:pt x="3775" y="11229"/>
                  </a:cubicBezTo>
                  <a:cubicBezTo>
                    <a:pt x="3605" y="11026"/>
                    <a:pt x="3392" y="10865"/>
                    <a:pt x="3126" y="10744"/>
                  </a:cubicBezTo>
                  <a:cubicBezTo>
                    <a:pt x="2921" y="10688"/>
                    <a:pt x="2653" y="10655"/>
                    <a:pt x="2192" y="10621"/>
                  </a:cubicBezTo>
                  <a:cubicBezTo>
                    <a:pt x="1991" y="10606"/>
                    <a:pt x="1833" y="10584"/>
                    <a:pt x="1676" y="10559"/>
                  </a:cubicBezTo>
                  <a:cubicBezTo>
                    <a:pt x="1583" y="10592"/>
                    <a:pt x="1479" y="10614"/>
                    <a:pt x="1379" y="10614"/>
                  </a:cubicBezTo>
                  <a:cubicBezTo>
                    <a:pt x="896" y="10614"/>
                    <a:pt x="992" y="10981"/>
                    <a:pt x="1494" y="11051"/>
                  </a:cubicBezTo>
                  <a:cubicBezTo>
                    <a:pt x="2135" y="11141"/>
                    <a:pt x="2148" y="11352"/>
                    <a:pt x="1531" y="11672"/>
                  </a:cubicBezTo>
                  <a:cubicBezTo>
                    <a:pt x="1202" y="11843"/>
                    <a:pt x="708" y="12198"/>
                    <a:pt x="433" y="12459"/>
                  </a:cubicBezTo>
                  <a:cubicBezTo>
                    <a:pt x="18" y="12853"/>
                    <a:pt x="-54" y="13006"/>
                    <a:pt x="33" y="13357"/>
                  </a:cubicBezTo>
                  <a:cubicBezTo>
                    <a:pt x="164" y="13889"/>
                    <a:pt x="391" y="14040"/>
                    <a:pt x="894" y="13947"/>
                  </a:cubicBezTo>
                  <a:cubicBezTo>
                    <a:pt x="1112" y="13907"/>
                    <a:pt x="1364" y="13957"/>
                    <a:pt x="1458" y="14052"/>
                  </a:cubicBezTo>
                  <a:cubicBezTo>
                    <a:pt x="1584" y="14180"/>
                    <a:pt x="1712" y="14149"/>
                    <a:pt x="1937" y="13941"/>
                  </a:cubicBezTo>
                  <a:cubicBezTo>
                    <a:pt x="2187" y="13712"/>
                    <a:pt x="2282" y="13696"/>
                    <a:pt x="2471" y="13855"/>
                  </a:cubicBezTo>
                  <a:cubicBezTo>
                    <a:pt x="2598" y="13962"/>
                    <a:pt x="2701" y="14183"/>
                    <a:pt x="2701" y="14341"/>
                  </a:cubicBezTo>
                  <a:cubicBezTo>
                    <a:pt x="2701" y="15051"/>
                    <a:pt x="3172" y="15832"/>
                    <a:pt x="3769" y="16106"/>
                  </a:cubicBezTo>
                  <a:cubicBezTo>
                    <a:pt x="4097" y="16256"/>
                    <a:pt x="4469" y="16533"/>
                    <a:pt x="4594" y="16727"/>
                  </a:cubicBezTo>
                  <a:cubicBezTo>
                    <a:pt x="4801" y="17049"/>
                    <a:pt x="4926" y="17081"/>
                    <a:pt x="6037" y="17059"/>
                  </a:cubicBezTo>
                  <a:cubicBezTo>
                    <a:pt x="6759" y="17045"/>
                    <a:pt x="7326" y="17105"/>
                    <a:pt x="7426" y="17207"/>
                  </a:cubicBezTo>
                  <a:cubicBezTo>
                    <a:pt x="7551" y="17333"/>
                    <a:pt x="7490" y="17912"/>
                    <a:pt x="7202" y="19390"/>
                  </a:cubicBezTo>
                  <a:cubicBezTo>
                    <a:pt x="6986" y="20497"/>
                    <a:pt x="6808" y="21448"/>
                    <a:pt x="6808" y="21499"/>
                  </a:cubicBezTo>
                  <a:cubicBezTo>
                    <a:pt x="6808" y="21549"/>
                    <a:pt x="8716" y="21591"/>
                    <a:pt x="11047" y="21591"/>
                  </a:cubicBezTo>
                  <a:lnTo>
                    <a:pt x="15287" y="21591"/>
                  </a:lnTo>
                  <a:lnTo>
                    <a:pt x="14984" y="20263"/>
                  </a:lnTo>
                  <a:cubicBezTo>
                    <a:pt x="14855" y="19695"/>
                    <a:pt x="14794" y="19297"/>
                    <a:pt x="14790" y="19051"/>
                  </a:cubicBezTo>
                  <a:lnTo>
                    <a:pt x="14668" y="19039"/>
                  </a:lnTo>
                  <a:lnTo>
                    <a:pt x="14389" y="18037"/>
                  </a:lnTo>
                  <a:cubicBezTo>
                    <a:pt x="14101" y="16997"/>
                    <a:pt x="14033" y="16307"/>
                    <a:pt x="14207" y="16130"/>
                  </a:cubicBezTo>
                  <a:cubicBezTo>
                    <a:pt x="14263" y="16074"/>
                    <a:pt x="14537" y="16294"/>
                    <a:pt x="14814" y="16622"/>
                  </a:cubicBezTo>
                  <a:cubicBezTo>
                    <a:pt x="14877" y="16697"/>
                    <a:pt x="14942" y="16769"/>
                    <a:pt x="15008" y="16838"/>
                  </a:cubicBezTo>
                  <a:cubicBezTo>
                    <a:pt x="15022" y="16850"/>
                    <a:pt x="15024" y="16849"/>
                    <a:pt x="15038" y="16862"/>
                  </a:cubicBezTo>
                  <a:cubicBezTo>
                    <a:pt x="15042" y="16865"/>
                    <a:pt x="15047" y="16865"/>
                    <a:pt x="15050" y="16868"/>
                  </a:cubicBezTo>
                  <a:cubicBezTo>
                    <a:pt x="15227" y="17029"/>
                    <a:pt x="15389" y="17172"/>
                    <a:pt x="15536" y="17286"/>
                  </a:cubicBezTo>
                  <a:cubicBezTo>
                    <a:pt x="15566" y="17310"/>
                    <a:pt x="15585" y="17320"/>
                    <a:pt x="15614" y="17342"/>
                  </a:cubicBezTo>
                  <a:cubicBezTo>
                    <a:pt x="16031" y="17609"/>
                    <a:pt x="16435" y="17710"/>
                    <a:pt x="16682" y="17575"/>
                  </a:cubicBezTo>
                  <a:cubicBezTo>
                    <a:pt x="16709" y="17561"/>
                    <a:pt x="16730" y="17546"/>
                    <a:pt x="16755" y="17526"/>
                  </a:cubicBezTo>
                  <a:cubicBezTo>
                    <a:pt x="16785" y="17499"/>
                    <a:pt x="16817" y="17469"/>
                    <a:pt x="16846" y="17434"/>
                  </a:cubicBezTo>
                  <a:cubicBezTo>
                    <a:pt x="16884" y="17388"/>
                    <a:pt x="16918" y="17337"/>
                    <a:pt x="16955" y="17280"/>
                  </a:cubicBezTo>
                  <a:cubicBezTo>
                    <a:pt x="16966" y="17262"/>
                    <a:pt x="16980" y="17245"/>
                    <a:pt x="16991" y="17225"/>
                  </a:cubicBezTo>
                  <a:cubicBezTo>
                    <a:pt x="16993" y="17222"/>
                    <a:pt x="16996" y="17215"/>
                    <a:pt x="16997" y="17213"/>
                  </a:cubicBezTo>
                  <a:cubicBezTo>
                    <a:pt x="17010" y="17192"/>
                    <a:pt x="17022" y="17172"/>
                    <a:pt x="17034" y="17151"/>
                  </a:cubicBezTo>
                  <a:cubicBezTo>
                    <a:pt x="17235" y="16752"/>
                    <a:pt x="17490" y="15994"/>
                    <a:pt x="17968" y="14476"/>
                  </a:cubicBezTo>
                  <a:lnTo>
                    <a:pt x="18477" y="12853"/>
                  </a:lnTo>
                  <a:lnTo>
                    <a:pt x="18799" y="12847"/>
                  </a:lnTo>
                  <a:cubicBezTo>
                    <a:pt x="19023" y="12741"/>
                    <a:pt x="19317" y="12787"/>
                    <a:pt x="19800" y="12828"/>
                  </a:cubicBezTo>
                  <a:cubicBezTo>
                    <a:pt x="19806" y="12829"/>
                    <a:pt x="19806" y="12828"/>
                    <a:pt x="19812" y="12828"/>
                  </a:cubicBezTo>
                  <a:cubicBezTo>
                    <a:pt x="20336" y="12816"/>
                    <a:pt x="20806" y="12797"/>
                    <a:pt x="20879" y="12779"/>
                  </a:cubicBezTo>
                  <a:cubicBezTo>
                    <a:pt x="20963" y="12759"/>
                    <a:pt x="21130" y="12735"/>
                    <a:pt x="21255" y="12724"/>
                  </a:cubicBezTo>
                  <a:cubicBezTo>
                    <a:pt x="21258" y="12723"/>
                    <a:pt x="21265" y="12718"/>
                    <a:pt x="21267" y="12718"/>
                  </a:cubicBezTo>
                  <a:cubicBezTo>
                    <a:pt x="21298" y="12704"/>
                    <a:pt x="21326" y="12690"/>
                    <a:pt x="21352" y="12674"/>
                  </a:cubicBezTo>
                  <a:cubicBezTo>
                    <a:pt x="21440" y="12604"/>
                    <a:pt x="21515" y="12461"/>
                    <a:pt x="21534" y="12293"/>
                  </a:cubicBezTo>
                  <a:cubicBezTo>
                    <a:pt x="21546" y="12190"/>
                    <a:pt x="21525" y="12089"/>
                    <a:pt x="21486" y="11992"/>
                  </a:cubicBezTo>
                  <a:cubicBezTo>
                    <a:pt x="21344" y="11753"/>
                    <a:pt x="21057" y="11505"/>
                    <a:pt x="20667" y="11279"/>
                  </a:cubicBezTo>
                  <a:cubicBezTo>
                    <a:pt x="20464" y="11174"/>
                    <a:pt x="20230" y="11070"/>
                    <a:pt x="19951" y="10965"/>
                  </a:cubicBezTo>
                  <a:cubicBezTo>
                    <a:pt x="19447" y="10775"/>
                    <a:pt x="19181" y="10537"/>
                    <a:pt x="19211" y="10369"/>
                  </a:cubicBezTo>
                  <a:cubicBezTo>
                    <a:pt x="19216" y="10344"/>
                    <a:pt x="19224" y="10316"/>
                    <a:pt x="19242" y="10295"/>
                  </a:cubicBezTo>
                  <a:cubicBezTo>
                    <a:pt x="19251" y="10284"/>
                    <a:pt x="19267" y="10279"/>
                    <a:pt x="19278" y="10270"/>
                  </a:cubicBezTo>
                  <a:cubicBezTo>
                    <a:pt x="19302" y="10251"/>
                    <a:pt x="19332" y="10230"/>
                    <a:pt x="19369" y="10215"/>
                  </a:cubicBezTo>
                  <a:cubicBezTo>
                    <a:pt x="19407" y="10198"/>
                    <a:pt x="19451" y="10183"/>
                    <a:pt x="19508" y="10172"/>
                  </a:cubicBezTo>
                  <a:cubicBezTo>
                    <a:pt x="19613" y="10152"/>
                    <a:pt x="19710" y="10124"/>
                    <a:pt x="19793" y="10086"/>
                  </a:cubicBezTo>
                  <a:cubicBezTo>
                    <a:pt x="19877" y="10048"/>
                    <a:pt x="19946" y="10004"/>
                    <a:pt x="20000" y="9957"/>
                  </a:cubicBezTo>
                  <a:cubicBezTo>
                    <a:pt x="20010" y="9947"/>
                    <a:pt x="20021" y="9936"/>
                    <a:pt x="20030" y="9926"/>
                  </a:cubicBezTo>
                  <a:cubicBezTo>
                    <a:pt x="20032" y="9924"/>
                    <a:pt x="20035" y="9921"/>
                    <a:pt x="20036" y="9920"/>
                  </a:cubicBezTo>
                  <a:cubicBezTo>
                    <a:pt x="20044" y="9911"/>
                    <a:pt x="20048" y="9903"/>
                    <a:pt x="20054" y="9895"/>
                  </a:cubicBezTo>
                  <a:cubicBezTo>
                    <a:pt x="20056" y="9893"/>
                    <a:pt x="20059" y="9890"/>
                    <a:pt x="20060" y="9889"/>
                  </a:cubicBezTo>
                  <a:cubicBezTo>
                    <a:pt x="20073" y="9872"/>
                    <a:pt x="20081" y="9862"/>
                    <a:pt x="20091" y="9846"/>
                  </a:cubicBezTo>
                  <a:cubicBezTo>
                    <a:pt x="20106" y="9814"/>
                    <a:pt x="20110" y="9778"/>
                    <a:pt x="20109" y="9747"/>
                  </a:cubicBezTo>
                  <a:cubicBezTo>
                    <a:pt x="20109" y="9744"/>
                    <a:pt x="20109" y="9739"/>
                    <a:pt x="20109" y="9735"/>
                  </a:cubicBezTo>
                  <a:cubicBezTo>
                    <a:pt x="20105" y="9704"/>
                    <a:pt x="20093" y="9676"/>
                    <a:pt x="20066" y="9649"/>
                  </a:cubicBezTo>
                  <a:cubicBezTo>
                    <a:pt x="20054" y="9637"/>
                    <a:pt x="20039" y="9632"/>
                    <a:pt x="20018" y="9624"/>
                  </a:cubicBezTo>
                  <a:cubicBezTo>
                    <a:pt x="19914" y="9593"/>
                    <a:pt x="19699" y="9619"/>
                    <a:pt x="19448" y="9674"/>
                  </a:cubicBezTo>
                  <a:cubicBezTo>
                    <a:pt x="19337" y="9699"/>
                    <a:pt x="19214" y="9729"/>
                    <a:pt x="19084" y="9766"/>
                  </a:cubicBezTo>
                  <a:cubicBezTo>
                    <a:pt x="18598" y="9918"/>
                    <a:pt x="18092" y="10147"/>
                    <a:pt x="17913" y="10344"/>
                  </a:cubicBezTo>
                  <a:cubicBezTo>
                    <a:pt x="17546" y="10774"/>
                    <a:pt x="17241" y="11173"/>
                    <a:pt x="16979" y="11555"/>
                  </a:cubicBezTo>
                  <a:cubicBezTo>
                    <a:pt x="16732" y="11951"/>
                    <a:pt x="16476" y="12384"/>
                    <a:pt x="16300" y="12754"/>
                  </a:cubicBezTo>
                  <a:lnTo>
                    <a:pt x="15881" y="13628"/>
                  </a:lnTo>
                  <a:lnTo>
                    <a:pt x="15766" y="13898"/>
                  </a:lnTo>
                  <a:lnTo>
                    <a:pt x="15760" y="13892"/>
                  </a:lnTo>
                  <a:lnTo>
                    <a:pt x="15639" y="13775"/>
                  </a:lnTo>
                  <a:lnTo>
                    <a:pt x="15378" y="13529"/>
                  </a:lnTo>
                  <a:cubicBezTo>
                    <a:pt x="15368" y="13520"/>
                    <a:pt x="15357" y="13502"/>
                    <a:pt x="15348" y="13492"/>
                  </a:cubicBezTo>
                  <a:lnTo>
                    <a:pt x="15317" y="13468"/>
                  </a:lnTo>
                  <a:cubicBezTo>
                    <a:pt x="15316" y="13467"/>
                    <a:pt x="15312" y="13463"/>
                    <a:pt x="15311" y="13462"/>
                  </a:cubicBezTo>
                  <a:cubicBezTo>
                    <a:pt x="15305" y="13456"/>
                    <a:pt x="15305" y="13449"/>
                    <a:pt x="15299" y="13443"/>
                  </a:cubicBezTo>
                  <a:cubicBezTo>
                    <a:pt x="15088" y="13235"/>
                    <a:pt x="14920" y="13024"/>
                    <a:pt x="14887" y="12927"/>
                  </a:cubicBezTo>
                  <a:cubicBezTo>
                    <a:pt x="14869" y="12898"/>
                    <a:pt x="14859" y="12873"/>
                    <a:pt x="14844" y="12847"/>
                  </a:cubicBezTo>
                  <a:cubicBezTo>
                    <a:pt x="14811" y="12793"/>
                    <a:pt x="14766" y="12734"/>
                    <a:pt x="14741" y="12687"/>
                  </a:cubicBezTo>
                  <a:cubicBezTo>
                    <a:pt x="14605" y="12428"/>
                    <a:pt x="14367" y="11973"/>
                    <a:pt x="14207" y="11666"/>
                  </a:cubicBezTo>
                  <a:cubicBezTo>
                    <a:pt x="14158" y="11590"/>
                    <a:pt x="14108" y="11510"/>
                    <a:pt x="14062" y="11445"/>
                  </a:cubicBezTo>
                  <a:cubicBezTo>
                    <a:pt x="13961" y="11320"/>
                    <a:pt x="13858" y="11208"/>
                    <a:pt x="13758" y="11113"/>
                  </a:cubicBezTo>
                  <a:cubicBezTo>
                    <a:pt x="13653" y="11024"/>
                    <a:pt x="13543" y="10952"/>
                    <a:pt x="13437" y="10910"/>
                  </a:cubicBezTo>
                  <a:cubicBezTo>
                    <a:pt x="13352" y="10876"/>
                    <a:pt x="13268" y="10822"/>
                    <a:pt x="13182" y="10774"/>
                  </a:cubicBezTo>
                  <a:cubicBezTo>
                    <a:pt x="13166" y="10768"/>
                    <a:pt x="13150" y="10763"/>
                    <a:pt x="13134" y="10756"/>
                  </a:cubicBezTo>
                  <a:cubicBezTo>
                    <a:pt x="13074" y="10730"/>
                    <a:pt x="13017" y="10699"/>
                    <a:pt x="12964" y="10664"/>
                  </a:cubicBezTo>
                  <a:cubicBezTo>
                    <a:pt x="12909" y="10629"/>
                    <a:pt x="12859" y="10593"/>
                    <a:pt x="12818" y="10553"/>
                  </a:cubicBezTo>
                  <a:cubicBezTo>
                    <a:pt x="12779" y="10515"/>
                    <a:pt x="12749" y="10475"/>
                    <a:pt x="12727" y="10436"/>
                  </a:cubicBezTo>
                  <a:cubicBezTo>
                    <a:pt x="12726" y="10435"/>
                    <a:pt x="12729" y="10431"/>
                    <a:pt x="12727" y="10430"/>
                  </a:cubicBezTo>
                  <a:cubicBezTo>
                    <a:pt x="12608" y="10319"/>
                    <a:pt x="12408" y="10235"/>
                    <a:pt x="12248" y="10233"/>
                  </a:cubicBezTo>
                  <a:cubicBezTo>
                    <a:pt x="12062" y="10277"/>
                    <a:pt x="11911" y="10186"/>
                    <a:pt x="11739" y="9920"/>
                  </a:cubicBezTo>
                  <a:cubicBezTo>
                    <a:pt x="11646" y="9776"/>
                    <a:pt x="11590" y="9683"/>
                    <a:pt x="11587" y="9588"/>
                  </a:cubicBezTo>
                  <a:cubicBezTo>
                    <a:pt x="11586" y="9585"/>
                    <a:pt x="11588" y="9578"/>
                    <a:pt x="11587" y="9575"/>
                  </a:cubicBezTo>
                  <a:cubicBezTo>
                    <a:pt x="11587" y="9573"/>
                    <a:pt x="11581" y="9572"/>
                    <a:pt x="11581" y="9569"/>
                  </a:cubicBezTo>
                  <a:cubicBezTo>
                    <a:pt x="11540" y="9366"/>
                    <a:pt x="11690" y="9200"/>
                    <a:pt x="12218" y="8647"/>
                  </a:cubicBezTo>
                  <a:cubicBezTo>
                    <a:pt x="12543" y="8306"/>
                    <a:pt x="12812" y="8016"/>
                    <a:pt x="13012" y="7798"/>
                  </a:cubicBezTo>
                  <a:cubicBezTo>
                    <a:pt x="13023" y="7773"/>
                    <a:pt x="13043" y="7739"/>
                    <a:pt x="13043" y="7724"/>
                  </a:cubicBezTo>
                  <a:cubicBezTo>
                    <a:pt x="13043" y="7622"/>
                    <a:pt x="13246" y="7441"/>
                    <a:pt x="13504" y="7300"/>
                  </a:cubicBezTo>
                  <a:cubicBezTo>
                    <a:pt x="13624" y="7195"/>
                    <a:pt x="13756" y="7090"/>
                    <a:pt x="13868" y="7011"/>
                  </a:cubicBezTo>
                  <a:cubicBezTo>
                    <a:pt x="13993" y="6923"/>
                    <a:pt x="14098" y="6805"/>
                    <a:pt x="14171" y="6691"/>
                  </a:cubicBezTo>
                  <a:cubicBezTo>
                    <a:pt x="14185" y="6654"/>
                    <a:pt x="14206" y="6621"/>
                    <a:pt x="14213" y="6581"/>
                  </a:cubicBezTo>
                  <a:cubicBezTo>
                    <a:pt x="14225" y="6521"/>
                    <a:pt x="14245" y="6453"/>
                    <a:pt x="14280" y="6384"/>
                  </a:cubicBezTo>
                  <a:cubicBezTo>
                    <a:pt x="14330" y="6228"/>
                    <a:pt x="14504" y="6003"/>
                    <a:pt x="14717" y="5843"/>
                  </a:cubicBezTo>
                  <a:cubicBezTo>
                    <a:pt x="14733" y="5831"/>
                    <a:pt x="14738" y="5823"/>
                    <a:pt x="14753" y="5812"/>
                  </a:cubicBezTo>
                  <a:cubicBezTo>
                    <a:pt x="14973" y="5642"/>
                    <a:pt x="15108" y="5483"/>
                    <a:pt x="15147" y="5345"/>
                  </a:cubicBezTo>
                  <a:cubicBezTo>
                    <a:pt x="15151" y="5245"/>
                    <a:pt x="15076" y="5133"/>
                    <a:pt x="14959" y="5000"/>
                  </a:cubicBezTo>
                  <a:cubicBezTo>
                    <a:pt x="14949" y="4996"/>
                    <a:pt x="14940" y="4992"/>
                    <a:pt x="14929" y="4988"/>
                  </a:cubicBezTo>
                  <a:cubicBezTo>
                    <a:pt x="14845" y="4955"/>
                    <a:pt x="14793" y="4894"/>
                    <a:pt x="14765" y="4766"/>
                  </a:cubicBezTo>
                  <a:cubicBezTo>
                    <a:pt x="14642" y="4600"/>
                    <a:pt x="14594" y="4429"/>
                    <a:pt x="14644" y="4299"/>
                  </a:cubicBezTo>
                  <a:cubicBezTo>
                    <a:pt x="14698" y="4158"/>
                    <a:pt x="14779" y="3591"/>
                    <a:pt x="14826" y="3032"/>
                  </a:cubicBezTo>
                  <a:cubicBezTo>
                    <a:pt x="14826" y="3029"/>
                    <a:pt x="14826" y="3024"/>
                    <a:pt x="14826" y="3020"/>
                  </a:cubicBezTo>
                  <a:cubicBezTo>
                    <a:pt x="14861" y="2394"/>
                    <a:pt x="14828" y="2089"/>
                    <a:pt x="14717" y="1858"/>
                  </a:cubicBezTo>
                  <a:cubicBezTo>
                    <a:pt x="14677" y="1808"/>
                    <a:pt x="14638" y="1763"/>
                    <a:pt x="14577" y="1710"/>
                  </a:cubicBezTo>
                  <a:cubicBezTo>
                    <a:pt x="14498" y="1641"/>
                    <a:pt x="14306" y="1440"/>
                    <a:pt x="14159" y="1298"/>
                  </a:cubicBezTo>
                  <a:cubicBezTo>
                    <a:pt x="14145" y="1291"/>
                    <a:pt x="14138" y="1297"/>
                    <a:pt x="14122" y="1286"/>
                  </a:cubicBezTo>
                  <a:cubicBezTo>
                    <a:pt x="13965" y="1180"/>
                    <a:pt x="13693" y="926"/>
                    <a:pt x="13431" y="640"/>
                  </a:cubicBezTo>
                  <a:cubicBezTo>
                    <a:pt x="13426" y="634"/>
                    <a:pt x="13424" y="634"/>
                    <a:pt x="13419" y="628"/>
                  </a:cubicBezTo>
                  <a:cubicBezTo>
                    <a:pt x="13328" y="530"/>
                    <a:pt x="13240" y="439"/>
                    <a:pt x="13158" y="364"/>
                  </a:cubicBezTo>
                  <a:cubicBezTo>
                    <a:pt x="13154" y="360"/>
                    <a:pt x="13156" y="361"/>
                    <a:pt x="13152" y="357"/>
                  </a:cubicBezTo>
                  <a:cubicBezTo>
                    <a:pt x="13120" y="333"/>
                    <a:pt x="13081" y="300"/>
                    <a:pt x="13049" y="277"/>
                  </a:cubicBezTo>
                  <a:cubicBezTo>
                    <a:pt x="12788" y="98"/>
                    <a:pt x="12543" y="11"/>
                    <a:pt x="12236" y="1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sp>
        <p:nvSpPr>
          <p:cNvPr id="30" name="AutoShape 38"/>
          <p:cNvSpPr/>
          <p:nvPr/>
        </p:nvSpPr>
        <p:spPr>
          <a:xfrm>
            <a:off x="2105025" y="3115002"/>
            <a:ext cx="327025" cy="173038"/>
          </a:xfrm>
          <a:custGeom>
            <a:avLst/>
            <a:gdLst>
              <a:gd name="txL" fmla="*/ 0 w 21600"/>
              <a:gd name="txT" fmla="*/ 0 h 21369"/>
              <a:gd name="txR" fmla="*/ 21600 w 21600"/>
              <a:gd name="txB" fmla="*/ 21369 h 21369"/>
            </a:gdLst>
            <a:ahLst/>
            <a:cxnLst>
              <a:cxn ang="0">
                <a:pos x="417513" y="209540"/>
              </a:cxn>
              <a:cxn ang="0">
                <a:pos x="417513" y="209540"/>
              </a:cxn>
              <a:cxn ang="0">
                <a:pos x="417513" y="209540"/>
              </a:cxn>
              <a:cxn ang="0">
                <a:pos x="417513" y="209540"/>
              </a:cxn>
            </a:cxnLst>
            <a:rect l="txL" t="txT" r="txR" b="txB"/>
            <a:pathLst>
              <a:path w="21600" h="21369">
                <a:moveTo>
                  <a:pt x="21600" y="21364"/>
                </a:moveTo>
                <a:cubicBezTo>
                  <a:pt x="13268" y="21600"/>
                  <a:pt x="6068" y="14479"/>
                  <a:pt x="0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31" name="AutoShape 39" descr="typeset_tile_2x"/>
          <p:cNvSpPr/>
          <p:nvPr/>
        </p:nvSpPr>
        <p:spPr>
          <a:xfrm>
            <a:off x="935038" y="2441902"/>
            <a:ext cx="1893887" cy="673100"/>
          </a:xfrm>
          <a:prstGeom prst="roundRect">
            <a:avLst>
              <a:gd name="adj" fmla="val 28301"/>
            </a:avLst>
          </a:prstGeom>
          <a:blipFill rotWithShape="0">
            <a:blip r:embed="rId3"/>
          </a:blipFill>
          <a:ln w="12700">
            <a:noFill/>
          </a:ln>
        </p:spPr>
        <p:txBody>
          <a:bodyPr lIns="50800" tIns="50800" rIns="50800" bIns="5080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smtClean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 </a:t>
            </a:r>
            <a:r>
              <a:rPr lang="zh-CN" altLang="zh-CN" sz="2800" dirty="0" smtClean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usually</a:t>
            </a:r>
            <a:endParaRPr lang="zh-CN" altLang="zh-CN" sz="2800" dirty="0">
              <a:solidFill>
                <a:srgbClr val="FFFFFF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32" name="AutoShape 40"/>
          <p:cNvSpPr/>
          <p:nvPr/>
        </p:nvSpPr>
        <p:spPr>
          <a:xfrm>
            <a:off x="3617913" y="2484765"/>
            <a:ext cx="927100" cy="67184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600869" y="520700"/>
              </a:cxn>
              <a:cxn ang="0">
                <a:pos x="600869" y="520700"/>
              </a:cxn>
              <a:cxn ang="0">
                <a:pos x="600869" y="520700"/>
              </a:cxn>
              <a:cxn ang="0">
                <a:pos x="600869" y="520700"/>
              </a:cxn>
            </a:cxnLst>
            <a:rect l="txL" t="txT" r="txR" b="txB"/>
            <a:pathLst>
              <a:path w="21600" h="21600">
                <a:moveTo>
                  <a:pt x="0" y="21600"/>
                </a:moveTo>
                <a:cubicBezTo>
                  <a:pt x="8887" y="21330"/>
                  <a:pt x="16087" y="14130"/>
                  <a:pt x="21600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33" name="AutoShape 41" descr="typeset_tile_2x"/>
          <p:cNvSpPr/>
          <p:nvPr/>
        </p:nvSpPr>
        <p:spPr>
          <a:xfrm>
            <a:off x="3506788" y="1811665"/>
            <a:ext cx="2347912" cy="673100"/>
          </a:xfrm>
          <a:prstGeom prst="roundRect">
            <a:avLst>
              <a:gd name="adj" fmla="val 28301"/>
            </a:avLst>
          </a:prstGeom>
          <a:blipFill rotWithShape="0">
            <a:blip r:embed="rId3"/>
          </a:blipFill>
          <a:ln w="12700">
            <a:noFill/>
          </a:ln>
        </p:spPr>
        <p:txBody>
          <a:bodyPr lIns="50800" tIns="50800" rIns="50800" bIns="5080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smtClean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</a:t>
            </a:r>
            <a:r>
              <a:rPr lang="zh-CN" altLang="zh-CN" sz="2800" dirty="0" smtClean="0">
                <a:solidFill>
                  <a:srgbClr val="FFFFFF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sometimes</a:t>
            </a:r>
            <a:endParaRPr lang="zh-CN" altLang="zh-CN" sz="2800" dirty="0">
              <a:solidFill>
                <a:srgbClr val="FFFFFF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34" name="AutoShape 42"/>
          <p:cNvSpPr/>
          <p:nvPr/>
        </p:nvSpPr>
        <p:spPr>
          <a:xfrm>
            <a:off x="1198563" y="2203777"/>
            <a:ext cx="217487" cy="238125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108744" y="119063"/>
              </a:cxn>
              <a:cxn ang="0">
                <a:pos x="108744" y="119063"/>
              </a:cxn>
              <a:cxn ang="0">
                <a:pos x="108744" y="119063"/>
              </a:cxn>
              <a:cxn ang="0">
                <a:pos x="108744" y="119063"/>
              </a:cxn>
            </a:cxnLst>
            <a:rect l="txL" t="txT" r="txR" b="txB"/>
            <a:pathLst>
              <a:path w="21600" h="21600">
                <a:moveTo>
                  <a:pt x="21600" y="21600"/>
                </a:moveTo>
                <a:cubicBezTo>
                  <a:pt x="13903" y="14950"/>
                  <a:pt x="6703" y="7750"/>
                  <a:pt x="0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grpSp>
        <p:nvGrpSpPr>
          <p:cNvPr id="35" name="Group 43"/>
          <p:cNvGrpSpPr/>
          <p:nvPr/>
        </p:nvGrpSpPr>
        <p:grpSpPr>
          <a:xfrm>
            <a:off x="1790700" y="909965"/>
            <a:ext cx="1409700" cy="1228725"/>
            <a:chOff x="0" y="0"/>
            <a:chExt cx="1409702" cy="1229127"/>
          </a:xfrm>
        </p:grpSpPr>
        <p:pic>
          <p:nvPicPr>
            <p:cNvPr id="49" name="Picture 44" descr="1.jp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1409702" cy="1229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0" name="AutoShape 45"/>
            <p:cNvSpPr/>
            <p:nvPr/>
          </p:nvSpPr>
          <p:spPr>
            <a:xfrm>
              <a:off x="0" y="0"/>
              <a:ext cx="1409702" cy="1229127"/>
            </a:xfrm>
            <a:custGeom>
              <a:avLst/>
              <a:gdLst>
                <a:gd name="txL" fmla="*/ 0 w 21596"/>
                <a:gd name="txT" fmla="*/ 0 h 21576"/>
                <a:gd name="txR" fmla="*/ 21596 w 21596"/>
                <a:gd name="txB" fmla="*/ 21576 h 21576"/>
              </a:gdLst>
              <a:ahLst/>
              <a:cxnLst>
                <a:cxn ang="0">
                  <a:pos x="704851" y="615646"/>
                </a:cxn>
                <a:cxn ang="0">
                  <a:pos x="704851" y="615646"/>
                </a:cxn>
                <a:cxn ang="0">
                  <a:pos x="704851" y="615646"/>
                </a:cxn>
                <a:cxn ang="0">
                  <a:pos x="704851" y="615646"/>
                </a:cxn>
              </a:cxnLst>
              <a:rect l="txL" t="txT" r="txR" b="txB"/>
              <a:pathLst>
                <a:path w="21596" h="21576">
                  <a:moveTo>
                    <a:pt x="9661" y="10"/>
                  </a:moveTo>
                  <a:cubicBezTo>
                    <a:pt x="9025" y="39"/>
                    <a:pt x="8412" y="132"/>
                    <a:pt x="7874" y="289"/>
                  </a:cubicBezTo>
                  <a:cubicBezTo>
                    <a:pt x="7008" y="542"/>
                    <a:pt x="5810" y="1188"/>
                    <a:pt x="5308" y="1675"/>
                  </a:cubicBezTo>
                  <a:cubicBezTo>
                    <a:pt x="5023" y="1951"/>
                    <a:pt x="4795" y="2068"/>
                    <a:pt x="4299" y="2170"/>
                  </a:cubicBezTo>
                  <a:cubicBezTo>
                    <a:pt x="2201" y="2601"/>
                    <a:pt x="692" y="4611"/>
                    <a:pt x="395" y="7374"/>
                  </a:cubicBezTo>
                  <a:cubicBezTo>
                    <a:pt x="352" y="7778"/>
                    <a:pt x="245" y="8366"/>
                    <a:pt x="158" y="8683"/>
                  </a:cubicBezTo>
                  <a:cubicBezTo>
                    <a:pt x="39" y="9117"/>
                    <a:pt x="2" y="9644"/>
                    <a:pt x="0" y="10787"/>
                  </a:cubicBezTo>
                  <a:cubicBezTo>
                    <a:pt x="-4" y="13196"/>
                    <a:pt x="440" y="15150"/>
                    <a:pt x="1344" y="16674"/>
                  </a:cubicBezTo>
                  <a:cubicBezTo>
                    <a:pt x="1554" y="17029"/>
                    <a:pt x="1821" y="17521"/>
                    <a:pt x="1933" y="17768"/>
                  </a:cubicBezTo>
                  <a:cubicBezTo>
                    <a:pt x="2216" y="18389"/>
                    <a:pt x="2774" y="18908"/>
                    <a:pt x="3745" y="19447"/>
                  </a:cubicBezTo>
                  <a:cubicBezTo>
                    <a:pt x="5121" y="20210"/>
                    <a:pt x="6934" y="20697"/>
                    <a:pt x="8184" y="20638"/>
                  </a:cubicBezTo>
                  <a:cubicBezTo>
                    <a:pt x="8578" y="20620"/>
                    <a:pt x="8786" y="20666"/>
                    <a:pt x="9029" y="20833"/>
                  </a:cubicBezTo>
                  <a:cubicBezTo>
                    <a:pt x="9406" y="21092"/>
                    <a:pt x="10293" y="21367"/>
                    <a:pt x="11114" y="21481"/>
                  </a:cubicBezTo>
                  <a:cubicBezTo>
                    <a:pt x="11124" y="21482"/>
                    <a:pt x="11129" y="21487"/>
                    <a:pt x="11138" y="21488"/>
                  </a:cubicBezTo>
                  <a:cubicBezTo>
                    <a:pt x="11145" y="21489"/>
                    <a:pt x="11156" y="21487"/>
                    <a:pt x="11163" y="21488"/>
                  </a:cubicBezTo>
                  <a:cubicBezTo>
                    <a:pt x="11425" y="21523"/>
                    <a:pt x="11677" y="21550"/>
                    <a:pt x="11929" y="21565"/>
                  </a:cubicBezTo>
                  <a:cubicBezTo>
                    <a:pt x="12194" y="21574"/>
                    <a:pt x="12462" y="21581"/>
                    <a:pt x="12750" y="21572"/>
                  </a:cubicBezTo>
                  <a:cubicBezTo>
                    <a:pt x="12827" y="21569"/>
                    <a:pt x="12868" y="21567"/>
                    <a:pt x="12938" y="21565"/>
                  </a:cubicBezTo>
                  <a:cubicBezTo>
                    <a:pt x="14464" y="21480"/>
                    <a:pt x="15787" y="20978"/>
                    <a:pt x="16927" y="20046"/>
                  </a:cubicBezTo>
                  <a:cubicBezTo>
                    <a:pt x="17408" y="19653"/>
                    <a:pt x="19041" y="17735"/>
                    <a:pt x="19371" y="17176"/>
                  </a:cubicBezTo>
                  <a:cubicBezTo>
                    <a:pt x="19529" y="16906"/>
                    <a:pt x="19734" y="16359"/>
                    <a:pt x="19827" y="15964"/>
                  </a:cubicBezTo>
                  <a:cubicBezTo>
                    <a:pt x="19877" y="15748"/>
                    <a:pt x="19950" y="15525"/>
                    <a:pt x="20027" y="15323"/>
                  </a:cubicBezTo>
                  <a:cubicBezTo>
                    <a:pt x="20028" y="15321"/>
                    <a:pt x="20027" y="15317"/>
                    <a:pt x="20027" y="15316"/>
                  </a:cubicBezTo>
                  <a:cubicBezTo>
                    <a:pt x="20048" y="15260"/>
                    <a:pt x="20071" y="15222"/>
                    <a:pt x="20094" y="15169"/>
                  </a:cubicBezTo>
                  <a:cubicBezTo>
                    <a:pt x="20097" y="15164"/>
                    <a:pt x="20098" y="15154"/>
                    <a:pt x="20100" y="15148"/>
                  </a:cubicBezTo>
                  <a:cubicBezTo>
                    <a:pt x="20138" y="15063"/>
                    <a:pt x="20183" y="14962"/>
                    <a:pt x="20216" y="14912"/>
                  </a:cubicBezTo>
                  <a:cubicBezTo>
                    <a:pt x="20518" y="14451"/>
                    <a:pt x="20839" y="13333"/>
                    <a:pt x="21018" y="12146"/>
                  </a:cubicBezTo>
                  <a:cubicBezTo>
                    <a:pt x="21147" y="11295"/>
                    <a:pt x="21155" y="10987"/>
                    <a:pt x="21061" y="10007"/>
                  </a:cubicBezTo>
                  <a:cubicBezTo>
                    <a:pt x="20956" y="8920"/>
                    <a:pt x="20758" y="8054"/>
                    <a:pt x="20496" y="7513"/>
                  </a:cubicBezTo>
                  <a:cubicBezTo>
                    <a:pt x="20427" y="7372"/>
                    <a:pt x="20388" y="7037"/>
                    <a:pt x="20404" y="6726"/>
                  </a:cubicBezTo>
                  <a:cubicBezTo>
                    <a:pt x="20464" y="5554"/>
                    <a:pt x="19869" y="4038"/>
                    <a:pt x="18945" y="3013"/>
                  </a:cubicBezTo>
                  <a:cubicBezTo>
                    <a:pt x="17958" y="1917"/>
                    <a:pt x="16643" y="1238"/>
                    <a:pt x="15510" y="1236"/>
                  </a:cubicBezTo>
                  <a:cubicBezTo>
                    <a:pt x="15186" y="1236"/>
                    <a:pt x="14836" y="1164"/>
                    <a:pt x="14677" y="1069"/>
                  </a:cubicBezTo>
                  <a:cubicBezTo>
                    <a:pt x="14183" y="775"/>
                    <a:pt x="12626" y="299"/>
                    <a:pt x="11576" y="122"/>
                  </a:cubicBezTo>
                  <a:cubicBezTo>
                    <a:pt x="10958" y="17"/>
                    <a:pt x="10297" y="-19"/>
                    <a:pt x="9661" y="10"/>
                  </a:cubicBezTo>
                  <a:close/>
                  <a:moveTo>
                    <a:pt x="21596" y="12724"/>
                  </a:moveTo>
                  <a:cubicBezTo>
                    <a:pt x="21587" y="12762"/>
                    <a:pt x="21586" y="12801"/>
                    <a:pt x="21596" y="12843"/>
                  </a:cubicBezTo>
                  <a:lnTo>
                    <a:pt x="21596" y="12724"/>
                  </a:lnTo>
                  <a:close/>
                </a:path>
              </a:pathLst>
            </a:custGeom>
            <a:noFill/>
            <a:ln w="25400" cap="flat" cmpd="sng">
              <a:solidFill>
                <a:srgbClr val="FF26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grpSp>
        <p:nvGrpSpPr>
          <p:cNvPr id="36" name="Group 46"/>
          <p:cNvGrpSpPr/>
          <p:nvPr/>
        </p:nvGrpSpPr>
        <p:grpSpPr>
          <a:xfrm>
            <a:off x="168275" y="1078241"/>
            <a:ext cx="1414463" cy="1174749"/>
            <a:chOff x="0" y="0"/>
            <a:chExt cx="1414956" cy="1174303"/>
          </a:xfrm>
        </p:grpSpPr>
        <p:pic>
          <p:nvPicPr>
            <p:cNvPr id="47" name="Picture 47" descr="1.jp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1414956" cy="117430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" name="AutoShape 48"/>
            <p:cNvSpPr/>
            <p:nvPr/>
          </p:nvSpPr>
          <p:spPr>
            <a:xfrm>
              <a:off x="0" y="0"/>
              <a:ext cx="1414956" cy="1174303"/>
            </a:xfrm>
            <a:custGeom>
              <a:avLst/>
              <a:gdLst>
                <a:gd name="txL" fmla="*/ 0 w 21580"/>
                <a:gd name="txT" fmla="*/ 0 h 21447"/>
                <a:gd name="txR" fmla="*/ 21580 w 21580"/>
                <a:gd name="txB" fmla="*/ 21447 h 21447"/>
              </a:gdLst>
              <a:ahLst/>
              <a:cxnLst>
                <a:cxn ang="0">
                  <a:pos x="707478" y="587672"/>
                </a:cxn>
                <a:cxn ang="0">
                  <a:pos x="707478" y="587672"/>
                </a:cxn>
                <a:cxn ang="0">
                  <a:pos x="707478" y="587672"/>
                </a:cxn>
                <a:cxn ang="0">
                  <a:pos x="707478" y="587672"/>
                </a:cxn>
              </a:cxnLst>
              <a:rect l="txL" t="txT" r="txR" b="txB"/>
              <a:pathLst>
                <a:path w="21580" h="21447">
                  <a:moveTo>
                    <a:pt x="9563" y="0"/>
                  </a:moveTo>
                  <a:cubicBezTo>
                    <a:pt x="8317" y="-10"/>
                    <a:pt x="7513" y="197"/>
                    <a:pt x="6591" y="768"/>
                  </a:cubicBezTo>
                  <a:cubicBezTo>
                    <a:pt x="6362" y="911"/>
                    <a:pt x="5855" y="1105"/>
                    <a:pt x="5466" y="1203"/>
                  </a:cubicBezTo>
                  <a:cubicBezTo>
                    <a:pt x="3151" y="1789"/>
                    <a:pt x="1960" y="2985"/>
                    <a:pt x="1386" y="5292"/>
                  </a:cubicBezTo>
                  <a:cubicBezTo>
                    <a:pt x="1277" y="5731"/>
                    <a:pt x="1129" y="6219"/>
                    <a:pt x="1059" y="6372"/>
                  </a:cubicBezTo>
                  <a:cubicBezTo>
                    <a:pt x="167" y="8335"/>
                    <a:pt x="0" y="9013"/>
                    <a:pt x="0" y="10619"/>
                  </a:cubicBezTo>
                  <a:cubicBezTo>
                    <a:pt x="0" y="12276"/>
                    <a:pt x="302" y="13782"/>
                    <a:pt x="829" y="14744"/>
                  </a:cubicBezTo>
                  <a:cubicBezTo>
                    <a:pt x="963" y="14988"/>
                    <a:pt x="1130" y="15411"/>
                    <a:pt x="1198" y="15686"/>
                  </a:cubicBezTo>
                  <a:cubicBezTo>
                    <a:pt x="1748" y="17901"/>
                    <a:pt x="3105" y="19311"/>
                    <a:pt x="5690" y="20354"/>
                  </a:cubicBezTo>
                  <a:cubicBezTo>
                    <a:pt x="7060" y="20907"/>
                    <a:pt x="7576" y="21037"/>
                    <a:pt x="9267" y="21282"/>
                  </a:cubicBezTo>
                  <a:cubicBezTo>
                    <a:pt x="11399" y="21590"/>
                    <a:pt x="12965" y="21473"/>
                    <a:pt x="14490" y="20883"/>
                  </a:cubicBezTo>
                  <a:cubicBezTo>
                    <a:pt x="15376" y="20540"/>
                    <a:pt x="17144" y="19517"/>
                    <a:pt x="17686" y="19035"/>
                  </a:cubicBezTo>
                  <a:cubicBezTo>
                    <a:pt x="17822" y="18913"/>
                    <a:pt x="17995" y="18792"/>
                    <a:pt x="18164" y="18687"/>
                  </a:cubicBezTo>
                  <a:cubicBezTo>
                    <a:pt x="18189" y="18641"/>
                    <a:pt x="18260" y="18602"/>
                    <a:pt x="18394" y="18564"/>
                  </a:cubicBezTo>
                  <a:cubicBezTo>
                    <a:pt x="18459" y="18528"/>
                    <a:pt x="18528" y="18486"/>
                    <a:pt x="18576" y="18469"/>
                  </a:cubicBezTo>
                  <a:cubicBezTo>
                    <a:pt x="19340" y="18206"/>
                    <a:pt x="19691" y="17884"/>
                    <a:pt x="20301" y="16904"/>
                  </a:cubicBezTo>
                  <a:cubicBezTo>
                    <a:pt x="20768" y="16153"/>
                    <a:pt x="20926" y="15798"/>
                    <a:pt x="21076" y="15135"/>
                  </a:cubicBezTo>
                  <a:cubicBezTo>
                    <a:pt x="21416" y="13625"/>
                    <a:pt x="21561" y="12446"/>
                    <a:pt x="21578" y="11032"/>
                  </a:cubicBezTo>
                  <a:cubicBezTo>
                    <a:pt x="21600" y="9182"/>
                    <a:pt x="21384" y="8337"/>
                    <a:pt x="20434" y="6480"/>
                  </a:cubicBezTo>
                  <a:cubicBezTo>
                    <a:pt x="20387" y="6389"/>
                    <a:pt x="20255" y="6060"/>
                    <a:pt x="20138" y="5755"/>
                  </a:cubicBezTo>
                  <a:cubicBezTo>
                    <a:pt x="19783" y="4834"/>
                    <a:pt x="18405" y="3377"/>
                    <a:pt x="17190" y="2610"/>
                  </a:cubicBezTo>
                  <a:cubicBezTo>
                    <a:pt x="17095" y="2551"/>
                    <a:pt x="17002" y="2490"/>
                    <a:pt x="16905" y="2436"/>
                  </a:cubicBezTo>
                  <a:cubicBezTo>
                    <a:pt x="16248" y="2078"/>
                    <a:pt x="15174" y="1698"/>
                    <a:pt x="14490" y="1588"/>
                  </a:cubicBezTo>
                  <a:cubicBezTo>
                    <a:pt x="14341" y="1563"/>
                    <a:pt x="14197" y="1533"/>
                    <a:pt x="14061" y="1493"/>
                  </a:cubicBezTo>
                  <a:cubicBezTo>
                    <a:pt x="14054" y="1493"/>
                    <a:pt x="14043" y="1486"/>
                    <a:pt x="14036" y="1486"/>
                  </a:cubicBezTo>
                  <a:cubicBezTo>
                    <a:pt x="13941" y="1486"/>
                    <a:pt x="13757" y="1398"/>
                    <a:pt x="13558" y="1290"/>
                  </a:cubicBezTo>
                  <a:cubicBezTo>
                    <a:pt x="13554" y="1288"/>
                    <a:pt x="13551" y="1285"/>
                    <a:pt x="13546" y="1283"/>
                  </a:cubicBezTo>
                  <a:cubicBezTo>
                    <a:pt x="13401" y="1214"/>
                    <a:pt x="13251" y="1142"/>
                    <a:pt x="13092" y="1044"/>
                  </a:cubicBezTo>
                  <a:cubicBezTo>
                    <a:pt x="12709" y="808"/>
                    <a:pt x="12021" y="478"/>
                    <a:pt x="11561" y="312"/>
                  </a:cubicBezTo>
                  <a:cubicBezTo>
                    <a:pt x="10852" y="55"/>
                    <a:pt x="10547" y="8"/>
                    <a:pt x="9563" y="0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FF26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grpSp>
        <p:nvGrpSpPr>
          <p:cNvPr id="37" name="Group 49"/>
          <p:cNvGrpSpPr/>
          <p:nvPr/>
        </p:nvGrpSpPr>
        <p:grpSpPr>
          <a:xfrm>
            <a:off x="3373438" y="244803"/>
            <a:ext cx="1392237" cy="1100137"/>
            <a:chOff x="0" y="0"/>
            <a:chExt cx="1391696" cy="1099395"/>
          </a:xfrm>
        </p:grpSpPr>
        <p:pic>
          <p:nvPicPr>
            <p:cNvPr id="45" name="Picture 50" descr="1.jp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0"/>
              <a:ext cx="1391696" cy="10993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6" name="AutoShape 51"/>
            <p:cNvSpPr/>
            <p:nvPr/>
          </p:nvSpPr>
          <p:spPr>
            <a:xfrm>
              <a:off x="0" y="0"/>
              <a:ext cx="1391696" cy="1099395"/>
            </a:xfrm>
            <a:custGeom>
              <a:avLst/>
              <a:gdLst>
                <a:gd name="txL" fmla="*/ 0 w 21496"/>
                <a:gd name="txT" fmla="*/ 0 h 21575"/>
                <a:gd name="txR" fmla="*/ 21496 w 21496"/>
                <a:gd name="txB" fmla="*/ 21575 h 21575"/>
              </a:gdLst>
              <a:ahLst/>
              <a:cxnLst>
                <a:cxn ang="0">
                  <a:pos x="695848" y="550793"/>
                </a:cxn>
                <a:cxn ang="0">
                  <a:pos x="695848" y="550793"/>
                </a:cxn>
                <a:cxn ang="0">
                  <a:pos x="695848" y="550793"/>
                </a:cxn>
                <a:cxn ang="0">
                  <a:pos x="695848" y="550793"/>
                </a:cxn>
              </a:cxnLst>
              <a:rect l="txL" t="txT" r="txR" b="txB"/>
              <a:pathLst>
                <a:path w="21496" h="21575">
                  <a:moveTo>
                    <a:pt x="9141" y="1"/>
                  </a:moveTo>
                  <a:cubicBezTo>
                    <a:pt x="7501" y="-22"/>
                    <a:pt x="6150" y="414"/>
                    <a:pt x="5390" y="1255"/>
                  </a:cubicBezTo>
                  <a:cubicBezTo>
                    <a:pt x="5213" y="1451"/>
                    <a:pt x="4966" y="1650"/>
                    <a:pt x="4838" y="1699"/>
                  </a:cubicBezTo>
                  <a:cubicBezTo>
                    <a:pt x="4323" y="1895"/>
                    <a:pt x="3124" y="2774"/>
                    <a:pt x="2686" y="3272"/>
                  </a:cubicBezTo>
                  <a:cubicBezTo>
                    <a:pt x="2187" y="3841"/>
                    <a:pt x="1852" y="4477"/>
                    <a:pt x="1626" y="5290"/>
                  </a:cubicBezTo>
                  <a:cubicBezTo>
                    <a:pt x="1536" y="5611"/>
                    <a:pt x="1319" y="5990"/>
                    <a:pt x="1031" y="6318"/>
                  </a:cubicBezTo>
                  <a:cubicBezTo>
                    <a:pt x="772" y="6612"/>
                    <a:pt x="459" y="7130"/>
                    <a:pt x="308" y="7517"/>
                  </a:cubicBezTo>
                  <a:cubicBezTo>
                    <a:pt x="42" y="8194"/>
                    <a:pt x="38" y="8213"/>
                    <a:pt x="7" y="10742"/>
                  </a:cubicBezTo>
                  <a:cubicBezTo>
                    <a:pt x="-29" y="13767"/>
                    <a:pt x="48" y="14347"/>
                    <a:pt x="731" y="16108"/>
                  </a:cubicBezTo>
                  <a:cubicBezTo>
                    <a:pt x="1279" y="17522"/>
                    <a:pt x="1966" y="18538"/>
                    <a:pt x="2852" y="19247"/>
                  </a:cubicBezTo>
                  <a:cubicBezTo>
                    <a:pt x="4015" y="20178"/>
                    <a:pt x="5056" y="20626"/>
                    <a:pt x="6376" y="20773"/>
                  </a:cubicBezTo>
                  <a:cubicBezTo>
                    <a:pt x="6786" y="20819"/>
                    <a:pt x="7456" y="20970"/>
                    <a:pt x="7866" y="21108"/>
                  </a:cubicBezTo>
                  <a:cubicBezTo>
                    <a:pt x="8276" y="21247"/>
                    <a:pt x="8905" y="21409"/>
                    <a:pt x="9264" y="21467"/>
                  </a:cubicBezTo>
                  <a:cubicBezTo>
                    <a:pt x="9748" y="21544"/>
                    <a:pt x="10391" y="21578"/>
                    <a:pt x="11048" y="21576"/>
                  </a:cubicBezTo>
                  <a:cubicBezTo>
                    <a:pt x="11147" y="21574"/>
                    <a:pt x="11248" y="21571"/>
                    <a:pt x="11354" y="21568"/>
                  </a:cubicBezTo>
                  <a:cubicBezTo>
                    <a:pt x="11632" y="21562"/>
                    <a:pt x="11907" y="21557"/>
                    <a:pt x="12169" y="21537"/>
                  </a:cubicBezTo>
                  <a:cubicBezTo>
                    <a:pt x="12185" y="21536"/>
                    <a:pt x="12203" y="21538"/>
                    <a:pt x="12218" y="21537"/>
                  </a:cubicBezTo>
                  <a:cubicBezTo>
                    <a:pt x="12224" y="21536"/>
                    <a:pt x="12225" y="21529"/>
                    <a:pt x="12231" y="21529"/>
                  </a:cubicBezTo>
                  <a:cubicBezTo>
                    <a:pt x="12554" y="21503"/>
                    <a:pt x="12861" y="21466"/>
                    <a:pt x="13120" y="21420"/>
                  </a:cubicBezTo>
                  <a:cubicBezTo>
                    <a:pt x="14709" y="21134"/>
                    <a:pt x="15777" y="20661"/>
                    <a:pt x="16411" y="19963"/>
                  </a:cubicBezTo>
                  <a:cubicBezTo>
                    <a:pt x="16579" y="19778"/>
                    <a:pt x="16989" y="19512"/>
                    <a:pt x="17325" y="19371"/>
                  </a:cubicBezTo>
                  <a:cubicBezTo>
                    <a:pt x="18200" y="19006"/>
                    <a:pt x="19008" y="18362"/>
                    <a:pt x="19783" y="17409"/>
                  </a:cubicBezTo>
                  <a:cubicBezTo>
                    <a:pt x="20692" y="16291"/>
                    <a:pt x="21241" y="14832"/>
                    <a:pt x="21315" y="13452"/>
                  </a:cubicBezTo>
                  <a:cubicBezTo>
                    <a:pt x="21316" y="13449"/>
                    <a:pt x="21315" y="13440"/>
                    <a:pt x="21315" y="13437"/>
                  </a:cubicBezTo>
                  <a:cubicBezTo>
                    <a:pt x="21314" y="13250"/>
                    <a:pt x="21309" y="13034"/>
                    <a:pt x="21297" y="12759"/>
                  </a:cubicBezTo>
                  <a:cubicBezTo>
                    <a:pt x="21296" y="12723"/>
                    <a:pt x="21298" y="12701"/>
                    <a:pt x="21297" y="12665"/>
                  </a:cubicBezTo>
                  <a:cubicBezTo>
                    <a:pt x="21284" y="12512"/>
                    <a:pt x="21268" y="12362"/>
                    <a:pt x="21242" y="12214"/>
                  </a:cubicBezTo>
                  <a:cubicBezTo>
                    <a:pt x="21204" y="12004"/>
                    <a:pt x="21254" y="11453"/>
                    <a:pt x="21358" y="10859"/>
                  </a:cubicBezTo>
                  <a:cubicBezTo>
                    <a:pt x="21571" y="9646"/>
                    <a:pt x="21533" y="8020"/>
                    <a:pt x="21273" y="7198"/>
                  </a:cubicBezTo>
                  <a:cubicBezTo>
                    <a:pt x="20840" y="5832"/>
                    <a:pt x="20236" y="4856"/>
                    <a:pt x="19532" y="4386"/>
                  </a:cubicBezTo>
                  <a:cubicBezTo>
                    <a:pt x="19460" y="4338"/>
                    <a:pt x="19374" y="4258"/>
                    <a:pt x="19293" y="4168"/>
                  </a:cubicBezTo>
                  <a:cubicBezTo>
                    <a:pt x="19291" y="4167"/>
                    <a:pt x="19294" y="4161"/>
                    <a:pt x="19293" y="4160"/>
                  </a:cubicBezTo>
                  <a:cubicBezTo>
                    <a:pt x="19260" y="4133"/>
                    <a:pt x="19238" y="4116"/>
                    <a:pt x="19213" y="4090"/>
                  </a:cubicBezTo>
                  <a:cubicBezTo>
                    <a:pt x="19176" y="4054"/>
                    <a:pt x="19145" y="4014"/>
                    <a:pt x="19121" y="3981"/>
                  </a:cubicBezTo>
                  <a:cubicBezTo>
                    <a:pt x="19098" y="3948"/>
                    <a:pt x="19074" y="3917"/>
                    <a:pt x="19066" y="3888"/>
                  </a:cubicBezTo>
                  <a:cubicBezTo>
                    <a:pt x="19065" y="3885"/>
                    <a:pt x="19061" y="3883"/>
                    <a:pt x="19060" y="3880"/>
                  </a:cubicBezTo>
                  <a:cubicBezTo>
                    <a:pt x="19058" y="3876"/>
                    <a:pt x="19054" y="3868"/>
                    <a:pt x="19053" y="3864"/>
                  </a:cubicBezTo>
                  <a:cubicBezTo>
                    <a:pt x="19001" y="3787"/>
                    <a:pt x="18956" y="3706"/>
                    <a:pt x="18919" y="3631"/>
                  </a:cubicBezTo>
                  <a:cubicBezTo>
                    <a:pt x="18288" y="2372"/>
                    <a:pt x="16732" y="1077"/>
                    <a:pt x="15357" y="655"/>
                  </a:cubicBezTo>
                  <a:cubicBezTo>
                    <a:pt x="14738" y="466"/>
                    <a:pt x="13248" y="422"/>
                    <a:pt x="12709" y="578"/>
                  </a:cubicBezTo>
                  <a:cubicBezTo>
                    <a:pt x="12551" y="623"/>
                    <a:pt x="12309" y="595"/>
                    <a:pt x="12151" y="515"/>
                  </a:cubicBezTo>
                  <a:cubicBezTo>
                    <a:pt x="11997" y="437"/>
                    <a:pt x="11422" y="284"/>
                    <a:pt x="10870" y="180"/>
                  </a:cubicBezTo>
                  <a:cubicBezTo>
                    <a:pt x="10270" y="68"/>
                    <a:pt x="9688" y="9"/>
                    <a:pt x="9141" y="1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FF26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grpSp>
        <p:nvGrpSpPr>
          <p:cNvPr id="38" name="Group 52"/>
          <p:cNvGrpSpPr/>
          <p:nvPr/>
        </p:nvGrpSpPr>
        <p:grpSpPr>
          <a:xfrm>
            <a:off x="4876801" y="228927"/>
            <a:ext cx="1303337" cy="1130300"/>
            <a:chOff x="0" y="0"/>
            <a:chExt cx="1304140" cy="1130238"/>
          </a:xfrm>
        </p:grpSpPr>
        <p:pic>
          <p:nvPicPr>
            <p:cNvPr id="43" name="Picture 53" descr="1.jp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0"/>
              <a:ext cx="1304140" cy="113023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4" name="AutoShape 54"/>
            <p:cNvSpPr/>
            <p:nvPr/>
          </p:nvSpPr>
          <p:spPr>
            <a:xfrm>
              <a:off x="0" y="0"/>
              <a:ext cx="1304140" cy="1130238"/>
            </a:xfrm>
            <a:custGeom>
              <a:avLst/>
              <a:gdLst>
                <a:gd name="txL" fmla="*/ 0 w 21594"/>
                <a:gd name="txT" fmla="*/ 0 h 21541"/>
                <a:gd name="txR" fmla="*/ 21594 w 21594"/>
                <a:gd name="txB" fmla="*/ 21541 h 21541"/>
              </a:gdLst>
              <a:ahLst/>
              <a:cxnLst>
                <a:cxn ang="0">
                  <a:pos x="652070" y="565145"/>
                </a:cxn>
                <a:cxn ang="0">
                  <a:pos x="652070" y="565145"/>
                </a:cxn>
                <a:cxn ang="0">
                  <a:pos x="652070" y="565145"/>
                </a:cxn>
                <a:cxn ang="0">
                  <a:pos x="652070" y="565145"/>
                </a:cxn>
              </a:cxnLst>
              <a:rect l="txL" t="txT" r="txR" b="txB"/>
              <a:pathLst>
                <a:path w="21594" h="21541">
                  <a:moveTo>
                    <a:pt x="11402" y="0"/>
                  </a:moveTo>
                  <a:cubicBezTo>
                    <a:pt x="9850" y="0"/>
                    <a:pt x="9108" y="217"/>
                    <a:pt x="8293" y="907"/>
                  </a:cubicBezTo>
                  <a:cubicBezTo>
                    <a:pt x="7885" y="1253"/>
                    <a:pt x="7624" y="1375"/>
                    <a:pt x="7137" y="1444"/>
                  </a:cubicBezTo>
                  <a:cubicBezTo>
                    <a:pt x="6273" y="1568"/>
                    <a:pt x="4969" y="2051"/>
                    <a:pt x="4101" y="2571"/>
                  </a:cubicBezTo>
                  <a:cubicBezTo>
                    <a:pt x="2752" y="3379"/>
                    <a:pt x="1835" y="4642"/>
                    <a:pt x="1525" y="6119"/>
                  </a:cubicBezTo>
                  <a:cubicBezTo>
                    <a:pt x="1497" y="6250"/>
                    <a:pt x="1420" y="6443"/>
                    <a:pt x="1328" y="6656"/>
                  </a:cubicBezTo>
                  <a:cubicBezTo>
                    <a:pt x="1303" y="6720"/>
                    <a:pt x="1276" y="6779"/>
                    <a:pt x="1249" y="6837"/>
                  </a:cubicBezTo>
                  <a:cubicBezTo>
                    <a:pt x="1245" y="6845"/>
                    <a:pt x="1246" y="6852"/>
                    <a:pt x="1242" y="6860"/>
                  </a:cubicBezTo>
                  <a:cubicBezTo>
                    <a:pt x="1241" y="6862"/>
                    <a:pt x="1237" y="6865"/>
                    <a:pt x="1236" y="6868"/>
                  </a:cubicBezTo>
                  <a:cubicBezTo>
                    <a:pt x="1214" y="6913"/>
                    <a:pt x="1193" y="6956"/>
                    <a:pt x="1170" y="6996"/>
                  </a:cubicBezTo>
                  <a:cubicBezTo>
                    <a:pt x="1076" y="7187"/>
                    <a:pt x="989" y="7379"/>
                    <a:pt x="888" y="7548"/>
                  </a:cubicBezTo>
                  <a:cubicBezTo>
                    <a:pt x="144" y="8788"/>
                    <a:pt x="-5" y="9372"/>
                    <a:pt x="0" y="11051"/>
                  </a:cubicBezTo>
                  <a:cubicBezTo>
                    <a:pt x="5" y="12628"/>
                    <a:pt x="170" y="13579"/>
                    <a:pt x="723" y="15165"/>
                  </a:cubicBezTo>
                  <a:cubicBezTo>
                    <a:pt x="801" y="15388"/>
                    <a:pt x="873" y="15614"/>
                    <a:pt x="940" y="15831"/>
                  </a:cubicBezTo>
                  <a:cubicBezTo>
                    <a:pt x="955" y="15860"/>
                    <a:pt x="984" y="15938"/>
                    <a:pt x="993" y="15944"/>
                  </a:cubicBezTo>
                  <a:cubicBezTo>
                    <a:pt x="1038" y="15976"/>
                    <a:pt x="1075" y="16142"/>
                    <a:pt x="1085" y="16323"/>
                  </a:cubicBezTo>
                  <a:cubicBezTo>
                    <a:pt x="1111" y="16423"/>
                    <a:pt x="1148" y="16562"/>
                    <a:pt x="1157" y="16618"/>
                  </a:cubicBezTo>
                  <a:cubicBezTo>
                    <a:pt x="1329" y="17654"/>
                    <a:pt x="1979" y="18499"/>
                    <a:pt x="3280" y="19371"/>
                  </a:cubicBezTo>
                  <a:cubicBezTo>
                    <a:pt x="4822" y="20405"/>
                    <a:pt x="6253" y="20828"/>
                    <a:pt x="8175" y="20831"/>
                  </a:cubicBezTo>
                  <a:cubicBezTo>
                    <a:pt x="8910" y="20832"/>
                    <a:pt x="9568" y="20903"/>
                    <a:pt x="9930" y="21020"/>
                  </a:cubicBezTo>
                  <a:cubicBezTo>
                    <a:pt x="10248" y="21122"/>
                    <a:pt x="10862" y="21279"/>
                    <a:pt x="11297" y="21368"/>
                  </a:cubicBezTo>
                  <a:cubicBezTo>
                    <a:pt x="12402" y="21595"/>
                    <a:pt x="15180" y="21599"/>
                    <a:pt x="16199" y="21375"/>
                  </a:cubicBezTo>
                  <a:cubicBezTo>
                    <a:pt x="17378" y="21116"/>
                    <a:pt x="18270" y="20607"/>
                    <a:pt x="18604" y="19999"/>
                  </a:cubicBezTo>
                  <a:cubicBezTo>
                    <a:pt x="18752" y="19729"/>
                    <a:pt x="19001" y="19429"/>
                    <a:pt x="19162" y="19333"/>
                  </a:cubicBezTo>
                  <a:cubicBezTo>
                    <a:pt x="19523" y="19119"/>
                    <a:pt x="20325" y="17963"/>
                    <a:pt x="20680" y="17147"/>
                  </a:cubicBezTo>
                  <a:cubicBezTo>
                    <a:pt x="21422" y="15445"/>
                    <a:pt x="21595" y="14241"/>
                    <a:pt x="21594" y="10687"/>
                  </a:cubicBezTo>
                  <a:cubicBezTo>
                    <a:pt x="21593" y="7914"/>
                    <a:pt x="21497" y="6982"/>
                    <a:pt x="21062" y="5612"/>
                  </a:cubicBezTo>
                  <a:cubicBezTo>
                    <a:pt x="20386" y="3485"/>
                    <a:pt x="18716" y="1795"/>
                    <a:pt x="16718" y="1210"/>
                  </a:cubicBezTo>
                  <a:cubicBezTo>
                    <a:pt x="16373" y="1109"/>
                    <a:pt x="15981" y="1021"/>
                    <a:pt x="15851" y="1021"/>
                  </a:cubicBezTo>
                  <a:cubicBezTo>
                    <a:pt x="15720" y="1021"/>
                    <a:pt x="15392" y="919"/>
                    <a:pt x="15115" y="794"/>
                  </a:cubicBezTo>
                  <a:cubicBezTo>
                    <a:pt x="13878" y="235"/>
                    <a:pt x="12760" y="-1"/>
                    <a:pt x="11402" y="0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FF26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sp>
        <p:nvSpPr>
          <p:cNvPr id="39" name="AutoShape 55"/>
          <p:cNvSpPr/>
          <p:nvPr/>
        </p:nvSpPr>
        <p:spPr>
          <a:xfrm>
            <a:off x="1946275" y="2059315"/>
            <a:ext cx="158750" cy="382587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79375" y="191294"/>
              </a:cxn>
              <a:cxn ang="0">
                <a:pos x="79375" y="191294"/>
              </a:cxn>
              <a:cxn ang="0">
                <a:pos x="79375" y="191294"/>
              </a:cxn>
              <a:cxn ang="0">
                <a:pos x="79375" y="191294"/>
              </a:cxn>
            </a:cxnLst>
            <a:rect l="txL" t="txT" r="txR" b="txB"/>
            <a:pathLst>
              <a:path w="21600" h="21600">
                <a:moveTo>
                  <a:pt x="0" y="21600"/>
                </a:moveTo>
                <a:cubicBezTo>
                  <a:pt x="5160" y="14294"/>
                  <a:pt x="12360" y="7094"/>
                  <a:pt x="21600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41" name="AutoShape 56"/>
          <p:cNvSpPr/>
          <p:nvPr/>
        </p:nvSpPr>
        <p:spPr>
          <a:xfrm>
            <a:off x="3835400" y="1325890"/>
            <a:ext cx="122238" cy="485775"/>
          </a:xfrm>
          <a:custGeom>
            <a:avLst/>
            <a:gdLst>
              <a:gd name="txL" fmla="*/ 0 w 18318"/>
              <a:gd name="txT" fmla="*/ 0 h 21600"/>
              <a:gd name="txR" fmla="*/ 18318 w 18318"/>
              <a:gd name="txB" fmla="*/ 21600 h 21600"/>
            </a:gdLst>
            <a:ahLst/>
            <a:cxnLst>
              <a:cxn ang="0">
                <a:pos x="61119" y="242888"/>
              </a:cxn>
              <a:cxn ang="0">
                <a:pos x="61119" y="242888"/>
              </a:cxn>
              <a:cxn ang="0">
                <a:pos x="61119" y="242888"/>
              </a:cxn>
              <a:cxn ang="0">
                <a:pos x="61119" y="242888"/>
              </a:cxn>
            </a:cxnLst>
            <a:rect l="txL" t="txT" r="txR" b="txB"/>
            <a:pathLst>
              <a:path w="18318" h="21600">
                <a:moveTo>
                  <a:pt x="18318" y="21600"/>
                </a:moveTo>
                <a:cubicBezTo>
                  <a:pt x="2199" y="15818"/>
                  <a:pt x="-3282" y="8618"/>
                  <a:pt x="1874" y="0"/>
                </a:cubicBezTo>
              </a:path>
            </a:pathLst>
          </a:custGeom>
          <a:noFill/>
          <a:ln w="25400" cap="flat" cmpd="sng">
            <a:solidFill>
              <a:srgbClr val="8C633D">
                <a:alpha val="74901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42" name="AutoShape 57"/>
          <p:cNvSpPr/>
          <p:nvPr/>
        </p:nvSpPr>
        <p:spPr>
          <a:xfrm>
            <a:off x="5240338" y="1370340"/>
            <a:ext cx="382587" cy="441325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191294" y="220663"/>
              </a:cxn>
              <a:cxn ang="0">
                <a:pos x="191294" y="220663"/>
              </a:cxn>
              <a:cxn ang="0">
                <a:pos x="191294" y="220663"/>
              </a:cxn>
              <a:cxn ang="0">
                <a:pos x="191294" y="220663"/>
              </a:cxn>
            </a:cxnLst>
            <a:rect l="txL" t="txT" r="txR" b="txB"/>
            <a:pathLst>
              <a:path w="21600" h="21600">
                <a:moveTo>
                  <a:pt x="0" y="21600"/>
                </a:moveTo>
                <a:cubicBezTo>
                  <a:pt x="10933" y="14415"/>
                  <a:pt x="18133" y="7215"/>
                  <a:pt x="21600" y="0"/>
                </a:cubicBezTo>
              </a:path>
            </a:pathLst>
          </a:custGeom>
          <a:noFill/>
          <a:ln w="25400" cap="flat" cmpd="sng">
            <a:solidFill>
              <a:srgbClr val="9A4C3C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Hoefler Text" charset="0"/>
            </a:endParaRPr>
          </a:p>
        </p:txBody>
      </p:sp>
      <p:sp>
        <p:nvSpPr>
          <p:cNvPr id="63" name="Rectangle 2" descr="typeset_tile_2x.jpeg"/>
          <p:cNvSpPr/>
          <p:nvPr/>
        </p:nvSpPr>
        <p:spPr bwMode="auto">
          <a:xfrm>
            <a:off x="-1" y="25732"/>
            <a:ext cx="3506789" cy="456535"/>
          </a:xfrm>
          <a:prstGeom prst="rect">
            <a:avLst/>
          </a:prstGeom>
          <a:blipFill dpi="0" rotWithShape="0">
            <a:blip r:embed="rId16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50000"/>
              </a:srgbClr>
            </a:outerShdw>
          </a:effec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zh-CN" altLang="zh-CN" sz="2300" dirty="0">
                <a:solidFill>
                  <a:srgbClr val="FFFFFF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Post-</a:t>
            </a:r>
            <a:r>
              <a:rPr lang="zh-CN" altLang="zh-CN" sz="2300" dirty="0" smtClean="0">
                <a:solidFill>
                  <a:srgbClr val="FFFFFF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reading</a:t>
            </a:r>
            <a:r>
              <a:rPr lang="en-US" altLang="zh-CN" sz="2300" dirty="0" smtClean="0">
                <a:solidFill>
                  <a:srgbClr val="FFFFFF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</a:t>
            </a:r>
            <a:r>
              <a:rPr lang="en-US" altLang="zh-CN" sz="2300" dirty="0" smtClean="0">
                <a:solidFill>
                  <a:srgbClr val="C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Let’s retell</a:t>
            </a:r>
            <a:endParaRPr lang="zh-CN" altLang="zh-CN" sz="2300" dirty="0">
              <a:solidFill>
                <a:srgbClr val="C00000"/>
              </a:solidFill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  <a:sym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/>
          <a:srcRect t="23074"/>
          <a:stretch>
            <a:fillRect/>
          </a:stretch>
        </p:blipFill>
        <p:spPr>
          <a:xfrm>
            <a:off x="0" y="0"/>
            <a:ext cx="12192001" cy="6858889"/>
          </a:xfrm>
          <a:prstGeom prst="rect">
            <a:avLst/>
          </a:prstGeom>
        </p:spPr>
      </p:pic>
      <p:sp>
        <p:nvSpPr>
          <p:cNvPr id="4" name="Rectangle 2" descr="typeset_tile_2x.jpeg"/>
          <p:cNvSpPr/>
          <p:nvPr/>
        </p:nvSpPr>
        <p:spPr bwMode="auto">
          <a:xfrm>
            <a:off x="0" y="0"/>
            <a:ext cx="1833562" cy="50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50000"/>
              </a:srgbClr>
            </a:outerShdw>
          </a:effectLst>
        </p:spPr>
        <p:txBody>
          <a:bodyPr wrap="none" lIns="50800" tIns="50800" rIns="50800" bIns="50800" anchor="ctr">
            <a:spAutoFit/>
          </a:bodyPr>
          <a:lstStyle/>
          <a:p>
            <a:pPr>
              <a:defRPr/>
            </a:pPr>
            <a:r>
              <a:rPr lang="zh-CN" altLang="zh-CN" sz="2300" dirty="0">
                <a:solidFill>
                  <a:srgbClr val="FFFFFF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Post-reading</a:t>
            </a:r>
          </a:p>
        </p:txBody>
      </p:sp>
      <p:grpSp>
        <p:nvGrpSpPr>
          <p:cNvPr id="86" name="Group 1"/>
          <p:cNvGrpSpPr/>
          <p:nvPr/>
        </p:nvGrpSpPr>
        <p:grpSpPr bwMode="auto">
          <a:xfrm>
            <a:off x="555211" y="254000"/>
            <a:ext cx="11319109" cy="6858889"/>
            <a:chOff x="-340912" y="649463"/>
            <a:chExt cx="11256355" cy="7216425"/>
          </a:xfrm>
        </p:grpSpPr>
        <p:sp>
          <p:nvSpPr>
            <p:cNvPr id="87" name="Rectangle 2">
              <a:hlinkClick r:id="rId4" action="ppaction://hlinksldjump"/>
            </p:cNvPr>
            <p:cNvSpPr/>
            <p:nvPr/>
          </p:nvSpPr>
          <p:spPr bwMode="auto">
            <a:xfrm>
              <a:off x="914399" y="876300"/>
              <a:ext cx="9949092" cy="648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marL="342900" indent="-342900" defTabSz="4572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1pPr>
              <a:lvl2pPr defTabSz="4572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2pPr>
              <a:lvl3pPr marL="1143000" indent="-228600" defTabSz="4572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3pPr>
              <a:lvl4pPr marL="1600200" indent="-228600" defTabSz="4572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4pPr>
              <a:lvl5pPr marL="2057400" indent="-228600" defTabSz="457200" eaLnBrk="0"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57554B"/>
                  </a:solidFill>
                  <a:latin typeface="Hoefler Text" charset="0"/>
                  <a:ea typeface="Hoefler Text" charset="0"/>
                  <a:cs typeface="Hoefler Text" charset="0"/>
                  <a:sym typeface="Hoefler Text" charset="0"/>
                </a:defRPr>
              </a:lvl9pPr>
            </a:lstStyle>
            <a:p>
              <a:pPr marL="0" lvl="1" indent="0" eaLnBrk="1">
                <a:lnSpc>
                  <a:spcPct val="150000"/>
                </a:lnSpc>
              </a:pPr>
              <a:r>
                <a:rPr lang="zh-CN" altLang="zh-CN" sz="39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My weekends</a:t>
              </a:r>
            </a:p>
            <a:p>
              <a:pPr marL="0" lvl="1" indent="0" eaLnBrk="1">
                <a:lnSpc>
                  <a:spcPct val="150000"/>
                </a:lnSpc>
              </a:pPr>
              <a:r>
                <a:rPr lang="zh-CN" altLang="zh-CN" sz="27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        </a:t>
              </a:r>
              <a:r>
                <a:rPr lang="zh-CN" altLang="zh-CN" sz="30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At weekends, I ____________________, </a:t>
              </a:r>
            </a:p>
            <a:p>
              <a:pPr marL="0" lvl="1" indent="0" eaLnBrk="1">
                <a:lnSpc>
                  <a:spcPct val="150000"/>
                </a:lnSpc>
              </a:pPr>
              <a:r>
                <a:rPr lang="zh-CN" altLang="zh-CN" sz="30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I usually ____________________________, </a:t>
              </a:r>
            </a:p>
            <a:p>
              <a:pPr marL="0" lvl="1" indent="0" eaLnBrk="1">
                <a:lnSpc>
                  <a:spcPct val="150000"/>
                </a:lnSpc>
              </a:pPr>
              <a:r>
                <a:rPr lang="zh-CN" altLang="zh-CN" sz="30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I __________________________________. </a:t>
              </a:r>
            </a:p>
            <a:p>
              <a:pPr marL="0" lvl="1" indent="0" eaLnBrk="1">
                <a:lnSpc>
                  <a:spcPct val="150000"/>
                </a:lnSpc>
              </a:pPr>
              <a:r>
                <a:rPr lang="zh-CN" altLang="zh-CN" sz="30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Sometimes, I _________________________.</a:t>
              </a:r>
            </a:p>
            <a:p>
              <a:pPr marL="0" lvl="1" indent="0" eaLnBrk="1">
                <a:lnSpc>
                  <a:spcPct val="150000"/>
                </a:lnSpc>
              </a:pPr>
              <a:r>
                <a:rPr lang="zh-CN" altLang="zh-CN" sz="30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My weekends are very colourful. And my workdays </a:t>
              </a:r>
            </a:p>
            <a:p>
              <a:pPr marL="0" lvl="1" indent="0" eaLnBrk="1">
                <a:lnSpc>
                  <a:spcPct val="150000"/>
                </a:lnSpc>
              </a:pPr>
              <a:r>
                <a:rPr lang="zh-CN" altLang="zh-CN" sz="30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are colourful, too. So I should seize the moment, </a:t>
              </a:r>
            </a:p>
            <a:p>
              <a:pPr marL="0" lvl="1" indent="0" eaLnBrk="1">
                <a:lnSpc>
                  <a:spcPct val="150000"/>
                </a:lnSpc>
              </a:pPr>
              <a:r>
                <a:rPr lang="zh-CN" altLang="zh-CN" sz="30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Comic Sans MS" panose="030F0702030302020204" pitchFamily="66" charset="0"/>
                </a:rPr>
                <a:t>seize the day.</a:t>
              </a:r>
            </a:p>
          </p:txBody>
        </p:sp>
        <p:pic>
          <p:nvPicPr>
            <p:cNvPr id="88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0912" y="649463"/>
              <a:ext cx="11256355" cy="721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</p:grpSp>
      <p:sp>
        <p:nvSpPr>
          <p:cNvPr id="89" name="Rectangle 4"/>
          <p:cNvSpPr/>
          <p:nvPr/>
        </p:nvSpPr>
        <p:spPr bwMode="auto">
          <a:xfrm>
            <a:off x="6156325" y="1574086"/>
            <a:ext cx="3497752" cy="71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algn="l" eaLnBrk="1">
              <a:lnSpc>
                <a:spcPct val="150000"/>
              </a:lnSpc>
            </a:pPr>
            <a:r>
              <a:rPr lang="zh-CN" altLang="zh-CN" sz="3000" b="1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always read books</a:t>
            </a:r>
          </a:p>
        </p:txBody>
      </p:sp>
      <p:sp>
        <p:nvSpPr>
          <p:cNvPr id="90" name="Rectangle 5"/>
          <p:cNvSpPr/>
          <p:nvPr/>
        </p:nvSpPr>
        <p:spPr bwMode="auto">
          <a:xfrm>
            <a:off x="4530301" y="2283726"/>
            <a:ext cx="4029949" cy="71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algn="l" eaLnBrk="1">
              <a:lnSpc>
                <a:spcPct val="150000"/>
              </a:lnSpc>
            </a:pPr>
            <a:r>
              <a:rPr lang="zh-CN" altLang="zh-CN" sz="3000" b="1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chat on the Internet</a:t>
            </a:r>
          </a:p>
        </p:txBody>
      </p:sp>
      <p:sp>
        <p:nvSpPr>
          <p:cNvPr id="91" name="Rectangle 6"/>
          <p:cNvSpPr/>
          <p:nvPr/>
        </p:nvSpPr>
        <p:spPr bwMode="auto">
          <a:xfrm>
            <a:off x="2932112" y="2962260"/>
            <a:ext cx="4405052" cy="71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algn="l" eaLnBrk="1">
              <a:lnSpc>
                <a:spcPct val="150000"/>
              </a:lnSpc>
            </a:pPr>
            <a:r>
              <a:rPr lang="zh-CN" altLang="zh-CN" sz="3000" b="1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often go to the cinema</a:t>
            </a:r>
          </a:p>
        </p:txBody>
      </p:sp>
      <p:sp>
        <p:nvSpPr>
          <p:cNvPr id="92" name="Rectangle 7"/>
          <p:cNvSpPr/>
          <p:nvPr/>
        </p:nvSpPr>
        <p:spPr bwMode="auto">
          <a:xfrm>
            <a:off x="5003800" y="3632001"/>
            <a:ext cx="3912931" cy="71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algn="l" eaLnBrk="1">
              <a:lnSpc>
                <a:spcPct val="150000"/>
              </a:lnSpc>
            </a:pPr>
            <a:r>
              <a:rPr lang="zh-CN" altLang="zh-CN" sz="3000" b="1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have dancing lessons</a:t>
            </a:r>
          </a:p>
        </p:txBody>
      </p:sp>
      <p:pic>
        <p:nvPicPr>
          <p:cNvPr id="93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79810" y="466393"/>
            <a:ext cx="8179876" cy="592377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dist="534000" dir="3005145" algn="ct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23074"/>
          <a:stretch>
            <a:fillRect/>
          </a:stretch>
        </p:blipFill>
        <p:spPr>
          <a:xfrm>
            <a:off x="0" y="0"/>
            <a:ext cx="12192001" cy="6858889"/>
          </a:xfrm>
          <a:prstGeom prst="rect">
            <a:avLst/>
          </a:prstGeom>
        </p:spPr>
      </p:pic>
      <p:graphicFrame>
        <p:nvGraphicFramePr>
          <p:cNvPr id="16" name="表格 15"/>
          <p:cNvGraphicFramePr>
            <a:graphicFrameLocks noGrp="1"/>
          </p:cNvGraphicFramePr>
          <p:nvPr/>
        </p:nvGraphicFramePr>
        <p:xfrm>
          <a:off x="871780" y="1477106"/>
          <a:ext cx="10452708" cy="2696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244"/>
                <a:gridCol w="1493244"/>
                <a:gridCol w="1493244"/>
                <a:gridCol w="1493244"/>
                <a:gridCol w="1493244"/>
                <a:gridCol w="1493244"/>
                <a:gridCol w="1493244"/>
              </a:tblGrid>
              <a:tr h="445498">
                <a:tc gridSpan="7"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November</a:t>
                      </a:r>
                      <a:r>
                        <a:rPr lang="zh-CN" altLang="en-US" dirty="0" smtClean="0"/>
                        <a:t>，</a:t>
                      </a:r>
                      <a:r>
                        <a:rPr lang="en-US" altLang="zh-CN" dirty="0" smtClean="0"/>
                        <a:t>2018</a:t>
                      </a: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42201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Bodoni MT Black" panose="02070A03080606020203" pitchFamily="18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Sunday</a:t>
                      </a:r>
                      <a:endParaRPr lang="zh-CN" altLang="en-US" dirty="0">
                        <a:latin typeface="Bodoni MT Black" panose="02070A03080606020203" pitchFamily="18" charset="0"/>
                        <a:cs typeface="Segoe UI Black" panose="020B0A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Bodoni MT Black" panose="02070A03080606020203" pitchFamily="18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Monday</a:t>
                      </a:r>
                      <a:endParaRPr lang="zh-CN" altLang="en-US" dirty="0">
                        <a:latin typeface="Bodoni MT Black" panose="02070A03080606020203" pitchFamily="18" charset="0"/>
                        <a:cs typeface="Segoe UI Black" panose="020B0A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Bodoni MT Black" panose="02070A03080606020203" pitchFamily="18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Tuesday</a:t>
                      </a:r>
                      <a:endParaRPr lang="zh-CN" altLang="en-US" dirty="0">
                        <a:latin typeface="Bodoni MT Black" panose="02070A03080606020203" pitchFamily="18" charset="0"/>
                        <a:cs typeface="Segoe UI Black" panose="020B0A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Bodoni MT Black" panose="02070A03080606020203" pitchFamily="18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Wednesday</a:t>
                      </a:r>
                      <a:endParaRPr lang="zh-CN" altLang="en-US" dirty="0">
                        <a:latin typeface="Bodoni MT Black" panose="02070A03080606020203" pitchFamily="18" charset="0"/>
                        <a:cs typeface="Segoe UI Black" panose="020B0A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Bodoni MT Black" panose="02070A03080606020203" pitchFamily="18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Thursday</a:t>
                      </a:r>
                      <a:endParaRPr lang="zh-CN" altLang="en-US" dirty="0">
                        <a:latin typeface="Bodoni MT Black" panose="02070A03080606020203" pitchFamily="18" charset="0"/>
                        <a:cs typeface="Segoe UI Black" panose="020B0A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Bodoni MT Black" panose="02070A03080606020203" pitchFamily="18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Friday</a:t>
                      </a:r>
                      <a:endParaRPr lang="zh-CN" altLang="en-US" dirty="0">
                        <a:latin typeface="Bodoni MT Black" panose="02070A03080606020203" pitchFamily="18" charset="0"/>
                        <a:cs typeface="Segoe UI Black" panose="020B0A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Bodoni MT Black" panose="02070A03080606020203" pitchFamily="18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Saturday</a:t>
                      </a:r>
                      <a:endParaRPr lang="zh-CN" altLang="en-US" dirty="0">
                        <a:latin typeface="Bodoni MT Black" panose="02070A03080606020203" pitchFamily="18" charset="0"/>
                        <a:cs typeface="Segoe UI Black" panose="020B0A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28246"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2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zh-CN" altLang="en-US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37624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CN" altLang="en-US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5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6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7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8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9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10</a:t>
                      </a:r>
                      <a:endParaRPr lang="zh-CN" altLang="en-US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11</a:t>
                      </a:r>
                      <a:endParaRPr lang="zh-CN" altLang="en-US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12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13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14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15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16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17</a:t>
                      </a:r>
                      <a:endParaRPr lang="zh-CN" altLang="en-US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21212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18</a:t>
                      </a:r>
                      <a:endParaRPr lang="zh-CN" altLang="en-US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19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20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21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22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23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24</a:t>
                      </a:r>
                      <a:endParaRPr lang="zh-CN" altLang="en-US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30591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25</a:t>
                      </a:r>
                      <a:endParaRPr lang="zh-CN" altLang="en-US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26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27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28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29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30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2356338" y="1910861"/>
            <a:ext cx="7467600" cy="2262553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444260" y="2371032"/>
            <a:ext cx="7291754" cy="17232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Rectangle 147"/>
          <p:cNvSpPr/>
          <p:nvPr/>
        </p:nvSpPr>
        <p:spPr bwMode="auto">
          <a:xfrm>
            <a:off x="4354848" y="4644117"/>
            <a:ext cx="3005631" cy="87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algn="l" eaLnBrk="1"/>
            <a:r>
              <a:rPr lang="zh-CN" altLang="zh-CN" sz="5000" b="1" dirty="0">
                <a:solidFill>
                  <a:srgbClr val="C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weekdays</a:t>
            </a:r>
          </a:p>
        </p:txBody>
      </p:sp>
      <p:sp>
        <p:nvSpPr>
          <p:cNvPr id="21" name="Rectangle 25" descr="typeset_tile_2x.jpeg"/>
          <p:cNvSpPr/>
          <p:nvPr/>
        </p:nvSpPr>
        <p:spPr bwMode="auto">
          <a:xfrm>
            <a:off x="21673" y="0"/>
            <a:ext cx="1700213" cy="50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50000"/>
              </a:srgbClr>
            </a:outerShdw>
          </a:effectLst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Pre-reading</a:t>
            </a:r>
          </a:p>
        </p:txBody>
      </p:sp>
      <p:sp>
        <p:nvSpPr>
          <p:cNvPr id="9" name="Rectangle 146"/>
          <p:cNvSpPr/>
          <p:nvPr/>
        </p:nvSpPr>
        <p:spPr bwMode="auto">
          <a:xfrm>
            <a:off x="871780" y="1910861"/>
            <a:ext cx="1402497" cy="2262553"/>
          </a:xfrm>
          <a:prstGeom prst="rect">
            <a:avLst/>
          </a:prstGeom>
          <a:solidFill>
            <a:srgbClr val="FF7E79">
              <a:alpha val="38234"/>
            </a:srgbClr>
          </a:solid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0"/>
              </a:srgbClr>
            </a:outerShdw>
          </a:effectLst>
        </p:spPr>
        <p:txBody>
          <a:bodyPr lIns="50800" tIns="50800" rIns="50800" bIns="50800" anchor="ctr"/>
          <a:lstStyle>
            <a:lvl1pPr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eaLnBrk="1"/>
            <a:endParaRPr lang="zh-CN" altLang="zh-CN">
              <a:solidFill>
                <a:schemeClr val="accent5">
                  <a:lumMod val="60000"/>
                  <a:lumOff val="40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10" name="Rectangle 146"/>
          <p:cNvSpPr/>
          <p:nvPr/>
        </p:nvSpPr>
        <p:spPr bwMode="auto">
          <a:xfrm>
            <a:off x="9886836" y="1910862"/>
            <a:ext cx="1402497" cy="2262553"/>
          </a:xfrm>
          <a:prstGeom prst="rect">
            <a:avLst/>
          </a:prstGeom>
          <a:solidFill>
            <a:srgbClr val="FF7E79">
              <a:alpha val="38234"/>
            </a:srgbClr>
          </a:solid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0"/>
              </a:srgbClr>
            </a:outerShdw>
          </a:effectLst>
        </p:spPr>
        <p:txBody>
          <a:bodyPr lIns="50800" tIns="50800" rIns="50800" bIns="50800" anchor="ctr"/>
          <a:lstStyle>
            <a:lvl1pPr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eaLnBrk="1"/>
            <a:endParaRPr lang="zh-CN" altLang="zh-CN">
              <a:solidFill>
                <a:schemeClr val="accent5">
                  <a:lumMod val="60000"/>
                  <a:lumOff val="40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11" name="Rectangle 155"/>
          <p:cNvSpPr/>
          <p:nvPr/>
        </p:nvSpPr>
        <p:spPr bwMode="auto">
          <a:xfrm>
            <a:off x="857863" y="5098196"/>
            <a:ext cx="2614498" cy="87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algn="l" eaLnBrk="1"/>
            <a:r>
              <a:rPr lang="zh-CN" altLang="zh-CN" sz="5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Sundays</a:t>
            </a:r>
          </a:p>
        </p:txBody>
      </p:sp>
      <p:sp>
        <p:nvSpPr>
          <p:cNvPr id="12" name="Rectangle 156"/>
          <p:cNvSpPr/>
          <p:nvPr/>
        </p:nvSpPr>
        <p:spPr bwMode="auto">
          <a:xfrm>
            <a:off x="4302738" y="5098196"/>
            <a:ext cx="3244478" cy="87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algn="l" eaLnBrk="1"/>
            <a:r>
              <a:rPr lang="zh-CN" altLang="zh-CN" sz="5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Saturdays</a:t>
            </a:r>
          </a:p>
        </p:txBody>
      </p:sp>
      <p:sp>
        <p:nvSpPr>
          <p:cNvPr id="13" name="Rectangle 157"/>
          <p:cNvSpPr/>
          <p:nvPr/>
        </p:nvSpPr>
        <p:spPr bwMode="auto">
          <a:xfrm>
            <a:off x="8669950" y="5098196"/>
            <a:ext cx="2989601" cy="87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algn="l" eaLnBrk="1"/>
            <a:r>
              <a:rPr lang="zh-CN" altLang="zh-CN" sz="5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weekends</a:t>
            </a:r>
          </a:p>
        </p:txBody>
      </p:sp>
      <p:sp>
        <p:nvSpPr>
          <p:cNvPr id="14" name="Rectangle 158"/>
          <p:cNvSpPr/>
          <p:nvPr/>
        </p:nvSpPr>
        <p:spPr bwMode="auto">
          <a:xfrm>
            <a:off x="3648688" y="5098196"/>
            <a:ext cx="493725" cy="87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algn="l" eaLnBrk="1"/>
            <a:r>
              <a:rPr lang="zh-CN" altLang="zh-CN" sz="5000" b="1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+</a:t>
            </a:r>
          </a:p>
        </p:txBody>
      </p:sp>
      <p:sp>
        <p:nvSpPr>
          <p:cNvPr id="15" name="Rectangle 159"/>
          <p:cNvSpPr/>
          <p:nvPr/>
        </p:nvSpPr>
        <p:spPr bwMode="auto">
          <a:xfrm>
            <a:off x="7842863" y="5098196"/>
            <a:ext cx="493725" cy="87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algn="l" eaLnBrk="1"/>
            <a:r>
              <a:rPr lang="zh-CN" altLang="zh-CN" sz="5000" b="1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7.40741E-7 L 0.00143 -0.2592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18" grpId="0" animBg="1"/>
      <p:bldP spid="19" grpId="0"/>
      <p:bldP spid="19" grpId="1"/>
      <p:bldP spid="9" grpId="0" animBg="1" autoUpdateAnimBg="0"/>
      <p:bldP spid="10" grpId="0" animBg="1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436" y="268771"/>
            <a:ext cx="7410599" cy="461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020" y="4880541"/>
            <a:ext cx="8553429" cy="142049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746" name="Group 1"/>
          <p:cNvGrpSpPr/>
          <p:nvPr/>
        </p:nvGrpSpPr>
        <p:grpSpPr bwMode="auto">
          <a:xfrm>
            <a:off x="2463849" y="246446"/>
            <a:ext cx="8083733" cy="4570251"/>
            <a:chOff x="0" y="0"/>
            <a:chExt cx="8159052" cy="5600235"/>
          </a:xfrm>
        </p:grpSpPr>
        <p:pic>
          <p:nvPicPr>
            <p:cNvPr id="2" name="Picture 2" descr="19164256228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" y="215900"/>
              <a:ext cx="7752652" cy="5168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  <p:pic>
          <p:nvPicPr>
            <p:cNvPr id="31750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59052" cy="5600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1676" y="4878689"/>
            <a:ext cx="8468078" cy="1841152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870" y="6047233"/>
            <a:ext cx="970022" cy="970022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770" name="Group 1"/>
          <p:cNvGrpSpPr/>
          <p:nvPr/>
        </p:nvGrpSpPr>
        <p:grpSpPr bwMode="auto">
          <a:xfrm>
            <a:off x="2282436" y="702971"/>
            <a:ext cx="4467787" cy="3256986"/>
            <a:chOff x="-1" y="0"/>
            <a:chExt cx="4954585" cy="3439089"/>
          </a:xfrm>
        </p:grpSpPr>
        <p:pic>
          <p:nvPicPr>
            <p:cNvPr id="2" name="Picture 2" descr="7e893a0ccb3424a0a2530bc5d10ff857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3" r="1219"/>
            <a:stretch>
              <a:fillRect/>
            </a:stretch>
          </p:blipFill>
          <p:spPr bwMode="auto">
            <a:xfrm>
              <a:off x="203200" y="215900"/>
              <a:ext cx="4548184" cy="3007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  <p:pic>
          <p:nvPicPr>
            <p:cNvPr id="32779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4954585" cy="3439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</p:grpSp>
      <p:sp>
        <p:nvSpPr>
          <p:cNvPr id="32771" name="Rectangle 4"/>
          <p:cNvSpPr/>
          <p:nvPr/>
        </p:nvSpPr>
        <p:spPr bwMode="auto">
          <a:xfrm>
            <a:off x="3238500" y="1540925"/>
            <a:ext cx="72200" cy="20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algn="l" eaLnBrk="1"/>
            <a:endParaRPr lang="zh-CN" altLang="zh-CN" sz="845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2772" name="Group 5"/>
          <p:cNvGrpSpPr/>
          <p:nvPr/>
        </p:nvGrpSpPr>
        <p:grpSpPr bwMode="auto">
          <a:xfrm>
            <a:off x="6682181" y="702971"/>
            <a:ext cx="4123193" cy="3256986"/>
            <a:chOff x="0" y="0"/>
            <a:chExt cx="4954584" cy="3515489"/>
          </a:xfrm>
        </p:grpSpPr>
        <p:pic>
          <p:nvPicPr>
            <p:cNvPr id="32776" name="Picture 6" descr="98610456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" y="215900"/>
              <a:ext cx="4548184" cy="3083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  <p:pic>
          <p:nvPicPr>
            <p:cNvPr id="32777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954584" cy="3515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</p:grpSp>
      <p:sp>
        <p:nvSpPr>
          <p:cNvPr id="32773" name="Rectangle 8"/>
          <p:cNvSpPr/>
          <p:nvPr/>
        </p:nvSpPr>
        <p:spPr bwMode="auto">
          <a:xfrm>
            <a:off x="4127004" y="2103495"/>
            <a:ext cx="72200" cy="20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algn="l" eaLnBrk="1"/>
            <a:endParaRPr lang="zh-CN" altLang="zh-CN" sz="845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5294" y="4388975"/>
            <a:ext cx="8803387" cy="1835055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" y="5983802"/>
            <a:ext cx="1029178" cy="1029178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794" name="Group 1"/>
          <p:cNvGrpSpPr/>
          <p:nvPr/>
        </p:nvGrpSpPr>
        <p:grpSpPr bwMode="auto">
          <a:xfrm>
            <a:off x="2189262" y="55423"/>
            <a:ext cx="4246851" cy="2930619"/>
            <a:chOff x="0" y="0"/>
            <a:chExt cx="4995721" cy="3111963"/>
          </a:xfrm>
        </p:grpSpPr>
        <p:pic>
          <p:nvPicPr>
            <p:cNvPr id="2" name="Picture 2" descr="U5539P42DT20141217102007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" y="215900"/>
              <a:ext cx="4589321" cy="268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  <p:pic>
          <p:nvPicPr>
            <p:cNvPr id="33807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995721" cy="311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</p:grpSp>
      <p:sp>
        <p:nvSpPr>
          <p:cNvPr id="33795" name="Rectangle 4"/>
          <p:cNvSpPr/>
          <p:nvPr/>
        </p:nvSpPr>
        <p:spPr bwMode="auto">
          <a:xfrm>
            <a:off x="3863578" y="2134749"/>
            <a:ext cx="72200" cy="20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algn="l" eaLnBrk="1"/>
            <a:endParaRPr lang="zh-CN" altLang="zh-CN" sz="845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3796" name="Group 5"/>
          <p:cNvGrpSpPr/>
          <p:nvPr/>
        </p:nvGrpSpPr>
        <p:grpSpPr bwMode="auto">
          <a:xfrm>
            <a:off x="3863578" y="2854481"/>
            <a:ext cx="5240372" cy="2714279"/>
            <a:chOff x="0" y="0"/>
            <a:chExt cx="6812222" cy="3216122"/>
          </a:xfrm>
        </p:grpSpPr>
        <p:pic>
          <p:nvPicPr>
            <p:cNvPr id="33804" name="Picture 6" descr="731_7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" y="215900"/>
              <a:ext cx="6405822" cy="2784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  <p:pic>
          <p:nvPicPr>
            <p:cNvPr id="33805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12222" cy="3216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</p:grpSp>
      <p:sp>
        <p:nvSpPr>
          <p:cNvPr id="33797" name="Rectangle 8"/>
          <p:cNvSpPr/>
          <p:nvPr/>
        </p:nvSpPr>
        <p:spPr bwMode="auto">
          <a:xfrm>
            <a:off x="2975074" y="3349187"/>
            <a:ext cx="72200" cy="20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algn="l" eaLnBrk="1"/>
            <a:endParaRPr lang="zh-CN" altLang="zh-CN" sz="845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3798" name="Group 9"/>
          <p:cNvGrpSpPr/>
          <p:nvPr/>
        </p:nvGrpSpPr>
        <p:grpSpPr bwMode="auto">
          <a:xfrm>
            <a:off x="6436113" y="34769"/>
            <a:ext cx="4510929" cy="2951273"/>
            <a:chOff x="0" y="0"/>
            <a:chExt cx="4995721" cy="3873791"/>
          </a:xfrm>
        </p:grpSpPr>
        <p:pic>
          <p:nvPicPr>
            <p:cNvPr id="33802" name="Picture 10" descr="93663279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" y="215900"/>
              <a:ext cx="4589321" cy="3441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  <p:pic>
          <p:nvPicPr>
            <p:cNvPr id="33803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995721" cy="3873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</p:grpSp>
      <p:sp>
        <p:nvSpPr>
          <p:cNvPr id="33799" name="Rectangle 12"/>
          <p:cNvSpPr/>
          <p:nvPr/>
        </p:nvSpPr>
        <p:spPr bwMode="auto">
          <a:xfrm>
            <a:off x="3238500" y="1295359"/>
            <a:ext cx="72200" cy="20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algn="l" eaLnBrk="1"/>
            <a:endParaRPr lang="zh-CN" altLang="zh-CN" sz="845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7879" y="5303648"/>
            <a:ext cx="9711770" cy="1835055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5977187"/>
            <a:ext cx="1014908" cy="1014908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4818" name="Group 1"/>
          <p:cNvGrpSpPr/>
          <p:nvPr/>
        </p:nvGrpSpPr>
        <p:grpSpPr bwMode="auto">
          <a:xfrm>
            <a:off x="2307678" y="429669"/>
            <a:ext cx="8600727" cy="4543434"/>
            <a:chOff x="0" y="0"/>
            <a:chExt cx="8534400" cy="5003800"/>
          </a:xfrm>
        </p:grpSpPr>
        <p:pic>
          <p:nvPicPr>
            <p:cNvPr id="2" name="Picture 2" descr="u204775521_12e9a98c948g215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" y="215900"/>
              <a:ext cx="8128000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  <p:pic>
          <p:nvPicPr>
            <p:cNvPr id="34823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534400" cy="500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</p:grpSp>
      <p:sp>
        <p:nvSpPr>
          <p:cNvPr id="34819" name="Rectangle 4"/>
          <p:cNvSpPr/>
          <p:nvPr/>
        </p:nvSpPr>
        <p:spPr bwMode="auto">
          <a:xfrm>
            <a:off x="3533180" y="839945"/>
            <a:ext cx="72200" cy="20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algn="l" eaLnBrk="1"/>
            <a:endParaRPr lang="zh-CN" altLang="zh-CN" sz="845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9" name="Rectangle 5"/>
          <p:cNvSpPr/>
          <p:nvPr/>
        </p:nvSpPr>
        <p:spPr bwMode="auto">
          <a:xfrm>
            <a:off x="1708264" y="5633262"/>
            <a:ext cx="8549212" cy="56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5719" tIns="35719" rIns="35719" bIns="35719" anchor="ctr">
            <a:spAutoFit/>
          </a:bodyPr>
          <a:lstStyle>
            <a:lvl1pPr marL="342900" indent="-3429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indent="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marL="0" lvl="1" eaLnBrk="1"/>
            <a:r>
              <a:rPr lang="zh-CN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oper Black" panose="0208090404030B020404" pitchFamily="18" charset="0"/>
                <a:ea typeface="宋体" panose="02010600030101010101" pitchFamily="2" charset="-122"/>
                <a:sym typeface="New Peninim MT" charset="0"/>
              </a:rPr>
              <a:t>       Sometimes, they have lessons like us. </a:t>
            </a:r>
          </a:p>
        </p:txBody>
      </p:sp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915551"/>
            <a:ext cx="1038386" cy="103838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819" name="Rectangle 4"/>
          <p:cNvSpPr/>
          <p:nvPr/>
        </p:nvSpPr>
        <p:spPr bwMode="auto">
          <a:xfrm>
            <a:off x="3533180" y="839945"/>
            <a:ext cx="72200" cy="20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marL="742950" indent="-28575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algn="l" eaLnBrk="1"/>
            <a:endParaRPr lang="zh-CN" altLang="zh-CN" sz="845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10" name="Group 1"/>
          <p:cNvGrpSpPr/>
          <p:nvPr/>
        </p:nvGrpSpPr>
        <p:grpSpPr>
          <a:xfrm>
            <a:off x="1861021" y="714105"/>
            <a:ext cx="9003292" cy="4617311"/>
            <a:chOff x="0" y="0"/>
            <a:chExt cx="10380311" cy="4310544"/>
          </a:xfrm>
        </p:grpSpPr>
        <p:pic>
          <p:nvPicPr>
            <p:cNvPr id="12" name="Picture 2" descr="01904059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200" y="215900"/>
              <a:ext cx="9973911" cy="38787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0380311" cy="431054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3808" y="5192684"/>
            <a:ext cx="9870279" cy="1835055"/>
          </a:xfrm>
          <a:prstGeom prst="rect">
            <a:avLst/>
          </a:prstGeom>
        </p:spPr>
      </p:pic>
      <p:pic>
        <p:nvPicPr>
          <p:cNvPr id="5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5975150"/>
            <a:ext cx="1052589" cy="1052589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842" name="Group 1"/>
          <p:cNvGrpSpPr/>
          <p:nvPr/>
        </p:nvGrpSpPr>
        <p:grpSpPr bwMode="auto">
          <a:xfrm>
            <a:off x="2113741" y="248211"/>
            <a:ext cx="8889122" cy="4607124"/>
            <a:chOff x="0" y="0"/>
            <a:chExt cx="10380311" cy="4310544"/>
          </a:xfrm>
        </p:grpSpPr>
        <p:pic>
          <p:nvPicPr>
            <p:cNvPr id="2" name="Picture 2" descr="01904059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" y="215900"/>
              <a:ext cx="9973911" cy="3878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  <p:pic>
          <p:nvPicPr>
            <p:cNvPr id="35847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380311" cy="4310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</p:grpSp>
      <p:sp>
        <p:nvSpPr>
          <p:cNvPr id="35844" name="Rectangle 5"/>
          <p:cNvSpPr/>
          <p:nvPr/>
        </p:nvSpPr>
        <p:spPr bwMode="auto">
          <a:xfrm>
            <a:off x="2149841" y="4614917"/>
            <a:ext cx="8853022" cy="191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5719" tIns="35719" rIns="35719" bIns="35719" anchor="ctr">
            <a:spAutoFit/>
          </a:bodyPr>
          <a:lstStyle>
            <a:lvl1pPr marL="342900" indent="-3429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1pPr>
            <a:lvl2pPr indent="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2pPr>
            <a:lvl3pPr marL="11430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3pPr>
            <a:lvl4pPr marL="16002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4pPr>
            <a:lvl5pPr marL="2057400" indent="-228600" defTabSz="457200" eaLnBrk="0"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7554B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defRPr>
            </a:lvl9pPr>
          </a:lstStyle>
          <a:p>
            <a:pPr marL="0" lvl="1" eaLnBrk="1"/>
            <a:r>
              <a:rPr lang="zh-CN" altLang="zh-CN" sz="4000" dirty="0">
                <a:solidFill>
                  <a:srgbClr val="000000"/>
                </a:solidFill>
                <a:latin typeface="New Peninim MT" charset="0"/>
                <a:ea typeface="宋体" panose="02010600030101010101" pitchFamily="2" charset="-122"/>
                <a:sym typeface="New Peninim MT" charset="0"/>
              </a:rPr>
              <a:t>       Some children always go to the church, they usually sing there, because they are christian.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/>
          <a:srcRect t="23074"/>
          <a:stretch>
            <a:fillRect/>
          </a:stretch>
        </p:blipFill>
        <p:spPr>
          <a:xfrm>
            <a:off x="0" y="-889"/>
            <a:ext cx="12192001" cy="6858889"/>
          </a:xfrm>
          <a:prstGeom prst="rect">
            <a:avLst/>
          </a:prstGeom>
        </p:spPr>
      </p:pic>
      <p:sp>
        <p:nvSpPr>
          <p:cNvPr id="10" name="Rectangle 2" descr="typeset_tile_2x.jpeg"/>
          <p:cNvSpPr/>
          <p:nvPr/>
        </p:nvSpPr>
        <p:spPr bwMode="auto">
          <a:xfrm>
            <a:off x="-1" y="25732"/>
            <a:ext cx="4215540" cy="456535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50000"/>
              </a:srgbClr>
            </a:outerShdw>
          </a:effec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r>
              <a:rPr lang="zh-CN" altLang="zh-CN" sz="2300" dirty="0">
                <a:solidFill>
                  <a:srgbClr val="FFFFFF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Post-</a:t>
            </a:r>
            <a:r>
              <a:rPr lang="zh-CN" altLang="zh-CN" sz="2300" dirty="0" smtClean="0">
                <a:solidFill>
                  <a:srgbClr val="FFFFFF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reading</a:t>
            </a:r>
            <a:r>
              <a:rPr lang="en-US" altLang="zh-CN" sz="2300" dirty="0" smtClean="0">
                <a:solidFill>
                  <a:srgbClr val="FFFFFF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</a:t>
            </a:r>
            <a:r>
              <a:rPr lang="en-US" altLang="zh-CN" sz="2300" dirty="0" smtClean="0">
                <a:solidFill>
                  <a:srgbClr val="C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Let’s summarize</a:t>
            </a:r>
            <a:endParaRPr lang="zh-CN" altLang="zh-CN" sz="2300" dirty="0">
              <a:solidFill>
                <a:srgbClr val="C00000"/>
              </a:solidFill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9512" y="865328"/>
            <a:ext cx="5175717" cy="2814962"/>
          </a:xfrm>
          <a:prstGeom prst="rect">
            <a:avLst/>
          </a:prstGeom>
        </p:spPr>
      </p:pic>
      <p:sp>
        <p:nvSpPr>
          <p:cNvPr id="42" name="Rectangle 1"/>
          <p:cNvSpPr/>
          <p:nvPr/>
        </p:nvSpPr>
        <p:spPr>
          <a:xfrm>
            <a:off x="50363" y="495612"/>
            <a:ext cx="5902257" cy="595035"/>
          </a:xfrm>
          <a:prstGeom prst="rect">
            <a:avLst/>
          </a:prstGeom>
          <a:noFill/>
          <a:ln w="12700">
            <a:noFill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3200" b="1" dirty="0" smtClean="0"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1. </a:t>
            </a:r>
            <a:r>
              <a:rPr lang="zh-CN" altLang="en-US" sz="3200" b="1" dirty="0" smtClean="0"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学习了</a:t>
            </a:r>
            <a:r>
              <a:rPr lang="en-US" altLang="zh-CN" sz="3200" b="1" dirty="0" smtClean="0"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4</a:t>
            </a:r>
            <a:r>
              <a:rPr lang="zh-CN" altLang="en-US" sz="3200" b="1" dirty="0" smtClean="0"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个频度副词的用法。</a:t>
            </a:r>
            <a:endParaRPr lang="zh-CN" altLang="zh-CN" sz="3200" b="1" dirty="0">
              <a:solidFill>
                <a:srgbClr val="FF0000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43" name="Rectangle 1"/>
          <p:cNvSpPr/>
          <p:nvPr/>
        </p:nvSpPr>
        <p:spPr>
          <a:xfrm>
            <a:off x="66347" y="3607159"/>
            <a:ext cx="5652188" cy="595035"/>
          </a:xfrm>
          <a:prstGeom prst="rect">
            <a:avLst/>
          </a:prstGeom>
          <a:noFill/>
          <a:ln w="12700">
            <a:noFill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3200" b="1" dirty="0" smtClean="0"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2. </a:t>
            </a:r>
            <a:r>
              <a:rPr lang="zh-CN" altLang="en-US" sz="3200" b="1" dirty="0" smtClean="0"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学习了如何谈论周末生活。</a:t>
            </a:r>
            <a:endParaRPr lang="zh-CN" altLang="zh-CN" sz="3200" b="1" dirty="0">
              <a:solidFill>
                <a:srgbClr val="FF0000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/>
          <a:srcRect l="1384" t="659" r="16137" b="-659"/>
          <a:stretch>
            <a:fillRect/>
          </a:stretch>
        </p:blipFill>
        <p:spPr>
          <a:xfrm>
            <a:off x="1101132" y="4315636"/>
            <a:ext cx="9378873" cy="2207886"/>
          </a:xfrm>
          <a:prstGeom prst="rect">
            <a:avLst/>
          </a:prstGeom>
        </p:spPr>
      </p:pic>
      <p:sp>
        <p:nvSpPr>
          <p:cNvPr id="48" name="Rectangle 1"/>
          <p:cNvSpPr/>
          <p:nvPr/>
        </p:nvSpPr>
        <p:spPr>
          <a:xfrm>
            <a:off x="0" y="6161712"/>
            <a:ext cx="1090042" cy="779701"/>
          </a:xfrm>
          <a:prstGeom prst="rect">
            <a:avLst/>
          </a:prstGeom>
          <a:noFill/>
          <a:ln w="12700">
            <a:noFill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3200" b="1" dirty="0" smtClean="0"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3. </a:t>
            </a:r>
            <a:r>
              <a:rPr lang="en-US" altLang="zh-CN" sz="4400" b="1" dirty="0" smtClean="0"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…</a:t>
            </a:r>
            <a:endParaRPr lang="zh-CN" altLang="zh-CN" sz="4400" b="1" dirty="0">
              <a:solidFill>
                <a:srgbClr val="FF0000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/>
          <a:srcRect t="23074"/>
          <a:stretch>
            <a:fillRect/>
          </a:stretch>
        </p:blipFill>
        <p:spPr>
          <a:xfrm>
            <a:off x="0" y="-889"/>
            <a:ext cx="12192001" cy="68588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32" y="392929"/>
            <a:ext cx="11351736" cy="6072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22943"/>
          <a:stretch>
            <a:fillRect/>
          </a:stretch>
        </p:blipFill>
        <p:spPr>
          <a:xfrm>
            <a:off x="-1" y="1"/>
            <a:ext cx="12192001" cy="68588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902646" y="414114"/>
            <a:ext cx="4633391" cy="928688"/>
            <a:chOff x="0" y="-1"/>
            <a:chExt cx="6590095" cy="1320801"/>
          </a:xfrm>
        </p:grpSpPr>
        <p:sp>
          <p:nvSpPr>
            <p:cNvPr id="12319" name="Rectangle 2"/>
            <p:cNvSpPr/>
            <p:nvPr/>
          </p:nvSpPr>
          <p:spPr>
            <a:xfrm>
              <a:off x="101600" y="169920"/>
              <a:ext cx="6374196" cy="84125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35719" tIns="35719" rIns="35719" bIns="35719" anchor="ctr">
              <a:spAutoFit/>
            </a:bodyPr>
            <a:lstStyle/>
            <a:p>
              <a:pPr algn="l"/>
              <a:r>
                <a:rPr lang="zh-CN" altLang="zh-CN" sz="3375" dirty="0">
                  <a:solidFill>
                    <a:srgbClr val="000000"/>
                  </a:solidFill>
                  <a:latin typeface="Hannotate TC Regular" charset="0"/>
                  <a:cs typeface="Hannotate TC Regular" charset="0"/>
                  <a:sym typeface="Hannotate TC Regular" charset="0"/>
                </a:rPr>
                <a:t>At weekends, I </a:t>
              </a:r>
              <a:r>
                <a:rPr lang="zh-CN" altLang="zh-CN" sz="3375" dirty="0">
                  <a:solidFill>
                    <a:srgbClr val="000000"/>
                  </a:solidFill>
                  <a:latin typeface="Hannotate TC Regular" charset="0"/>
                  <a:ea typeface="Hannotate TC Regular" charset="0"/>
                  <a:sym typeface="Hannotate TC Regular" charset="0"/>
                </a:rPr>
                <a:t>…</a:t>
              </a:r>
              <a:r>
                <a:rPr lang="zh-CN" altLang="zh-CN" sz="3375" dirty="0">
                  <a:solidFill>
                    <a:srgbClr val="000000"/>
                  </a:solidFill>
                  <a:latin typeface="Hannotate TC Regular" charset="0"/>
                  <a:cs typeface="Hannotate TC Regular" charset="0"/>
                  <a:sym typeface="Hannotate TC Regular" charset="0"/>
                </a:rPr>
                <a:t> .</a:t>
              </a:r>
              <a:endParaRPr lang="zh-CN" altLang="zh-CN" sz="3375" dirty="0">
                <a:solidFill>
                  <a:srgbClr val="000000"/>
                </a:solidFill>
                <a:latin typeface="Hannotate TC Regular" charset="0"/>
                <a:ea typeface="Hannotate TC Regular" charset="0"/>
                <a:sym typeface="Hannotate TC Regular" charset="0"/>
              </a:endParaRPr>
            </a:p>
          </p:txBody>
        </p:sp>
        <p:pic>
          <p:nvPicPr>
            <p:cNvPr id="12320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6590095" cy="132080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293" name="Rectangle 6"/>
          <p:cNvSpPr/>
          <p:nvPr/>
        </p:nvSpPr>
        <p:spPr>
          <a:xfrm>
            <a:off x="4608091" y="21203"/>
            <a:ext cx="72200" cy="202043"/>
          </a:xfrm>
          <a:prstGeom prst="rect">
            <a:avLst/>
          </a:prstGeom>
          <a:noFill/>
          <a:ln w="12700">
            <a:noFill/>
          </a:ln>
        </p:spPr>
        <p:txBody>
          <a:bodyPr wrap="none" lIns="35719" tIns="35719" rIns="35719" bIns="35719" anchor="ctr">
            <a:spAutoFit/>
          </a:bodyPr>
          <a:lstStyle/>
          <a:p>
            <a:pPr defTabSz="321310"/>
            <a:endParaRPr lang="zh-CN" altLang="zh-CN" sz="845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2295" name="Rectangle 8"/>
          <p:cNvSpPr/>
          <p:nvPr/>
        </p:nvSpPr>
        <p:spPr>
          <a:xfrm>
            <a:off x="6517928" y="-891299"/>
            <a:ext cx="72200" cy="202043"/>
          </a:xfrm>
          <a:prstGeom prst="rect">
            <a:avLst/>
          </a:prstGeom>
          <a:noFill/>
          <a:ln w="12700">
            <a:noFill/>
          </a:ln>
        </p:spPr>
        <p:txBody>
          <a:bodyPr wrap="none" lIns="35719" tIns="35719" rIns="35719" bIns="35719" anchor="ctr">
            <a:spAutoFit/>
          </a:bodyPr>
          <a:lstStyle/>
          <a:p>
            <a:pPr defTabSz="321310"/>
            <a:endParaRPr lang="zh-CN" altLang="zh-CN" sz="845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2296" name="Rectangle 9"/>
          <p:cNvSpPr/>
          <p:nvPr/>
        </p:nvSpPr>
        <p:spPr>
          <a:xfrm>
            <a:off x="7993559" y="-804235"/>
            <a:ext cx="72200" cy="202043"/>
          </a:xfrm>
          <a:prstGeom prst="rect">
            <a:avLst/>
          </a:prstGeom>
          <a:noFill/>
          <a:ln w="12700">
            <a:noFill/>
          </a:ln>
        </p:spPr>
        <p:txBody>
          <a:bodyPr wrap="none" lIns="35719" tIns="35719" rIns="35719" bIns="35719" anchor="ctr">
            <a:spAutoFit/>
          </a:bodyPr>
          <a:lstStyle/>
          <a:p>
            <a:pPr defTabSz="321310"/>
            <a:endParaRPr lang="zh-CN" altLang="zh-CN" sz="845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2300" name="Rectangle 13"/>
          <p:cNvSpPr/>
          <p:nvPr/>
        </p:nvSpPr>
        <p:spPr>
          <a:xfrm>
            <a:off x="2358926" y="441457"/>
            <a:ext cx="72200" cy="202043"/>
          </a:xfrm>
          <a:prstGeom prst="rect">
            <a:avLst/>
          </a:prstGeom>
          <a:noFill/>
          <a:ln w="12700">
            <a:noFill/>
          </a:ln>
        </p:spPr>
        <p:txBody>
          <a:bodyPr wrap="none" lIns="35719" tIns="35719" rIns="35719" bIns="35719" anchor="ctr">
            <a:spAutoFit/>
          </a:bodyPr>
          <a:lstStyle/>
          <a:p>
            <a:pPr defTabSz="321310"/>
            <a:endParaRPr lang="zh-CN" altLang="zh-CN" sz="845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2302" name="Rectangle 15"/>
          <p:cNvSpPr/>
          <p:nvPr/>
        </p:nvSpPr>
        <p:spPr>
          <a:xfrm>
            <a:off x="4303365" y="441457"/>
            <a:ext cx="72200" cy="202043"/>
          </a:xfrm>
          <a:prstGeom prst="rect">
            <a:avLst/>
          </a:prstGeom>
          <a:noFill/>
          <a:ln w="12700">
            <a:noFill/>
          </a:ln>
        </p:spPr>
        <p:txBody>
          <a:bodyPr wrap="none" lIns="35719" tIns="35719" rIns="35719" bIns="35719" anchor="ctr">
            <a:spAutoFit/>
          </a:bodyPr>
          <a:lstStyle/>
          <a:p>
            <a:pPr defTabSz="321310"/>
            <a:endParaRPr lang="zh-CN" altLang="zh-CN" sz="845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35" name="Picture 9" descr="basketb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3160" y="1730107"/>
            <a:ext cx="15446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图片 4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63160" y="3215454"/>
            <a:ext cx="1511525" cy="113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图片 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41" y="1730107"/>
            <a:ext cx="15446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10" descr="David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81611" y="1730107"/>
            <a:ext cx="151127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2" descr="fishi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56422" y="1728086"/>
            <a:ext cx="1482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9" descr="sur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78740" y="1728086"/>
            <a:ext cx="145721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图片 4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57620" y="4691505"/>
            <a:ext cx="1517065" cy="112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14" descr="go swimmi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67233" y="3194003"/>
            <a:ext cx="1541246" cy="113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7" descr="climbi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202731" y="3142746"/>
            <a:ext cx="1433227" cy="114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图片 4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03050" y="4691505"/>
            <a:ext cx="1543658" cy="1129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图片 46" descr="59bOOOPIC5d_202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72054" y="3187830"/>
            <a:ext cx="1520834" cy="115004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1611" y="4691505"/>
            <a:ext cx="1543658" cy="115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图片 48" descr="IMG_6895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376898" y="3189429"/>
            <a:ext cx="1525259" cy="1153348"/>
          </a:xfrm>
          <a:prstGeom prst="rect">
            <a:avLst/>
          </a:prstGeom>
        </p:spPr>
      </p:pic>
      <p:pic>
        <p:nvPicPr>
          <p:cNvPr id="41" name="Picture 21" descr="gao shan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242908" y="4703587"/>
            <a:ext cx="1433227" cy="114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图片 4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66020" y="4690966"/>
            <a:ext cx="1536137" cy="115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文本框 6"/>
          <p:cNvSpPr txBox="1"/>
          <p:nvPr/>
        </p:nvSpPr>
        <p:spPr>
          <a:xfrm>
            <a:off x="1657620" y="5527861"/>
            <a:ext cx="3190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/>
              <a:t>…</a:t>
            </a:r>
            <a:endParaRPr lang="zh-CN" altLang="en-US" sz="7200" dirty="0"/>
          </a:p>
        </p:txBody>
      </p:sp>
      <p:sp>
        <p:nvSpPr>
          <p:cNvPr id="28" name="Rectangle 25" descr="typeset_tile_2x.jpeg"/>
          <p:cNvSpPr/>
          <p:nvPr/>
        </p:nvSpPr>
        <p:spPr bwMode="auto">
          <a:xfrm>
            <a:off x="21673" y="-5264"/>
            <a:ext cx="3186125" cy="456535"/>
          </a:xfrm>
          <a:prstGeom prst="rect">
            <a:avLst/>
          </a:prstGeom>
          <a:blipFill dpi="0" rotWithShape="0">
            <a:blip r:embed="rId18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50000"/>
              </a:srgbClr>
            </a:outerShdw>
          </a:effectLst>
        </p:spPr>
        <p:txBody>
          <a:bodyPr wrap="squar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300" b="0" i="0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Pre-reading</a:t>
            </a:r>
            <a:r>
              <a:rPr kumimoji="0" lang="en-US" altLang="zh-CN" sz="2300" b="0" i="0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</a:t>
            </a:r>
            <a:r>
              <a:rPr kumimoji="0" lang="en-US" altLang="zh-CN" sz="2300" b="0" i="0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Let’s talk</a:t>
            </a:r>
            <a:endParaRPr kumimoji="0" lang="zh-CN" altLang="zh-CN" sz="2300" b="0" i="0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  <a:sym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>
            <a:picLocks noChangeAspect="1"/>
          </p:cNvPicPr>
          <p:nvPr/>
        </p:nvPicPr>
        <p:blipFill rotWithShape="1">
          <a:blip r:embed="rId2"/>
          <a:srcRect t="23074"/>
          <a:stretch>
            <a:fillRect/>
          </a:stretch>
        </p:blipFill>
        <p:spPr>
          <a:xfrm>
            <a:off x="-6485" y="2518"/>
            <a:ext cx="12192001" cy="6858889"/>
          </a:xfrm>
          <a:prstGeom prst="rect">
            <a:avLst/>
          </a:prstGeom>
        </p:spPr>
      </p:pic>
      <p:graphicFrame>
        <p:nvGraphicFramePr>
          <p:cNvPr id="16" name="表格 15"/>
          <p:cNvGraphicFramePr>
            <a:graphicFrameLocks noGrp="1"/>
          </p:cNvGraphicFramePr>
          <p:nvPr/>
        </p:nvGraphicFramePr>
        <p:xfrm>
          <a:off x="871780" y="3892059"/>
          <a:ext cx="10452708" cy="2696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244"/>
                <a:gridCol w="1493244"/>
                <a:gridCol w="1493244"/>
                <a:gridCol w="1493244"/>
                <a:gridCol w="1493244"/>
                <a:gridCol w="1493244"/>
                <a:gridCol w="1493244"/>
              </a:tblGrid>
              <a:tr h="445498">
                <a:tc gridSpan="7"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November</a:t>
                      </a:r>
                      <a:r>
                        <a:rPr lang="zh-CN" altLang="en-US" dirty="0" smtClean="0"/>
                        <a:t>，</a:t>
                      </a:r>
                      <a:r>
                        <a:rPr lang="en-US" altLang="zh-CN" dirty="0" smtClean="0"/>
                        <a:t>2018</a:t>
                      </a: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42201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Bodoni MT Black" panose="02070A03080606020203" pitchFamily="18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Sunday</a:t>
                      </a:r>
                      <a:endParaRPr lang="zh-CN" altLang="en-US" dirty="0">
                        <a:latin typeface="Bodoni MT Black" panose="02070A03080606020203" pitchFamily="18" charset="0"/>
                        <a:cs typeface="Segoe UI Black" panose="020B0A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Bodoni MT Black" panose="02070A03080606020203" pitchFamily="18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Monday</a:t>
                      </a:r>
                      <a:endParaRPr lang="zh-CN" altLang="en-US" dirty="0">
                        <a:latin typeface="Bodoni MT Black" panose="02070A03080606020203" pitchFamily="18" charset="0"/>
                        <a:cs typeface="Segoe UI Black" panose="020B0A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Bodoni MT Black" panose="02070A03080606020203" pitchFamily="18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Tuesday</a:t>
                      </a:r>
                      <a:endParaRPr lang="zh-CN" altLang="en-US" dirty="0">
                        <a:latin typeface="Bodoni MT Black" panose="02070A03080606020203" pitchFamily="18" charset="0"/>
                        <a:cs typeface="Segoe UI Black" panose="020B0A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Bodoni MT Black" panose="02070A03080606020203" pitchFamily="18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Wednesday</a:t>
                      </a:r>
                      <a:endParaRPr lang="zh-CN" altLang="en-US" dirty="0">
                        <a:latin typeface="Bodoni MT Black" panose="02070A03080606020203" pitchFamily="18" charset="0"/>
                        <a:cs typeface="Segoe UI Black" panose="020B0A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Bodoni MT Black" panose="02070A03080606020203" pitchFamily="18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Thursday</a:t>
                      </a:r>
                      <a:endParaRPr lang="zh-CN" altLang="en-US" dirty="0">
                        <a:latin typeface="Bodoni MT Black" panose="02070A03080606020203" pitchFamily="18" charset="0"/>
                        <a:cs typeface="Segoe UI Black" panose="020B0A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Bodoni MT Black" panose="02070A03080606020203" pitchFamily="18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Friday</a:t>
                      </a:r>
                      <a:endParaRPr lang="zh-CN" altLang="en-US" dirty="0">
                        <a:latin typeface="Bodoni MT Black" panose="02070A03080606020203" pitchFamily="18" charset="0"/>
                        <a:cs typeface="Segoe UI Black" panose="020B0A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Bodoni MT Black" panose="02070A03080606020203" pitchFamily="18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Saturday</a:t>
                      </a:r>
                      <a:endParaRPr lang="zh-CN" altLang="en-US" dirty="0">
                        <a:latin typeface="Bodoni MT Black" panose="02070A03080606020203" pitchFamily="18" charset="0"/>
                        <a:cs typeface="Segoe UI Black" panose="020B0A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28246">
                <a:tc>
                  <a:txBody>
                    <a:bodyPr/>
                    <a:lstStyle/>
                    <a:p>
                      <a:pPr algn="l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1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2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zh-CN" altLang="en-US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37624"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CN" altLang="en-US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5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6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7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8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9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10</a:t>
                      </a:r>
                      <a:endParaRPr lang="zh-CN" altLang="en-US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11</a:t>
                      </a:r>
                      <a:endParaRPr lang="zh-CN" altLang="en-US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12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13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14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15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16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17</a:t>
                      </a:r>
                      <a:endParaRPr lang="zh-CN" altLang="en-US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21212"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18</a:t>
                      </a:r>
                      <a:endParaRPr lang="zh-CN" altLang="en-US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19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20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21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22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23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24</a:t>
                      </a:r>
                      <a:endParaRPr lang="zh-CN" altLang="en-US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30591"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25</a:t>
                      </a:r>
                      <a:endParaRPr lang="zh-CN" altLang="en-US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26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27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28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29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 smtClean="0"/>
                        <a:t>30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zh-CN" alt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68" descr="20140311103215-1188336222.jp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105" y="5888106"/>
            <a:ext cx="317329" cy="324082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33" name="图片 32" descr="QQ20151204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778" y="5496822"/>
            <a:ext cx="408398" cy="3478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35" descr="QQ20151204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9596" y="5499408"/>
            <a:ext cx="441446" cy="377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36" descr="QQ20151204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9596" y="5877076"/>
            <a:ext cx="441446" cy="377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38" descr="QQ20151204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732" y="5477875"/>
            <a:ext cx="452764" cy="38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39" descr="QQ20151204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327" y="5862822"/>
            <a:ext cx="441446" cy="377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40" descr="QQ20151204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327" y="6240490"/>
            <a:ext cx="441446" cy="377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Picture 168" descr="20140311103215-1188336222.jp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105" y="6238236"/>
            <a:ext cx="317329" cy="324082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46" name="Picture 168" descr="20140311103215-1188336222.jp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6496" y="5526956"/>
            <a:ext cx="317329" cy="324082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47" name="Picture 168" descr="20140311103215-1188336222.jp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9605" y="5879229"/>
            <a:ext cx="317329" cy="324082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29" name="图片 28" descr="QQ20151204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9596" y="4711731"/>
            <a:ext cx="441446" cy="377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图片 29" descr="QQ20151204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0001" y="5114461"/>
            <a:ext cx="452764" cy="38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37" descr="QQ20151204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327" y="5075145"/>
            <a:ext cx="441446" cy="377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Picture 168" descr="20140311103215-1188336222.jp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105" y="5152749"/>
            <a:ext cx="317329" cy="324082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44" name="图片 43" descr="QQ20151204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600" y="4743163"/>
            <a:ext cx="408398" cy="3478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QQ20151204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600" y="5128984"/>
            <a:ext cx="408398" cy="3478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" name="Rectangle 1"/>
          <p:cNvSpPr/>
          <p:nvPr/>
        </p:nvSpPr>
        <p:spPr>
          <a:xfrm>
            <a:off x="5894394" y="610914"/>
            <a:ext cx="3656450" cy="595035"/>
          </a:xfrm>
          <a:prstGeom prst="rect">
            <a:avLst/>
          </a:prstGeom>
          <a:noFill/>
          <a:ln w="12700">
            <a:noFill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3200" dirty="0" smtClean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         read </a:t>
            </a:r>
            <a:r>
              <a:rPr lang="zh-CN" altLang="zh-CN" sz="3200" dirty="0" smtClean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books</a:t>
            </a:r>
            <a:r>
              <a:rPr lang="zh-CN" altLang="zh-CN" sz="32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.</a:t>
            </a:r>
            <a:endParaRPr lang="zh-CN" altLang="zh-CN" sz="3200" dirty="0">
              <a:solidFill>
                <a:srgbClr val="000000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65" name="Rectangle 2"/>
          <p:cNvSpPr/>
          <p:nvPr/>
        </p:nvSpPr>
        <p:spPr>
          <a:xfrm>
            <a:off x="5919038" y="645704"/>
            <a:ext cx="1328890" cy="525785"/>
          </a:xfrm>
          <a:prstGeom prst="rect">
            <a:avLst/>
          </a:prstGeom>
          <a:noFill/>
          <a:ln w="12700">
            <a:noFill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300"/>
              </a:lnSpc>
            </a:pPr>
            <a:r>
              <a:rPr lang="zh-CN" altLang="zh-CN" sz="3200" dirty="0">
                <a:solidFill>
                  <a:srgbClr val="7030A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always</a:t>
            </a:r>
            <a:endParaRPr lang="zh-CN" altLang="zh-CN" sz="3200" dirty="0">
              <a:solidFill>
                <a:srgbClr val="7030A0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66" name="Rectangle 3"/>
          <p:cNvSpPr/>
          <p:nvPr/>
        </p:nvSpPr>
        <p:spPr>
          <a:xfrm>
            <a:off x="5527436" y="1242024"/>
            <a:ext cx="6072175" cy="595035"/>
          </a:xfrm>
          <a:prstGeom prst="rect">
            <a:avLst/>
          </a:prstGeom>
          <a:noFill/>
          <a:ln w="12700">
            <a:noFill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zh-CN" sz="32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I </a:t>
            </a:r>
            <a:r>
              <a:rPr lang="zh-CN" altLang="zh-CN" sz="3200" dirty="0">
                <a:solidFill>
                  <a:srgbClr val="7030A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usually</a:t>
            </a:r>
            <a:r>
              <a:rPr lang="zh-CN" altLang="zh-CN" sz="3200" dirty="0">
                <a:solidFill>
                  <a:srgbClr val="2D7072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</a:t>
            </a:r>
            <a:r>
              <a:rPr lang="zh-CN" altLang="zh-CN" sz="3200" dirty="0">
                <a:solidFill>
                  <a:srgbClr val="9411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chat</a:t>
            </a:r>
            <a:r>
              <a:rPr lang="zh-CN" altLang="zh-CN" sz="32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</a:t>
            </a:r>
            <a:r>
              <a:rPr lang="zh-CN" altLang="zh-CN" sz="3200" dirty="0">
                <a:solidFill>
                  <a:srgbClr val="011993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on the Internet.</a:t>
            </a:r>
            <a:r>
              <a:rPr lang="zh-CN" altLang="zh-CN" sz="32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</a:t>
            </a:r>
            <a:endParaRPr lang="zh-CN" altLang="zh-CN" sz="3200" dirty="0">
              <a:solidFill>
                <a:srgbClr val="000000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67" name="Rectangle 157"/>
          <p:cNvSpPr/>
          <p:nvPr/>
        </p:nvSpPr>
        <p:spPr>
          <a:xfrm>
            <a:off x="5548319" y="578232"/>
            <a:ext cx="334962" cy="660400"/>
          </a:xfrm>
          <a:prstGeom prst="rect">
            <a:avLst/>
          </a:prstGeom>
          <a:noFill/>
          <a:ln w="12700">
            <a:noFill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zh-CN" sz="32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I</a:t>
            </a:r>
            <a:endParaRPr lang="zh-CN" altLang="zh-CN" sz="3200" dirty="0">
              <a:solidFill>
                <a:srgbClr val="000000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68" name="Rectangle 158"/>
          <p:cNvSpPr/>
          <p:nvPr/>
        </p:nvSpPr>
        <p:spPr>
          <a:xfrm>
            <a:off x="6927486" y="1652840"/>
            <a:ext cx="950581" cy="471924"/>
          </a:xfrm>
          <a:prstGeom prst="rect">
            <a:avLst/>
          </a:prstGeom>
          <a:noFill/>
          <a:ln w="12700">
            <a:noFill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zh-CN" sz="24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wat</a:t>
            </a:r>
            <a:r>
              <a:rPr lang="zh-CN" altLang="zh-CN" sz="2400" dirty="0">
                <a:solidFill>
                  <a:srgbClr val="9411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ch</a:t>
            </a:r>
            <a:endParaRPr lang="zh-CN" altLang="zh-CN" sz="2400" dirty="0">
              <a:solidFill>
                <a:srgbClr val="000000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69" name="Rectangle 159"/>
          <p:cNvSpPr/>
          <p:nvPr/>
        </p:nvSpPr>
        <p:spPr>
          <a:xfrm>
            <a:off x="7895742" y="1652840"/>
            <a:ext cx="403957" cy="471924"/>
          </a:xfrm>
          <a:prstGeom prst="rect">
            <a:avLst/>
          </a:prstGeom>
          <a:noFill/>
          <a:ln w="12700">
            <a:noFill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zh-CN" sz="2400" dirty="0">
                <a:solidFill>
                  <a:srgbClr val="9411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at</a:t>
            </a:r>
            <a:endParaRPr lang="zh-CN" altLang="zh-CN" sz="2400" dirty="0">
              <a:solidFill>
                <a:srgbClr val="941100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70" name="Rectangle 160"/>
          <p:cNvSpPr/>
          <p:nvPr/>
        </p:nvSpPr>
        <p:spPr>
          <a:xfrm>
            <a:off x="5546608" y="2132380"/>
            <a:ext cx="5023811" cy="693523"/>
          </a:xfrm>
          <a:prstGeom prst="rect">
            <a:avLst/>
          </a:prstGeom>
          <a:noFill/>
          <a:ln w="12700">
            <a:noFill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r>
              <a:rPr lang="zh-CN" altLang="zh-CN" sz="32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I </a:t>
            </a:r>
            <a:r>
              <a:rPr lang="zh-CN" altLang="zh-CN" sz="3200" dirty="0">
                <a:solidFill>
                  <a:srgbClr val="7030A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often</a:t>
            </a:r>
            <a:r>
              <a:rPr lang="zh-CN" altLang="zh-CN" sz="32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</a:t>
            </a:r>
            <a:r>
              <a:rPr lang="zh-CN" altLang="zh-CN" sz="3200" dirty="0">
                <a:solidFill>
                  <a:srgbClr val="082793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go to the cinema</a:t>
            </a:r>
            <a:r>
              <a:rPr lang="zh-CN" altLang="zh-CN" sz="32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. </a:t>
            </a:r>
          </a:p>
          <a:p>
            <a:pPr algn="l">
              <a:lnSpc>
                <a:spcPct val="60000"/>
              </a:lnSpc>
            </a:pPr>
            <a:r>
              <a:rPr lang="zh-CN" altLang="zh-CN" sz="32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 </a:t>
            </a:r>
            <a:endParaRPr lang="zh-CN" altLang="zh-CN" sz="3200" dirty="0">
              <a:solidFill>
                <a:srgbClr val="000000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15654" y="646964"/>
            <a:ext cx="2988989" cy="478454"/>
            <a:chOff x="2215654" y="646964"/>
            <a:chExt cx="2988989" cy="478454"/>
          </a:xfrm>
        </p:grpSpPr>
        <p:sp>
          <p:nvSpPr>
            <p:cNvPr id="75" name="五角星 74"/>
            <p:cNvSpPr/>
            <p:nvPr/>
          </p:nvSpPr>
          <p:spPr>
            <a:xfrm>
              <a:off x="2215654" y="646965"/>
              <a:ext cx="586155" cy="478453"/>
            </a:xfrm>
            <a:prstGeom prst="star5">
              <a:avLst/>
            </a:prstGeom>
            <a:solidFill>
              <a:srgbClr val="FFC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五角星 75"/>
            <p:cNvSpPr/>
            <p:nvPr/>
          </p:nvSpPr>
          <p:spPr>
            <a:xfrm>
              <a:off x="2805466" y="646964"/>
              <a:ext cx="586155" cy="478453"/>
            </a:xfrm>
            <a:prstGeom prst="star5">
              <a:avLst/>
            </a:prstGeom>
            <a:solidFill>
              <a:srgbClr val="FFC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五角星 76"/>
            <p:cNvSpPr/>
            <p:nvPr/>
          </p:nvSpPr>
          <p:spPr>
            <a:xfrm>
              <a:off x="3406019" y="646964"/>
              <a:ext cx="586155" cy="478453"/>
            </a:xfrm>
            <a:prstGeom prst="star5">
              <a:avLst/>
            </a:prstGeom>
            <a:solidFill>
              <a:srgbClr val="FFC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五角星 77"/>
            <p:cNvSpPr/>
            <p:nvPr/>
          </p:nvSpPr>
          <p:spPr>
            <a:xfrm>
              <a:off x="4025810" y="646964"/>
              <a:ext cx="586155" cy="478453"/>
            </a:xfrm>
            <a:prstGeom prst="star5">
              <a:avLst/>
            </a:prstGeom>
            <a:solidFill>
              <a:srgbClr val="FFC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五角星 78"/>
            <p:cNvSpPr/>
            <p:nvPr/>
          </p:nvSpPr>
          <p:spPr>
            <a:xfrm>
              <a:off x="4618488" y="646964"/>
              <a:ext cx="586155" cy="478453"/>
            </a:xfrm>
            <a:prstGeom prst="star5">
              <a:avLst/>
            </a:prstGeom>
            <a:solidFill>
              <a:srgbClr val="FFC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227378" y="1326899"/>
            <a:ext cx="2988989" cy="478454"/>
            <a:chOff x="2227378" y="1326899"/>
            <a:chExt cx="2988989" cy="478454"/>
          </a:xfrm>
        </p:grpSpPr>
        <p:sp>
          <p:nvSpPr>
            <p:cNvPr id="80" name="五角星 79"/>
            <p:cNvSpPr/>
            <p:nvPr/>
          </p:nvSpPr>
          <p:spPr>
            <a:xfrm>
              <a:off x="2227378" y="1326900"/>
              <a:ext cx="586155" cy="478453"/>
            </a:xfrm>
            <a:prstGeom prst="star5">
              <a:avLst/>
            </a:prstGeom>
            <a:solidFill>
              <a:srgbClr val="FFC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五角星 80"/>
            <p:cNvSpPr/>
            <p:nvPr/>
          </p:nvSpPr>
          <p:spPr>
            <a:xfrm>
              <a:off x="2817190" y="1326899"/>
              <a:ext cx="586155" cy="478453"/>
            </a:xfrm>
            <a:prstGeom prst="star5">
              <a:avLst/>
            </a:prstGeom>
            <a:solidFill>
              <a:srgbClr val="FFC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五角星 81"/>
            <p:cNvSpPr/>
            <p:nvPr/>
          </p:nvSpPr>
          <p:spPr>
            <a:xfrm>
              <a:off x="3417743" y="1326899"/>
              <a:ext cx="586155" cy="478453"/>
            </a:xfrm>
            <a:prstGeom prst="star5">
              <a:avLst/>
            </a:prstGeom>
            <a:solidFill>
              <a:srgbClr val="FFC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五角星 82"/>
            <p:cNvSpPr/>
            <p:nvPr/>
          </p:nvSpPr>
          <p:spPr>
            <a:xfrm>
              <a:off x="4037534" y="1326899"/>
              <a:ext cx="586155" cy="478453"/>
            </a:xfrm>
            <a:prstGeom prst="star5">
              <a:avLst/>
            </a:prstGeom>
            <a:solidFill>
              <a:srgbClr val="FFC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五角星 83"/>
            <p:cNvSpPr/>
            <p:nvPr/>
          </p:nvSpPr>
          <p:spPr>
            <a:xfrm>
              <a:off x="4630212" y="1326899"/>
              <a:ext cx="586155" cy="478453"/>
            </a:xfrm>
            <a:prstGeom prst="star5">
              <a:avLst/>
            </a:prstGeom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239101" y="2006837"/>
            <a:ext cx="3000712" cy="513621"/>
            <a:chOff x="2239101" y="2006837"/>
            <a:chExt cx="3000712" cy="513621"/>
          </a:xfrm>
        </p:grpSpPr>
        <p:sp>
          <p:nvSpPr>
            <p:cNvPr id="85" name="五角星 84"/>
            <p:cNvSpPr/>
            <p:nvPr/>
          </p:nvSpPr>
          <p:spPr>
            <a:xfrm>
              <a:off x="2239101" y="2006837"/>
              <a:ext cx="586155" cy="478453"/>
            </a:xfrm>
            <a:prstGeom prst="star5">
              <a:avLst/>
            </a:prstGeom>
            <a:solidFill>
              <a:srgbClr val="FFC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五角星 85"/>
            <p:cNvSpPr/>
            <p:nvPr/>
          </p:nvSpPr>
          <p:spPr>
            <a:xfrm>
              <a:off x="2840636" y="2042005"/>
              <a:ext cx="586155" cy="478453"/>
            </a:xfrm>
            <a:prstGeom prst="star5">
              <a:avLst/>
            </a:prstGeom>
            <a:solidFill>
              <a:srgbClr val="FFC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五角星 86"/>
            <p:cNvSpPr/>
            <p:nvPr/>
          </p:nvSpPr>
          <p:spPr>
            <a:xfrm>
              <a:off x="3441189" y="2042005"/>
              <a:ext cx="586155" cy="478453"/>
            </a:xfrm>
            <a:prstGeom prst="star5">
              <a:avLst/>
            </a:prstGeom>
            <a:solidFill>
              <a:srgbClr val="FFC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五角星 87"/>
            <p:cNvSpPr/>
            <p:nvPr/>
          </p:nvSpPr>
          <p:spPr>
            <a:xfrm>
              <a:off x="4060980" y="2042005"/>
              <a:ext cx="586155" cy="478453"/>
            </a:xfrm>
            <a:prstGeom prst="star5">
              <a:avLst/>
            </a:prstGeom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五角星 88"/>
            <p:cNvSpPr/>
            <p:nvPr/>
          </p:nvSpPr>
          <p:spPr>
            <a:xfrm>
              <a:off x="4653658" y="2042005"/>
              <a:ext cx="586155" cy="478453"/>
            </a:xfrm>
            <a:prstGeom prst="star5">
              <a:avLst/>
            </a:prstGeom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0" name="Rectangle 178"/>
          <p:cNvSpPr/>
          <p:nvPr/>
        </p:nvSpPr>
        <p:spPr>
          <a:xfrm>
            <a:off x="5894394" y="2120174"/>
            <a:ext cx="1160574" cy="427233"/>
          </a:xfrm>
          <a:prstGeom prst="rect">
            <a:avLst/>
          </a:prstGeom>
          <a:noFill/>
          <a:ln w="12700">
            <a:noFill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r>
              <a:rPr lang="zh-CN" altLang="zh-CN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often</a:t>
            </a:r>
            <a:endParaRPr lang="zh-CN" altLang="zh-CN" sz="3200" dirty="0">
              <a:solidFill>
                <a:srgbClr val="FF0000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250825" y="2698495"/>
            <a:ext cx="3000712" cy="513621"/>
            <a:chOff x="2250825" y="2698495"/>
            <a:chExt cx="3000712" cy="513621"/>
          </a:xfrm>
        </p:grpSpPr>
        <p:sp>
          <p:nvSpPr>
            <p:cNvPr id="92" name="五角星 91"/>
            <p:cNvSpPr/>
            <p:nvPr/>
          </p:nvSpPr>
          <p:spPr>
            <a:xfrm>
              <a:off x="2250825" y="2698495"/>
              <a:ext cx="586155" cy="478453"/>
            </a:xfrm>
            <a:prstGeom prst="star5">
              <a:avLst/>
            </a:prstGeom>
            <a:solidFill>
              <a:srgbClr val="FFC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五角星 92"/>
            <p:cNvSpPr/>
            <p:nvPr/>
          </p:nvSpPr>
          <p:spPr>
            <a:xfrm>
              <a:off x="2852360" y="2733663"/>
              <a:ext cx="586155" cy="478453"/>
            </a:xfrm>
            <a:prstGeom prst="star5">
              <a:avLst/>
            </a:prstGeom>
            <a:solidFill>
              <a:srgbClr val="FFC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五角星 93"/>
            <p:cNvSpPr/>
            <p:nvPr/>
          </p:nvSpPr>
          <p:spPr>
            <a:xfrm>
              <a:off x="3452913" y="2733663"/>
              <a:ext cx="586155" cy="478453"/>
            </a:xfrm>
            <a:prstGeom prst="star5">
              <a:avLst/>
            </a:prstGeom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五角星 94"/>
            <p:cNvSpPr/>
            <p:nvPr/>
          </p:nvSpPr>
          <p:spPr>
            <a:xfrm>
              <a:off x="4072704" y="2733663"/>
              <a:ext cx="586155" cy="478453"/>
            </a:xfrm>
            <a:prstGeom prst="star5">
              <a:avLst/>
            </a:prstGeom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五角星 95"/>
            <p:cNvSpPr/>
            <p:nvPr/>
          </p:nvSpPr>
          <p:spPr>
            <a:xfrm>
              <a:off x="4665382" y="2733663"/>
              <a:ext cx="586155" cy="478453"/>
            </a:xfrm>
            <a:prstGeom prst="star5">
              <a:avLst/>
            </a:prstGeom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7" name="Rectangle 180"/>
          <p:cNvSpPr/>
          <p:nvPr/>
        </p:nvSpPr>
        <p:spPr>
          <a:xfrm>
            <a:off x="5556696" y="2693318"/>
            <a:ext cx="6602770" cy="595035"/>
          </a:xfrm>
          <a:prstGeom prst="rect">
            <a:avLst/>
          </a:prstGeom>
          <a:noFill/>
          <a:ln w="12700">
            <a:noFill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zh-CN" sz="32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I </a:t>
            </a:r>
            <a:r>
              <a:rPr lang="zh-CN" altLang="zh-CN" sz="3200" dirty="0">
                <a:solidFill>
                  <a:srgbClr val="7030A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sometimes</a:t>
            </a:r>
            <a:r>
              <a:rPr lang="zh-CN" altLang="zh-CN" sz="32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have dancing lessons.</a:t>
            </a:r>
            <a:endParaRPr lang="zh-CN" altLang="zh-CN" sz="3200" dirty="0">
              <a:solidFill>
                <a:srgbClr val="000000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98" name="Rectangle 178"/>
          <p:cNvSpPr/>
          <p:nvPr/>
        </p:nvSpPr>
        <p:spPr>
          <a:xfrm>
            <a:off x="5905189" y="2856297"/>
            <a:ext cx="2115964" cy="398058"/>
          </a:xfrm>
          <a:prstGeom prst="rect">
            <a:avLst/>
          </a:prstGeom>
          <a:noFill/>
          <a:ln w="12700">
            <a:noFill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sometimes</a:t>
            </a:r>
            <a:endParaRPr lang="zh-CN" altLang="zh-CN" sz="3200" dirty="0">
              <a:solidFill>
                <a:srgbClr val="FF0000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99" name="Rectangle 25" descr="typeset_tile_2x.jpeg"/>
          <p:cNvSpPr/>
          <p:nvPr/>
        </p:nvSpPr>
        <p:spPr bwMode="auto">
          <a:xfrm>
            <a:off x="21673" y="0"/>
            <a:ext cx="1700213" cy="508000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50000"/>
              </a:srgbClr>
            </a:outerShdw>
          </a:effectLst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Pre-reading</a:t>
            </a:r>
          </a:p>
        </p:txBody>
      </p:sp>
      <p:sp>
        <p:nvSpPr>
          <p:cNvPr id="71" name="Rectangle 176"/>
          <p:cNvSpPr/>
          <p:nvPr/>
        </p:nvSpPr>
        <p:spPr>
          <a:xfrm>
            <a:off x="5919038" y="632999"/>
            <a:ext cx="1328890" cy="525785"/>
          </a:xfrm>
          <a:prstGeom prst="rect">
            <a:avLst/>
          </a:prstGeom>
          <a:noFill/>
          <a:ln w="12700">
            <a:noFill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300"/>
              </a:lnSpc>
            </a:pPr>
            <a:r>
              <a:rPr lang="zh-CN" altLang="zh-CN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always</a:t>
            </a:r>
            <a:endParaRPr lang="zh-CN" altLang="zh-CN" sz="3200" dirty="0">
              <a:solidFill>
                <a:srgbClr val="FF0000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72" name="Rectangle 177"/>
          <p:cNvSpPr/>
          <p:nvPr/>
        </p:nvSpPr>
        <p:spPr>
          <a:xfrm>
            <a:off x="5865082" y="1240701"/>
            <a:ext cx="1376980" cy="595035"/>
          </a:xfrm>
          <a:prstGeom prst="rect">
            <a:avLst/>
          </a:prstGeom>
          <a:noFill/>
          <a:ln w="12700">
            <a:noFill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zh-CN" sz="3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usually</a:t>
            </a:r>
            <a:endParaRPr lang="zh-CN" altLang="zh-CN" sz="3200" dirty="0">
              <a:solidFill>
                <a:srgbClr val="FF0000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2986" y="5906101"/>
            <a:ext cx="514448" cy="312105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7887" y="5515691"/>
            <a:ext cx="514448" cy="312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44948 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5234 4.44444E-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-0.43815 2.22222E-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48632 -3.7037E-7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8" grpId="1"/>
      <p:bldP spid="69" grpId="0"/>
      <p:bldP spid="69" grpId="1"/>
      <p:bldP spid="70" grpId="0"/>
      <p:bldP spid="90" grpId="0"/>
      <p:bldP spid="90" grpId="1"/>
      <p:bldP spid="97" grpId="0"/>
      <p:bldP spid="98" grpId="0"/>
      <p:bldP spid="98" grpId="1"/>
      <p:bldP spid="71" grpId="0"/>
      <p:bldP spid="71" grpId="1"/>
      <p:bldP spid="72" grpId="0"/>
      <p:bldP spid="7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22943"/>
          <a:stretch>
            <a:fillRect/>
          </a:stretch>
        </p:blipFill>
        <p:spPr>
          <a:xfrm>
            <a:off x="-1" y="1"/>
            <a:ext cx="12192001" cy="6858890"/>
          </a:xfrm>
          <a:prstGeom prst="rect">
            <a:avLst/>
          </a:prstGeom>
        </p:spPr>
      </p:pic>
      <p:sp>
        <p:nvSpPr>
          <p:cNvPr id="12293" name="Rectangle 6"/>
          <p:cNvSpPr/>
          <p:nvPr/>
        </p:nvSpPr>
        <p:spPr>
          <a:xfrm>
            <a:off x="4608091" y="21203"/>
            <a:ext cx="72200" cy="202043"/>
          </a:xfrm>
          <a:prstGeom prst="rect">
            <a:avLst/>
          </a:prstGeom>
          <a:noFill/>
          <a:ln w="12700">
            <a:noFill/>
          </a:ln>
        </p:spPr>
        <p:txBody>
          <a:bodyPr wrap="none" lIns="35719" tIns="35719" rIns="35719" bIns="35719" anchor="ctr">
            <a:spAutoFit/>
          </a:bodyPr>
          <a:lstStyle/>
          <a:p>
            <a:pPr defTabSz="321310"/>
            <a:endParaRPr lang="zh-CN" altLang="zh-CN" sz="845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2295" name="Rectangle 8"/>
          <p:cNvSpPr/>
          <p:nvPr/>
        </p:nvSpPr>
        <p:spPr>
          <a:xfrm>
            <a:off x="6517928" y="-891299"/>
            <a:ext cx="72200" cy="202043"/>
          </a:xfrm>
          <a:prstGeom prst="rect">
            <a:avLst/>
          </a:prstGeom>
          <a:noFill/>
          <a:ln w="12700">
            <a:noFill/>
          </a:ln>
        </p:spPr>
        <p:txBody>
          <a:bodyPr wrap="none" lIns="35719" tIns="35719" rIns="35719" bIns="35719" anchor="ctr">
            <a:spAutoFit/>
          </a:bodyPr>
          <a:lstStyle/>
          <a:p>
            <a:pPr defTabSz="321310"/>
            <a:endParaRPr lang="zh-CN" altLang="zh-CN" sz="845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2296" name="Rectangle 9"/>
          <p:cNvSpPr/>
          <p:nvPr/>
        </p:nvSpPr>
        <p:spPr>
          <a:xfrm>
            <a:off x="7993559" y="-804235"/>
            <a:ext cx="72200" cy="202043"/>
          </a:xfrm>
          <a:prstGeom prst="rect">
            <a:avLst/>
          </a:prstGeom>
          <a:noFill/>
          <a:ln w="12700">
            <a:noFill/>
          </a:ln>
        </p:spPr>
        <p:txBody>
          <a:bodyPr wrap="none" lIns="35719" tIns="35719" rIns="35719" bIns="35719" anchor="ctr">
            <a:spAutoFit/>
          </a:bodyPr>
          <a:lstStyle/>
          <a:p>
            <a:pPr defTabSz="321310"/>
            <a:endParaRPr lang="zh-CN" altLang="zh-CN" sz="845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2300" name="Rectangle 13"/>
          <p:cNvSpPr/>
          <p:nvPr/>
        </p:nvSpPr>
        <p:spPr>
          <a:xfrm>
            <a:off x="2358926" y="441457"/>
            <a:ext cx="72200" cy="202043"/>
          </a:xfrm>
          <a:prstGeom prst="rect">
            <a:avLst/>
          </a:prstGeom>
          <a:noFill/>
          <a:ln w="12700">
            <a:noFill/>
          </a:ln>
        </p:spPr>
        <p:txBody>
          <a:bodyPr wrap="none" lIns="35719" tIns="35719" rIns="35719" bIns="35719" anchor="ctr">
            <a:spAutoFit/>
          </a:bodyPr>
          <a:lstStyle/>
          <a:p>
            <a:pPr defTabSz="321310"/>
            <a:endParaRPr lang="zh-CN" altLang="zh-CN" sz="845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2302" name="Rectangle 15"/>
          <p:cNvSpPr/>
          <p:nvPr/>
        </p:nvSpPr>
        <p:spPr>
          <a:xfrm>
            <a:off x="4303365" y="441457"/>
            <a:ext cx="72200" cy="202043"/>
          </a:xfrm>
          <a:prstGeom prst="rect">
            <a:avLst/>
          </a:prstGeom>
          <a:noFill/>
          <a:ln w="12700">
            <a:noFill/>
          </a:ln>
        </p:spPr>
        <p:txBody>
          <a:bodyPr wrap="none" lIns="35719" tIns="35719" rIns="35719" bIns="35719" anchor="ctr">
            <a:spAutoFit/>
          </a:bodyPr>
          <a:lstStyle/>
          <a:p>
            <a:pPr defTabSz="321310"/>
            <a:endParaRPr lang="zh-CN" altLang="zh-CN" sz="845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35" name="Picture 9" descr="basketb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3160" y="2566016"/>
            <a:ext cx="15446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图片 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3160" y="4066855"/>
            <a:ext cx="1511525" cy="113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图片 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41" y="2566016"/>
            <a:ext cx="15446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10" descr="David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1611" y="2566016"/>
            <a:ext cx="151127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2" descr="fishi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56422" y="2563995"/>
            <a:ext cx="1482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9" descr="sur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78740" y="2563995"/>
            <a:ext cx="145721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图片 4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57620" y="5279440"/>
            <a:ext cx="1517065" cy="112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14" descr="go swimmi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67233" y="4045404"/>
            <a:ext cx="1541246" cy="113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7" descr="climbi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202731" y="4040641"/>
            <a:ext cx="1433227" cy="114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图片 4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03050" y="5279440"/>
            <a:ext cx="1543658" cy="1129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图片 46" descr="59bOOOPIC5d_202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72054" y="4039231"/>
            <a:ext cx="1520834" cy="115004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1611" y="5279440"/>
            <a:ext cx="1543658" cy="115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图片 48" descr="IMG_6895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376898" y="4040830"/>
            <a:ext cx="1525259" cy="1153348"/>
          </a:xfrm>
          <a:prstGeom prst="rect">
            <a:avLst/>
          </a:prstGeom>
        </p:spPr>
      </p:pic>
      <p:pic>
        <p:nvPicPr>
          <p:cNvPr id="41" name="Picture 21" descr="gao shan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9242908" y="5291522"/>
            <a:ext cx="1433227" cy="114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图片 4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66020" y="5278901"/>
            <a:ext cx="1536137" cy="115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文本框 6"/>
          <p:cNvSpPr txBox="1"/>
          <p:nvPr/>
        </p:nvSpPr>
        <p:spPr>
          <a:xfrm>
            <a:off x="1552113" y="5820140"/>
            <a:ext cx="3190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/>
              <a:t>…</a:t>
            </a:r>
            <a:endParaRPr lang="zh-CN" altLang="en-US" sz="7200" dirty="0"/>
          </a:p>
        </p:txBody>
      </p:sp>
      <p:sp>
        <p:nvSpPr>
          <p:cNvPr id="27" name="Rectangle 1"/>
          <p:cNvSpPr/>
          <p:nvPr/>
        </p:nvSpPr>
        <p:spPr>
          <a:xfrm>
            <a:off x="1591014" y="869996"/>
            <a:ext cx="9597179" cy="1333698"/>
          </a:xfrm>
          <a:prstGeom prst="rect">
            <a:avLst/>
          </a:prstGeom>
          <a:noFill/>
          <a:ln w="12700">
            <a:noFill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zh-CN" sz="4000" b="1" dirty="0"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A: </a:t>
            </a:r>
            <a:r>
              <a:rPr lang="zh-CN" altLang="zh-CN" sz="40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What do you do at weekends?</a:t>
            </a:r>
          </a:p>
          <a:p>
            <a:pPr algn="l"/>
            <a:r>
              <a:rPr lang="zh-CN" altLang="zh-CN" sz="4000" b="1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B: I </a:t>
            </a:r>
            <a:r>
              <a:rPr lang="zh-CN" altLang="zh-CN" sz="4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always/usually</a:t>
            </a:r>
            <a:r>
              <a:rPr lang="zh-CN" altLang="zh-CN" sz="4000" b="1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/often/sometimes</a:t>
            </a:r>
            <a:r>
              <a:rPr lang="zh-CN" altLang="zh-CN" sz="4000" b="1" dirty="0">
                <a:solidFill>
                  <a:srgbClr val="002060"/>
                </a:solidFill>
                <a:latin typeface="Comic Sans MS" panose="030F0702030302020204" pitchFamily="66" charset="0"/>
                <a:ea typeface="Comic Sans MS" panose="030F0702030302020204" pitchFamily="66" charset="0"/>
                <a:sym typeface="Comic Sans MS" panose="030F0702030302020204" pitchFamily="66" charset="0"/>
              </a:rPr>
              <a:t>…</a:t>
            </a:r>
          </a:p>
        </p:txBody>
      </p:sp>
      <p:sp>
        <p:nvSpPr>
          <p:cNvPr id="28" name="Rectangle 25" descr="typeset_tile_2x.jpeg"/>
          <p:cNvSpPr/>
          <p:nvPr/>
        </p:nvSpPr>
        <p:spPr bwMode="auto">
          <a:xfrm>
            <a:off x="21673" y="25732"/>
            <a:ext cx="3186125" cy="456535"/>
          </a:xfrm>
          <a:prstGeom prst="rect">
            <a:avLst/>
          </a:prstGeom>
          <a:blipFill dpi="0" rotWithShape="0">
            <a:blip r:embed="rId17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50000"/>
              </a:srgbClr>
            </a:outerShdw>
          </a:effectLst>
        </p:spPr>
        <p:txBody>
          <a:bodyPr wrap="squar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300" b="0" i="0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Pre-reading</a:t>
            </a:r>
            <a:r>
              <a:rPr kumimoji="0" lang="en-US" altLang="zh-CN" sz="2300" b="0" i="0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</a:t>
            </a:r>
            <a:r>
              <a:rPr kumimoji="0" lang="en-US" altLang="zh-CN" sz="2300" b="0" i="0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Let’s talk</a:t>
            </a:r>
            <a:endParaRPr kumimoji="0" lang="zh-CN" altLang="zh-CN" sz="2300" b="0" i="0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  <a:sym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/>
          <a:srcRect t="23074"/>
          <a:stretch>
            <a:fillRect/>
          </a:stretch>
        </p:blipFill>
        <p:spPr>
          <a:xfrm>
            <a:off x="-1" y="0"/>
            <a:ext cx="12192001" cy="6858889"/>
          </a:xfrm>
          <a:prstGeom prst="rect">
            <a:avLst/>
          </a:prstGeom>
        </p:spPr>
      </p:pic>
      <p:sp>
        <p:nvSpPr>
          <p:cNvPr id="40" name="Rectangle 18" descr="typeset_tile_2x.jpeg"/>
          <p:cNvSpPr/>
          <p:nvPr/>
        </p:nvSpPr>
        <p:spPr bwMode="auto">
          <a:xfrm>
            <a:off x="0" y="25732"/>
            <a:ext cx="4711486" cy="45653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50000"/>
              </a:srgbClr>
            </a:outerShdw>
          </a:effectLst>
        </p:spPr>
        <p:txBody>
          <a:bodyPr wrap="squar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While-reading</a:t>
            </a:r>
            <a:r>
              <a:rPr lang="en-US" altLang="zh-CN" sz="2300" dirty="0">
                <a:solidFill>
                  <a:srgbClr val="FFFFFF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</a:t>
            </a:r>
            <a:r>
              <a:rPr lang="en-US" altLang="zh-CN" sz="2300" dirty="0" smtClean="0">
                <a:solidFill>
                  <a:srgbClr val="FFFFFF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</a:t>
            </a:r>
            <a:r>
              <a:rPr lang="en-US" altLang="zh-CN" sz="2300" dirty="0" smtClean="0">
                <a:solidFill>
                  <a:srgbClr val="C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Watch and answer</a:t>
            </a:r>
            <a:endParaRPr kumimoji="0" lang="zh-CN" altLang="zh-CN" sz="23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71" y="1699136"/>
            <a:ext cx="10790855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/>
          <a:srcRect t="23074"/>
          <a:stretch>
            <a:fillRect/>
          </a:stretch>
        </p:blipFill>
        <p:spPr>
          <a:xfrm>
            <a:off x="-1" y="0"/>
            <a:ext cx="12192001" cy="6858889"/>
          </a:xfrm>
          <a:prstGeom prst="rect">
            <a:avLst/>
          </a:prstGeom>
        </p:spPr>
      </p:pic>
      <p:sp>
        <p:nvSpPr>
          <p:cNvPr id="40" name="Rectangle 18" descr="typeset_tile_2x.jpeg"/>
          <p:cNvSpPr/>
          <p:nvPr/>
        </p:nvSpPr>
        <p:spPr bwMode="auto">
          <a:xfrm>
            <a:off x="0" y="25732"/>
            <a:ext cx="4711486" cy="45653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50000"/>
              </a:srgbClr>
            </a:outerShdw>
          </a:effectLst>
        </p:spPr>
        <p:txBody>
          <a:bodyPr wrap="squar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While-reading</a:t>
            </a:r>
            <a:r>
              <a:rPr lang="en-US" altLang="zh-CN" sz="2300" dirty="0">
                <a:solidFill>
                  <a:srgbClr val="FFFFFF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</a:t>
            </a:r>
            <a:r>
              <a:rPr lang="en-US" altLang="zh-CN" sz="2300" dirty="0" smtClean="0">
                <a:solidFill>
                  <a:srgbClr val="FFFFFF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</a:t>
            </a:r>
            <a:r>
              <a:rPr lang="en-US" altLang="zh-CN" sz="2300" dirty="0" smtClean="0">
                <a:solidFill>
                  <a:srgbClr val="C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Watch and answer</a:t>
            </a:r>
            <a:endParaRPr kumimoji="0" lang="zh-CN" altLang="zh-CN" sz="23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14" name="AutoShape 2" descr="typeset_tile_2x.png"/>
          <p:cNvSpPr/>
          <p:nvPr/>
        </p:nvSpPr>
        <p:spPr bwMode="auto">
          <a:xfrm>
            <a:off x="4270374" y="3638469"/>
            <a:ext cx="3651250" cy="871538"/>
          </a:xfrm>
          <a:prstGeom prst="roundRect">
            <a:avLst>
              <a:gd name="adj" fmla="val 2285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14300" algn="ctr" rotWithShape="0">
              <a:srgbClr val="000000"/>
            </a:outerShdw>
          </a:effectLst>
        </p:spPr>
        <p:txBody>
          <a:bodyPr lIns="50800" tIns="50800" rIns="50800" bIns="5080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4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notate TC Bold" charset="0"/>
                <a:ea typeface="Hannotate TC Bold" charset="0"/>
                <a:cs typeface="Hannotate TC Bold" charset="0"/>
                <a:sym typeface="Hannotate TC Bold" charset="0"/>
              </a:rPr>
              <a:t>at weekends</a:t>
            </a:r>
          </a:p>
        </p:txBody>
      </p:sp>
      <p:cxnSp>
        <p:nvCxnSpPr>
          <p:cNvPr id="15" name="AutoShape 3"/>
          <p:cNvCxnSpPr/>
          <p:nvPr/>
        </p:nvCxnSpPr>
        <p:spPr>
          <a:xfrm flipH="1" flipV="1">
            <a:off x="4270373" y="2998507"/>
            <a:ext cx="1299923" cy="656598"/>
          </a:xfrm>
          <a:prstGeom prst="straightConnector1">
            <a:avLst/>
          </a:prstGeom>
          <a:ln w="25400" cap="flat" cmpd="sng">
            <a:solidFill>
              <a:srgbClr val="8C633D"/>
            </a:solidFill>
            <a:prstDash val="solid"/>
            <a:miter lim="400000"/>
            <a:headEnd type="none" w="med" len="med"/>
            <a:tailEnd type="none" w="med" len="med"/>
          </a:ln>
        </p:spPr>
      </p:cxnSp>
      <p:cxnSp>
        <p:nvCxnSpPr>
          <p:cNvPr id="16" name="AutoShape 4"/>
          <p:cNvCxnSpPr/>
          <p:nvPr/>
        </p:nvCxnSpPr>
        <p:spPr>
          <a:xfrm flipH="1">
            <a:off x="6570420" y="2998507"/>
            <a:ext cx="849433" cy="656597"/>
          </a:xfrm>
          <a:prstGeom prst="straightConnector1">
            <a:avLst/>
          </a:prstGeom>
          <a:ln w="25400" cap="flat" cmpd="sng">
            <a:solidFill>
              <a:srgbClr val="8C633D"/>
            </a:solidFill>
            <a:prstDash val="solid"/>
            <a:miter lim="400000"/>
            <a:headEnd type="none" w="med" len="med"/>
            <a:tailEnd type="none" w="med" len="med"/>
          </a:ln>
        </p:spPr>
      </p:cxnSp>
      <p:cxnSp>
        <p:nvCxnSpPr>
          <p:cNvPr id="17" name="AutoShape 5"/>
          <p:cNvCxnSpPr/>
          <p:nvPr/>
        </p:nvCxnSpPr>
        <p:spPr>
          <a:xfrm flipH="1" flipV="1">
            <a:off x="6121831" y="4510007"/>
            <a:ext cx="57271" cy="677268"/>
          </a:xfrm>
          <a:prstGeom prst="straightConnector1">
            <a:avLst/>
          </a:prstGeom>
          <a:ln w="25400" cap="flat" cmpd="sng">
            <a:solidFill>
              <a:srgbClr val="8C633D"/>
            </a:solidFill>
            <a:prstDash val="solid"/>
            <a:miter lim="400000"/>
            <a:headEnd type="none" w="med" len="med"/>
            <a:tailEnd type="none" w="med" len="med"/>
          </a:ln>
        </p:spPr>
      </p:cxnSp>
      <p:grpSp>
        <p:nvGrpSpPr>
          <p:cNvPr id="18" name="Group 9"/>
          <p:cNvGrpSpPr/>
          <p:nvPr/>
        </p:nvGrpSpPr>
        <p:grpSpPr>
          <a:xfrm>
            <a:off x="3270249" y="1821078"/>
            <a:ext cx="1447799" cy="1430337"/>
            <a:chOff x="0" y="0"/>
            <a:chExt cx="1447076" cy="1430797"/>
          </a:xfrm>
        </p:grpSpPr>
        <p:pic>
          <p:nvPicPr>
            <p:cNvPr id="19" name="Picture 10" descr="1 (1)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447076" cy="143079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" name="AutoShape 11"/>
            <p:cNvSpPr/>
            <p:nvPr/>
          </p:nvSpPr>
          <p:spPr>
            <a:xfrm>
              <a:off x="0" y="0"/>
              <a:ext cx="1447076" cy="1430797"/>
            </a:xfrm>
            <a:custGeom>
              <a:avLst/>
              <a:gdLst>
                <a:gd name="txL" fmla="*/ 0 w 21538"/>
                <a:gd name="txT" fmla="*/ 0 h 21591"/>
                <a:gd name="txR" fmla="*/ 21538 w 21538"/>
                <a:gd name="txB" fmla="*/ 21591 h 21591"/>
              </a:gdLst>
              <a:ahLst/>
              <a:cxnLst>
                <a:cxn ang="0">
                  <a:pos x="723538" y="715962"/>
                </a:cxn>
                <a:cxn ang="0">
                  <a:pos x="723538" y="715962"/>
                </a:cxn>
                <a:cxn ang="0">
                  <a:pos x="723538" y="715962"/>
                </a:cxn>
                <a:cxn ang="0">
                  <a:pos x="723538" y="715962"/>
                </a:cxn>
              </a:cxnLst>
              <a:rect l="txL" t="txT" r="txR" b="txB"/>
              <a:pathLst>
                <a:path w="21538" h="21591">
                  <a:moveTo>
                    <a:pt x="12231" y="1"/>
                  </a:moveTo>
                  <a:cubicBezTo>
                    <a:pt x="11924" y="-9"/>
                    <a:pt x="11557" y="57"/>
                    <a:pt x="11067" y="186"/>
                  </a:cubicBezTo>
                  <a:cubicBezTo>
                    <a:pt x="10811" y="254"/>
                    <a:pt x="10622" y="299"/>
                    <a:pt x="10464" y="330"/>
                  </a:cubicBezTo>
                  <a:cubicBezTo>
                    <a:pt x="10123" y="421"/>
                    <a:pt x="9980" y="421"/>
                    <a:pt x="9868" y="312"/>
                  </a:cubicBezTo>
                  <a:cubicBezTo>
                    <a:pt x="9834" y="294"/>
                    <a:pt x="9800" y="280"/>
                    <a:pt x="9767" y="252"/>
                  </a:cubicBezTo>
                  <a:cubicBezTo>
                    <a:pt x="9550" y="69"/>
                    <a:pt x="9491" y="80"/>
                    <a:pt x="9366" y="306"/>
                  </a:cubicBezTo>
                  <a:cubicBezTo>
                    <a:pt x="9286" y="451"/>
                    <a:pt x="9078" y="564"/>
                    <a:pt x="8899" y="564"/>
                  </a:cubicBezTo>
                  <a:cubicBezTo>
                    <a:pt x="8774" y="564"/>
                    <a:pt x="8553" y="699"/>
                    <a:pt x="8320" y="893"/>
                  </a:cubicBezTo>
                  <a:cubicBezTo>
                    <a:pt x="8279" y="928"/>
                    <a:pt x="8239" y="963"/>
                    <a:pt x="8196" y="1001"/>
                  </a:cubicBezTo>
                  <a:cubicBezTo>
                    <a:pt x="8123" y="1069"/>
                    <a:pt x="8049" y="1139"/>
                    <a:pt x="7978" y="1217"/>
                  </a:cubicBezTo>
                  <a:cubicBezTo>
                    <a:pt x="7629" y="1597"/>
                    <a:pt x="7483" y="1768"/>
                    <a:pt x="7446" y="2007"/>
                  </a:cubicBezTo>
                  <a:cubicBezTo>
                    <a:pt x="7424" y="2151"/>
                    <a:pt x="7438" y="2322"/>
                    <a:pt x="7470" y="2570"/>
                  </a:cubicBezTo>
                  <a:cubicBezTo>
                    <a:pt x="7532" y="3053"/>
                    <a:pt x="7492" y="3412"/>
                    <a:pt x="7334" y="3720"/>
                  </a:cubicBezTo>
                  <a:cubicBezTo>
                    <a:pt x="7126" y="4125"/>
                    <a:pt x="7129" y="4195"/>
                    <a:pt x="7357" y="4451"/>
                  </a:cubicBezTo>
                  <a:cubicBezTo>
                    <a:pt x="7469" y="4576"/>
                    <a:pt x="7516" y="4661"/>
                    <a:pt x="7517" y="4744"/>
                  </a:cubicBezTo>
                  <a:cubicBezTo>
                    <a:pt x="7522" y="4796"/>
                    <a:pt x="7504" y="4842"/>
                    <a:pt x="7470" y="4888"/>
                  </a:cubicBezTo>
                  <a:cubicBezTo>
                    <a:pt x="7454" y="4913"/>
                    <a:pt x="7440" y="4937"/>
                    <a:pt x="7416" y="4966"/>
                  </a:cubicBezTo>
                  <a:cubicBezTo>
                    <a:pt x="7396" y="4991"/>
                    <a:pt x="7385" y="5029"/>
                    <a:pt x="7369" y="5061"/>
                  </a:cubicBezTo>
                  <a:cubicBezTo>
                    <a:pt x="7335" y="5152"/>
                    <a:pt x="7314" y="5278"/>
                    <a:pt x="7298" y="5409"/>
                  </a:cubicBezTo>
                  <a:cubicBezTo>
                    <a:pt x="7296" y="5521"/>
                    <a:pt x="7304" y="5641"/>
                    <a:pt x="7328" y="5780"/>
                  </a:cubicBezTo>
                  <a:cubicBezTo>
                    <a:pt x="7347" y="5895"/>
                    <a:pt x="7378" y="6159"/>
                    <a:pt x="7405" y="6349"/>
                  </a:cubicBezTo>
                  <a:cubicBezTo>
                    <a:pt x="7409" y="6352"/>
                    <a:pt x="7406" y="6358"/>
                    <a:pt x="7411" y="6361"/>
                  </a:cubicBezTo>
                  <a:cubicBezTo>
                    <a:pt x="7494" y="6414"/>
                    <a:pt x="7564" y="6863"/>
                    <a:pt x="7564" y="7355"/>
                  </a:cubicBezTo>
                  <a:cubicBezTo>
                    <a:pt x="7564" y="7477"/>
                    <a:pt x="7572" y="7591"/>
                    <a:pt x="7582" y="7703"/>
                  </a:cubicBezTo>
                  <a:cubicBezTo>
                    <a:pt x="7627" y="8022"/>
                    <a:pt x="7680" y="8282"/>
                    <a:pt x="7759" y="8487"/>
                  </a:cubicBezTo>
                  <a:cubicBezTo>
                    <a:pt x="7797" y="8579"/>
                    <a:pt x="7840" y="8664"/>
                    <a:pt x="7889" y="8745"/>
                  </a:cubicBezTo>
                  <a:cubicBezTo>
                    <a:pt x="7903" y="8768"/>
                    <a:pt x="7921" y="8788"/>
                    <a:pt x="7936" y="8811"/>
                  </a:cubicBezTo>
                  <a:cubicBezTo>
                    <a:pt x="8129" y="9080"/>
                    <a:pt x="8413" y="9264"/>
                    <a:pt x="8870" y="9469"/>
                  </a:cubicBezTo>
                  <a:cubicBezTo>
                    <a:pt x="9143" y="9592"/>
                    <a:pt x="9375" y="9721"/>
                    <a:pt x="9525" y="9823"/>
                  </a:cubicBezTo>
                  <a:cubicBezTo>
                    <a:pt x="9557" y="9841"/>
                    <a:pt x="9620" y="9871"/>
                    <a:pt x="9632" y="9883"/>
                  </a:cubicBezTo>
                  <a:cubicBezTo>
                    <a:pt x="9642" y="9893"/>
                    <a:pt x="9644" y="9906"/>
                    <a:pt x="9649" y="9918"/>
                  </a:cubicBezTo>
                  <a:cubicBezTo>
                    <a:pt x="9671" y="9941"/>
                    <a:pt x="9697" y="9965"/>
                    <a:pt x="9697" y="9978"/>
                  </a:cubicBezTo>
                  <a:cubicBezTo>
                    <a:pt x="9697" y="10100"/>
                    <a:pt x="9560" y="10235"/>
                    <a:pt x="9425" y="10314"/>
                  </a:cubicBezTo>
                  <a:cubicBezTo>
                    <a:pt x="9368" y="10352"/>
                    <a:pt x="9316" y="10384"/>
                    <a:pt x="9265" y="10380"/>
                  </a:cubicBezTo>
                  <a:cubicBezTo>
                    <a:pt x="9244" y="10380"/>
                    <a:pt x="9222" y="10376"/>
                    <a:pt x="9206" y="10368"/>
                  </a:cubicBezTo>
                  <a:cubicBezTo>
                    <a:pt x="9124" y="10319"/>
                    <a:pt x="8965" y="10417"/>
                    <a:pt x="8846" y="10589"/>
                  </a:cubicBezTo>
                  <a:cubicBezTo>
                    <a:pt x="8818" y="10630"/>
                    <a:pt x="8780" y="10671"/>
                    <a:pt x="8740" y="10709"/>
                  </a:cubicBezTo>
                  <a:cubicBezTo>
                    <a:pt x="8610" y="10833"/>
                    <a:pt x="8431" y="10934"/>
                    <a:pt x="8291" y="10955"/>
                  </a:cubicBezTo>
                  <a:cubicBezTo>
                    <a:pt x="8134" y="10978"/>
                    <a:pt x="7858" y="11248"/>
                    <a:pt x="7476" y="11739"/>
                  </a:cubicBezTo>
                  <a:cubicBezTo>
                    <a:pt x="7355" y="11901"/>
                    <a:pt x="7229" y="12088"/>
                    <a:pt x="7086" y="12302"/>
                  </a:cubicBezTo>
                  <a:cubicBezTo>
                    <a:pt x="6396" y="13335"/>
                    <a:pt x="6099" y="13806"/>
                    <a:pt x="5875" y="13823"/>
                  </a:cubicBezTo>
                  <a:cubicBezTo>
                    <a:pt x="5839" y="13853"/>
                    <a:pt x="5815" y="13867"/>
                    <a:pt x="5804" y="13859"/>
                  </a:cubicBezTo>
                  <a:cubicBezTo>
                    <a:pt x="5785" y="13847"/>
                    <a:pt x="5745" y="13797"/>
                    <a:pt x="5698" y="13721"/>
                  </a:cubicBezTo>
                  <a:cubicBezTo>
                    <a:pt x="5569" y="13582"/>
                    <a:pt x="5432" y="13296"/>
                    <a:pt x="5213" y="12859"/>
                  </a:cubicBezTo>
                  <a:cubicBezTo>
                    <a:pt x="4869" y="12170"/>
                    <a:pt x="4537" y="11697"/>
                    <a:pt x="4398" y="11697"/>
                  </a:cubicBezTo>
                  <a:cubicBezTo>
                    <a:pt x="4368" y="11697"/>
                    <a:pt x="4331" y="11684"/>
                    <a:pt x="4286" y="11661"/>
                  </a:cubicBezTo>
                  <a:cubicBezTo>
                    <a:pt x="4258" y="11648"/>
                    <a:pt x="4222" y="11622"/>
                    <a:pt x="4191" y="11601"/>
                  </a:cubicBezTo>
                  <a:cubicBezTo>
                    <a:pt x="4165" y="11584"/>
                    <a:pt x="4142" y="11574"/>
                    <a:pt x="4114" y="11553"/>
                  </a:cubicBezTo>
                  <a:cubicBezTo>
                    <a:pt x="4059" y="11512"/>
                    <a:pt x="4000" y="11464"/>
                    <a:pt x="3943" y="11410"/>
                  </a:cubicBezTo>
                  <a:cubicBezTo>
                    <a:pt x="3884" y="11354"/>
                    <a:pt x="3825" y="11294"/>
                    <a:pt x="3772" y="11230"/>
                  </a:cubicBezTo>
                  <a:cubicBezTo>
                    <a:pt x="3602" y="11026"/>
                    <a:pt x="3382" y="10867"/>
                    <a:pt x="3116" y="10745"/>
                  </a:cubicBezTo>
                  <a:cubicBezTo>
                    <a:pt x="2911" y="10689"/>
                    <a:pt x="2644" y="10659"/>
                    <a:pt x="2183" y="10625"/>
                  </a:cubicBezTo>
                  <a:cubicBezTo>
                    <a:pt x="1982" y="10610"/>
                    <a:pt x="1831" y="10584"/>
                    <a:pt x="1675" y="10559"/>
                  </a:cubicBezTo>
                  <a:cubicBezTo>
                    <a:pt x="1581" y="10593"/>
                    <a:pt x="1474" y="10613"/>
                    <a:pt x="1374" y="10613"/>
                  </a:cubicBezTo>
                  <a:cubicBezTo>
                    <a:pt x="891" y="10613"/>
                    <a:pt x="990" y="10986"/>
                    <a:pt x="1492" y="11056"/>
                  </a:cubicBezTo>
                  <a:cubicBezTo>
                    <a:pt x="2132" y="11146"/>
                    <a:pt x="2145" y="11353"/>
                    <a:pt x="1527" y="11673"/>
                  </a:cubicBezTo>
                  <a:cubicBezTo>
                    <a:pt x="1198" y="11844"/>
                    <a:pt x="704" y="12196"/>
                    <a:pt x="428" y="12458"/>
                  </a:cubicBezTo>
                  <a:cubicBezTo>
                    <a:pt x="13" y="12852"/>
                    <a:pt x="-54" y="13005"/>
                    <a:pt x="33" y="13356"/>
                  </a:cubicBezTo>
                  <a:cubicBezTo>
                    <a:pt x="164" y="13889"/>
                    <a:pt x="386" y="14048"/>
                    <a:pt x="889" y="13955"/>
                  </a:cubicBezTo>
                  <a:cubicBezTo>
                    <a:pt x="1107" y="13915"/>
                    <a:pt x="1356" y="13955"/>
                    <a:pt x="1450" y="14051"/>
                  </a:cubicBezTo>
                  <a:cubicBezTo>
                    <a:pt x="1577" y="14179"/>
                    <a:pt x="1703" y="14150"/>
                    <a:pt x="1929" y="13943"/>
                  </a:cubicBezTo>
                  <a:cubicBezTo>
                    <a:pt x="2179" y="13713"/>
                    <a:pt x="2277" y="13700"/>
                    <a:pt x="2466" y="13859"/>
                  </a:cubicBezTo>
                  <a:cubicBezTo>
                    <a:pt x="2593" y="13966"/>
                    <a:pt x="2697" y="14186"/>
                    <a:pt x="2697" y="14344"/>
                  </a:cubicBezTo>
                  <a:cubicBezTo>
                    <a:pt x="2697" y="15055"/>
                    <a:pt x="3169" y="15832"/>
                    <a:pt x="3766" y="16105"/>
                  </a:cubicBezTo>
                  <a:cubicBezTo>
                    <a:pt x="4094" y="16255"/>
                    <a:pt x="4468" y="16540"/>
                    <a:pt x="4593" y="16734"/>
                  </a:cubicBezTo>
                  <a:cubicBezTo>
                    <a:pt x="4800" y="17056"/>
                    <a:pt x="4923" y="17085"/>
                    <a:pt x="6034" y="17063"/>
                  </a:cubicBezTo>
                  <a:cubicBezTo>
                    <a:pt x="6756" y="17049"/>
                    <a:pt x="7322" y="17105"/>
                    <a:pt x="7422" y="17207"/>
                  </a:cubicBezTo>
                  <a:cubicBezTo>
                    <a:pt x="7547" y="17333"/>
                    <a:pt x="7486" y="17915"/>
                    <a:pt x="7198" y="19393"/>
                  </a:cubicBezTo>
                  <a:cubicBezTo>
                    <a:pt x="6982" y="20500"/>
                    <a:pt x="6802" y="21450"/>
                    <a:pt x="6802" y="21501"/>
                  </a:cubicBezTo>
                  <a:cubicBezTo>
                    <a:pt x="6802" y="21552"/>
                    <a:pt x="8712" y="21591"/>
                    <a:pt x="11043" y="21591"/>
                  </a:cubicBezTo>
                  <a:lnTo>
                    <a:pt x="15285" y="21591"/>
                  </a:lnTo>
                  <a:lnTo>
                    <a:pt x="14983" y="20267"/>
                  </a:lnTo>
                  <a:cubicBezTo>
                    <a:pt x="14855" y="19699"/>
                    <a:pt x="14792" y="19297"/>
                    <a:pt x="14788" y="19052"/>
                  </a:cubicBezTo>
                  <a:lnTo>
                    <a:pt x="14664" y="19040"/>
                  </a:lnTo>
                  <a:lnTo>
                    <a:pt x="14387" y="18040"/>
                  </a:lnTo>
                  <a:cubicBezTo>
                    <a:pt x="14098" y="17000"/>
                    <a:pt x="14036" y="16306"/>
                    <a:pt x="14210" y="16129"/>
                  </a:cubicBezTo>
                  <a:cubicBezTo>
                    <a:pt x="14265" y="16073"/>
                    <a:pt x="14535" y="16298"/>
                    <a:pt x="14812" y="16626"/>
                  </a:cubicBezTo>
                  <a:cubicBezTo>
                    <a:pt x="14875" y="16701"/>
                    <a:pt x="14941" y="16768"/>
                    <a:pt x="15007" y="16836"/>
                  </a:cubicBezTo>
                  <a:cubicBezTo>
                    <a:pt x="15021" y="16849"/>
                    <a:pt x="15022" y="16852"/>
                    <a:pt x="15037" y="16866"/>
                  </a:cubicBezTo>
                  <a:cubicBezTo>
                    <a:pt x="15040" y="16869"/>
                    <a:pt x="15045" y="16868"/>
                    <a:pt x="15048" y="16872"/>
                  </a:cubicBezTo>
                  <a:cubicBezTo>
                    <a:pt x="15225" y="17032"/>
                    <a:pt x="15386" y="17176"/>
                    <a:pt x="15533" y="17291"/>
                  </a:cubicBezTo>
                  <a:cubicBezTo>
                    <a:pt x="15563" y="17314"/>
                    <a:pt x="15586" y="17323"/>
                    <a:pt x="15615" y="17345"/>
                  </a:cubicBezTo>
                  <a:cubicBezTo>
                    <a:pt x="16032" y="17612"/>
                    <a:pt x="16432" y="17719"/>
                    <a:pt x="16679" y="17584"/>
                  </a:cubicBezTo>
                  <a:cubicBezTo>
                    <a:pt x="16705" y="17570"/>
                    <a:pt x="16730" y="17550"/>
                    <a:pt x="16755" y="17530"/>
                  </a:cubicBezTo>
                  <a:cubicBezTo>
                    <a:pt x="16785" y="17503"/>
                    <a:pt x="16815" y="17475"/>
                    <a:pt x="16844" y="17441"/>
                  </a:cubicBezTo>
                  <a:cubicBezTo>
                    <a:pt x="16883" y="17395"/>
                    <a:pt x="16920" y="17342"/>
                    <a:pt x="16956" y="17285"/>
                  </a:cubicBezTo>
                  <a:cubicBezTo>
                    <a:pt x="16967" y="17267"/>
                    <a:pt x="16975" y="17245"/>
                    <a:pt x="16986" y="17225"/>
                  </a:cubicBezTo>
                  <a:cubicBezTo>
                    <a:pt x="16987" y="17222"/>
                    <a:pt x="16990" y="17222"/>
                    <a:pt x="16992" y="17219"/>
                  </a:cubicBezTo>
                  <a:cubicBezTo>
                    <a:pt x="17004" y="17199"/>
                    <a:pt x="17015" y="17174"/>
                    <a:pt x="17027" y="17153"/>
                  </a:cubicBezTo>
                  <a:cubicBezTo>
                    <a:pt x="17228" y="16754"/>
                    <a:pt x="17489" y="16000"/>
                    <a:pt x="17966" y="14482"/>
                  </a:cubicBezTo>
                  <a:lnTo>
                    <a:pt x="18474" y="12859"/>
                  </a:lnTo>
                  <a:lnTo>
                    <a:pt x="18793" y="12853"/>
                  </a:lnTo>
                  <a:cubicBezTo>
                    <a:pt x="19018" y="12747"/>
                    <a:pt x="19315" y="12788"/>
                    <a:pt x="19798" y="12829"/>
                  </a:cubicBezTo>
                  <a:cubicBezTo>
                    <a:pt x="19804" y="12830"/>
                    <a:pt x="19809" y="12835"/>
                    <a:pt x="19815" y="12835"/>
                  </a:cubicBezTo>
                  <a:cubicBezTo>
                    <a:pt x="20339" y="12823"/>
                    <a:pt x="20805" y="12799"/>
                    <a:pt x="20879" y="12781"/>
                  </a:cubicBezTo>
                  <a:cubicBezTo>
                    <a:pt x="20962" y="12761"/>
                    <a:pt x="21131" y="12733"/>
                    <a:pt x="21257" y="12721"/>
                  </a:cubicBezTo>
                  <a:cubicBezTo>
                    <a:pt x="21259" y="12721"/>
                    <a:pt x="21260" y="12722"/>
                    <a:pt x="21263" y="12721"/>
                  </a:cubicBezTo>
                  <a:cubicBezTo>
                    <a:pt x="21294" y="12708"/>
                    <a:pt x="21324" y="12695"/>
                    <a:pt x="21351" y="12679"/>
                  </a:cubicBezTo>
                  <a:cubicBezTo>
                    <a:pt x="21438" y="12609"/>
                    <a:pt x="21515" y="12464"/>
                    <a:pt x="21534" y="12296"/>
                  </a:cubicBezTo>
                  <a:cubicBezTo>
                    <a:pt x="21546" y="12193"/>
                    <a:pt x="21526" y="12094"/>
                    <a:pt x="21487" y="11997"/>
                  </a:cubicBezTo>
                  <a:cubicBezTo>
                    <a:pt x="21346" y="11758"/>
                    <a:pt x="21056" y="11504"/>
                    <a:pt x="20666" y="11278"/>
                  </a:cubicBezTo>
                  <a:cubicBezTo>
                    <a:pt x="20463" y="11174"/>
                    <a:pt x="20230" y="11072"/>
                    <a:pt x="19951" y="10967"/>
                  </a:cubicBezTo>
                  <a:cubicBezTo>
                    <a:pt x="19447" y="10776"/>
                    <a:pt x="19182" y="10536"/>
                    <a:pt x="19213" y="10368"/>
                  </a:cubicBezTo>
                  <a:cubicBezTo>
                    <a:pt x="19217" y="10343"/>
                    <a:pt x="19219" y="10323"/>
                    <a:pt x="19236" y="10302"/>
                  </a:cubicBezTo>
                  <a:cubicBezTo>
                    <a:pt x="19246" y="10291"/>
                    <a:pt x="19267" y="10280"/>
                    <a:pt x="19278" y="10272"/>
                  </a:cubicBezTo>
                  <a:cubicBezTo>
                    <a:pt x="19301" y="10253"/>
                    <a:pt x="19330" y="10233"/>
                    <a:pt x="19366" y="10218"/>
                  </a:cubicBezTo>
                  <a:cubicBezTo>
                    <a:pt x="19405" y="10201"/>
                    <a:pt x="19451" y="10187"/>
                    <a:pt x="19508" y="10176"/>
                  </a:cubicBezTo>
                  <a:cubicBezTo>
                    <a:pt x="19613" y="10156"/>
                    <a:pt x="19709" y="10124"/>
                    <a:pt x="19792" y="10086"/>
                  </a:cubicBezTo>
                  <a:cubicBezTo>
                    <a:pt x="19875" y="10048"/>
                    <a:pt x="19945" y="10002"/>
                    <a:pt x="19998" y="9954"/>
                  </a:cubicBezTo>
                  <a:cubicBezTo>
                    <a:pt x="20009" y="9945"/>
                    <a:pt x="20019" y="9935"/>
                    <a:pt x="20028" y="9924"/>
                  </a:cubicBezTo>
                  <a:cubicBezTo>
                    <a:pt x="20029" y="9923"/>
                    <a:pt x="20032" y="9926"/>
                    <a:pt x="20034" y="9924"/>
                  </a:cubicBezTo>
                  <a:cubicBezTo>
                    <a:pt x="20042" y="9916"/>
                    <a:pt x="20051" y="9909"/>
                    <a:pt x="20057" y="9901"/>
                  </a:cubicBezTo>
                  <a:cubicBezTo>
                    <a:pt x="20059" y="9899"/>
                    <a:pt x="20056" y="9896"/>
                    <a:pt x="20057" y="9895"/>
                  </a:cubicBezTo>
                  <a:cubicBezTo>
                    <a:pt x="20070" y="9877"/>
                    <a:pt x="20077" y="9862"/>
                    <a:pt x="20087" y="9847"/>
                  </a:cubicBezTo>
                  <a:cubicBezTo>
                    <a:pt x="20103" y="9815"/>
                    <a:pt x="20112" y="9781"/>
                    <a:pt x="20111" y="9751"/>
                  </a:cubicBezTo>
                  <a:cubicBezTo>
                    <a:pt x="20110" y="9747"/>
                    <a:pt x="20111" y="9743"/>
                    <a:pt x="20111" y="9739"/>
                  </a:cubicBezTo>
                  <a:cubicBezTo>
                    <a:pt x="20107" y="9708"/>
                    <a:pt x="20090" y="9682"/>
                    <a:pt x="20063" y="9655"/>
                  </a:cubicBezTo>
                  <a:cubicBezTo>
                    <a:pt x="20051" y="9643"/>
                    <a:pt x="20037" y="9632"/>
                    <a:pt x="20016" y="9625"/>
                  </a:cubicBezTo>
                  <a:cubicBezTo>
                    <a:pt x="19912" y="9594"/>
                    <a:pt x="19694" y="9619"/>
                    <a:pt x="19443" y="9673"/>
                  </a:cubicBezTo>
                  <a:cubicBezTo>
                    <a:pt x="19332" y="9699"/>
                    <a:pt x="19213" y="9732"/>
                    <a:pt x="19083" y="9769"/>
                  </a:cubicBezTo>
                  <a:cubicBezTo>
                    <a:pt x="18597" y="9921"/>
                    <a:pt x="18092" y="10153"/>
                    <a:pt x="17913" y="10350"/>
                  </a:cubicBezTo>
                  <a:cubicBezTo>
                    <a:pt x="17546" y="10780"/>
                    <a:pt x="17236" y="11177"/>
                    <a:pt x="16974" y="11559"/>
                  </a:cubicBezTo>
                  <a:cubicBezTo>
                    <a:pt x="16727" y="11955"/>
                    <a:pt x="16477" y="12387"/>
                    <a:pt x="16301" y="12757"/>
                  </a:cubicBezTo>
                  <a:lnTo>
                    <a:pt x="15881" y="13632"/>
                  </a:lnTo>
                  <a:lnTo>
                    <a:pt x="15763" y="13901"/>
                  </a:lnTo>
                  <a:lnTo>
                    <a:pt x="15757" y="13895"/>
                  </a:lnTo>
                  <a:lnTo>
                    <a:pt x="15633" y="13781"/>
                  </a:lnTo>
                  <a:lnTo>
                    <a:pt x="15373" y="13530"/>
                  </a:lnTo>
                  <a:cubicBezTo>
                    <a:pt x="15364" y="13521"/>
                    <a:pt x="15353" y="13510"/>
                    <a:pt x="15344" y="13500"/>
                  </a:cubicBezTo>
                  <a:lnTo>
                    <a:pt x="15314" y="13470"/>
                  </a:lnTo>
                  <a:cubicBezTo>
                    <a:pt x="15313" y="13469"/>
                    <a:pt x="15315" y="13465"/>
                    <a:pt x="15314" y="13464"/>
                  </a:cubicBezTo>
                  <a:cubicBezTo>
                    <a:pt x="15308" y="13458"/>
                    <a:pt x="15303" y="13452"/>
                    <a:pt x="15296" y="13446"/>
                  </a:cubicBezTo>
                  <a:cubicBezTo>
                    <a:pt x="15085" y="13237"/>
                    <a:pt x="14917" y="13023"/>
                    <a:pt x="14883" y="12925"/>
                  </a:cubicBezTo>
                  <a:cubicBezTo>
                    <a:pt x="14866" y="12897"/>
                    <a:pt x="14856" y="12880"/>
                    <a:pt x="14842" y="12853"/>
                  </a:cubicBezTo>
                  <a:cubicBezTo>
                    <a:pt x="14808" y="12800"/>
                    <a:pt x="14766" y="12739"/>
                    <a:pt x="14741" y="12691"/>
                  </a:cubicBezTo>
                  <a:cubicBezTo>
                    <a:pt x="14605" y="12433"/>
                    <a:pt x="14363" y="11974"/>
                    <a:pt x="14204" y="11667"/>
                  </a:cubicBezTo>
                  <a:cubicBezTo>
                    <a:pt x="14154" y="11591"/>
                    <a:pt x="14102" y="11511"/>
                    <a:pt x="14056" y="11446"/>
                  </a:cubicBezTo>
                  <a:cubicBezTo>
                    <a:pt x="13955" y="11321"/>
                    <a:pt x="13854" y="11212"/>
                    <a:pt x="13755" y="11116"/>
                  </a:cubicBezTo>
                  <a:cubicBezTo>
                    <a:pt x="13649" y="11028"/>
                    <a:pt x="13542" y="10949"/>
                    <a:pt x="13436" y="10907"/>
                  </a:cubicBezTo>
                  <a:cubicBezTo>
                    <a:pt x="13351" y="10873"/>
                    <a:pt x="13267" y="10823"/>
                    <a:pt x="13182" y="10775"/>
                  </a:cubicBezTo>
                  <a:cubicBezTo>
                    <a:pt x="13166" y="10769"/>
                    <a:pt x="13150" y="10770"/>
                    <a:pt x="13134" y="10763"/>
                  </a:cubicBezTo>
                  <a:cubicBezTo>
                    <a:pt x="13075" y="10737"/>
                    <a:pt x="13011" y="10702"/>
                    <a:pt x="12957" y="10667"/>
                  </a:cubicBezTo>
                  <a:cubicBezTo>
                    <a:pt x="12903" y="10632"/>
                    <a:pt x="12856" y="10593"/>
                    <a:pt x="12815" y="10553"/>
                  </a:cubicBezTo>
                  <a:cubicBezTo>
                    <a:pt x="12776" y="10515"/>
                    <a:pt x="12748" y="10479"/>
                    <a:pt x="12727" y="10440"/>
                  </a:cubicBezTo>
                  <a:cubicBezTo>
                    <a:pt x="12725" y="10438"/>
                    <a:pt x="12722" y="10435"/>
                    <a:pt x="12721" y="10434"/>
                  </a:cubicBezTo>
                  <a:cubicBezTo>
                    <a:pt x="12602" y="10323"/>
                    <a:pt x="12409" y="10238"/>
                    <a:pt x="12248" y="10236"/>
                  </a:cubicBezTo>
                  <a:cubicBezTo>
                    <a:pt x="12063" y="10280"/>
                    <a:pt x="11907" y="10185"/>
                    <a:pt x="11734" y="9918"/>
                  </a:cubicBezTo>
                  <a:cubicBezTo>
                    <a:pt x="11642" y="9775"/>
                    <a:pt x="11583" y="9685"/>
                    <a:pt x="11581" y="9589"/>
                  </a:cubicBezTo>
                  <a:cubicBezTo>
                    <a:pt x="11580" y="9586"/>
                    <a:pt x="11582" y="9580"/>
                    <a:pt x="11581" y="9577"/>
                  </a:cubicBezTo>
                  <a:cubicBezTo>
                    <a:pt x="11581" y="9575"/>
                    <a:pt x="11581" y="9574"/>
                    <a:pt x="11581" y="9571"/>
                  </a:cubicBezTo>
                  <a:cubicBezTo>
                    <a:pt x="11540" y="9368"/>
                    <a:pt x="11691" y="9196"/>
                    <a:pt x="12219" y="8643"/>
                  </a:cubicBezTo>
                  <a:cubicBezTo>
                    <a:pt x="12544" y="8302"/>
                    <a:pt x="12810" y="8017"/>
                    <a:pt x="13010" y="7798"/>
                  </a:cubicBezTo>
                  <a:cubicBezTo>
                    <a:pt x="13021" y="7774"/>
                    <a:pt x="13040" y="7741"/>
                    <a:pt x="13040" y="7727"/>
                  </a:cubicBezTo>
                  <a:cubicBezTo>
                    <a:pt x="13040" y="7624"/>
                    <a:pt x="13243" y="7442"/>
                    <a:pt x="13501" y="7301"/>
                  </a:cubicBezTo>
                  <a:cubicBezTo>
                    <a:pt x="13621" y="7196"/>
                    <a:pt x="13755" y="7093"/>
                    <a:pt x="13867" y="7014"/>
                  </a:cubicBezTo>
                  <a:cubicBezTo>
                    <a:pt x="13992" y="6926"/>
                    <a:pt x="14096" y="6805"/>
                    <a:pt x="14168" y="6690"/>
                  </a:cubicBezTo>
                  <a:cubicBezTo>
                    <a:pt x="14182" y="6653"/>
                    <a:pt x="14202" y="6617"/>
                    <a:pt x="14210" y="6577"/>
                  </a:cubicBezTo>
                  <a:cubicBezTo>
                    <a:pt x="14221" y="6517"/>
                    <a:pt x="14246" y="6455"/>
                    <a:pt x="14280" y="6385"/>
                  </a:cubicBezTo>
                  <a:cubicBezTo>
                    <a:pt x="14330" y="6229"/>
                    <a:pt x="14504" y="6006"/>
                    <a:pt x="14718" y="5846"/>
                  </a:cubicBezTo>
                  <a:cubicBezTo>
                    <a:pt x="14733" y="5834"/>
                    <a:pt x="14738" y="5828"/>
                    <a:pt x="14753" y="5816"/>
                  </a:cubicBezTo>
                  <a:cubicBezTo>
                    <a:pt x="14973" y="5647"/>
                    <a:pt x="15103" y="5482"/>
                    <a:pt x="15143" y="5343"/>
                  </a:cubicBezTo>
                  <a:cubicBezTo>
                    <a:pt x="15146" y="5244"/>
                    <a:pt x="15070" y="5135"/>
                    <a:pt x="14954" y="5002"/>
                  </a:cubicBezTo>
                  <a:cubicBezTo>
                    <a:pt x="14944" y="4997"/>
                    <a:pt x="14941" y="4994"/>
                    <a:pt x="14930" y="4990"/>
                  </a:cubicBezTo>
                  <a:cubicBezTo>
                    <a:pt x="14846" y="4957"/>
                    <a:pt x="14793" y="4896"/>
                    <a:pt x="14765" y="4768"/>
                  </a:cubicBezTo>
                  <a:cubicBezTo>
                    <a:pt x="14641" y="4602"/>
                    <a:pt x="14591" y="4431"/>
                    <a:pt x="14641" y="4301"/>
                  </a:cubicBezTo>
                  <a:cubicBezTo>
                    <a:pt x="14695" y="4160"/>
                    <a:pt x="14771" y="3590"/>
                    <a:pt x="14818" y="3031"/>
                  </a:cubicBezTo>
                  <a:cubicBezTo>
                    <a:pt x="14818" y="3028"/>
                    <a:pt x="14824" y="3023"/>
                    <a:pt x="14824" y="3019"/>
                  </a:cubicBezTo>
                  <a:cubicBezTo>
                    <a:pt x="14859" y="2393"/>
                    <a:pt x="14828" y="2088"/>
                    <a:pt x="14718" y="1857"/>
                  </a:cubicBezTo>
                  <a:cubicBezTo>
                    <a:pt x="14678" y="1807"/>
                    <a:pt x="14636" y="1761"/>
                    <a:pt x="14576" y="1708"/>
                  </a:cubicBezTo>
                  <a:cubicBezTo>
                    <a:pt x="14496" y="1638"/>
                    <a:pt x="14298" y="1442"/>
                    <a:pt x="14150" y="1300"/>
                  </a:cubicBezTo>
                  <a:cubicBezTo>
                    <a:pt x="14137" y="1293"/>
                    <a:pt x="14137" y="1293"/>
                    <a:pt x="14121" y="1282"/>
                  </a:cubicBezTo>
                  <a:cubicBezTo>
                    <a:pt x="13963" y="1176"/>
                    <a:pt x="13692" y="928"/>
                    <a:pt x="13430" y="642"/>
                  </a:cubicBezTo>
                  <a:cubicBezTo>
                    <a:pt x="13424" y="636"/>
                    <a:pt x="13423" y="635"/>
                    <a:pt x="13418" y="630"/>
                  </a:cubicBezTo>
                  <a:cubicBezTo>
                    <a:pt x="13328" y="532"/>
                    <a:pt x="13240" y="442"/>
                    <a:pt x="13158" y="366"/>
                  </a:cubicBezTo>
                  <a:cubicBezTo>
                    <a:pt x="13154" y="362"/>
                    <a:pt x="13150" y="358"/>
                    <a:pt x="13146" y="354"/>
                  </a:cubicBezTo>
                  <a:cubicBezTo>
                    <a:pt x="13114" y="329"/>
                    <a:pt x="13078" y="298"/>
                    <a:pt x="13046" y="276"/>
                  </a:cubicBezTo>
                  <a:cubicBezTo>
                    <a:pt x="12785" y="96"/>
                    <a:pt x="12538" y="11"/>
                    <a:pt x="12231" y="1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grpSp>
        <p:nvGrpSpPr>
          <p:cNvPr id="23" name="Group 12"/>
          <p:cNvGrpSpPr/>
          <p:nvPr/>
        </p:nvGrpSpPr>
        <p:grpSpPr>
          <a:xfrm>
            <a:off x="5570295" y="5149969"/>
            <a:ext cx="1873250" cy="1589087"/>
            <a:chOff x="0" y="0"/>
            <a:chExt cx="1873353" cy="1589874"/>
          </a:xfrm>
        </p:grpSpPr>
        <p:pic>
          <p:nvPicPr>
            <p:cNvPr id="24" name="Picture 13" descr="thumb_3_1024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873353" cy="158987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AutoShape 14"/>
            <p:cNvSpPr/>
            <p:nvPr/>
          </p:nvSpPr>
          <p:spPr>
            <a:xfrm>
              <a:off x="0" y="0"/>
              <a:ext cx="1873353" cy="1589874"/>
            </a:xfrm>
            <a:custGeom>
              <a:avLst/>
              <a:gdLst>
                <a:gd name="txL" fmla="*/ 0 w 21547"/>
                <a:gd name="txT" fmla="*/ 0 h 21496"/>
                <a:gd name="txR" fmla="*/ 21547 w 21547"/>
                <a:gd name="txB" fmla="*/ 21496 h 21496"/>
              </a:gdLst>
              <a:ahLst/>
              <a:cxnLst>
                <a:cxn ang="0">
                  <a:pos x="936633" y="795825"/>
                </a:cxn>
                <a:cxn ang="0">
                  <a:pos x="936633" y="795825"/>
                </a:cxn>
                <a:cxn ang="0">
                  <a:pos x="936633" y="795825"/>
                </a:cxn>
                <a:cxn ang="0">
                  <a:pos x="936633" y="795825"/>
                </a:cxn>
              </a:cxnLst>
              <a:rect l="txL" t="txT" r="txR" b="txB"/>
              <a:pathLst>
                <a:path w="21547" h="21496">
                  <a:moveTo>
                    <a:pt x="6776" y="1"/>
                  </a:moveTo>
                  <a:cubicBezTo>
                    <a:pt x="6359" y="15"/>
                    <a:pt x="5971" y="131"/>
                    <a:pt x="5694" y="345"/>
                  </a:cubicBezTo>
                  <a:cubicBezTo>
                    <a:pt x="5327" y="628"/>
                    <a:pt x="5072" y="679"/>
                    <a:pt x="4388" y="597"/>
                  </a:cubicBezTo>
                  <a:cubicBezTo>
                    <a:pt x="3358" y="473"/>
                    <a:pt x="2890" y="823"/>
                    <a:pt x="2321" y="2142"/>
                  </a:cubicBezTo>
                  <a:cubicBezTo>
                    <a:pt x="2117" y="2613"/>
                    <a:pt x="1765" y="3256"/>
                    <a:pt x="1535" y="3575"/>
                  </a:cubicBezTo>
                  <a:cubicBezTo>
                    <a:pt x="1187" y="4061"/>
                    <a:pt x="1035" y="4149"/>
                    <a:pt x="604" y="4090"/>
                  </a:cubicBezTo>
                  <a:cubicBezTo>
                    <a:pt x="252" y="4042"/>
                    <a:pt x="109" y="4085"/>
                    <a:pt x="157" y="4230"/>
                  </a:cubicBezTo>
                  <a:cubicBezTo>
                    <a:pt x="195" y="4347"/>
                    <a:pt x="150" y="4528"/>
                    <a:pt x="61" y="4632"/>
                  </a:cubicBezTo>
                  <a:cubicBezTo>
                    <a:pt x="-53" y="4766"/>
                    <a:pt x="-7" y="5037"/>
                    <a:pt x="207" y="5544"/>
                  </a:cubicBezTo>
                  <a:cubicBezTo>
                    <a:pt x="419" y="6047"/>
                    <a:pt x="460" y="6320"/>
                    <a:pt x="349" y="6451"/>
                  </a:cubicBezTo>
                  <a:cubicBezTo>
                    <a:pt x="237" y="6582"/>
                    <a:pt x="278" y="6716"/>
                    <a:pt x="476" y="6886"/>
                  </a:cubicBezTo>
                  <a:cubicBezTo>
                    <a:pt x="649" y="7034"/>
                    <a:pt x="722" y="7245"/>
                    <a:pt x="664" y="7423"/>
                  </a:cubicBezTo>
                  <a:cubicBezTo>
                    <a:pt x="602" y="7610"/>
                    <a:pt x="678" y="7783"/>
                    <a:pt x="873" y="7906"/>
                  </a:cubicBezTo>
                  <a:cubicBezTo>
                    <a:pt x="1041" y="8011"/>
                    <a:pt x="1135" y="8178"/>
                    <a:pt x="1083" y="8276"/>
                  </a:cubicBezTo>
                  <a:cubicBezTo>
                    <a:pt x="925" y="8577"/>
                    <a:pt x="1311" y="8950"/>
                    <a:pt x="2115" y="9263"/>
                  </a:cubicBezTo>
                  <a:cubicBezTo>
                    <a:pt x="2678" y="9483"/>
                    <a:pt x="2926" y="9506"/>
                    <a:pt x="3051" y="9360"/>
                  </a:cubicBezTo>
                  <a:cubicBezTo>
                    <a:pt x="3352" y="9006"/>
                    <a:pt x="3773" y="9143"/>
                    <a:pt x="3959" y="9655"/>
                  </a:cubicBezTo>
                  <a:cubicBezTo>
                    <a:pt x="4058" y="9927"/>
                    <a:pt x="4226" y="10269"/>
                    <a:pt x="4329" y="10417"/>
                  </a:cubicBezTo>
                  <a:cubicBezTo>
                    <a:pt x="4724" y="10983"/>
                    <a:pt x="4622" y="11169"/>
                    <a:pt x="3704" y="11560"/>
                  </a:cubicBezTo>
                  <a:cubicBezTo>
                    <a:pt x="2979" y="11868"/>
                    <a:pt x="2695" y="12107"/>
                    <a:pt x="2330" y="12719"/>
                  </a:cubicBezTo>
                  <a:cubicBezTo>
                    <a:pt x="1935" y="13379"/>
                    <a:pt x="1857" y="13698"/>
                    <a:pt x="1786" y="14962"/>
                  </a:cubicBezTo>
                  <a:cubicBezTo>
                    <a:pt x="1738" y="15839"/>
                    <a:pt x="1774" y="16222"/>
                    <a:pt x="1494" y="16357"/>
                  </a:cubicBezTo>
                  <a:cubicBezTo>
                    <a:pt x="1536" y="16376"/>
                    <a:pt x="1587" y="16398"/>
                    <a:pt x="1599" y="16416"/>
                  </a:cubicBezTo>
                  <a:cubicBezTo>
                    <a:pt x="1674" y="16530"/>
                    <a:pt x="1848" y="17476"/>
                    <a:pt x="1983" y="18520"/>
                  </a:cubicBezTo>
                  <a:cubicBezTo>
                    <a:pt x="2283" y="20849"/>
                    <a:pt x="2429" y="21333"/>
                    <a:pt x="2882" y="21450"/>
                  </a:cubicBezTo>
                  <a:cubicBezTo>
                    <a:pt x="3419" y="21588"/>
                    <a:pt x="6220" y="21397"/>
                    <a:pt x="6913" y="21176"/>
                  </a:cubicBezTo>
                  <a:cubicBezTo>
                    <a:pt x="7250" y="21068"/>
                    <a:pt x="7733" y="20984"/>
                    <a:pt x="7985" y="20988"/>
                  </a:cubicBezTo>
                  <a:cubicBezTo>
                    <a:pt x="10777" y="21036"/>
                    <a:pt x="11936" y="21039"/>
                    <a:pt x="11979" y="20988"/>
                  </a:cubicBezTo>
                  <a:cubicBezTo>
                    <a:pt x="12008" y="20954"/>
                    <a:pt x="11856" y="20130"/>
                    <a:pt x="11642" y="19158"/>
                  </a:cubicBezTo>
                  <a:cubicBezTo>
                    <a:pt x="11455" y="18314"/>
                    <a:pt x="11352" y="17588"/>
                    <a:pt x="11372" y="17350"/>
                  </a:cubicBezTo>
                  <a:lnTo>
                    <a:pt x="11226" y="17339"/>
                  </a:lnTo>
                  <a:lnTo>
                    <a:pt x="11007" y="16400"/>
                  </a:lnTo>
                  <a:cubicBezTo>
                    <a:pt x="10885" y="15884"/>
                    <a:pt x="10823" y="15344"/>
                    <a:pt x="10870" y="15198"/>
                  </a:cubicBezTo>
                  <a:cubicBezTo>
                    <a:pt x="11019" y="14744"/>
                    <a:pt x="11686" y="14354"/>
                    <a:pt x="12924" y="13991"/>
                  </a:cubicBezTo>
                  <a:cubicBezTo>
                    <a:pt x="15001" y="13382"/>
                    <a:pt x="14770" y="13604"/>
                    <a:pt x="16316" y="10717"/>
                  </a:cubicBezTo>
                  <a:cubicBezTo>
                    <a:pt x="17031" y="9383"/>
                    <a:pt x="17254" y="8806"/>
                    <a:pt x="17229" y="8372"/>
                  </a:cubicBezTo>
                  <a:cubicBezTo>
                    <a:pt x="17183" y="7581"/>
                    <a:pt x="17293" y="7437"/>
                    <a:pt x="18210" y="7079"/>
                  </a:cubicBezTo>
                  <a:cubicBezTo>
                    <a:pt x="19638" y="6523"/>
                    <a:pt x="20625" y="5939"/>
                    <a:pt x="20625" y="5652"/>
                  </a:cubicBezTo>
                  <a:cubicBezTo>
                    <a:pt x="20625" y="5500"/>
                    <a:pt x="20786" y="5306"/>
                    <a:pt x="20986" y="5217"/>
                  </a:cubicBezTo>
                  <a:cubicBezTo>
                    <a:pt x="21368" y="5047"/>
                    <a:pt x="21547" y="4694"/>
                    <a:pt x="21547" y="4096"/>
                  </a:cubicBezTo>
                  <a:cubicBezTo>
                    <a:pt x="21547" y="3753"/>
                    <a:pt x="21464" y="3736"/>
                    <a:pt x="20105" y="3795"/>
                  </a:cubicBezTo>
                  <a:cubicBezTo>
                    <a:pt x="19313" y="3830"/>
                    <a:pt x="18658" y="3795"/>
                    <a:pt x="18648" y="3720"/>
                  </a:cubicBezTo>
                  <a:cubicBezTo>
                    <a:pt x="18639" y="3645"/>
                    <a:pt x="18746" y="3376"/>
                    <a:pt x="18886" y="3124"/>
                  </a:cubicBezTo>
                  <a:cubicBezTo>
                    <a:pt x="19067" y="2799"/>
                    <a:pt x="19094" y="2612"/>
                    <a:pt x="18977" y="2475"/>
                  </a:cubicBezTo>
                  <a:cubicBezTo>
                    <a:pt x="18860" y="2338"/>
                    <a:pt x="18570" y="2530"/>
                    <a:pt x="17973" y="3135"/>
                  </a:cubicBezTo>
                  <a:cubicBezTo>
                    <a:pt x="17320" y="3797"/>
                    <a:pt x="17090" y="4170"/>
                    <a:pt x="16937" y="4820"/>
                  </a:cubicBezTo>
                  <a:cubicBezTo>
                    <a:pt x="16723" y="5730"/>
                    <a:pt x="16229" y="6645"/>
                    <a:pt x="15951" y="6645"/>
                  </a:cubicBezTo>
                  <a:cubicBezTo>
                    <a:pt x="15751" y="6645"/>
                    <a:pt x="15083" y="7709"/>
                    <a:pt x="14371" y="9161"/>
                  </a:cubicBezTo>
                  <a:cubicBezTo>
                    <a:pt x="13737" y="10457"/>
                    <a:pt x="13405" y="10707"/>
                    <a:pt x="12121" y="10857"/>
                  </a:cubicBezTo>
                  <a:cubicBezTo>
                    <a:pt x="9715" y="11137"/>
                    <a:pt x="9618" y="11085"/>
                    <a:pt x="10039" y="9784"/>
                  </a:cubicBezTo>
                  <a:cubicBezTo>
                    <a:pt x="10300" y="8977"/>
                    <a:pt x="10390" y="8876"/>
                    <a:pt x="10971" y="8710"/>
                  </a:cubicBezTo>
                  <a:cubicBezTo>
                    <a:pt x="11627" y="8523"/>
                    <a:pt x="11985" y="8077"/>
                    <a:pt x="11838" y="7627"/>
                  </a:cubicBezTo>
                  <a:cubicBezTo>
                    <a:pt x="11792" y="7487"/>
                    <a:pt x="11850" y="7309"/>
                    <a:pt x="11970" y="7229"/>
                  </a:cubicBezTo>
                  <a:cubicBezTo>
                    <a:pt x="12091" y="7150"/>
                    <a:pt x="12217" y="6926"/>
                    <a:pt x="12249" y="6730"/>
                  </a:cubicBezTo>
                  <a:cubicBezTo>
                    <a:pt x="12281" y="6535"/>
                    <a:pt x="12363" y="6223"/>
                    <a:pt x="12431" y="6038"/>
                  </a:cubicBezTo>
                  <a:cubicBezTo>
                    <a:pt x="12517" y="5804"/>
                    <a:pt x="12478" y="5651"/>
                    <a:pt x="12308" y="5539"/>
                  </a:cubicBezTo>
                  <a:cubicBezTo>
                    <a:pt x="12085" y="5393"/>
                    <a:pt x="12085" y="5332"/>
                    <a:pt x="12322" y="4836"/>
                  </a:cubicBezTo>
                  <a:cubicBezTo>
                    <a:pt x="12567" y="4322"/>
                    <a:pt x="12566" y="4282"/>
                    <a:pt x="12313" y="4112"/>
                  </a:cubicBezTo>
                  <a:cubicBezTo>
                    <a:pt x="12165" y="4012"/>
                    <a:pt x="12048" y="3813"/>
                    <a:pt x="12048" y="3672"/>
                  </a:cubicBezTo>
                  <a:cubicBezTo>
                    <a:pt x="12048" y="3482"/>
                    <a:pt x="11928" y="3446"/>
                    <a:pt x="11582" y="3527"/>
                  </a:cubicBezTo>
                  <a:cubicBezTo>
                    <a:pt x="11152" y="3628"/>
                    <a:pt x="11015" y="3516"/>
                    <a:pt x="9857" y="2094"/>
                  </a:cubicBezTo>
                  <a:cubicBezTo>
                    <a:pt x="9145" y="1221"/>
                    <a:pt x="8353" y="428"/>
                    <a:pt x="8031" y="270"/>
                  </a:cubicBezTo>
                  <a:cubicBezTo>
                    <a:pt x="7638" y="77"/>
                    <a:pt x="7192" y="-12"/>
                    <a:pt x="6776" y="1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grpSp>
        <p:nvGrpSpPr>
          <p:cNvPr id="26" name="Group 15"/>
          <p:cNvGrpSpPr/>
          <p:nvPr/>
        </p:nvGrpSpPr>
        <p:grpSpPr>
          <a:xfrm>
            <a:off x="6284670" y="1654855"/>
            <a:ext cx="2355850" cy="1370011"/>
            <a:chOff x="0" y="0"/>
            <a:chExt cx="2355361" cy="1369650"/>
          </a:xfrm>
        </p:grpSpPr>
        <p:pic>
          <p:nvPicPr>
            <p:cNvPr id="27" name="Picture 16" descr="2 (1)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2355361" cy="13696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" name="AutoShape 17"/>
            <p:cNvSpPr/>
            <p:nvPr/>
          </p:nvSpPr>
          <p:spPr>
            <a:xfrm>
              <a:off x="0" y="0"/>
              <a:ext cx="2355361" cy="1369650"/>
            </a:xfrm>
            <a:custGeom>
              <a:avLst/>
              <a:gdLst>
                <a:gd name="txL" fmla="*/ 0 w 21584"/>
                <a:gd name="txT" fmla="*/ 0 h 21581"/>
                <a:gd name="txR" fmla="*/ 21584 w 21584"/>
                <a:gd name="txB" fmla="*/ 21581 h 21581"/>
              </a:gdLst>
              <a:ahLst/>
              <a:cxnLst>
                <a:cxn ang="0">
                  <a:pos x="1177680" y="684984"/>
                </a:cxn>
                <a:cxn ang="0">
                  <a:pos x="1177680" y="684984"/>
                </a:cxn>
                <a:cxn ang="0">
                  <a:pos x="1177680" y="684984"/>
                </a:cxn>
                <a:cxn ang="0">
                  <a:pos x="1177680" y="684984"/>
                </a:cxn>
              </a:cxnLst>
              <a:rect l="txL" t="txT" r="txR" b="txB"/>
              <a:pathLst>
                <a:path w="21584" h="21581">
                  <a:moveTo>
                    <a:pt x="15414" y="0"/>
                  </a:moveTo>
                  <a:cubicBezTo>
                    <a:pt x="15003" y="6"/>
                    <a:pt x="14523" y="239"/>
                    <a:pt x="14050" y="688"/>
                  </a:cubicBezTo>
                  <a:cubicBezTo>
                    <a:pt x="13940" y="792"/>
                    <a:pt x="13827" y="894"/>
                    <a:pt x="13719" y="982"/>
                  </a:cubicBezTo>
                  <a:cubicBezTo>
                    <a:pt x="13441" y="1262"/>
                    <a:pt x="13163" y="1445"/>
                    <a:pt x="13010" y="1445"/>
                  </a:cubicBezTo>
                  <a:cubicBezTo>
                    <a:pt x="12889" y="1445"/>
                    <a:pt x="12777" y="1478"/>
                    <a:pt x="12671" y="1532"/>
                  </a:cubicBezTo>
                  <a:cubicBezTo>
                    <a:pt x="12491" y="1658"/>
                    <a:pt x="12316" y="1853"/>
                    <a:pt x="12177" y="2083"/>
                  </a:cubicBezTo>
                  <a:cubicBezTo>
                    <a:pt x="12073" y="2281"/>
                    <a:pt x="11980" y="2518"/>
                    <a:pt x="11904" y="2808"/>
                  </a:cubicBezTo>
                  <a:cubicBezTo>
                    <a:pt x="11881" y="2901"/>
                    <a:pt x="11863" y="3006"/>
                    <a:pt x="11842" y="3108"/>
                  </a:cubicBezTo>
                  <a:cubicBezTo>
                    <a:pt x="11828" y="3182"/>
                    <a:pt x="11811" y="3259"/>
                    <a:pt x="11798" y="3333"/>
                  </a:cubicBezTo>
                  <a:cubicBezTo>
                    <a:pt x="11797" y="3341"/>
                    <a:pt x="11796" y="3345"/>
                    <a:pt x="11795" y="3352"/>
                  </a:cubicBezTo>
                  <a:cubicBezTo>
                    <a:pt x="11732" y="3729"/>
                    <a:pt x="11683" y="4164"/>
                    <a:pt x="11646" y="4659"/>
                  </a:cubicBezTo>
                  <a:cubicBezTo>
                    <a:pt x="11628" y="4940"/>
                    <a:pt x="11614" y="5237"/>
                    <a:pt x="11609" y="5553"/>
                  </a:cubicBezTo>
                  <a:cubicBezTo>
                    <a:pt x="11606" y="5728"/>
                    <a:pt x="11605" y="5848"/>
                    <a:pt x="11606" y="5972"/>
                  </a:cubicBezTo>
                  <a:cubicBezTo>
                    <a:pt x="11623" y="6286"/>
                    <a:pt x="11662" y="6561"/>
                    <a:pt x="11718" y="6791"/>
                  </a:cubicBezTo>
                  <a:cubicBezTo>
                    <a:pt x="11755" y="6884"/>
                    <a:pt x="11803" y="6980"/>
                    <a:pt x="11857" y="7079"/>
                  </a:cubicBezTo>
                  <a:cubicBezTo>
                    <a:pt x="11883" y="7127"/>
                    <a:pt x="11911" y="7188"/>
                    <a:pt x="11940" y="7260"/>
                  </a:cubicBezTo>
                  <a:cubicBezTo>
                    <a:pt x="11942" y="7265"/>
                    <a:pt x="11942" y="7268"/>
                    <a:pt x="11944" y="7273"/>
                  </a:cubicBezTo>
                  <a:cubicBezTo>
                    <a:pt x="12060" y="7530"/>
                    <a:pt x="12163" y="7845"/>
                    <a:pt x="12188" y="8048"/>
                  </a:cubicBezTo>
                  <a:cubicBezTo>
                    <a:pt x="12189" y="8062"/>
                    <a:pt x="12192" y="8077"/>
                    <a:pt x="12195" y="8092"/>
                  </a:cubicBezTo>
                  <a:cubicBezTo>
                    <a:pt x="12232" y="8217"/>
                    <a:pt x="12268" y="8338"/>
                    <a:pt x="12293" y="8449"/>
                  </a:cubicBezTo>
                  <a:cubicBezTo>
                    <a:pt x="12316" y="8551"/>
                    <a:pt x="12352" y="8661"/>
                    <a:pt x="12395" y="8774"/>
                  </a:cubicBezTo>
                  <a:cubicBezTo>
                    <a:pt x="12395" y="8775"/>
                    <a:pt x="12394" y="8779"/>
                    <a:pt x="12395" y="8780"/>
                  </a:cubicBezTo>
                  <a:cubicBezTo>
                    <a:pt x="12430" y="8871"/>
                    <a:pt x="12475" y="8965"/>
                    <a:pt x="12519" y="9055"/>
                  </a:cubicBezTo>
                  <a:cubicBezTo>
                    <a:pt x="12535" y="9090"/>
                    <a:pt x="12552" y="9122"/>
                    <a:pt x="12569" y="9155"/>
                  </a:cubicBezTo>
                  <a:cubicBezTo>
                    <a:pt x="12609" y="9231"/>
                    <a:pt x="12650" y="9305"/>
                    <a:pt x="12693" y="9374"/>
                  </a:cubicBezTo>
                  <a:cubicBezTo>
                    <a:pt x="12707" y="9397"/>
                    <a:pt x="12719" y="9421"/>
                    <a:pt x="12733" y="9443"/>
                  </a:cubicBezTo>
                  <a:cubicBezTo>
                    <a:pt x="12794" y="9534"/>
                    <a:pt x="12855" y="9617"/>
                    <a:pt x="12915" y="9680"/>
                  </a:cubicBezTo>
                  <a:cubicBezTo>
                    <a:pt x="12971" y="9740"/>
                    <a:pt x="13018" y="9794"/>
                    <a:pt x="13060" y="9849"/>
                  </a:cubicBezTo>
                  <a:cubicBezTo>
                    <a:pt x="13081" y="9871"/>
                    <a:pt x="13100" y="9892"/>
                    <a:pt x="13122" y="9912"/>
                  </a:cubicBezTo>
                  <a:cubicBezTo>
                    <a:pt x="13392" y="10151"/>
                    <a:pt x="13436" y="10244"/>
                    <a:pt x="13351" y="10418"/>
                  </a:cubicBezTo>
                  <a:cubicBezTo>
                    <a:pt x="13312" y="10501"/>
                    <a:pt x="13252" y="10544"/>
                    <a:pt x="13148" y="10562"/>
                  </a:cubicBezTo>
                  <a:cubicBezTo>
                    <a:pt x="13043" y="10581"/>
                    <a:pt x="12893" y="10573"/>
                    <a:pt x="12668" y="10537"/>
                  </a:cubicBezTo>
                  <a:lnTo>
                    <a:pt x="12453" y="10500"/>
                  </a:lnTo>
                  <a:cubicBezTo>
                    <a:pt x="12169" y="10562"/>
                    <a:pt x="11917" y="10843"/>
                    <a:pt x="11675" y="11400"/>
                  </a:cubicBezTo>
                  <a:cubicBezTo>
                    <a:pt x="11666" y="11420"/>
                    <a:pt x="11654" y="11448"/>
                    <a:pt x="11646" y="11469"/>
                  </a:cubicBezTo>
                  <a:cubicBezTo>
                    <a:pt x="11615" y="11541"/>
                    <a:pt x="11588" y="11626"/>
                    <a:pt x="11558" y="11707"/>
                  </a:cubicBezTo>
                  <a:cubicBezTo>
                    <a:pt x="11454" y="12003"/>
                    <a:pt x="11342" y="12364"/>
                    <a:pt x="11242" y="12720"/>
                  </a:cubicBezTo>
                  <a:cubicBezTo>
                    <a:pt x="11193" y="12902"/>
                    <a:pt x="11142" y="13082"/>
                    <a:pt x="11093" y="13289"/>
                  </a:cubicBezTo>
                  <a:cubicBezTo>
                    <a:pt x="11049" y="13473"/>
                    <a:pt x="11013" y="13609"/>
                    <a:pt x="10969" y="13783"/>
                  </a:cubicBezTo>
                  <a:cubicBezTo>
                    <a:pt x="10748" y="14708"/>
                    <a:pt x="10601" y="15252"/>
                    <a:pt x="10518" y="15402"/>
                  </a:cubicBezTo>
                  <a:cubicBezTo>
                    <a:pt x="10488" y="15463"/>
                    <a:pt x="10465" y="15480"/>
                    <a:pt x="10445" y="15459"/>
                  </a:cubicBezTo>
                  <a:cubicBezTo>
                    <a:pt x="10445" y="15458"/>
                    <a:pt x="10443" y="15453"/>
                    <a:pt x="10442" y="15452"/>
                  </a:cubicBezTo>
                  <a:cubicBezTo>
                    <a:pt x="10423" y="15432"/>
                    <a:pt x="10381" y="15308"/>
                    <a:pt x="10333" y="15127"/>
                  </a:cubicBezTo>
                  <a:cubicBezTo>
                    <a:pt x="10283" y="14943"/>
                    <a:pt x="10227" y="14708"/>
                    <a:pt x="10173" y="14452"/>
                  </a:cubicBezTo>
                  <a:cubicBezTo>
                    <a:pt x="10167" y="14424"/>
                    <a:pt x="10157" y="14387"/>
                    <a:pt x="10151" y="14358"/>
                  </a:cubicBezTo>
                  <a:cubicBezTo>
                    <a:pt x="10103" y="14209"/>
                    <a:pt x="10054" y="14055"/>
                    <a:pt x="10005" y="13883"/>
                  </a:cubicBezTo>
                  <a:cubicBezTo>
                    <a:pt x="9788" y="13118"/>
                    <a:pt x="9673" y="12725"/>
                    <a:pt x="9514" y="12463"/>
                  </a:cubicBezTo>
                  <a:cubicBezTo>
                    <a:pt x="9502" y="12443"/>
                    <a:pt x="9491" y="12426"/>
                    <a:pt x="9478" y="12407"/>
                  </a:cubicBezTo>
                  <a:cubicBezTo>
                    <a:pt x="9453" y="12370"/>
                    <a:pt x="9426" y="12339"/>
                    <a:pt x="9398" y="12307"/>
                  </a:cubicBezTo>
                  <a:cubicBezTo>
                    <a:pt x="9278" y="12184"/>
                    <a:pt x="9120" y="12084"/>
                    <a:pt x="8860" y="11950"/>
                  </a:cubicBezTo>
                  <a:cubicBezTo>
                    <a:pt x="8578" y="11806"/>
                    <a:pt x="8301" y="11640"/>
                    <a:pt x="8132" y="11519"/>
                  </a:cubicBezTo>
                  <a:cubicBezTo>
                    <a:pt x="7926" y="11425"/>
                    <a:pt x="7770" y="11366"/>
                    <a:pt x="7743" y="11394"/>
                  </a:cubicBezTo>
                  <a:cubicBezTo>
                    <a:pt x="7733" y="11405"/>
                    <a:pt x="7714" y="11399"/>
                    <a:pt x="7692" y="11388"/>
                  </a:cubicBezTo>
                  <a:cubicBezTo>
                    <a:pt x="7683" y="11393"/>
                    <a:pt x="7675" y="11401"/>
                    <a:pt x="7663" y="11400"/>
                  </a:cubicBezTo>
                  <a:cubicBezTo>
                    <a:pt x="7660" y="11400"/>
                    <a:pt x="7659" y="11401"/>
                    <a:pt x="7656" y="11400"/>
                  </a:cubicBezTo>
                  <a:cubicBezTo>
                    <a:pt x="7647" y="11398"/>
                    <a:pt x="7633" y="11388"/>
                    <a:pt x="7623" y="11381"/>
                  </a:cubicBezTo>
                  <a:cubicBezTo>
                    <a:pt x="7579" y="11355"/>
                    <a:pt x="7526" y="11303"/>
                    <a:pt x="7460" y="11206"/>
                  </a:cubicBezTo>
                  <a:cubicBezTo>
                    <a:pt x="7420" y="11149"/>
                    <a:pt x="7379" y="11077"/>
                    <a:pt x="7336" y="11000"/>
                  </a:cubicBezTo>
                  <a:lnTo>
                    <a:pt x="7045" y="10481"/>
                  </a:lnTo>
                  <a:lnTo>
                    <a:pt x="7281" y="10062"/>
                  </a:lnTo>
                  <a:lnTo>
                    <a:pt x="7281" y="10056"/>
                  </a:lnTo>
                  <a:cubicBezTo>
                    <a:pt x="7286" y="10047"/>
                    <a:pt x="7291" y="10039"/>
                    <a:pt x="7296" y="10031"/>
                  </a:cubicBezTo>
                  <a:cubicBezTo>
                    <a:pt x="7358" y="9922"/>
                    <a:pt x="7416" y="9848"/>
                    <a:pt x="7470" y="9793"/>
                  </a:cubicBezTo>
                  <a:cubicBezTo>
                    <a:pt x="7482" y="9781"/>
                    <a:pt x="7492" y="9765"/>
                    <a:pt x="7503" y="9755"/>
                  </a:cubicBezTo>
                  <a:cubicBezTo>
                    <a:pt x="7510" y="9750"/>
                    <a:pt x="7518" y="9748"/>
                    <a:pt x="7525" y="9743"/>
                  </a:cubicBezTo>
                  <a:cubicBezTo>
                    <a:pt x="7557" y="9718"/>
                    <a:pt x="7588" y="9705"/>
                    <a:pt x="7616" y="9699"/>
                  </a:cubicBezTo>
                  <a:cubicBezTo>
                    <a:pt x="7638" y="9695"/>
                    <a:pt x="7659" y="9691"/>
                    <a:pt x="7678" y="9699"/>
                  </a:cubicBezTo>
                  <a:cubicBezTo>
                    <a:pt x="7685" y="9703"/>
                    <a:pt x="7695" y="9697"/>
                    <a:pt x="7703" y="9699"/>
                  </a:cubicBezTo>
                  <a:cubicBezTo>
                    <a:pt x="7778" y="9646"/>
                    <a:pt x="7851" y="9602"/>
                    <a:pt x="7918" y="9574"/>
                  </a:cubicBezTo>
                  <a:cubicBezTo>
                    <a:pt x="8003" y="9539"/>
                    <a:pt x="8069" y="9484"/>
                    <a:pt x="8129" y="9418"/>
                  </a:cubicBezTo>
                  <a:cubicBezTo>
                    <a:pt x="8201" y="9307"/>
                    <a:pt x="8266" y="9168"/>
                    <a:pt x="8318" y="9024"/>
                  </a:cubicBezTo>
                  <a:cubicBezTo>
                    <a:pt x="8335" y="8952"/>
                    <a:pt x="8354" y="8880"/>
                    <a:pt x="8365" y="8792"/>
                  </a:cubicBezTo>
                  <a:cubicBezTo>
                    <a:pt x="8391" y="8593"/>
                    <a:pt x="8410" y="8458"/>
                    <a:pt x="8431" y="8317"/>
                  </a:cubicBezTo>
                  <a:cubicBezTo>
                    <a:pt x="8429" y="8293"/>
                    <a:pt x="8431" y="8266"/>
                    <a:pt x="8427" y="8242"/>
                  </a:cubicBezTo>
                  <a:cubicBezTo>
                    <a:pt x="8407" y="8108"/>
                    <a:pt x="8443" y="7882"/>
                    <a:pt x="8511" y="7704"/>
                  </a:cubicBezTo>
                  <a:cubicBezTo>
                    <a:pt x="8560" y="7511"/>
                    <a:pt x="8623" y="7391"/>
                    <a:pt x="8678" y="7435"/>
                  </a:cubicBezTo>
                  <a:cubicBezTo>
                    <a:pt x="8733" y="7430"/>
                    <a:pt x="8765" y="7679"/>
                    <a:pt x="8791" y="8092"/>
                  </a:cubicBezTo>
                  <a:cubicBezTo>
                    <a:pt x="8810" y="8246"/>
                    <a:pt x="8823" y="8430"/>
                    <a:pt x="8823" y="8617"/>
                  </a:cubicBezTo>
                  <a:cubicBezTo>
                    <a:pt x="8823" y="8621"/>
                    <a:pt x="8823" y="8620"/>
                    <a:pt x="8823" y="8624"/>
                  </a:cubicBezTo>
                  <a:cubicBezTo>
                    <a:pt x="8832" y="8803"/>
                    <a:pt x="8844" y="8965"/>
                    <a:pt x="8863" y="9118"/>
                  </a:cubicBezTo>
                  <a:cubicBezTo>
                    <a:pt x="8914" y="9449"/>
                    <a:pt x="9009" y="9772"/>
                    <a:pt x="9151" y="10049"/>
                  </a:cubicBezTo>
                  <a:lnTo>
                    <a:pt x="9394" y="10525"/>
                  </a:lnTo>
                  <a:cubicBezTo>
                    <a:pt x="9432" y="10488"/>
                    <a:pt x="9460" y="10372"/>
                    <a:pt x="9482" y="10187"/>
                  </a:cubicBezTo>
                  <a:cubicBezTo>
                    <a:pt x="9482" y="10163"/>
                    <a:pt x="9485" y="10157"/>
                    <a:pt x="9485" y="10131"/>
                  </a:cubicBezTo>
                  <a:cubicBezTo>
                    <a:pt x="9485" y="10129"/>
                    <a:pt x="9485" y="10126"/>
                    <a:pt x="9485" y="10124"/>
                  </a:cubicBezTo>
                  <a:lnTo>
                    <a:pt x="9485" y="10074"/>
                  </a:lnTo>
                  <a:cubicBezTo>
                    <a:pt x="9488" y="9733"/>
                    <a:pt x="9637" y="8648"/>
                    <a:pt x="9816" y="7661"/>
                  </a:cubicBezTo>
                  <a:cubicBezTo>
                    <a:pt x="10273" y="5144"/>
                    <a:pt x="10438" y="3278"/>
                    <a:pt x="10311" y="2220"/>
                  </a:cubicBezTo>
                  <a:cubicBezTo>
                    <a:pt x="10249" y="1760"/>
                    <a:pt x="10127" y="1457"/>
                    <a:pt x="9944" y="1313"/>
                  </a:cubicBezTo>
                  <a:cubicBezTo>
                    <a:pt x="9884" y="1266"/>
                    <a:pt x="9816" y="1233"/>
                    <a:pt x="9744" y="1207"/>
                  </a:cubicBezTo>
                  <a:cubicBezTo>
                    <a:pt x="9593" y="1175"/>
                    <a:pt x="9401" y="1178"/>
                    <a:pt x="9216" y="1201"/>
                  </a:cubicBezTo>
                  <a:cubicBezTo>
                    <a:pt x="9100" y="1234"/>
                    <a:pt x="8987" y="1285"/>
                    <a:pt x="8896" y="1363"/>
                  </a:cubicBezTo>
                  <a:cubicBezTo>
                    <a:pt x="8881" y="1381"/>
                    <a:pt x="8864" y="1394"/>
                    <a:pt x="8852" y="1413"/>
                  </a:cubicBezTo>
                  <a:cubicBezTo>
                    <a:pt x="8796" y="1510"/>
                    <a:pt x="8751" y="1535"/>
                    <a:pt x="8707" y="1489"/>
                  </a:cubicBezTo>
                  <a:cubicBezTo>
                    <a:pt x="8578" y="1538"/>
                    <a:pt x="8540" y="1408"/>
                    <a:pt x="8540" y="1045"/>
                  </a:cubicBezTo>
                  <a:cubicBezTo>
                    <a:pt x="8540" y="1010"/>
                    <a:pt x="8538" y="982"/>
                    <a:pt x="8536" y="951"/>
                  </a:cubicBezTo>
                  <a:cubicBezTo>
                    <a:pt x="8513" y="848"/>
                    <a:pt x="8487" y="749"/>
                    <a:pt x="8467" y="688"/>
                  </a:cubicBezTo>
                  <a:cubicBezTo>
                    <a:pt x="8399" y="578"/>
                    <a:pt x="8291" y="578"/>
                    <a:pt x="8172" y="707"/>
                  </a:cubicBezTo>
                  <a:lnTo>
                    <a:pt x="8129" y="776"/>
                  </a:lnTo>
                  <a:cubicBezTo>
                    <a:pt x="8077" y="851"/>
                    <a:pt x="8041" y="897"/>
                    <a:pt x="8005" y="944"/>
                  </a:cubicBezTo>
                  <a:cubicBezTo>
                    <a:pt x="7960" y="1010"/>
                    <a:pt x="7919" y="1052"/>
                    <a:pt x="7881" y="1063"/>
                  </a:cubicBezTo>
                  <a:cubicBezTo>
                    <a:pt x="7836" y="1084"/>
                    <a:pt x="7786" y="1062"/>
                    <a:pt x="7729" y="1007"/>
                  </a:cubicBezTo>
                  <a:cubicBezTo>
                    <a:pt x="7689" y="977"/>
                    <a:pt x="7647" y="947"/>
                    <a:pt x="7587" y="894"/>
                  </a:cubicBezTo>
                  <a:cubicBezTo>
                    <a:pt x="7534" y="848"/>
                    <a:pt x="7476" y="809"/>
                    <a:pt x="7412" y="776"/>
                  </a:cubicBezTo>
                  <a:cubicBezTo>
                    <a:pt x="7410" y="775"/>
                    <a:pt x="7407" y="770"/>
                    <a:pt x="7405" y="769"/>
                  </a:cubicBezTo>
                  <a:cubicBezTo>
                    <a:pt x="6879" y="553"/>
                    <a:pt x="5769" y="722"/>
                    <a:pt x="5310" y="1145"/>
                  </a:cubicBezTo>
                  <a:cubicBezTo>
                    <a:pt x="5036" y="1398"/>
                    <a:pt x="4659" y="1607"/>
                    <a:pt x="4470" y="1607"/>
                  </a:cubicBezTo>
                  <a:cubicBezTo>
                    <a:pt x="4110" y="1607"/>
                    <a:pt x="3828" y="1842"/>
                    <a:pt x="3637" y="2289"/>
                  </a:cubicBezTo>
                  <a:cubicBezTo>
                    <a:pt x="3631" y="2305"/>
                    <a:pt x="3625" y="2323"/>
                    <a:pt x="3619" y="2339"/>
                  </a:cubicBezTo>
                  <a:cubicBezTo>
                    <a:pt x="3589" y="2412"/>
                    <a:pt x="3564" y="2493"/>
                    <a:pt x="3539" y="2577"/>
                  </a:cubicBezTo>
                  <a:cubicBezTo>
                    <a:pt x="3503" y="2707"/>
                    <a:pt x="3469" y="2848"/>
                    <a:pt x="3441" y="3002"/>
                  </a:cubicBezTo>
                  <a:cubicBezTo>
                    <a:pt x="3421" y="3112"/>
                    <a:pt x="3409" y="3237"/>
                    <a:pt x="3393" y="3358"/>
                  </a:cubicBezTo>
                  <a:cubicBezTo>
                    <a:pt x="3363" y="3636"/>
                    <a:pt x="3343" y="3933"/>
                    <a:pt x="3343" y="4271"/>
                  </a:cubicBezTo>
                  <a:cubicBezTo>
                    <a:pt x="3343" y="4688"/>
                    <a:pt x="3281" y="5094"/>
                    <a:pt x="3208" y="5172"/>
                  </a:cubicBezTo>
                  <a:cubicBezTo>
                    <a:pt x="3204" y="5176"/>
                    <a:pt x="3201" y="5192"/>
                    <a:pt x="3197" y="5197"/>
                  </a:cubicBezTo>
                  <a:cubicBezTo>
                    <a:pt x="3184" y="5246"/>
                    <a:pt x="3167" y="5296"/>
                    <a:pt x="3153" y="5316"/>
                  </a:cubicBezTo>
                  <a:cubicBezTo>
                    <a:pt x="3144" y="5329"/>
                    <a:pt x="3140" y="5349"/>
                    <a:pt x="3132" y="5366"/>
                  </a:cubicBezTo>
                  <a:cubicBezTo>
                    <a:pt x="3050" y="5714"/>
                    <a:pt x="3067" y="6399"/>
                    <a:pt x="3168" y="6841"/>
                  </a:cubicBezTo>
                  <a:cubicBezTo>
                    <a:pt x="3190" y="6908"/>
                    <a:pt x="3214" y="6974"/>
                    <a:pt x="3241" y="7029"/>
                  </a:cubicBezTo>
                  <a:cubicBezTo>
                    <a:pt x="3345" y="7244"/>
                    <a:pt x="3449" y="7646"/>
                    <a:pt x="3492" y="7961"/>
                  </a:cubicBezTo>
                  <a:cubicBezTo>
                    <a:pt x="3528" y="8127"/>
                    <a:pt x="3566" y="8294"/>
                    <a:pt x="3593" y="8461"/>
                  </a:cubicBezTo>
                  <a:cubicBezTo>
                    <a:pt x="3684" y="9004"/>
                    <a:pt x="3931" y="9781"/>
                    <a:pt x="4143" y="10187"/>
                  </a:cubicBezTo>
                  <a:lnTo>
                    <a:pt x="4528" y="10925"/>
                  </a:lnTo>
                  <a:lnTo>
                    <a:pt x="4525" y="10931"/>
                  </a:lnTo>
                  <a:lnTo>
                    <a:pt x="4597" y="11056"/>
                  </a:lnTo>
                  <a:lnTo>
                    <a:pt x="4248" y="11438"/>
                  </a:lnTo>
                  <a:cubicBezTo>
                    <a:pt x="4236" y="11451"/>
                    <a:pt x="4224" y="11467"/>
                    <a:pt x="4212" y="11481"/>
                  </a:cubicBezTo>
                  <a:lnTo>
                    <a:pt x="4201" y="11500"/>
                  </a:lnTo>
                  <a:cubicBezTo>
                    <a:pt x="4014" y="11830"/>
                    <a:pt x="3913" y="12030"/>
                    <a:pt x="3761" y="12307"/>
                  </a:cubicBezTo>
                  <a:cubicBezTo>
                    <a:pt x="3749" y="12342"/>
                    <a:pt x="3734" y="12380"/>
                    <a:pt x="3724" y="12413"/>
                  </a:cubicBezTo>
                  <a:cubicBezTo>
                    <a:pt x="3657" y="12641"/>
                    <a:pt x="3553" y="12869"/>
                    <a:pt x="3459" y="13020"/>
                  </a:cubicBezTo>
                  <a:cubicBezTo>
                    <a:pt x="3453" y="13029"/>
                    <a:pt x="3447" y="13042"/>
                    <a:pt x="3441" y="13051"/>
                  </a:cubicBezTo>
                  <a:cubicBezTo>
                    <a:pt x="3439" y="13054"/>
                    <a:pt x="3435" y="13061"/>
                    <a:pt x="3433" y="13064"/>
                  </a:cubicBezTo>
                  <a:cubicBezTo>
                    <a:pt x="3402" y="13111"/>
                    <a:pt x="3373" y="13149"/>
                    <a:pt x="3346" y="13170"/>
                  </a:cubicBezTo>
                  <a:cubicBezTo>
                    <a:pt x="3345" y="13171"/>
                    <a:pt x="3343" y="13169"/>
                    <a:pt x="3343" y="13170"/>
                  </a:cubicBezTo>
                  <a:cubicBezTo>
                    <a:pt x="3293" y="13211"/>
                    <a:pt x="3215" y="13332"/>
                    <a:pt x="3128" y="13483"/>
                  </a:cubicBezTo>
                  <a:cubicBezTo>
                    <a:pt x="2909" y="13912"/>
                    <a:pt x="2748" y="14246"/>
                    <a:pt x="2659" y="14483"/>
                  </a:cubicBezTo>
                  <a:cubicBezTo>
                    <a:pt x="2532" y="14819"/>
                    <a:pt x="2479" y="14950"/>
                    <a:pt x="2426" y="14902"/>
                  </a:cubicBezTo>
                  <a:cubicBezTo>
                    <a:pt x="2385" y="14944"/>
                    <a:pt x="2353" y="14955"/>
                    <a:pt x="2324" y="14908"/>
                  </a:cubicBezTo>
                  <a:cubicBezTo>
                    <a:pt x="2222" y="14845"/>
                    <a:pt x="2177" y="14407"/>
                    <a:pt x="2139" y="13545"/>
                  </a:cubicBezTo>
                  <a:cubicBezTo>
                    <a:pt x="2129" y="13320"/>
                    <a:pt x="2124" y="13185"/>
                    <a:pt x="2117" y="13001"/>
                  </a:cubicBezTo>
                  <a:cubicBezTo>
                    <a:pt x="2100" y="12639"/>
                    <a:pt x="2085" y="12243"/>
                    <a:pt x="2073" y="11813"/>
                  </a:cubicBezTo>
                  <a:cubicBezTo>
                    <a:pt x="2066" y="11528"/>
                    <a:pt x="2106" y="11147"/>
                    <a:pt x="2164" y="10962"/>
                  </a:cubicBezTo>
                  <a:cubicBezTo>
                    <a:pt x="2167" y="10953"/>
                    <a:pt x="2175" y="10906"/>
                    <a:pt x="2179" y="10894"/>
                  </a:cubicBezTo>
                  <a:cubicBezTo>
                    <a:pt x="2232" y="10530"/>
                    <a:pt x="2309" y="10114"/>
                    <a:pt x="2426" y="9524"/>
                  </a:cubicBezTo>
                  <a:cubicBezTo>
                    <a:pt x="2563" y="8833"/>
                    <a:pt x="2660" y="8313"/>
                    <a:pt x="2713" y="7980"/>
                  </a:cubicBezTo>
                  <a:cubicBezTo>
                    <a:pt x="2755" y="7672"/>
                    <a:pt x="2773" y="7460"/>
                    <a:pt x="2753" y="7423"/>
                  </a:cubicBezTo>
                  <a:cubicBezTo>
                    <a:pt x="2753" y="7421"/>
                    <a:pt x="2750" y="7417"/>
                    <a:pt x="2750" y="7417"/>
                  </a:cubicBezTo>
                  <a:cubicBezTo>
                    <a:pt x="2711" y="7354"/>
                    <a:pt x="2577" y="7475"/>
                    <a:pt x="2430" y="7686"/>
                  </a:cubicBezTo>
                  <a:cubicBezTo>
                    <a:pt x="2397" y="7753"/>
                    <a:pt x="2360" y="7820"/>
                    <a:pt x="2331" y="7904"/>
                  </a:cubicBezTo>
                  <a:lnTo>
                    <a:pt x="2150" y="8436"/>
                  </a:lnTo>
                  <a:lnTo>
                    <a:pt x="2062" y="8255"/>
                  </a:lnTo>
                  <a:cubicBezTo>
                    <a:pt x="2056" y="8244"/>
                    <a:pt x="2016" y="8164"/>
                    <a:pt x="2008" y="8148"/>
                  </a:cubicBezTo>
                  <a:cubicBezTo>
                    <a:pt x="1974" y="8127"/>
                    <a:pt x="1947" y="8080"/>
                    <a:pt x="1917" y="7992"/>
                  </a:cubicBezTo>
                  <a:cubicBezTo>
                    <a:pt x="1908" y="7967"/>
                    <a:pt x="1871" y="7882"/>
                    <a:pt x="1855" y="7842"/>
                  </a:cubicBezTo>
                  <a:cubicBezTo>
                    <a:pt x="1754" y="7647"/>
                    <a:pt x="1685" y="7527"/>
                    <a:pt x="1495" y="7142"/>
                  </a:cubicBezTo>
                  <a:cubicBezTo>
                    <a:pt x="1325" y="6798"/>
                    <a:pt x="1184" y="6520"/>
                    <a:pt x="1059" y="6291"/>
                  </a:cubicBezTo>
                  <a:cubicBezTo>
                    <a:pt x="1057" y="6289"/>
                    <a:pt x="1053" y="6281"/>
                    <a:pt x="1051" y="6279"/>
                  </a:cubicBezTo>
                  <a:cubicBezTo>
                    <a:pt x="1048" y="6273"/>
                    <a:pt x="1047" y="6272"/>
                    <a:pt x="1044" y="6266"/>
                  </a:cubicBezTo>
                  <a:cubicBezTo>
                    <a:pt x="946" y="6089"/>
                    <a:pt x="868" y="5966"/>
                    <a:pt x="793" y="5853"/>
                  </a:cubicBezTo>
                  <a:cubicBezTo>
                    <a:pt x="658" y="5706"/>
                    <a:pt x="531" y="5625"/>
                    <a:pt x="397" y="5609"/>
                  </a:cubicBezTo>
                  <a:cubicBezTo>
                    <a:pt x="168" y="5582"/>
                    <a:pt x="-1" y="5677"/>
                    <a:pt x="0" y="5828"/>
                  </a:cubicBezTo>
                  <a:cubicBezTo>
                    <a:pt x="3" y="6245"/>
                    <a:pt x="313" y="7604"/>
                    <a:pt x="662" y="8736"/>
                  </a:cubicBezTo>
                  <a:cubicBezTo>
                    <a:pt x="759" y="9049"/>
                    <a:pt x="839" y="9481"/>
                    <a:pt x="902" y="9981"/>
                  </a:cubicBezTo>
                  <a:cubicBezTo>
                    <a:pt x="944" y="10211"/>
                    <a:pt x="981" y="10444"/>
                    <a:pt x="1008" y="10668"/>
                  </a:cubicBezTo>
                  <a:cubicBezTo>
                    <a:pt x="1110" y="11524"/>
                    <a:pt x="1122" y="11944"/>
                    <a:pt x="1055" y="13214"/>
                  </a:cubicBezTo>
                  <a:cubicBezTo>
                    <a:pt x="1047" y="13834"/>
                    <a:pt x="1022" y="14457"/>
                    <a:pt x="975" y="15065"/>
                  </a:cubicBezTo>
                  <a:lnTo>
                    <a:pt x="866" y="16447"/>
                  </a:lnTo>
                  <a:lnTo>
                    <a:pt x="851" y="16447"/>
                  </a:lnTo>
                  <a:lnTo>
                    <a:pt x="906" y="17647"/>
                  </a:lnTo>
                  <a:cubicBezTo>
                    <a:pt x="909" y="17725"/>
                    <a:pt x="916" y="17787"/>
                    <a:pt x="920" y="17860"/>
                  </a:cubicBezTo>
                  <a:cubicBezTo>
                    <a:pt x="966" y="18613"/>
                    <a:pt x="1038" y="19150"/>
                    <a:pt x="1153" y="19492"/>
                  </a:cubicBezTo>
                  <a:cubicBezTo>
                    <a:pt x="1261" y="19776"/>
                    <a:pt x="1408" y="19899"/>
                    <a:pt x="1622" y="19923"/>
                  </a:cubicBezTo>
                  <a:cubicBezTo>
                    <a:pt x="1821" y="19946"/>
                    <a:pt x="1925" y="19953"/>
                    <a:pt x="2037" y="19830"/>
                  </a:cubicBezTo>
                  <a:cubicBezTo>
                    <a:pt x="2047" y="19817"/>
                    <a:pt x="2059" y="19806"/>
                    <a:pt x="2070" y="19792"/>
                  </a:cubicBezTo>
                  <a:cubicBezTo>
                    <a:pt x="2182" y="19645"/>
                    <a:pt x="2307" y="19359"/>
                    <a:pt x="2550" y="18810"/>
                  </a:cubicBezTo>
                  <a:cubicBezTo>
                    <a:pt x="2775" y="18301"/>
                    <a:pt x="2990" y="17885"/>
                    <a:pt x="3026" y="17885"/>
                  </a:cubicBezTo>
                  <a:cubicBezTo>
                    <a:pt x="3062" y="17885"/>
                    <a:pt x="3312" y="17515"/>
                    <a:pt x="3579" y="17059"/>
                  </a:cubicBezTo>
                  <a:cubicBezTo>
                    <a:pt x="3702" y="16849"/>
                    <a:pt x="3822" y="16665"/>
                    <a:pt x="3924" y="16528"/>
                  </a:cubicBezTo>
                  <a:cubicBezTo>
                    <a:pt x="3933" y="16516"/>
                    <a:pt x="3945" y="16501"/>
                    <a:pt x="3954" y="16490"/>
                  </a:cubicBezTo>
                  <a:cubicBezTo>
                    <a:pt x="4003" y="16425"/>
                    <a:pt x="4043" y="16382"/>
                    <a:pt x="4077" y="16353"/>
                  </a:cubicBezTo>
                  <a:cubicBezTo>
                    <a:pt x="4120" y="16311"/>
                    <a:pt x="4155" y="16281"/>
                    <a:pt x="4172" y="16290"/>
                  </a:cubicBezTo>
                  <a:cubicBezTo>
                    <a:pt x="4253" y="16337"/>
                    <a:pt x="4272" y="16804"/>
                    <a:pt x="4252" y="18135"/>
                  </a:cubicBezTo>
                  <a:cubicBezTo>
                    <a:pt x="4246" y="18541"/>
                    <a:pt x="4248" y="18957"/>
                    <a:pt x="4252" y="19348"/>
                  </a:cubicBezTo>
                  <a:cubicBezTo>
                    <a:pt x="4254" y="19464"/>
                    <a:pt x="4253" y="19596"/>
                    <a:pt x="4255" y="19705"/>
                  </a:cubicBezTo>
                  <a:cubicBezTo>
                    <a:pt x="4258" y="19839"/>
                    <a:pt x="4263" y="19903"/>
                    <a:pt x="4266" y="20017"/>
                  </a:cubicBezTo>
                  <a:cubicBezTo>
                    <a:pt x="4273" y="20261"/>
                    <a:pt x="4279" y="20506"/>
                    <a:pt x="4288" y="20636"/>
                  </a:cubicBezTo>
                  <a:lnTo>
                    <a:pt x="4346" y="21318"/>
                  </a:lnTo>
                  <a:lnTo>
                    <a:pt x="4703" y="21268"/>
                  </a:lnTo>
                  <a:cubicBezTo>
                    <a:pt x="4898" y="21243"/>
                    <a:pt x="5586" y="21281"/>
                    <a:pt x="6234" y="21349"/>
                  </a:cubicBezTo>
                  <a:cubicBezTo>
                    <a:pt x="6994" y="21429"/>
                    <a:pt x="7620" y="21418"/>
                    <a:pt x="7998" y="21318"/>
                  </a:cubicBezTo>
                  <a:cubicBezTo>
                    <a:pt x="8320" y="21232"/>
                    <a:pt x="8802" y="21118"/>
                    <a:pt x="9071" y="21068"/>
                  </a:cubicBezTo>
                  <a:cubicBezTo>
                    <a:pt x="9558" y="20977"/>
                    <a:pt x="9560" y="20978"/>
                    <a:pt x="9391" y="20686"/>
                  </a:cubicBezTo>
                  <a:cubicBezTo>
                    <a:pt x="9149" y="20270"/>
                    <a:pt x="9056" y="19763"/>
                    <a:pt x="9056" y="18867"/>
                  </a:cubicBezTo>
                  <a:cubicBezTo>
                    <a:pt x="9056" y="18007"/>
                    <a:pt x="9110" y="17809"/>
                    <a:pt x="9282" y="18054"/>
                  </a:cubicBezTo>
                  <a:cubicBezTo>
                    <a:pt x="9368" y="18177"/>
                    <a:pt x="9462" y="18120"/>
                    <a:pt x="9664" y="17829"/>
                  </a:cubicBezTo>
                  <a:cubicBezTo>
                    <a:pt x="9906" y="17477"/>
                    <a:pt x="10008" y="17399"/>
                    <a:pt x="10085" y="17516"/>
                  </a:cubicBezTo>
                  <a:cubicBezTo>
                    <a:pt x="10096" y="17461"/>
                    <a:pt x="10117" y="17411"/>
                    <a:pt x="10147" y="17378"/>
                  </a:cubicBezTo>
                  <a:cubicBezTo>
                    <a:pt x="10217" y="17304"/>
                    <a:pt x="10308" y="17346"/>
                    <a:pt x="10351" y="17466"/>
                  </a:cubicBezTo>
                  <a:cubicBezTo>
                    <a:pt x="10374" y="17529"/>
                    <a:pt x="10376" y="17599"/>
                    <a:pt x="10365" y="17666"/>
                  </a:cubicBezTo>
                  <a:cubicBezTo>
                    <a:pt x="10410" y="17774"/>
                    <a:pt x="10376" y="18097"/>
                    <a:pt x="10256" y="18448"/>
                  </a:cubicBezTo>
                  <a:lnTo>
                    <a:pt x="10071" y="18998"/>
                  </a:lnTo>
                  <a:lnTo>
                    <a:pt x="10285" y="18654"/>
                  </a:lnTo>
                  <a:cubicBezTo>
                    <a:pt x="10701" y="17987"/>
                    <a:pt x="10644" y="18936"/>
                    <a:pt x="10209" y="19917"/>
                  </a:cubicBezTo>
                  <a:cubicBezTo>
                    <a:pt x="10027" y="20328"/>
                    <a:pt x="10010" y="20440"/>
                    <a:pt x="10104" y="20699"/>
                  </a:cubicBezTo>
                  <a:cubicBezTo>
                    <a:pt x="10164" y="20864"/>
                    <a:pt x="10249" y="20999"/>
                    <a:pt x="10289" y="20999"/>
                  </a:cubicBezTo>
                  <a:cubicBezTo>
                    <a:pt x="10384" y="20999"/>
                    <a:pt x="10682" y="20376"/>
                    <a:pt x="10686" y="20174"/>
                  </a:cubicBezTo>
                  <a:cubicBezTo>
                    <a:pt x="10687" y="20088"/>
                    <a:pt x="10864" y="19731"/>
                    <a:pt x="11078" y="19379"/>
                  </a:cubicBezTo>
                  <a:cubicBezTo>
                    <a:pt x="11331" y="18965"/>
                    <a:pt x="11453" y="18656"/>
                    <a:pt x="11424" y="18498"/>
                  </a:cubicBezTo>
                  <a:cubicBezTo>
                    <a:pt x="11423" y="18494"/>
                    <a:pt x="11424" y="18483"/>
                    <a:pt x="11424" y="18479"/>
                  </a:cubicBezTo>
                  <a:cubicBezTo>
                    <a:pt x="11421" y="18443"/>
                    <a:pt x="11419" y="18404"/>
                    <a:pt x="11424" y="18348"/>
                  </a:cubicBezTo>
                  <a:cubicBezTo>
                    <a:pt x="11426" y="18311"/>
                    <a:pt x="11433" y="18266"/>
                    <a:pt x="11438" y="18223"/>
                  </a:cubicBezTo>
                  <a:cubicBezTo>
                    <a:pt x="11442" y="18198"/>
                    <a:pt x="11445" y="18174"/>
                    <a:pt x="11449" y="18148"/>
                  </a:cubicBezTo>
                  <a:cubicBezTo>
                    <a:pt x="11462" y="18069"/>
                    <a:pt x="11481" y="17982"/>
                    <a:pt x="11500" y="17891"/>
                  </a:cubicBezTo>
                  <a:cubicBezTo>
                    <a:pt x="11534" y="17723"/>
                    <a:pt x="11572" y="17560"/>
                    <a:pt x="11620" y="17385"/>
                  </a:cubicBezTo>
                  <a:cubicBezTo>
                    <a:pt x="11632" y="17341"/>
                    <a:pt x="11641" y="17309"/>
                    <a:pt x="11653" y="17266"/>
                  </a:cubicBezTo>
                  <a:cubicBezTo>
                    <a:pt x="11699" y="17108"/>
                    <a:pt x="11747" y="16953"/>
                    <a:pt x="11795" y="16834"/>
                  </a:cubicBezTo>
                  <a:cubicBezTo>
                    <a:pt x="11880" y="16597"/>
                    <a:pt x="11956" y="16416"/>
                    <a:pt x="11998" y="16440"/>
                  </a:cubicBezTo>
                  <a:cubicBezTo>
                    <a:pt x="12006" y="16445"/>
                    <a:pt x="12017" y="16475"/>
                    <a:pt x="12024" y="16490"/>
                  </a:cubicBezTo>
                  <a:cubicBezTo>
                    <a:pt x="12108" y="16489"/>
                    <a:pt x="12142" y="16782"/>
                    <a:pt x="12148" y="17366"/>
                  </a:cubicBezTo>
                  <a:cubicBezTo>
                    <a:pt x="12182" y="17772"/>
                    <a:pt x="12211" y="18245"/>
                    <a:pt x="12228" y="18792"/>
                  </a:cubicBezTo>
                  <a:cubicBezTo>
                    <a:pt x="12231" y="18816"/>
                    <a:pt x="12235" y="18847"/>
                    <a:pt x="12238" y="18867"/>
                  </a:cubicBezTo>
                  <a:cubicBezTo>
                    <a:pt x="12294" y="19139"/>
                    <a:pt x="12298" y="19725"/>
                    <a:pt x="12253" y="20443"/>
                  </a:cubicBezTo>
                  <a:lnTo>
                    <a:pt x="12242" y="20668"/>
                  </a:lnTo>
                  <a:lnTo>
                    <a:pt x="12231" y="21518"/>
                  </a:lnTo>
                  <a:lnTo>
                    <a:pt x="13773" y="21568"/>
                  </a:lnTo>
                  <a:cubicBezTo>
                    <a:pt x="14622" y="21597"/>
                    <a:pt x="15759" y="21576"/>
                    <a:pt x="16301" y="21518"/>
                  </a:cubicBezTo>
                  <a:lnTo>
                    <a:pt x="17268" y="21412"/>
                  </a:lnTo>
                  <a:cubicBezTo>
                    <a:pt x="17275" y="21398"/>
                    <a:pt x="17279" y="21385"/>
                    <a:pt x="17279" y="21368"/>
                  </a:cubicBezTo>
                  <a:lnTo>
                    <a:pt x="17276" y="21337"/>
                  </a:lnTo>
                  <a:cubicBezTo>
                    <a:pt x="17274" y="21328"/>
                    <a:pt x="17275" y="21321"/>
                    <a:pt x="17272" y="21312"/>
                  </a:cubicBezTo>
                  <a:cubicBezTo>
                    <a:pt x="17262" y="21284"/>
                    <a:pt x="17239" y="21080"/>
                    <a:pt x="17217" y="20874"/>
                  </a:cubicBezTo>
                  <a:cubicBezTo>
                    <a:pt x="17209" y="20789"/>
                    <a:pt x="17202" y="20737"/>
                    <a:pt x="17192" y="20630"/>
                  </a:cubicBezTo>
                  <a:cubicBezTo>
                    <a:pt x="17025" y="19205"/>
                    <a:pt x="16974" y="17877"/>
                    <a:pt x="17057" y="16997"/>
                  </a:cubicBezTo>
                  <a:cubicBezTo>
                    <a:pt x="17062" y="16945"/>
                    <a:pt x="17067" y="16910"/>
                    <a:pt x="17072" y="16859"/>
                  </a:cubicBezTo>
                  <a:cubicBezTo>
                    <a:pt x="17086" y="16665"/>
                    <a:pt x="17107" y="16510"/>
                    <a:pt x="17130" y="16378"/>
                  </a:cubicBezTo>
                  <a:cubicBezTo>
                    <a:pt x="17155" y="16191"/>
                    <a:pt x="17174" y="16058"/>
                    <a:pt x="17192" y="15990"/>
                  </a:cubicBezTo>
                  <a:cubicBezTo>
                    <a:pt x="17161" y="15879"/>
                    <a:pt x="17137" y="15520"/>
                    <a:pt x="17137" y="15121"/>
                  </a:cubicBezTo>
                  <a:cubicBezTo>
                    <a:pt x="17137" y="14532"/>
                    <a:pt x="17175" y="14300"/>
                    <a:pt x="17276" y="14233"/>
                  </a:cubicBezTo>
                  <a:cubicBezTo>
                    <a:pt x="17351" y="14183"/>
                    <a:pt x="17766" y="14326"/>
                    <a:pt x="18199" y="14546"/>
                  </a:cubicBezTo>
                  <a:cubicBezTo>
                    <a:pt x="18633" y="14765"/>
                    <a:pt x="19210" y="14995"/>
                    <a:pt x="19483" y="15058"/>
                  </a:cubicBezTo>
                  <a:cubicBezTo>
                    <a:pt x="19816" y="15136"/>
                    <a:pt x="19999" y="15224"/>
                    <a:pt x="20062" y="15346"/>
                  </a:cubicBezTo>
                  <a:cubicBezTo>
                    <a:pt x="20151" y="15211"/>
                    <a:pt x="20278" y="15177"/>
                    <a:pt x="20553" y="15202"/>
                  </a:cubicBezTo>
                  <a:cubicBezTo>
                    <a:pt x="21285" y="15269"/>
                    <a:pt x="21367" y="14781"/>
                    <a:pt x="21291" y="10900"/>
                  </a:cubicBezTo>
                  <a:cubicBezTo>
                    <a:pt x="21248" y="8702"/>
                    <a:pt x="21231" y="8227"/>
                    <a:pt x="21131" y="8098"/>
                  </a:cubicBezTo>
                  <a:cubicBezTo>
                    <a:pt x="21116" y="8079"/>
                    <a:pt x="21098" y="8069"/>
                    <a:pt x="21080" y="8061"/>
                  </a:cubicBezTo>
                  <a:cubicBezTo>
                    <a:pt x="20979" y="8016"/>
                    <a:pt x="20932" y="7913"/>
                    <a:pt x="20931" y="7761"/>
                  </a:cubicBezTo>
                  <a:cubicBezTo>
                    <a:pt x="20918" y="7584"/>
                    <a:pt x="20963" y="7369"/>
                    <a:pt x="21069" y="7192"/>
                  </a:cubicBezTo>
                  <a:cubicBezTo>
                    <a:pt x="21091" y="7133"/>
                    <a:pt x="21106" y="7080"/>
                    <a:pt x="21134" y="7017"/>
                  </a:cubicBezTo>
                  <a:cubicBezTo>
                    <a:pt x="21177" y="6920"/>
                    <a:pt x="21214" y="6816"/>
                    <a:pt x="21247" y="6716"/>
                  </a:cubicBezTo>
                  <a:cubicBezTo>
                    <a:pt x="21280" y="6599"/>
                    <a:pt x="21313" y="6467"/>
                    <a:pt x="21345" y="6329"/>
                  </a:cubicBezTo>
                  <a:cubicBezTo>
                    <a:pt x="21347" y="6316"/>
                    <a:pt x="21349" y="6296"/>
                    <a:pt x="21349" y="6285"/>
                  </a:cubicBezTo>
                  <a:cubicBezTo>
                    <a:pt x="21349" y="6153"/>
                    <a:pt x="21413" y="5821"/>
                    <a:pt x="21491" y="5541"/>
                  </a:cubicBezTo>
                  <a:cubicBezTo>
                    <a:pt x="21511" y="5466"/>
                    <a:pt x="21524" y="5413"/>
                    <a:pt x="21538" y="5353"/>
                  </a:cubicBezTo>
                  <a:lnTo>
                    <a:pt x="21582" y="5109"/>
                  </a:lnTo>
                  <a:cubicBezTo>
                    <a:pt x="21599" y="4883"/>
                    <a:pt x="21538" y="4675"/>
                    <a:pt x="21364" y="4184"/>
                  </a:cubicBezTo>
                  <a:cubicBezTo>
                    <a:pt x="21244" y="3845"/>
                    <a:pt x="21143" y="3740"/>
                    <a:pt x="20942" y="3740"/>
                  </a:cubicBezTo>
                  <a:cubicBezTo>
                    <a:pt x="20879" y="3740"/>
                    <a:pt x="20820" y="3733"/>
                    <a:pt x="20767" y="3721"/>
                  </a:cubicBezTo>
                  <a:cubicBezTo>
                    <a:pt x="20696" y="3743"/>
                    <a:pt x="20649" y="3722"/>
                    <a:pt x="20629" y="3658"/>
                  </a:cubicBezTo>
                  <a:cubicBezTo>
                    <a:pt x="20628" y="3657"/>
                    <a:pt x="20626" y="3653"/>
                    <a:pt x="20625" y="3652"/>
                  </a:cubicBezTo>
                  <a:cubicBezTo>
                    <a:pt x="20625" y="3651"/>
                    <a:pt x="20626" y="3648"/>
                    <a:pt x="20625" y="3646"/>
                  </a:cubicBezTo>
                  <a:cubicBezTo>
                    <a:pt x="20621" y="3626"/>
                    <a:pt x="20619" y="3597"/>
                    <a:pt x="20618" y="3571"/>
                  </a:cubicBezTo>
                  <a:cubicBezTo>
                    <a:pt x="20618" y="3568"/>
                    <a:pt x="20618" y="3567"/>
                    <a:pt x="20618" y="3565"/>
                  </a:cubicBezTo>
                  <a:cubicBezTo>
                    <a:pt x="20615" y="3442"/>
                    <a:pt x="20653" y="3252"/>
                    <a:pt x="20731" y="2983"/>
                  </a:cubicBezTo>
                  <a:cubicBezTo>
                    <a:pt x="20732" y="2978"/>
                    <a:pt x="20733" y="2976"/>
                    <a:pt x="20734" y="2971"/>
                  </a:cubicBezTo>
                  <a:cubicBezTo>
                    <a:pt x="20740" y="2950"/>
                    <a:pt x="20740" y="2935"/>
                    <a:pt x="20745" y="2914"/>
                  </a:cubicBezTo>
                  <a:cubicBezTo>
                    <a:pt x="20905" y="2307"/>
                    <a:pt x="20969" y="1336"/>
                    <a:pt x="20873" y="1182"/>
                  </a:cubicBezTo>
                  <a:cubicBezTo>
                    <a:pt x="20833" y="1158"/>
                    <a:pt x="20788" y="1239"/>
                    <a:pt x="20727" y="1432"/>
                  </a:cubicBezTo>
                  <a:cubicBezTo>
                    <a:pt x="20695" y="1536"/>
                    <a:pt x="20663" y="1646"/>
                    <a:pt x="20633" y="1782"/>
                  </a:cubicBezTo>
                  <a:cubicBezTo>
                    <a:pt x="20631" y="1790"/>
                    <a:pt x="20627" y="1799"/>
                    <a:pt x="20625" y="1807"/>
                  </a:cubicBezTo>
                  <a:cubicBezTo>
                    <a:pt x="20611" y="1863"/>
                    <a:pt x="20601" y="1893"/>
                    <a:pt x="20585" y="1958"/>
                  </a:cubicBezTo>
                  <a:cubicBezTo>
                    <a:pt x="20569" y="2024"/>
                    <a:pt x="20548" y="2091"/>
                    <a:pt x="20531" y="2158"/>
                  </a:cubicBezTo>
                  <a:cubicBezTo>
                    <a:pt x="20492" y="2301"/>
                    <a:pt x="20457" y="2434"/>
                    <a:pt x="20411" y="2583"/>
                  </a:cubicBezTo>
                  <a:cubicBezTo>
                    <a:pt x="20371" y="2712"/>
                    <a:pt x="20329" y="2826"/>
                    <a:pt x="20287" y="2946"/>
                  </a:cubicBezTo>
                  <a:cubicBezTo>
                    <a:pt x="20104" y="3479"/>
                    <a:pt x="19916" y="3944"/>
                    <a:pt x="19832" y="4009"/>
                  </a:cubicBezTo>
                  <a:cubicBezTo>
                    <a:pt x="19819" y="4151"/>
                    <a:pt x="19798" y="4292"/>
                    <a:pt x="19760" y="4459"/>
                  </a:cubicBezTo>
                  <a:cubicBezTo>
                    <a:pt x="19634" y="4999"/>
                    <a:pt x="19629" y="5505"/>
                    <a:pt x="19760" y="6097"/>
                  </a:cubicBezTo>
                  <a:cubicBezTo>
                    <a:pt x="19793" y="6229"/>
                    <a:pt x="19835" y="6370"/>
                    <a:pt x="19887" y="6548"/>
                  </a:cubicBezTo>
                  <a:lnTo>
                    <a:pt x="19949" y="6766"/>
                  </a:lnTo>
                  <a:lnTo>
                    <a:pt x="19952" y="6773"/>
                  </a:lnTo>
                  <a:lnTo>
                    <a:pt x="20171" y="7417"/>
                  </a:lnTo>
                  <a:lnTo>
                    <a:pt x="20142" y="8323"/>
                  </a:lnTo>
                  <a:cubicBezTo>
                    <a:pt x="20138" y="8487"/>
                    <a:pt x="20128" y="8731"/>
                    <a:pt x="20120" y="8943"/>
                  </a:cubicBezTo>
                  <a:lnTo>
                    <a:pt x="20094" y="9730"/>
                  </a:lnTo>
                  <a:lnTo>
                    <a:pt x="20018" y="12038"/>
                  </a:lnTo>
                  <a:lnTo>
                    <a:pt x="19672" y="12044"/>
                  </a:lnTo>
                  <a:cubicBezTo>
                    <a:pt x="19512" y="12049"/>
                    <a:pt x="19298" y="11968"/>
                    <a:pt x="19149" y="11857"/>
                  </a:cubicBezTo>
                  <a:cubicBezTo>
                    <a:pt x="19075" y="11813"/>
                    <a:pt x="19002" y="11771"/>
                    <a:pt x="18941" y="11719"/>
                  </a:cubicBezTo>
                  <a:cubicBezTo>
                    <a:pt x="18888" y="11673"/>
                    <a:pt x="18819" y="11622"/>
                    <a:pt x="18752" y="11575"/>
                  </a:cubicBezTo>
                  <a:cubicBezTo>
                    <a:pt x="18684" y="11538"/>
                    <a:pt x="18629" y="11510"/>
                    <a:pt x="18552" y="11469"/>
                  </a:cubicBezTo>
                  <a:cubicBezTo>
                    <a:pt x="18464" y="11422"/>
                    <a:pt x="18378" y="11370"/>
                    <a:pt x="18294" y="11319"/>
                  </a:cubicBezTo>
                  <a:cubicBezTo>
                    <a:pt x="18095" y="11217"/>
                    <a:pt x="17848" y="11038"/>
                    <a:pt x="17658" y="10856"/>
                  </a:cubicBezTo>
                  <a:cubicBezTo>
                    <a:pt x="17643" y="10842"/>
                    <a:pt x="17630" y="10825"/>
                    <a:pt x="17618" y="10812"/>
                  </a:cubicBezTo>
                  <a:cubicBezTo>
                    <a:pt x="17599" y="10794"/>
                    <a:pt x="17576" y="10780"/>
                    <a:pt x="17559" y="10762"/>
                  </a:cubicBezTo>
                  <a:cubicBezTo>
                    <a:pt x="17339" y="10524"/>
                    <a:pt x="17160" y="10394"/>
                    <a:pt x="16981" y="10362"/>
                  </a:cubicBezTo>
                  <a:cubicBezTo>
                    <a:pt x="16952" y="10361"/>
                    <a:pt x="16924" y="10367"/>
                    <a:pt x="16894" y="10368"/>
                  </a:cubicBezTo>
                  <a:cubicBezTo>
                    <a:pt x="16785" y="10383"/>
                    <a:pt x="16654" y="10419"/>
                    <a:pt x="16505" y="10481"/>
                  </a:cubicBezTo>
                  <a:cubicBezTo>
                    <a:pt x="16468" y="10503"/>
                    <a:pt x="16435" y="10528"/>
                    <a:pt x="16396" y="10556"/>
                  </a:cubicBezTo>
                  <a:cubicBezTo>
                    <a:pt x="16226" y="10678"/>
                    <a:pt x="15990" y="10781"/>
                    <a:pt x="15875" y="10781"/>
                  </a:cubicBezTo>
                  <a:cubicBezTo>
                    <a:pt x="15852" y="10781"/>
                    <a:pt x="15819" y="10763"/>
                    <a:pt x="15792" y="10756"/>
                  </a:cubicBezTo>
                  <a:cubicBezTo>
                    <a:pt x="15681" y="10758"/>
                    <a:pt x="15598" y="10696"/>
                    <a:pt x="15457" y="10581"/>
                  </a:cubicBezTo>
                  <a:cubicBezTo>
                    <a:pt x="15452" y="10577"/>
                    <a:pt x="15451" y="10572"/>
                    <a:pt x="15446" y="10568"/>
                  </a:cubicBezTo>
                  <a:cubicBezTo>
                    <a:pt x="15413" y="10543"/>
                    <a:pt x="15388" y="10521"/>
                    <a:pt x="15359" y="10493"/>
                  </a:cubicBezTo>
                  <a:cubicBezTo>
                    <a:pt x="15349" y="10484"/>
                    <a:pt x="15339" y="10472"/>
                    <a:pt x="15330" y="10462"/>
                  </a:cubicBezTo>
                  <a:cubicBezTo>
                    <a:pt x="15235" y="10368"/>
                    <a:pt x="15159" y="10275"/>
                    <a:pt x="15159" y="10206"/>
                  </a:cubicBezTo>
                  <a:cubicBezTo>
                    <a:pt x="15159" y="10202"/>
                    <a:pt x="15163" y="10190"/>
                    <a:pt x="15166" y="10181"/>
                  </a:cubicBezTo>
                  <a:lnTo>
                    <a:pt x="15108" y="10112"/>
                  </a:lnTo>
                  <a:lnTo>
                    <a:pt x="15188" y="9981"/>
                  </a:lnTo>
                  <a:cubicBezTo>
                    <a:pt x="15171" y="9820"/>
                    <a:pt x="15234" y="9706"/>
                    <a:pt x="15377" y="9674"/>
                  </a:cubicBezTo>
                  <a:lnTo>
                    <a:pt x="15694" y="9155"/>
                  </a:lnTo>
                  <a:cubicBezTo>
                    <a:pt x="15796" y="8979"/>
                    <a:pt x="15891" y="8804"/>
                    <a:pt x="15999" y="8630"/>
                  </a:cubicBezTo>
                  <a:cubicBezTo>
                    <a:pt x="16001" y="8625"/>
                    <a:pt x="16004" y="8622"/>
                    <a:pt x="16006" y="8617"/>
                  </a:cubicBezTo>
                  <a:cubicBezTo>
                    <a:pt x="16017" y="8594"/>
                    <a:pt x="16029" y="8577"/>
                    <a:pt x="16039" y="8555"/>
                  </a:cubicBezTo>
                  <a:cubicBezTo>
                    <a:pt x="16040" y="8553"/>
                    <a:pt x="16038" y="8550"/>
                    <a:pt x="16039" y="8549"/>
                  </a:cubicBezTo>
                  <a:cubicBezTo>
                    <a:pt x="16100" y="8403"/>
                    <a:pt x="16159" y="8305"/>
                    <a:pt x="16206" y="8236"/>
                  </a:cubicBezTo>
                  <a:cubicBezTo>
                    <a:pt x="16297" y="8081"/>
                    <a:pt x="16376" y="7967"/>
                    <a:pt x="16414" y="7967"/>
                  </a:cubicBezTo>
                  <a:cubicBezTo>
                    <a:pt x="16585" y="7677"/>
                    <a:pt x="16749" y="7386"/>
                    <a:pt x="16843" y="7179"/>
                  </a:cubicBezTo>
                  <a:cubicBezTo>
                    <a:pt x="16857" y="7130"/>
                    <a:pt x="16868" y="7079"/>
                    <a:pt x="16883" y="7029"/>
                  </a:cubicBezTo>
                  <a:cubicBezTo>
                    <a:pt x="16894" y="6892"/>
                    <a:pt x="16964" y="6694"/>
                    <a:pt x="17050" y="6560"/>
                  </a:cubicBezTo>
                  <a:cubicBezTo>
                    <a:pt x="17058" y="6548"/>
                    <a:pt x="17061" y="6546"/>
                    <a:pt x="17068" y="6535"/>
                  </a:cubicBezTo>
                  <a:cubicBezTo>
                    <a:pt x="17073" y="6528"/>
                    <a:pt x="17079" y="6503"/>
                    <a:pt x="17083" y="6497"/>
                  </a:cubicBezTo>
                  <a:cubicBezTo>
                    <a:pt x="17093" y="6484"/>
                    <a:pt x="17100" y="6483"/>
                    <a:pt x="17108" y="6472"/>
                  </a:cubicBezTo>
                  <a:cubicBezTo>
                    <a:pt x="17141" y="6426"/>
                    <a:pt x="17164" y="6410"/>
                    <a:pt x="17185" y="6404"/>
                  </a:cubicBezTo>
                  <a:lnTo>
                    <a:pt x="17210" y="6347"/>
                  </a:lnTo>
                  <a:lnTo>
                    <a:pt x="17239" y="6447"/>
                  </a:lnTo>
                  <a:cubicBezTo>
                    <a:pt x="17252" y="6478"/>
                    <a:pt x="17265" y="6518"/>
                    <a:pt x="17279" y="6579"/>
                  </a:cubicBezTo>
                  <a:cubicBezTo>
                    <a:pt x="17310" y="6656"/>
                    <a:pt x="17344" y="6753"/>
                    <a:pt x="17388" y="6904"/>
                  </a:cubicBezTo>
                  <a:cubicBezTo>
                    <a:pt x="17439" y="7075"/>
                    <a:pt x="17493" y="7221"/>
                    <a:pt x="17548" y="7348"/>
                  </a:cubicBezTo>
                  <a:cubicBezTo>
                    <a:pt x="17557" y="7368"/>
                    <a:pt x="17565" y="7385"/>
                    <a:pt x="17574" y="7404"/>
                  </a:cubicBezTo>
                  <a:cubicBezTo>
                    <a:pt x="17663" y="7595"/>
                    <a:pt x="17760" y="7738"/>
                    <a:pt x="17868" y="7829"/>
                  </a:cubicBezTo>
                  <a:cubicBezTo>
                    <a:pt x="17977" y="7921"/>
                    <a:pt x="18100" y="7967"/>
                    <a:pt x="18236" y="7967"/>
                  </a:cubicBezTo>
                  <a:lnTo>
                    <a:pt x="18519" y="7967"/>
                  </a:lnTo>
                  <a:lnTo>
                    <a:pt x="18399" y="7692"/>
                  </a:lnTo>
                  <a:lnTo>
                    <a:pt x="18349" y="7573"/>
                  </a:lnTo>
                  <a:cubicBezTo>
                    <a:pt x="18343" y="7561"/>
                    <a:pt x="18339" y="7548"/>
                    <a:pt x="18334" y="7536"/>
                  </a:cubicBezTo>
                  <a:cubicBezTo>
                    <a:pt x="18311" y="7482"/>
                    <a:pt x="18297" y="7433"/>
                    <a:pt x="18279" y="7385"/>
                  </a:cubicBezTo>
                  <a:cubicBezTo>
                    <a:pt x="18216" y="7209"/>
                    <a:pt x="18188" y="7025"/>
                    <a:pt x="18185" y="6748"/>
                  </a:cubicBezTo>
                  <a:cubicBezTo>
                    <a:pt x="18160" y="6362"/>
                    <a:pt x="18178" y="5867"/>
                    <a:pt x="18232" y="5291"/>
                  </a:cubicBezTo>
                  <a:cubicBezTo>
                    <a:pt x="18240" y="4986"/>
                    <a:pt x="18244" y="4715"/>
                    <a:pt x="18258" y="4309"/>
                  </a:cubicBezTo>
                  <a:cubicBezTo>
                    <a:pt x="18298" y="3048"/>
                    <a:pt x="18318" y="2344"/>
                    <a:pt x="18301" y="1895"/>
                  </a:cubicBezTo>
                  <a:cubicBezTo>
                    <a:pt x="18299" y="1856"/>
                    <a:pt x="18301" y="1799"/>
                    <a:pt x="18298" y="1764"/>
                  </a:cubicBezTo>
                  <a:cubicBezTo>
                    <a:pt x="18295" y="1714"/>
                    <a:pt x="18287" y="1681"/>
                    <a:pt x="18283" y="1639"/>
                  </a:cubicBezTo>
                  <a:cubicBezTo>
                    <a:pt x="18276" y="1580"/>
                    <a:pt x="18270" y="1514"/>
                    <a:pt x="18261" y="1464"/>
                  </a:cubicBezTo>
                  <a:cubicBezTo>
                    <a:pt x="18250" y="1397"/>
                    <a:pt x="18239" y="1343"/>
                    <a:pt x="18225" y="1288"/>
                  </a:cubicBezTo>
                  <a:cubicBezTo>
                    <a:pt x="18189" y="1170"/>
                    <a:pt x="18139" y="1073"/>
                    <a:pt x="18076" y="963"/>
                  </a:cubicBezTo>
                  <a:cubicBezTo>
                    <a:pt x="17863" y="598"/>
                    <a:pt x="17627" y="488"/>
                    <a:pt x="17061" y="488"/>
                  </a:cubicBezTo>
                  <a:cubicBezTo>
                    <a:pt x="16947" y="488"/>
                    <a:pt x="16833" y="479"/>
                    <a:pt x="16719" y="463"/>
                  </a:cubicBezTo>
                  <a:cubicBezTo>
                    <a:pt x="16600" y="456"/>
                    <a:pt x="16491" y="444"/>
                    <a:pt x="16399" y="413"/>
                  </a:cubicBezTo>
                  <a:cubicBezTo>
                    <a:pt x="16390" y="410"/>
                    <a:pt x="16379" y="404"/>
                    <a:pt x="16370" y="400"/>
                  </a:cubicBezTo>
                  <a:cubicBezTo>
                    <a:pt x="16339" y="389"/>
                    <a:pt x="16312" y="371"/>
                    <a:pt x="16283" y="357"/>
                  </a:cubicBezTo>
                  <a:cubicBezTo>
                    <a:pt x="16188" y="322"/>
                    <a:pt x="16107" y="286"/>
                    <a:pt x="16061" y="244"/>
                  </a:cubicBezTo>
                  <a:cubicBezTo>
                    <a:pt x="15880" y="78"/>
                    <a:pt x="15660" y="-3"/>
                    <a:pt x="15414" y="0"/>
                  </a:cubicBezTo>
                  <a:close/>
                  <a:moveTo>
                    <a:pt x="10085" y="18035"/>
                  </a:moveTo>
                  <a:cubicBezTo>
                    <a:pt x="10081" y="18027"/>
                    <a:pt x="10048" y="18074"/>
                    <a:pt x="9980" y="18166"/>
                  </a:cubicBezTo>
                  <a:cubicBezTo>
                    <a:pt x="9897" y="18278"/>
                    <a:pt x="9827" y="18392"/>
                    <a:pt x="9827" y="18423"/>
                  </a:cubicBezTo>
                  <a:cubicBezTo>
                    <a:pt x="9827" y="18545"/>
                    <a:pt x="9900" y="18469"/>
                    <a:pt x="10013" y="18223"/>
                  </a:cubicBezTo>
                  <a:cubicBezTo>
                    <a:pt x="10066" y="18105"/>
                    <a:pt x="10090" y="18043"/>
                    <a:pt x="10085" y="18035"/>
                  </a:cubicBezTo>
                  <a:close/>
                  <a:moveTo>
                    <a:pt x="10034" y="19129"/>
                  </a:moveTo>
                  <a:cubicBezTo>
                    <a:pt x="10031" y="19122"/>
                    <a:pt x="10022" y="19122"/>
                    <a:pt x="10009" y="19136"/>
                  </a:cubicBezTo>
                  <a:cubicBezTo>
                    <a:pt x="9957" y="19191"/>
                    <a:pt x="9876" y="19365"/>
                    <a:pt x="9827" y="19523"/>
                  </a:cubicBezTo>
                  <a:cubicBezTo>
                    <a:pt x="9697" y="19944"/>
                    <a:pt x="9786" y="19876"/>
                    <a:pt x="9958" y="19423"/>
                  </a:cubicBezTo>
                  <a:cubicBezTo>
                    <a:pt x="10019" y="19263"/>
                    <a:pt x="10046" y="19152"/>
                    <a:pt x="10034" y="19129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Hoefler Text" charset="0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038" y="661409"/>
            <a:ext cx="10790855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/>
          <a:srcRect t="23074"/>
          <a:stretch>
            <a:fillRect/>
          </a:stretch>
        </p:blipFill>
        <p:spPr>
          <a:xfrm>
            <a:off x="0" y="0"/>
            <a:ext cx="12192001" cy="6858889"/>
          </a:xfrm>
          <a:prstGeom prst="rect">
            <a:avLst/>
          </a:prstGeom>
        </p:spPr>
      </p:pic>
      <p:sp>
        <p:nvSpPr>
          <p:cNvPr id="40" name="Rectangle 18" descr="typeset_tile_2x.jpeg"/>
          <p:cNvSpPr/>
          <p:nvPr/>
        </p:nvSpPr>
        <p:spPr bwMode="auto">
          <a:xfrm>
            <a:off x="0" y="0"/>
            <a:ext cx="2041525" cy="50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50000"/>
              </a:srgbClr>
            </a:outerShdw>
          </a:effectLst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While-reading</a:t>
            </a:r>
          </a:p>
        </p:txBody>
      </p:sp>
      <p:sp>
        <p:nvSpPr>
          <p:cNvPr id="4" name="AutoShape 1"/>
          <p:cNvSpPr/>
          <p:nvPr/>
        </p:nvSpPr>
        <p:spPr bwMode="auto">
          <a:xfrm>
            <a:off x="4117116" y="1005465"/>
            <a:ext cx="7523902" cy="251728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28" y="0"/>
                </a:moveTo>
                <a:cubicBezTo>
                  <a:pt x="1218" y="0"/>
                  <a:pt x="1129" y="234"/>
                  <a:pt x="1129" y="523"/>
                </a:cubicBezTo>
                <a:lnTo>
                  <a:pt x="1129" y="9911"/>
                </a:lnTo>
                <a:lnTo>
                  <a:pt x="0" y="10958"/>
                </a:lnTo>
                <a:lnTo>
                  <a:pt x="1129" y="12007"/>
                </a:lnTo>
                <a:lnTo>
                  <a:pt x="1129" y="21074"/>
                </a:lnTo>
                <a:cubicBezTo>
                  <a:pt x="1129" y="21363"/>
                  <a:pt x="1218" y="21600"/>
                  <a:pt x="1328" y="21600"/>
                </a:cubicBezTo>
                <a:lnTo>
                  <a:pt x="21401" y="21600"/>
                </a:lnTo>
                <a:cubicBezTo>
                  <a:pt x="21511" y="21600"/>
                  <a:pt x="21600" y="21363"/>
                  <a:pt x="21600" y="21074"/>
                </a:cubicBezTo>
                <a:lnTo>
                  <a:pt x="21600" y="523"/>
                </a:lnTo>
                <a:cubicBezTo>
                  <a:pt x="21600" y="234"/>
                  <a:pt x="21511" y="0"/>
                  <a:pt x="21401" y="0"/>
                </a:cubicBezTo>
                <a:lnTo>
                  <a:pt x="1328" y="0"/>
                </a:lnTo>
                <a:close/>
              </a:path>
            </a:pathLst>
          </a:custGeom>
          <a:solidFill>
            <a:srgbClr val="B5ABBF"/>
          </a:solid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/>
            <a:r>
              <a:rPr lang="zh-CN" altLang="zh-CN" sz="2800" b="1" dirty="0">
                <a:solidFill>
                  <a:srgbClr val="FFFB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 </a:t>
            </a:r>
            <a:r>
              <a:rPr lang="en-US" altLang="zh-CN" sz="2800" b="1" dirty="0">
                <a:solidFill>
                  <a:srgbClr val="FFFB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 </a:t>
            </a:r>
            <a:r>
              <a:rPr lang="zh-CN" altLang="zh-CN" sz="2800" b="1" dirty="0">
                <a:solidFill>
                  <a:srgbClr val="FFFB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I usually visit my grandparents.</a:t>
            </a:r>
          </a:p>
          <a:p>
            <a:pPr algn="l" defTabSz="457200"/>
            <a:r>
              <a:rPr lang="en-US" altLang="zh-CN" sz="2800" b="1" dirty="0">
                <a:solidFill>
                  <a:srgbClr val="FFFB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 </a:t>
            </a:r>
            <a:r>
              <a:rPr lang="zh-CN" altLang="zh-CN" sz="2800" b="1" dirty="0">
                <a:solidFill>
                  <a:srgbClr val="FFFB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Su Yang and I like playing with their </a:t>
            </a:r>
            <a:r>
              <a:rPr lang="en-US" altLang="zh-CN" sz="2800" b="1" dirty="0">
                <a:solidFill>
                  <a:srgbClr val="FFFB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   </a:t>
            </a:r>
          </a:p>
          <a:p>
            <a:pPr algn="l" defTabSz="457200"/>
            <a:r>
              <a:rPr lang="en-US" altLang="zh-CN" sz="2800" b="1" dirty="0">
                <a:solidFill>
                  <a:srgbClr val="FFFB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 </a:t>
            </a:r>
            <a:r>
              <a:rPr lang="zh-CN" altLang="zh-CN" sz="2800" b="1" dirty="0">
                <a:solidFill>
                  <a:srgbClr val="FFFB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cat Kitty very much. We often have </a:t>
            </a:r>
            <a:endParaRPr lang="en-US" altLang="zh-CN" sz="2800" b="1" dirty="0">
              <a:solidFill>
                <a:srgbClr val="FFFB00"/>
              </a:solidFill>
              <a:latin typeface="Comic Sans MS" panose="030F0702030302020204" pitchFamily="66" charset="0"/>
              <a:cs typeface="Comic Sans MS" panose="030F0702030302020204" pitchFamily="66" charset="0"/>
              <a:sym typeface="Comic Sans MS" panose="030F0702030302020204" pitchFamily="66" charset="0"/>
            </a:endParaRPr>
          </a:p>
          <a:p>
            <a:pPr algn="l" defTabSz="457200"/>
            <a:r>
              <a:rPr lang="en-US" altLang="zh-CN" sz="2800" b="1" dirty="0">
                <a:solidFill>
                  <a:srgbClr val="FFFB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 </a:t>
            </a:r>
            <a:r>
              <a:rPr lang="zh-CN" altLang="zh-CN" sz="2800" b="1" dirty="0">
                <a:solidFill>
                  <a:srgbClr val="FFFB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dinner with our grandparents at </a:t>
            </a:r>
            <a:endParaRPr lang="en-US" altLang="zh-CN" sz="2800" b="1" dirty="0">
              <a:solidFill>
                <a:srgbClr val="FFFB00"/>
              </a:solidFill>
              <a:latin typeface="Comic Sans MS" panose="030F0702030302020204" pitchFamily="66" charset="0"/>
              <a:cs typeface="Comic Sans MS" panose="030F0702030302020204" pitchFamily="66" charset="0"/>
              <a:sym typeface="Comic Sans MS" panose="030F0702030302020204" pitchFamily="66" charset="0"/>
            </a:endParaRPr>
          </a:p>
          <a:p>
            <a:pPr algn="l" defTabSz="457200"/>
            <a:r>
              <a:rPr lang="en-US" altLang="zh-CN" sz="2800" b="1" dirty="0">
                <a:solidFill>
                  <a:srgbClr val="FFFB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 </a:t>
            </a:r>
            <a:r>
              <a:rPr lang="zh-CN" altLang="zh-CN" sz="2800" b="1" dirty="0">
                <a:solidFill>
                  <a:srgbClr val="FFFB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weekends.</a:t>
            </a:r>
            <a:endParaRPr lang="zh-CN" altLang="zh-CN" sz="2800" b="1" dirty="0">
              <a:solidFill>
                <a:srgbClr val="FFFB00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554" y="1142197"/>
            <a:ext cx="1332526" cy="5160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080" y="1608550"/>
            <a:ext cx="4497388" cy="5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0929" y="2084933"/>
            <a:ext cx="1212316" cy="4398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6035" y="2472978"/>
            <a:ext cx="1169987" cy="5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1" descr="pasted-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419" y="1328172"/>
            <a:ext cx="3325812" cy="2307022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6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9194" y="2472978"/>
            <a:ext cx="1673225" cy="5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8523" y="2899180"/>
            <a:ext cx="5201965" cy="4571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" name="Group 16"/>
          <p:cNvGrpSpPr/>
          <p:nvPr/>
        </p:nvGrpSpPr>
        <p:grpSpPr>
          <a:xfrm>
            <a:off x="58717" y="3654148"/>
            <a:ext cx="2976563" cy="3203852"/>
            <a:chOff x="-128261" y="-128688"/>
            <a:chExt cx="3458585" cy="4065662"/>
          </a:xfrm>
        </p:grpSpPr>
        <p:grpSp>
          <p:nvGrpSpPr>
            <p:cNvPr id="43" name="Group 17"/>
            <p:cNvGrpSpPr/>
            <p:nvPr/>
          </p:nvGrpSpPr>
          <p:grpSpPr>
            <a:xfrm>
              <a:off x="-128261" y="-128688"/>
              <a:ext cx="3458585" cy="4065662"/>
              <a:chOff x="-26661" y="-90625"/>
              <a:chExt cx="3458585" cy="4065661"/>
            </a:xfrm>
          </p:grpSpPr>
          <p:sp>
            <p:nvSpPr>
              <p:cNvPr id="45" name="AutoShape 18"/>
              <p:cNvSpPr/>
              <p:nvPr/>
            </p:nvSpPr>
            <p:spPr>
              <a:xfrm>
                <a:off x="101600" y="101600"/>
                <a:ext cx="3242684" cy="3722761"/>
              </a:xfrm>
              <a:prstGeom prst="roundRect">
                <a:avLst>
                  <a:gd name="adj" fmla="val 15000"/>
                </a:avLst>
              </a:prstGeom>
              <a:solidFill>
                <a:srgbClr val="FFFFFF"/>
              </a:solidFill>
              <a:ln w="9525">
                <a:noFill/>
              </a:ln>
            </p:spPr>
            <p:txBody>
              <a:bodyPr lIns="50800" tIns="50800" rIns="50800" bIns="5080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zh-CN" dirty="0">
                  <a:latin typeface="Hoefler Text" charset="0"/>
                </a:endParaRPr>
              </a:p>
            </p:txBody>
          </p:sp>
          <p:pic>
            <p:nvPicPr>
              <p:cNvPr id="46" name="Picture 1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26661" y="-90625"/>
                <a:ext cx="3458585" cy="4065661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44" name="Rectangle 20"/>
            <p:cNvSpPr/>
            <p:nvPr/>
          </p:nvSpPr>
          <p:spPr>
            <a:xfrm>
              <a:off x="248033" y="275317"/>
              <a:ext cx="2812608" cy="688120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50800" tIns="50800" rIns="50800" bIns="5080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zh-CN" sz="2800" dirty="0">
                  <a:solidFill>
                    <a:srgbClr val="000000"/>
                  </a:solidFill>
                  <a:latin typeface="Comic Sans MS" panose="030F0702030302020204" pitchFamily="66" charset="0"/>
                  <a:cs typeface="Comic Sans MS" panose="030F0702030302020204" pitchFamily="66" charset="0"/>
                  <a:sym typeface="Comic Sans MS" panose="030F0702030302020204" pitchFamily="66" charset="0"/>
                </a:rPr>
                <a:t>How to learn?</a:t>
              </a:r>
              <a:endParaRPr lang="zh-CN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sym typeface="Comic Sans MS" panose="030F0702030302020204" pitchFamily="66" charset="0"/>
              </a:endParaRPr>
            </a:p>
          </p:txBody>
        </p:sp>
      </p:grpSp>
      <p:sp>
        <p:nvSpPr>
          <p:cNvPr id="19" name="Rectangle 21"/>
          <p:cNvSpPr/>
          <p:nvPr/>
        </p:nvSpPr>
        <p:spPr>
          <a:xfrm>
            <a:off x="391479" y="4545043"/>
            <a:ext cx="2341988" cy="471924"/>
          </a:xfrm>
          <a:prstGeom prst="rect">
            <a:avLst/>
          </a:prstGeom>
          <a:noFill/>
          <a:ln w="12700">
            <a:noFill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4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A. </a:t>
            </a:r>
            <a:r>
              <a:rPr lang="zh-CN" altLang="en-US" sz="2400" dirty="0">
                <a:solidFill>
                  <a:srgbClr val="FF26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快速</a:t>
            </a:r>
            <a:r>
              <a:rPr lang="zh-CN" altLang="en-US" sz="24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浏览对话</a:t>
            </a:r>
          </a:p>
        </p:txBody>
      </p:sp>
      <p:sp>
        <p:nvSpPr>
          <p:cNvPr id="20" name="Rectangle 22"/>
          <p:cNvSpPr/>
          <p:nvPr/>
        </p:nvSpPr>
        <p:spPr>
          <a:xfrm>
            <a:off x="410529" y="4948400"/>
            <a:ext cx="2311530" cy="471924"/>
          </a:xfrm>
          <a:prstGeom prst="rect">
            <a:avLst/>
          </a:prstGeom>
          <a:noFill/>
          <a:ln w="12700">
            <a:noFill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4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B. </a:t>
            </a:r>
            <a:r>
              <a:rPr lang="zh-CN" altLang="en-US" sz="2400" dirty="0">
                <a:solidFill>
                  <a:srgbClr val="FF26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划出</a:t>
            </a:r>
            <a:r>
              <a:rPr lang="zh-CN" altLang="en-US" sz="24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关键词组</a:t>
            </a:r>
          </a:p>
        </p:txBody>
      </p:sp>
      <p:sp>
        <p:nvSpPr>
          <p:cNvPr id="21" name="Rectangle 23"/>
          <p:cNvSpPr/>
          <p:nvPr/>
        </p:nvSpPr>
        <p:spPr>
          <a:xfrm>
            <a:off x="416879" y="5346947"/>
            <a:ext cx="2303516" cy="471924"/>
          </a:xfrm>
          <a:prstGeom prst="rect">
            <a:avLst/>
          </a:prstGeom>
          <a:noFill/>
          <a:ln w="12700">
            <a:noFill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4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C. </a:t>
            </a:r>
            <a:r>
              <a:rPr lang="zh-CN" altLang="en-US" sz="2400" dirty="0">
                <a:solidFill>
                  <a:srgbClr val="FF26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圈出</a:t>
            </a:r>
            <a:r>
              <a:rPr lang="zh-CN" altLang="en-US" sz="24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频度副词</a:t>
            </a:r>
          </a:p>
        </p:txBody>
      </p:sp>
      <p:sp>
        <p:nvSpPr>
          <p:cNvPr id="23" name="Rectangle 24"/>
          <p:cNvSpPr/>
          <p:nvPr/>
        </p:nvSpPr>
        <p:spPr>
          <a:xfrm>
            <a:off x="393066" y="5746152"/>
            <a:ext cx="3026389" cy="779701"/>
          </a:xfrm>
          <a:prstGeom prst="rect">
            <a:avLst/>
          </a:prstGeom>
          <a:noFill/>
          <a:ln w="12700">
            <a:noFill/>
          </a:ln>
        </p:spPr>
        <p:txBody>
          <a:bodyPr wrap="squar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4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D. </a:t>
            </a:r>
            <a:r>
              <a:rPr lang="zh-CN" altLang="en-US" sz="2400" dirty="0">
                <a:solidFill>
                  <a:srgbClr val="FF26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完成</a:t>
            </a:r>
            <a:r>
              <a:rPr lang="zh-CN" altLang="en-US" sz="24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思维导</a:t>
            </a:r>
            <a:r>
              <a:rPr lang="zh-CN" altLang="en-US" sz="2400" dirty="0" smtClean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图</a:t>
            </a:r>
            <a:endParaRPr lang="en-US" altLang="zh-CN" sz="2400" dirty="0" smtClean="0">
              <a:solidFill>
                <a:srgbClr val="000000"/>
              </a:solidFill>
              <a:latin typeface="Comic Sans MS" panose="030F0702030302020204" pitchFamily="66" charset="0"/>
              <a:ea typeface="宋体" panose="02010600030101010101" pitchFamily="2" charset="-122"/>
              <a:sym typeface="Comic Sans MS" panose="030F0702030302020204" pitchFamily="66" charset="0"/>
            </a:endParaRPr>
          </a:p>
          <a:p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Comic Sans MS" panose="030F0702030302020204" pitchFamily="66" charset="0"/>
              </a:rPr>
              <a:t>（图片或单词词组）</a:t>
            </a:r>
            <a:endParaRPr lang="zh-CN" altLang="en-US" sz="2000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  <a:ea typeface="宋体" panose="02010600030101010101" pitchFamily="2" charset="-122"/>
              <a:sym typeface="Comic Sans MS" panose="030F0702030302020204" pitchFamily="66" charset="0"/>
            </a:endParaRPr>
          </a:p>
        </p:txBody>
      </p:sp>
      <p:pic>
        <p:nvPicPr>
          <p:cNvPr id="47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215350" y="2043119"/>
            <a:ext cx="4047561" cy="457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ectangle 10"/>
          <p:cNvSpPr/>
          <p:nvPr/>
        </p:nvSpPr>
        <p:spPr>
          <a:xfrm>
            <a:off x="7874551" y="942873"/>
            <a:ext cx="862416" cy="379591"/>
          </a:xfrm>
          <a:prstGeom prst="rect">
            <a:avLst/>
          </a:prstGeom>
          <a:noFill/>
          <a:ln w="12700">
            <a:noFill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b="1" dirty="0">
                <a:solidFill>
                  <a:srgbClr val="000000"/>
                </a:solidFill>
                <a:latin typeface="Hannotate TC Bold" charset="0"/>
                <a:cs typeface="Hannotate TC Bold" charset="0"/>
                <a:sym typeface="Hannotate TC Bold" charset="0"/>
              </a:rPr>
              <a:t>B. </a:t>
            </a:r>
            <a:r>
              <a:rPr lang="zh-CN" altLang="en-US" b="1" dirty="0">
                <a:solidFill>
                  <a:srgbClr val="000000"/>
                </a:solidFill>
                <a:latin typeface="Kaiti SC Bold" charset="0"/>
                <a:ea typeface="宋体" panose="02010600030101010101" pitchFamily="2" charset="-122"/>
                <a:sym typeface="Kaiti SC Bold" charset="0"/>
              </a:rPr>
              <a:t>参观</a:t>
            </a:r>
            <a:endParaRPr lang="zh-CN" altLang="en-US" b="1" dirty="0">
              <a:solidFill>
                <a:srgbClr val="000000"/>
              </a:solidFill>
              <a:latin typeface="Hannotate TC Bold" charset="0"/>
              <a:ea typeface="宋体" panose="02010600030101010101" pitchFamily="2" charset="-122"/>
              <a:sym typeface="Hannotate TC Bold" charset="0"/>
            </a:endParaRPr>
          </a:p>
        </p:txBody>
      </p:sp>
      <p:sp>
        <p:nvSpPr>
          <p:cNvPr id="12" name="Rectangle 9"/>
          <p:cNvSpPr/>
          <p:nvPr/>
        </p:nvSpPr>
        <p:spPr>
          <a:xfrm>
            <a:off x="6653460" y="965468"/>
            <a:ext cx="1046184" cy="379591"/>
          </a:xfrm>
          <a:prstGeom prst="rect">
            <a:avLst/>
          </a:prstGeom>
          <a:noFill/>
          <a:ln w="12700">
            <a:noFill/>
          </a:ln>
        </p:spPr>
        <p:txBody>
          <a:bodyPr wrap="non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b="1" dirty="0">
                <a:solidFill>
                  <a:srgbClr val="000000"/>
                </a:solidFill>
                <a:latin typeface="Hannotate TC Bold" charset="0"/>
                <a:cs typeface="Hannotate TC Bold" charset="0"/>
                <a:sym typeface="Hannotate TC Bold" charset="0"/>
              </a:rPr>
              <a:t> A. </a:t>
            </a:r>
            <a:r>
              <a:rPr lang="zh-CN" altLang="en-US" b="1" dirty="0">
                <a:solidFill>
                  <a:srgbClr val="000000"/>
                </a:solidFill>
                <a:latin typeface="Kaiti SC Bold" charset="0"/>
                <a:ea typeface="宋体" panose="02010600030101010101" pitchFamily="2" charset="-122"/>
                <a:sym typeface="Kaiti SC Bold" charset="0"/>
              </a:rPr>
              <a:t>拜访</a:t>
            </a:r>
            <a:r>
              <a:rPr lang="zh-CN" altLang="en-US" b="1" dirty="0">
                <a:solidFill>
                  <a:srgbClr val="000000"/>
                </a:solidFill>
                <a:latin typeface="Hannotate TC Bold" charset="0"/>
                <a:ea typeface="宋体" panose="02010600030101010101" pitchFamily="2" charset="-122"/>
                <a:sym typeface="Hannotate TC Bold" charset="0"/>
              </a:rPr>
              <a:t>  </a:t>
            </a:r>
          </a:p>
        </p:txBody>
      </p:sp>
      <p:sp>
        <p:nvSpPr>
          <p:cNvPr id="2" name="矩形 1"/>
          <p:cNvSpPr/>
          <p:nvPr/>
        </p:nvSpPr>
        <p:spPr>
          <a:xfrm>
            <a:off x="6786563" y="1149559"/>
            <a:ext cx="1197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visit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sp>
        <p:nvSpPr>
          <p:cNvPr id="48" name="圆角矩形标注 47"/>
          <p:cNvSpPr/>
          <p:nvPr/>
        </p:nvSpPr>
        <p:spPr>
          <a:xfrm>
            <a:off x="2443152" y="55295"/>
            <a:ext cx="7466023" cy="808755"/>
          </a:xfrm>
          <a:prstGeom prst="wedgeRoundRectCallout">
            <a:avLst>
              <a:gd name="adj1" fmla="val -55406"/>
              <a:gd name="adj2" fmla="val 14679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58420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2800" b="1" dirty="0">
                <a:solidFill>
                  <a:srgbClr val="FF26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What do you do at weekends, Su Hai ?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74551" y="3774662"/>
            <a:ext cx="4292999" cy="305165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716" y="3743456"/>
            <a:ext cx="4930035" cy="3114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  <p:bldP spid="13" grpId="0"/>
      <p:bldP spid="13" grpId="1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/>
          <a:srcRect t="23074"/>
          <a:stretch>
            <a:fillRect/>
          </a:stretch>
        </p:blipFill>
        <p:spPr>
          <a:xfrm>
            <a:off x="-5027" y="0"/>
            <a:ext cx="12192001" cy="6858889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>
            <a:off x="72045" y="661810"/>
            <a:ext cx="12063413" cy="30572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>
            <a:solidFill>
              <a:srgbClr val="89857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zh-CN" sz="24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Mike:   My grandparents live in the UK. I usually chat with them on the Internet </a:t>
            </a:r>
          </a:p>
          <a:p>
            <a:pPr algn="l"/>
            <a:r>
              <a:rPr lang="zh-CN" altLang="zh-CN" sz="24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          at weekends.  </a:t>
            </a:r>
          </a:p>
          <a:p>
            <a:pPr algn="l"/>
            <a:r>
              <a:rPr lang="zh-CN" altLang="zh-CN" sz="24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Su Hai: What does Helen do at weekends?</a:t>
            </a:r>
          </a:p>
          <a:p>
            <a:pPr algn="l"/>
            <a:r>
              <a:rPr lang="zh-CN" altLang="zh-CN" sz="24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Mike:   She always has dancing lessons. She sometimes goes to the cinema with</a:t>
            </a:r>
          </a:p>
          <a:p>
            <a:pPr algn="l"/>
            <a:r>
              <a:rPr lang="zh-CN" altLang="zh-CN" sz="24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          her friends.   </a:t>
            </a:r>
          </a:p>
          <a:p>
            <a:pPr algn="l"/>
            <a:r>
              <a:rPr lang="zh-CN" altLang="zh-CN" sz="24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Su Hai: What about you, Mike?</a:t>
            </a:r>
          </a:p>
          <a:p>
            <a:pPr algn="l"/>
            <a:r>
              <a:rPr lang="zh-CN" altLang="zh-CN" sz="24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Mike:   I usually play football with Liu Tao at weekends. I sometimes go to the </a:t>
            </a:r>
          </a:p>
          <a:p>
            <a:pPr algn="l"/>
            <a:r>
              <a:rPr lang="zh-CN" altLang="zh-CN" sz="2400" dirty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         park with my family. We usually fly a kite and have a picnic there.  </a:t>
            </a:r>
            <a:endParaRPr lang="zh-CN" altLang="zh-CN" sz="2400" dirty="0">
              <a:solidFill>
                <a:srgbClr val="000000"/>
              </a:solidFill>
              <a:latin typeface="Comic Sans MS" panose="030F0702030302020204" pitchFamily="66" charset="0"/>
              <a:ea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sp>
        <p:nvSpPr>
          <p:cNvPr id="68" name="Rectangle 18" descr="typeset_tile_2x.jpeg"/>
          <p:cNvSpPr/>
          <p:nvPr/>
        </p:nvSpPr>
        <p:spPr bwMode="auto">
          <a:xfrm>
            <a:off x="0" y="25732"/>
            <a:ext cx="4293031" cy="45653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dist="12700" algn="ctr" rotWithShape="0">
              <a:srgbClr val="000000">
                <a:alpha val="50000"/>
              </a:srgbClr>
            </a:outerShdw>
          </a:effectLst>
        </p:spPr>
        <p:txBody>
          <a:bodyPr wrap="square" lIns="50800" tIns="50800" rIns="50800" bIns="508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While-reading</a:t>
            </a:r>
            <a:r>
              <a:rPr kumimoji="0" lang="en-US" altLang="zh-CN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  </a:t>
            </a:r>
            <a:r>
              <a:rPr kumimoji="0" lang="en-US" altLang="zh-CN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Read and make</a:t>
            </a:r>
            <a:endParaRPr kumimoji="0" lang="zh-CN" altLang="zh-CN" sz="23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  <a:sym typeface="Comic Sans MS" panose="030F0702030302020204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102" y="3793323"/>
            <a:ext cx="2526394" cy="29851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368" y="3797635"/>
            <a:ext cx="2042660" cy="29808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06837">
            <a:off x="357737" y="1411240"/>
            <a:ext cx="6283450" cy="365763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/>
          <a:srcRect r="11032"/>
          <a:stretch>
            <a:fillRect/>
          </a:stretch>
        </p:blipFill>
        <p:spPr>
          <a:xfrm rot="885053">
            <a:off x="7620952" y="1085905"/>
            <a:ext cx="3868565" cy="4151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751</Words>
  <Application>Microsoft Office PowerPoint</Application>
  <PresentationFormat>宽屏</PresentationFormat>
  <Paragraphs>205</Paragraphs>
  <Slides>27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2" baseType="lpstr">
      <vt:lpstr>Hannotate TC Bold</vt:lpstr>
      <vt:lpstr>Hannotate TC Regular</vt:lpstr>
      <vt:lpstr>Hoefler Text</vt:lpstr>
      <vt:lpstr>Kaiti SC Bold</vt:lpstr>
      <vt:lpstr>New Peninim MT</vt:lpstr>
      <vt:lpstr>宋体</vt:lpstr>
      <vt:lpstr>Arial</vt:lpstr>
      <vt:lpstr>Bodoni MT Black</vt:lpstr>
      <vt:lpstr>Calibri</vt:lpstr>
      <vt:lpstr>Calibri Light</vt:lpstr>
      <vt:lpstr>Comic Sans MS</vt:lpstr>
      <vt:lpstr>Cooper Black</vt:lpstr>
      <vt:lpstr>Segoe UI Black</vt:lpstr>
      <vt:lpstr>Tahoma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</dc:creator>
  <cp:lastModifiedBy>Microsoft</cp:lastModifiedBy>
  <cp:revision>51</cp:revision>
  <dcterms:created xsi:type="dcterms:W3CDTF">2018-12-02T09:19:00Z</dcterms:created>
  <dcterms:modified xsi:type="dcterms:W3CDTF">2018-12-10T07:22:09Z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2052-10.1.0.7697</vt:lpwstr>
  </property>
</Properties>
</file>