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278" r:id="rId5"/>
    <p:sldId id="265" r:id="rId6"/>
    <p:sldId id="259" r:id="rId7"/>
    <p:sldId id="266" r:id="rId8"/>
    <p:sldId id="262" r:id="rId9"/>
    <p:sldId id="267" r:id="rId10"/>
    <p:sldId id="272" r:id="rId11"/>
    <p:sldId id="263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zh-TW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FF99"/>
    <a:srgbClr val="FF00FF"/>
    <a:srgbClr val="FCA3C6"/>
    <a:srgbClr val="F5AAD1"/>
    <a:srgbClr val="F3A2FD"/>
    <a:srgbClr val="FAA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594" y="-78"/>
      </p:cViewPr>
      <p:guideLst>
        <p:guide orient="horz" pos="223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4" name="幻灯片图像占位符 4099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4100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按一下以編輯母片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第二層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第三層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第四層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PMingLiU" panose="02020500000000000000" pitchFamily="18" charset="-120"/>
                <a:cs typeface="+mn-cs"/>
              </a:rPr>
              <a:t>第五層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TW" altLang="zh-CN" sz="1200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z="1200" strike="noStrike" noProof="1" dirty="0">
              <a:ea typeface="PMingLiU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049" descr="corbeil"/>
          <p:cNvPicPr>
            <a:picLocks noChangeAspect="1"/>
          </p:cNvPicPr>
          <p:nvPr/>
        </p:nvPicPr>
        <p:blipFill>
          <a:blip r:embed="rId2">
            <a:lum bright="6000"/>
          </a:blip>
          <a:srcRect b="66667"/>
          <a:stretch>
            <a:fillRect/>
          </a:stretch>
        </p:blipFill>
        <p:spPr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205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>
              <a:alpha val="4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pic>
        <p:nvPicPr>
          <p:cNvPr id="3076" name="图片 2051" descr="corbeil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6000" contrast="17999"/>
          </a:blip>
          <a:srcRect t="36000" r="42000"/>
          <a:stretch>
            <a:fillRect/>
          </a:stretch>
        </p:blipFill>
        <p:spPr>
          <a:xfrm>
            <a:off x="0" y="2836863"/>
            <a:ext cx="4876800" cy="403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Freeform 27"/>
          <p:cNvSpPr>
            <a:spLocks noChangeArrowheads="1"/>
          </p:cNvSpPr>
          <p:nvPr/>
        </p:nvSpPr>
        <p:spPr bwMode="auto">
          <a:xfrm rot="16200000">
            <a:off x="566738" y="-566737"/>
            <a:ext cx="1152525" cy="2286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9" y="3648"/>
              </a:cxn>
              <a:cxn ang="0">
                <a:pos x="1785" y="0"/>
              </a:cxn>
            </a:cxnLst>
            <a:rect l="0" t="0" r="r" b="b"/>
            <a:pathLst>
              <a:path w="1785" h="3648">
                <a:moveTo>
                  <a:pt x="0" y="0"/>
                </a:moveTo>
                <a:lnTo>
                  <a:pt x="1779" y="3648"/>
                </a:lnTo>
                <a:lnTo>
                  <a:pt x="1785" y="0"/>
                </a:lnTo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27"/>
          <p:cNvSpPr>
            <a:spLocks noChangeArrowheads="1"/>
          </p:cNvSpPr>
          <p:nvPr/>
        </p:nvSpPr>
        <p:spPr bwMode="auto">
          <a:xfrm rot="5400000">
            <a:off x="5705475" y="3419475"/>
            <a:ext cx="2305050" cy="457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79" y="3648"/>
              </a:cxn>
              <a:cxn ang="0">
                <a:pos x="1785" y="0"/>
              </a:cxn>
            </a:cxnLst>
            <a:rect l="0" t="0" r="r" b="b"/>
            <a:pathLst>
              <a:path w="1785" h="3648">
                <a:moveTo>
                  <a:pt x="0" y="0"/>
                </a:moveTo>
                <a:lnTo>
                  <a:pt x="1779" y="3648"/>
                </a:lnTo>
                <a:lnTo>
                  <a:pt x="1785" y="0"/>
                </a:lnTo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8" name="标题 2057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162050"/>
          </a:xfrm>
          <a:prstGeom prst="rect">
            <a:avLst/>
          </a:prstGeom>
          <a:noFill/>
          <a:ln w="0">
            <a:noFill/>
            <a:miter/>
          </a:ln>
        </p:spPr>
        <p:txBody>
          <a:bodyPr/>
          <a:lstStyle>
            <a:lvl1pPr lvl="0" algn="r">
              <a:defRPr sz="4400"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9" name="副标题 2058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609600"/>
          </a:xfrm>
          <a:prstGeom prst="rect">
            <a:avLst/>
          </a:prstGeom>
          <a:noFill/>
          <a:ln w="0">
            <a:noFill/>
            <a:miter/>
          </a:ln>
        </p:spPr>
        <p:txBody>
          <a:bodyPr/>
          <a:lstStyle>
            <a:lvl1pPr marL="0" lvl="0" indent="0" algn="r">
              <a:buNone/>
              <a:defRPr sz="2400" kern="1200">
                <a:latin typeface="Arial" panose="020B0604020202020204" pitchFamily="34" charset="0"/>
              </a:defRPr>
            </a:lvl1pPr>
            <a:lvl2pPr marL="457200" lvl="1" indent="-457200" algn="ctr">
              <a:buNone/>
              <a:defRPr sz="2400" kern="1200">
                <a:latin typeface="Arial" panose="020B0604020202020204" pitchFamily="34" charset="0"/>
              </a:defRPr>
            </a:lvl2pPr>
            <a:lvl3pPr marL="914400" lvl="2" indent="-914400" algn="ctr">
              <a:buNone/>
              <a:defRPr sz="2400" kern="1200">
                <a:latin typeface="Arial" panose="020B0604020202020204" pitchFamily="34" charset="0"/>
              </a:defRPr>
            </a:lvl3pPr>
            <a:lvl4pPr marL="1371600" lvl="3" indent="-1371600" algn="ctr">
              <a:buNone/>
              <a:defRPr sz="2400" kern="1200">
                <a:latin typeface="Arial" panose="020B0604020202020204" pitchFamily="34" charset="0"/>
              </a:defRPr>
            </a:lvl4pPr>
            <a:lvl5pPr marL="1828800" lvl="4" indent="-1828800" algn="ctr">
              <a:buNone/>
              <a:defRPr sz="2400" kern="1200">
                <a:latin typeface="Arial" panose="020B0604020202020204" pitchFamily="34" charset="0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日期占位符 2054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页脚占位符 2055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灯片编号占位符 2056"/>
          <p:cNvSpPr>
            <a:spLocks noGrp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icrosoft JhengHei" panose="020B0604030504040204" pitchFamily="34" charset="-12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jpe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25" descr="corbeil"/>
          <p:cNvPicPr>
            <a:picLocks noChangeAspect="1"/>
          </p:cNvPicPr>
          <p:nvPr/>
        </p:nvPicPr>
        <p:blipFill>
          <a:blip r:embed="rId12">
            <a:lum bright="6000"/>
          </a:blip>
          <a:srcRect b="72667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矩形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>
              <a:alpha val="4999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1028" name="未知"/>
          <p:cNvSpPr>
            <a:spLocks noChangeArrowheads="1"/>
          </p:cNvSpPr>
          <p:nvPr/>
        </p:nvSpPr>
        <p:spPr bwMode="auto">
          <a:xfrm rot="5400000">
            <a:off x="5295900" y="3009900"/>
            <a:ext cx="6858000" cy="838200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folHlink">
              <a:alpha val="29999"/>
            </a:schemeClr>
          </a:solidFill>
          <a:ln w="9525">
            <a:noFill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TW" altLang="zh-CN" strike="noStrike" noProof="1" dirty="0"/>
          </a:p>
        </p:txBody>
      </p:sp>
      <p:pic>
        <p:nvPicPr>
          <p:cNvPr id="1032" name="图片 1031" descr="hr-abhijit-sagade-0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47" t="44969" r="2586" b="29874"/>
          <a:stretch>
            <a:fillRect/>
          </a:stretch>
        </p:blipFill>
        <p:spPr>
          <a:xfrm>
            <a:off x="381000" y="1066800"/>
            <a:ext cx="6172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1032" descr="corbeil"/>
          <p:cNvPicPr>
            <a:picLocks noChangeAspect="1"/>
          </p:cNvPicPr>
          <p:nvPr/>
        </p:nvPicPr>
        <p:blipFill>
          <a:blip r:embed="rId14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lum bright="-6000" contrast="12000"/>
          </a:blip>
          <a:srcRect l="33000" t="32001"/>
          <a:stretch>
            <a:fillRect/>
          </a:stretch>
        </p:blipFill>
        <p:spPr>
          <a:xfrm>
            <a:off x="6477000" y="4814888"/>
            <a:ext cx="2667000" cy="204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标题 1033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1034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0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◆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Microsoft JhengHei" panose="020B0604030504040204" pitchFamily="34" charset="-12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日期占位符 307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PMingLiU" panose="02020500000000000000" pitchFamily="18" charset="-12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TW" altLang="zh-CN" strike="noStrike" noProof="1" dirty="0"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</a:fld>
            <a:endParaRPr lang="zh-TW" altLang="zh-CN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3" name="标题 3076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4" name="文本占位符 3077"/>
          <p:cNvSpPr/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0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76200"/>
            <a:ext cx="3873500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7156450" cy="1338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143000"/>
            <a:ext cx="8929688" cy="83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44588" y="2286000"/>
            <a:ext cx="65516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从小到大读一读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3000" y="3048000"/>
            <a:ext cx="4270375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从大到小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3000" y="3810000"/>
            <a:ext cx="42719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3000" y="4495800"/>
            <a:ext cx="42719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1143000"/>
            <a:ext cx="8994775" cy="83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文本框 2"/>
          <p:cNvSpPr txBox="1"/>
          <p:nvPr/>
        </p:nvSpPr>
        <p:spPr>
          <a:xfrm>
            <a:off x="762000" y="2209800"/>
            <a:ext cx="6553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相邻的数是（  ）和（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7" name="文本框 5"/>
          <p:cNvSpPr txBox="1"/>
          <p:nvPr/>
        </p:nvSpPr>
        <p:spPr>
          <a:xfrm>
            <a:off x="742950" y="2895600"/>
            <a:ext cx="7661275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en-US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前面一个数是（  ），后面一个数是（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8" name="文本框 6"/>
          <p:cNvSpPr txBox="1"/>
          <p:nvPr/>
        </p:nvSpPr>
        <p:spPr>
          <a:xfrm>
            <a:off x="687388" y="3967163"/>
            <a:ext cx="74834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，小于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的数有（  ）、（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9" name="文本框 3"/>
          <p:cNvSpPr txBox="1"/>
          <p:nvPr/>
        </p:nvSpPr>
        <p:spPr>
          <a:xfrm>
            <a:off x="685800" y="4500563"/>
            <a:ext cx="74834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之间的数是（  ）、（  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9438" y="2178050"/>
            <a:ext cx="7921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17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1225" y="2133600"/>
            <a:ext cx="79057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19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43400" y="2824163"/>
            <a:ext cx="7921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12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9975" y="3322638"/>
            <a:ext cx="792163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14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86400" y="3889375"/>
            <a:ext cx="792163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16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62800" y="3889375"/>
            <a:ext cx="79057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17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05400" y="4500563"/>
            <a:ext cx="790575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12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05600" y="4465638"/>
            <a:ext cx="790575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13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6638" name="文本框 3"/>
          <p:cNvSpPr txBox="1"/>
          <p:nvPr/>
        </p:nvSpPr>
        <p:spPr>
          <a:xfrm>
            <a:off x="666750" y="5064125"/>
            <a:ext cx="748347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5.13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，（  ）更接近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5300" y="5035550"/>
            <a:ext cx="79057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18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76200"/>
            <a:ext cx="6175375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828800"/>
            <a:ext cx="5872163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267200"/>
            <a:ext cx="6400800" cy="25574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9"/>
          <p:cNvGrpSpPr/>
          <p:nvPr/>
        </p:nvGrpSpPr>
        <p:grpSpPr>
          <a:xfrm>
            <a:off x="609600" y="3179763"/>
            <a:ext cx="444500" cy="381000"/>
            <a:chOff x="11659" y="3240"/>
            <a:chExt cx="701" cy="6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1659" y="3512"/>
              <a:ext cx="340" cy="32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" name="组合 10"/>
          <p:cNvGrpSpPr/>
          <p:nvPr/>
        </p:nvGrpSpPr>
        <p:grpSpPr>
          <a:xfrm>
            <a:off x="1841500" y="2743200"/>
            <a:ext cx="444500" cy="381000"/>
            <a:chOff x="11659" y="3240"/>
            <a:chExt cx="701" cy="6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" name="组合 13"/>
          <p:cNvGrpSpPr/>
          <p:nvPr/>
        </p:nvGrpSpPr>
        <p:grpSpPr>
          <a:xfrm>
            <a:off x="1460500" y="3352800"/>
            <a:ext cx="444500" cy="381000"/>
            <a:chOff x="11659" y="3240"/>
            <a:chExt cx="701" cy="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组合 16"/>
          <p:cNvGrpSpPr/>
          <p:nvPr/>
        </p:nvGrpSpPr>
        <p:grpSpPr>
          <a:xfrm>
            <a:off x="2755900" y="2362200"/>
            <a:ext cx="444500" cy="381000"/>
            <a:chOff x="11659" y="3240"/>
            <a:chExt cx="701" cy="6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组合 19"/>
          <p:cNvGrpSpPr/>
          <p:nvPr/>
        </p:nvGrpSpPr>
        <p:grpSpPr>
          <a:xfrm>
            <a:off x="2603500" y="3429000"/>
            <a:ext cx="444500" cy="381000"/>
            <a:chOff x="11659" y="3240"/>
            <a:chExt cx="701" cy="6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组合 22"/>
          <p:cNvGrpSpPr/>
          <p:nvPr/>
        </p:nvGrpSpPr>
        <p:grpSpPr>
          <a:xfrm>
            <a:off x="3594100" y="2590800"/>
            <a:ext cx="444500" cy="381000"/>
            <a:chOff x="11659" y="3240"/>
            <a:chExt cx="701" cy="6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组合 25"/>
          <p:cNvGrpSpPr/>
          <p:nvPr/>
        </p:nvGrpSpPr>
        <p:grpSpPr>
          <a:xfrm>
            <a:off x="3670300" y="3352800"/>
            <a:ext cx="444500" cy="381000"/>
            <a:chOff x="11659" y="3240"/>
            <a:chExt cx="701" cy="6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组合 28"/>
          <p:cNvGrpSpPr/>
          <p:nvPr/>
        </p:nvGrpSpPr>
        <p:grpSpPr>
          <a:xfrm>
            <a:off x="4508500" y="3124200"/>
            <a:ext cx="444500" cy="381000"/>
            <a:chOff x="11659" y="3240"/>
            <a:chExt cx="701" cy="6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" name="组合 31"/>
          <p:cNvGrpSpPr/>
          <p:nvPr/>
        </p:nvGrpSpPr>
        <p:grpSpPr>
          <a:xfrm>
            <a:off x="1917700" y="2133600"/>
            <a:ext cx="444500" cy="381000"/>
            <a:chOff x="11659" y="3240"/>
            <a:chExt cx="701" cy="60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" name="组合 34"/>
          <p:cNvGrpSpPr/>
          <p:nvPr/>
        </p:nvGrpSpPr>
        <p:grpSpPr>
          <a:xfrm>
            <a:off x="1003300" y="2514600"/>
            <a:ext cx="444500" cy="381000"/>
            <a:chOff x="11659" y="3240"/>
            <a:chExt cx="701" cy="6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" name="任意多边形 40"/>
          <p:cNvSpPr/>
          <p:nvPr/>
        </p:nvSpPr>
        <p:spPr>
          <a:xfrm>
            <a:off x="34925" y="1804988"/>
            <a:ext cx="5106988" cy="2189163"/>
          </a:xfrm>
          <a:custGeom>
            <a:avLst/>
            <a:gdLst>
              <a:gd name="connisteX0" fmla="*/ 866408 w 5106405"/>
              <a:gd name="connsiteY0" fmla="*/ 279882 h 2188081"/>
              <a:gd name="connisteX1" fmla="*/ 115838 w 5106405"/>
              <a:gd name="connsiteY1" fmla="*/ 1213967 h 2188081"/>
              <a:gd name="connisteX2" fmla="*/ 339358 w 5106405"/>
              <a:gd name="connsiteY2" fmla="*/ 1741017 h 2188081"/>
              <a:gd name="connisteX3" fmla="*/ 2617103 w 5106405"/>
              <a:gd name="connsiteY3" fmla="*/ 2188057 h 2188081"/>
              <a:gd name="connisteX4" fmla="*/ 4841508 w 5106405"/>
              <a:gd name="connsiteY4" fmla="*/ 1753717 h 2188081"/>
              <a:gd name="connisteX5" fmla="*/ 4828173 w 5106405"/>
              <a:gd name="connsiteY5" fmla="*/ 990447 h 2188081"/>
              <a:gd name="connisteX6" fmla="*/ 3498483 w 5106405"/>
              <a:gd name="connsiteY6" fmla="*/ 477367 h 2188081"/>
              <a:gd name="connisteX7" fmla="*/ 1879868 w 5106405"/>
              <a:gd name="connsiteY7" fmla="*/ 3022 h 2188081"/>
              <a:gd name="connisteX8" fmla="*/ 774333 w 5106405"/>
              <a:gd name="connsiteY8" fmla="*/ 305917 h 21880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5106405" h="2188082">
                <a:moveTo>
                  <a:pt x="866408" y="279882"/>
                </a:moveTo>
                <a:cubicBezTo>
                  <a:pt x="712103" y="456412"/>
                  <a:pt x="221248" y="921867"/>
                  <a:pt x="115838" y="1213967"/>
                </a:cubicBezTo>
                <a:cubicBezTo>
                  <a:pt x="10428" y="1506067"/>
                  <a:pt x="-161022" y="1546072"/>
                  <a:pt x="339358" y="1741017"/>
                </a:cubicBezTo>
                <a:cubicBezTo>
                  <a:pt x="839738" y="1935962"/>
                  <a:pt x="1716673" y="2185517"/>
                  <a:pt x="2617103" y="2188057"/>
                </a:cubicBezTo>
                <a:cubicBezTo>
                  <a:pt x="3517533" y="2190597"/>
                  <a:pt x="4399548" y="1993112"/>
                  <a:pt x="4841508" y="1753717"/>
                </a:cubicBezTo>
                <a:cubicBezTo>
                  <a:pt x="5283468" y="1514322"/>
                  <a:pt x="5096778" y="1245717"/>
                  <a:pt x="4828173" y="990447"/>
                </a:cubicBezTo>
                <a:cubicBezTo>
                  <a:pt x="4559568" y="735177"/>
                  <a:pt x="4088398" y="674852"/>
                  <a:pt x="3498483" y="477367"/>
                </a:cubicBezTo>
                <a:cubicBezTo>
                  <a:pt x="2908568" y="279882"/>
                  <a:pt x="2424698" y="37312"/>
                  <a:pt x="1879868" y="3022"/>
                </a:cubicBezTo>
                <a:cubicBezTo>
                  <a:pt x="1335038" y="-31268"/>
                  <a:pt x="962928" y="236067"/>
                  <a:pt x="774333" y="305917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组合 41"/>
          <p:cNvGrpSpPr/>
          <p:nvPr/>
        </p:nvGrpSpPr>
        <p:grpSpPr>
          <a:xfrm>
            <a:off x="3594100" y="4572000"/>
            <a:ext cx="444500" cy="381000"/>
            <a:chOff x="11659" y="3240"/>
            <a:chExt cx="701" cy="600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3" name="组合 44"/>
          <p:cNvGrpSpPr/>
          <p:nvPr/>
        </p:nvGrpSpPr>
        <p:grpSpPr>
          <a:xfrm>
            <a:off x="3898900" y="5181600"/>
            <a:ext cx="444500" cy="381000"/>
            <a:chOff x="11659" y="3240"/>
            <a:chExt cx="701" cy="600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6" name="组合 50"/>
          <p:cNvGrpSpPr/>
          <p:nvPr/>
        </p:nvGrpSpPr>
        <p:grpSpPr>
          <a:xfrm>
            <a:off x="2984500" y="5486400"/>
            <a:ext cx="444500" cy="381000"/>
            <a:chOff x="11659" y="3240"/>
            <a:chExt cx="701" cy="600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9" name="组合 53"/>
          <p:cNvGrpSpPr/>
          <p:nvPr/>
        </p:nvGrpSpPr>
        <p:grpSpPr>
          <a:xfrm>
            <a:off x="2603500" y="4800600"/>
            <a:ext cx="444500" cy="381000"/>
            <a:chOff x="11659" y="3240"/>
            <a:chExt cx="701" cy="600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2" name="组合 56"/>
          <p:cNvGrpSpPr/>
          <p:nvPr/>
        </p:nvGrpSpPr>
        <p:grpSpPr>
          <a:xfrm>
            <a:off x="2222500" y="5943600"/>
            <a:ext cx="444500" cy="381000"/>
            <a:chOff x="11659" y="3240"/>
            <a:chExt cx="701" cy="600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5" name="组合 59"/>
          <p:cNvGrpSpPr/>
          <p:nvPr/>
        </p:nvGrpSpPr>
        <p:grpSpPr>
          <a:xfrm>
            <a:off x="1612900" y="5257800"/>
            <a:ext cx="444500" cy="381000"/>
            <a:chOff x="11659" y="3240"/>
            <a:chExt cx="701" cy="600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8" name="组合 62"/>
          <p:cNvGrpSpPr/>
          <p:nvPr/>
        </p:nvGrpSpPr>
        <p:grpSpPr>
          <a:xfrm>
            <a:off x="1612900" y="4648200"/>
            <a:ext cx="444500" cy="381000"/>
            <a:chOff x="11659" y="3240"/>
            <a:chExt cx="701" cy="600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9" name="组合 65"/>
          <p:cNvGrpSpPr/>
          <p:nvPr/>
        </p:nvGrpSpPr>
        <p:grpSpPr>
          <a:xfrm>
            <a:off x="1308100" y="6324600"/>
            <a:ext cx="444500" cy="381000"/>
            <a:chOff x="11659" y="3240"/>
            <a:chExt cx="701" cy="600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0" name="组合 68"/>
          <p:cNvGrpSpPr/>
          <p:nvPr/>
        </p:nvGrpSpPr>
        <p:grpSpPr>
          <a:xfrm>
            <a:off x="546100" y="5638800"/>
            <a:ext cx="444500" cy="381000"/>
            <a:chOff x="11659" y="3240"/>
            <a:chExt cx="701" cy="60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42" name="组合 71"/>
          <p:cNvGrpSpPr/>
          <p:nvPr/>
        </p:nvGrpSpPr>
        <p:grpSpPr>
          <a:xfrm>
            <a:off x="698500" y="4724400"/>
            <a:ext cx="444500" cy="381000"/>
            <a:chOff x="11659" y="3240"/>
            <a:chExt cx="701" cy="60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1659" y="3513"/>
              <a:ext cx="340" cy="327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11999" y="3240"/>
              <a:ext cx="361" cy="60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6" name="任意多边形 75"/>
          <p:cNvSpPr/>
          <p:nvPr/>
        </p:nvSpPr>
        <p:spPr>
          <a:xfrm>
            <a:off x="190500" y="4203700"/>
            <a:ext cx="4291013" cy="2514600"/>
          </a:xfrm>
          <a:custGeom>
            <a:avLst/>
            <a:gdLst>
              <a:gd name="connisteX0" fmla="*/ 513715 w 4291330"/>
              <a:gd name="connsiteY0" fmla="*/ 158115 h 2513965"/>
              <a:gd name="connisteX1" fmla="*/ 447675 w 4291330"/>
              <a:gd name="connsiteY1" fmla="*/ 158115 h 2513965"/>
              <a:gd name="connisteX2" fmla="*/ 381635 w 4291330"/>
              <a:gd name="connsiteY2" fmla="*/ 158115 h 2513965"/>
              <a:gd name="connisteX3" fmla="*/ 316230 w 4291330"/>
              <a:gd name="connsiteY3" fmla="*/ 197485 h 2513965"/>
              <a:gd name="connisteX4" fmla="*/ 250190 w 4291330"/>
              <a:gd name="connsiteY4" fmla="*/ 224155 h 2513965"/>
              <a:gd name="connisteX5" fmla="*/ 184150 w 4291330"/>
              <a:gd name="connsiteY5" fmla="*/ 263525 h 2513965"/>
              <a:gd name="connisteX6" fmla="*/ 118745 w 4291330"/>
              <a:gd name="connsiteY6" fmla="*/ 316230 h 2513965"/>
              <a:gd name="connisteX7" fmla="*/ 79375 w 4291330"/>
              <a:gd name="connsiteY7" fmla="*/ 381635 h 2513965"/>
              <a:gd name="connisteX8" fmla="*/ 66040 w 4291330"/>
              <a:gd name="connsiteY8" fmla="*/ 447675 h 2513965"/>
              <a:gd name="connisteX9" fmla="*/ 39370 w 4291330"/>
              <a:gd name="connsiteY9" fmla="*/ 513715 h 2513965"/>
              <a:gd name="connisteX10" fmla="*/ 39370 w 4291330"/>
              <a:gd name="connsiteY10" fmla="*/ 579120 h 2513965"/>
              <a:gd name="connisteX11" fmla="*/ 39370 w 4291330"/>
              <a:gd name="connsiteY11" fmla="*/ 645160 h 2513965"/>
              <a:gd name="connisteX12" fmla="*/ 39370 w 4291330"/>
              <a:gd name="connsiteY12" fmla="*/ 710565 h 2513965"/>
              <a:gd name="connisteX13" fmla="*/ 39370 w 4291330"/>
              <a:gd name="connsiteY13" fmla="*/ 789940 h 2513965"/>
              <a:gd name="connisteX14" fmla="*/ 26670 w 4291330"/>
              <a:gd name="connsiteY14" fmla="*/ 855980 h 2513965"/>
              <a:gd name="connisteX15" fmla="*/ 13335 w 4291330"/>
              <a:gd name="connsiteY15" fmla="*/ 921385 h 2513965"/>
              <a:gd name="connisteX16" fmla="*/ 0 w 4291330"/>
              <a:gd name="connsiteY16" fmla="*/ 1000760 h 2513965"/>
              <a:gd name="connisteX17" fmla="*/ 0 w 4291330"/>
              <a:gd name="connsiteY17" fmla="*/ 1066165 h 2513965"/>
              <a:gd name="connisteX18" fmla="*/ 0 w 4291330"/>
              <a:gd name="connsiteY18" fmla="*/ 1132205 h 2513965"/>
              <a:gd name="connisteX19" fmla="*/ 0 w 4291330"/>
              <a:gd name="connsiteY19" fmla="*/ 1197610 h 2513965"/>
              <a:gd name="connisteX20" fmla="*/ 0 w 4291330"/>
              <a:gd name="connsiteY20" fmla="*/ 1263650 h 2513965"/>
              <a:gd name="connisteX21" fmla="*/ 0 w 4291330"/>
              <a:gd name="connsiteY21" fmla="*/ 1329690 h 2513965"/>
              <a:gd name="connisteX22" fmla="*/ 0 w 4291330"/>
              <a:gd name="connsiteY22" fmla="*/ 1395095 h 2513965"/>
              <a:gd name="connisteX23" fmla="*/ 0 w 4291330"/>
              <a:gd name="connsiteY23" fmla="*/ 1461135 h 2513965"/>
              <a:gd name="connisteX24" fmla="*/ 0 w 4291330"/>
              <a:gd name="connsiteY24" fmla="*/ 1527175 h 2513965"/>
              <a:gd name="connisteX25" fmla="*/ 0 w 4291330"/>
              <a:gd name="connsiteY25" fmla="*/ 1592580 h 2513965"/>
              <a:gd name="connisteX26" fmla="*/ 0 w 4291330"/>
              <a:gd name="connsiteY26" fmla="*/ 1658620 h 2513965"/>
              <a:gd name="connisteX27" fmla="*/ 0 w 4291330"/>
              <a:gd name="connsiteY27" fmla="*/ 1724660 h 2513965"/>
              <a:gd name="connisteX28" fmla="*/ 0 w 4291330"/>
              <a:gd name="connsiteY28" fmla="*/ 1790065 h 2513965"/>
              <a:gd name="connisteX29" fmla="*/ 0 w 4291330"/>
              <a:gd name="connsiteY29" fmla="*/ 1856105 h 2513965"/>
              <a:gd name="connisteX30" fmla="*/ 0 w 4291330"/>
              <a:gd name="connsiteY30" fmla="*/ 1922145 h 2513965"/>
              <a:gd name="connisteX31" fmla="*/ 13335 w 4291330"/>
              <a:gd name="connsiteY31" fmla="*/ 1987550 h 2513965"/>
              <a:gd name="connisteX32" fmla="*/ 26670 w 4291330"/>
              <a:gd name="connsiteY32" fmla="*/ 2053590 h 2513965"/>
              <a:gd name="connisteX33" fmla="*/ 52705 w 4291330"/>
              <a:gd name="connsiteY33" fmla="*/ 2119630 h 2513965"/>
              <a:gd name="connisteX34" fmla="*/ 79375 w 4291330"/>
              <a:gd name="connsiteY34" fmla="*/ 2185035 h 2513965"/>
              <a:gd name="connisteX35" fmla="*/ 105410 w 4291330"/>
              <a:gd name="connsiteY35" fmla="*/ 2251075 h 2513965"/>
              <a:gd name="connisteX36" fmla="*/ 158115 w 4291330"/>
              <a:gd name="connsiteY36" fmla="*/ 2316480 h 2513965"/>
              <a:gd name="connisteX37" fmla="*/ 236855 w 4291330"/>
              <a:gd name="connsiteY37" fmla="*/ 2369185 h 2513965"/>
              <a:gd name="connisteX38" fmla="*/ 302895 w 4291330"/>
              <a:gd name="connsiteY38" fmla="*/ 2409190 h 2513965"/>
              <a:gd name="connisteX39" fmla="*/ 368935 w 4291330"/>
              <a:gd name="connsiteY39" fmla="*/ 2421890 h 2513965"/>
              <a:gd name="connisteX40" fmla="*/ 434340 w 4291330"/>
              <a:gd name="connsiteY40" fmla="*/ 2448560 h 2513965"/>
              <a:gd name="connisteX41" fmla="*/ 500380 w 4291330"/>
              <a:gd name="connsiteY41" fmla="*/ 2461895 h 2513965"/>
              <a:gd name="connisteX42" fmla="*/ 579120 w 4291330"/>
              <a:gd name="connsiteY42" fmla="*/ 2474595 h 2513965"/>
              <a:gd name="connisteX43" fmla="*/ 645160 w 4291330"/>
              <a:gd name="connsiteY43" fmla="*/ 2474595 h 2513965"/>
              <a:gd name="connisteX44" fmla="*/ 711200 w 4291330"/>
              <a:gd name="connsiteY44" fmla="*/ 2487930 h 2513965"/>
              <a:gd name="connisteX45" fmla="*/ 789940 w 4291330"/>
              <a:gd name="connsiteY45" fmla="*/ 2501265 h 2513965"/>
              <a:gd name="connisteX46" fmla="*/ 868680 w 4291330"/>
              <a:gd name="connsiteY46" fmla="*/ 2513965 h 2513965"/>
              <a:gd name="connisteX47" fmla="*/ 948055 w 4291330"/>
              <a:gd name="connsiteY47" fmla="*/ 2513965 h 2513965"/>
              <a:gd name="connisteX48" fmla="*/ 1026795 w 4291330"/>
              <a:gd name="connsiteY48" fmla="*/ 2513965 h 2513965"/>
              <a:gd name="connisteX49" fmla="*/ 1092835 w 4291330"/>
              <a:gd name="connsiteY49" fmla="*/ 2513965 h 2513965"/>
              <a:gd name="connisteX50" fmla="*/ 1158240 w 4291330"/>
              <a:gd name="connsiteY50" fmla="*/ 2513965 h 2513965"/>
              <a:gd name="connisteX51" fmla="*/ 1224280 w 4291330"/>
              <a:gd name="connsiteY51" fmla="*/ 2513965 h 2513965"/>
              <a:gd name="connisteX52" fmla="*/ 1290320 w 4291330"/>
              <a:gd name="connsiteY52" fmla="*/ 2513965 h 2513965"/>
              <a:gd name="connisteX53" fmla="*/ 1369060 w 4291330"/>
              <a:gd name="connsiteY53" fmla="*/ 2513965 h 2513965"/>
              <a:gd name="connisteX54" fmla="*/ 1435100 w 4291330"/>
              <a:gd name="connsiteY54" fmla="*/ 2513965 h 2513965"/>
              <a:gd name="connisteX55" fmla="*/ 1500505 w 4291330"/>
              <a:gd name="connsiteY55" fmla="*/ 2513965 h 2513965"/>
              <a:gd name="connisteX56" fmla="*/ 1566545 w 4291330"/>
              <a:gd name="connsiteY56" fmla="*/ 2513965 h 2513965"/>
              <a:gd name="connisteX57" fmla="*/ 1632585 w 4291330"/>
              <a:gd name="connsiteY57" fmla="*/ 2513965 h 2513965"/>
              <a:gd name="connisteX58" fmla="*/ 1697990 w 4291330"/>
              <a:gd name="connsiteY58" fmla="*/ 2501265 h 2513965"/>
              <a:gd name="connisteX59" fmla="*/ 1764030 w 4291330"/>
              <a:gd name="connsiteY59" fmla="*/ 2487930 h 2513965"/>
              <a:gd name="connisteX60" fmla="*/ 1830070 w 4291330"/>
              <a:gd name="connsiteY60" fmla="*/ 2474595 h 2513965"/>
              <a:gd name="connisteX61" fmla="*/ 1895475 w 4291330"/>
              <a:gd name="connsiteY61" fmla="*/ 2474595 h 2513965"/>
              <a:gd name="connisteX62" fmla="*/ 1974850 w 4291330"/>
              <a:gd name="connsiteY62" fmla="*/ 2435225 h 2513965"/>
              <a:gd name="connisteX63" fmla="*/ 2040255 w 4291330"/>
              <a:gd name="connsiteY63" fmla="*/ 2409190 h 2513965"/>
              <a:gd name="connisteX64" fmla="*/ 2106295 w 4291330"/>
              <a:gd name="connsiteY64" fmla="*/ 2369185 h 2513965"/>
              <a:gd name="connisteX65" fmla="*/ 2172335 w 4291330"/>
              <a:gd name="connsiteY65" fmla="*/ 2316480 h 2513965"/>
              <a:gd name="connisteX66" fmla="*/ 2237740 w 4291330"/>
              <a:gd name="connsiteY66" fmla="*/ 2290445 h 2513965"/>
              <a:gd name="connisteX67" fmla="*/ 2303780 w 4291330"/>
              <a:gd name="connsiteY67" fmla="*/ 2251075 h 2513965"/>
              <a:gd name="connisteX68" fmla="*/ 2382520 w 4291330"/>
              <a:gd name="connsiteY68" fmla="*/ 2211705 h 2513965"/>
              <a:gd name="connisteX69" fmla="*/ 2448560 w 4291330"/>
              <a:gd name="connsiteY69" fmla="*/ 2171700 h 2513965"/>
              <a:gd name="connisteX70" fmla="*/ 2514600 w 4291330"/>
              <a:gd name="connsiteY70" fmla="*/ 2145665 h 2513965"/>
              <a:gd name="connisteX71" fmla="*/ 2580005 w 4291330"/>
              <a:gd name="connsiteY71" fmla="*/ 2092960 h 2513965"/>
              <a:gd name="connisteX72" fmla="*/ 2659380 w 4291330"/>
              <a:gd name="connsiteY72" fmla="*/ 2053590 h 2513965"/>
              <a:gd name="connisteX73" fmla="*/ 2724785 w 4291330"/>
              <a:gd name="connsiteY73" fmla="*/ 2000885 h 2513965"/>
              <a:gd name="connisteX74" fmla="*/ 2790825 w 4291330"/>
              <a:gd name="connsiteY74" fmla="*/ 1961515 h 2513965"/>
              <a:gd name="connisteX75" fmla="*/ 2856230 w 4291330"/>
              <a:gd name="connsiteY75" fmla="*/ 1922145 h 2513965"/>
              <a:gd name="connisteX76" fmla="*/ 2922270 w 4291330"/>
              <a:gd name="connsiteY76" fmla="*/ 1895475 h 2513965"/>
              <a:gd name="connisteX77" fmla="*/ 2988310 w 4291330"/>
              <a:gd name="connsiteY77" fmla="*/ 1882140 h 2513965"/>
              <a:gd name="connisteX78" fmla="*/ 3053715 w 4291330"/>
              <a:gd name="connsiteY78" fmla="*/ 1856105 h 2513965"/>
              <a:gd name="connisteX79" fmla="*/ 3119755 w 4291330"/>
              <a:gd name="connsiteY79" fmla="*/ 1842770 h 2513965"/>
              <a:gd name="connisteX80" fmla="*/ 3185795 w 4291330"/>
              <a:gd name="connsiteY80" fmla="*/ 1816735 h 2513965"/>
              <a:gd name="connisteX81" fmla="*/ 3251200 w 4291330"/>
              <a:gd name="connsiteY81" fmla="*/ 1803400 h 2513965"/>
              <a:gd name="connisteX82" fmla="*/ 3317240 w 4291330"/>
              <a:gd name="connsiteY82" fmla="*/ 1777365 h 2513965"/>
              <a:gd name="connisteX83" fmla="*/ 3383280 w 4291330"/>
              <a:gd name="connsiteY83" fmla="*/ 1764030 h 2513965"/>
              <a:gd name="connisteX84" fmla="*/ 3448685 w 4291330"/>
              <a:gd name="connsiteY84" fmla="*/ 1737360 h 2513965"/>
              <a:gd name="connisteX85" fmla="*/ 3514725 w 4291330"/>
              <a:gd name="connsiteY85" fmla="*/ 1697990 h 2513965"/>
              <a:gd name="connisteX86" fmla="*/ 3580765 w 4291330"/>
              <a:gd name="connsiteY86" fmla="*/ 1671955 h 2513965"/>
              <a:gd name="connisteX87" fmla="*/ 3646170 w 4291330"/>
              <a:gd name="connsiteY87" fmla="*/ 1632585 h 2513965"/>
              <a:gd name="connisteX88" fmla="*/ 3712210 w 4291330"/>
              <a:gd name="connsiteY88" fmla="*/ 1605915 h 2513965"/>
              <a:gd name="connisteX89" fmla="*/ 3778250 w 4291330"/>
              <a:gd name="connsiteY89" fmla="*/ 1566545 h 2513965"/>
              <a:gd name="connisteX90" fmla="*/ 3843655 w 4291330"/>
              <a:gd name="connsiteY90" fmla="*/ 1513840 h 2513965"/>
              <a:gd name="connisteX91" fmla="*/ 3909695 w 4291330"/>
              <a:gd name="connsiteY91" fmla="*/ 1461135 h 2513965"/>
              <a:gd name="connisteX92" fmla="*/ 3975100 w 4291330"/>
              <a:gd name="connsiteY92" fmla="*/ 1395095 h 2513965"/>
              <a:gd name="connisteX93" fmla="*/ 4015105 w 4291330"/>
              <a:gd name="connsiteY93" fmla="*/ 1329690 h 2513965"/>
              <a:gd name="connisteX94" fmla="*/ 4080510 w 4291330"/>
              <a:gd name="connsiteY94" fmla="*/ 1276985 h 2513965"/>
              <a:gd name="connisteX95" fmla="*/ 4146550 w 4291330"/>
              <a:gd name="connsiteY95" fmla="*/ 1237615 h 2513965"/>
              <a:gd name="connisteX96" fmla="*/ 4225290 w 4291330"/>
              <a:gd name="connsiteY96" fmla="*/ 1184910 h 2513965"/>
              <a:gd name="connisteX97" fmla="*/ 4277995 w 4291330"/>
              <a:gd name="connsiteY97" fmla="*/ 1118870 h 2513965"/>
              <a:gd name="connisteX98" fmla="*/ 4291330 w 4291330"/>
              <a:gd name="connsiteY98" fmla="*/ 1040130 h 2513965"/>
              <a:gd name="connisteX99" fmla="*/ 4291330 w 4291330"/>
              <a:gd name="connsiteY99" fmla="*/ 974090 h 2513965"/>
              <a:gd name="connisteX100" fmla="*/ 4291330 w 4291330"/>
              <a:gd name="connsiteY100" fmla="*/ 908050 h 2513965"/>
              <a:gd name="connisteX101" fmla="*/ 4277995 w 4291330"/>
              <a:gd name="connsiteY101" fmla="*/ 842645 h 2513965"/>
              <a:gd name="connisteX102" fmla="*/ 4238625 w 4291330"/>
              <a:gd name="connsiteY102" fmla="*/ 776605 h 2513965"/>
              <a:gd name="connisteX103" fmla="*/ 4212590 w 4291330"/>
              <a:gd name="connsiteY103" fmla="*/ 710565 h 2513965"/>
              <a:gd name="connisteX104" fmla="*/ 4172585 w 4291330"/>
              <a:gd name="connsiteY104" fmla="*/ 631825 h 2513965"/>
              <a:gd name="connisteX105" fmla="*/ 4107180 w 4291330"/>
              <a:gd name="connsiteY105" fmla="*/ 565785 h 2513965"/>
              <a:gd name="connisteX106" fmla="*/ 4067810 w 4291330"/>
              <a:gd name="connsiteY106" fmla="*/ 500380 h 2513965"/>
              <a:gd name="connisteX107" fmla="*/ 3988435 w 4291330"/>
              <a:gd name="connsiteY107" fmla="*/ 421005 h 2513965"/>
              <a:gd name="connisteX108" fmla="*/ 3935730 w 4291330"/>
              <a:gd name="connsiteY108" fmla="*/ 342265 h 2513965"/>
              <a:gd name="connisteX109" fmla="*/ 3870325 w 4291330"/>
              <a:gd name="connsiteY109" fmla="*/ 276225 h 2513965"/>
              <a:gd name="connisteX110" fmla="*/ 3830320 w 4291330"/>
              <a:gd name="connsiteY110" fmla="*/ 210820 h 2513965"/>
              <a:gd name="connisteX111" fmla="*/ 3764915 w 4291330"/>
              <a:gd name="connsiteY111" fmla="*/ 171450 h 2513965"/>
              <a:gd name="connisteX112" fmla="*/ 3698875 w 4291330"/>
              <a:gd name="connsiteY112" fmla="*/ 144780 h 2513965"/>
              <a:gd name="connisteX113" fmla="*/ 3633470 w 4291330"/>
              <a:gd name="connsiteY113" fmla="*/ 105410 h 2513965"/>
              <a:gd name="connisteX114" fmla="*/ 3554095 w 4291330"/>
              <a:gd name="connsiteY114" fmla="*/ 92075 h 2513965"/>
              <a:gd name="connisteX115" fmla="*/ 3475355 w 4291330"/>
              <a:gd name="connsiteY115" fmla="*/ 92075 h 2513965"/>
              <a:gd name="connisteX116" fmla="*/ 3395980 w 4291330"/>
              <a:gd name="connsiteY116" fmla="*/ 92075 h 2513965"/>
              <a:gd name="connisteX117" fmla="*/ 3330575 w 4291330"/>
              <a:gd name="connsiteY117" fmla="*/ 92075 h 2513965"/>
              <a:gd name="connisteX118" fmla="*/ 3251200 w 4291330"/>
              <a:gd name="connsiteY118" fmla="*/ 92075 h 2513965"/>
              <a:gd name="connisteX119" fmla="*/ 3185795 w 4291330"/>
              <a:gd name="connsiteY119" fmla="*/ 92075 h 2513965"/>
              <a:gd name="connisteX120" fmla="*/ 3119755 w 4291330"/>
              <a:gd name="connsiteY120" fmla="*/ 92075 h 2513965"/>
              <a:gd name="connisteX121" fmla="*/ 3053715 w 4291330"/>
              <a:gd name="connsiteY121" fmla="*/ 92075 h 2513965"/>
              <a:gd name="connisteX122" fmla="*/ 2974975 w 4291330"/>
              <a:gd name="connsiteY122" fmla="*/ 92075 h 2513965"/>
              <a:gd name="connisteX123" fmla="*/ 2908935 w 4291330"/>
              <a:gd name="connsiteY123" fmla="*/ 92075 h 2513965"/>
              <a:gd name="connisteX124" fmla="*/ 2816860 w 4291330"/>
              <a:gd name="connsiteY124" fmla="*/ 92075 h 2513965"/>
              <a:gd name="connisteX125" fmla="*/ 2724785 w 4291330"/>
              <a:gd name="connsiteY125" fmla="*/ 78740 h 2513965"/>
              <a:gd name="connisteX126" fmla="*/ 2659380 w 4291330"/>
              <a:gd name="connsiteY126" fmla="*/ 78740 h 2513965"/>
              <a:gd name="connisteX127" fmla="*/ 2593340 w 4291330"/>
              <a:gd name="connsiteY127" fmla="*/ 66040 h 2513965"/>
              <a:gd name="connisteX128" fmla="*/ 2527300 w 4291330"/>
              <a:gd name="connsiteY128" fmla="*/ 52705 h 2513965"/>
              <a:gd name="connisteX129" fmla="*/ 2461895 w 4291330"/>
              <a:gd name="connsiteY129" fmla="*/ 52705 h 2513965"/>
              <a:gd name="connisteX130" fmla="*/ 2382520 w 4291330"/>
              <a:gd name="connsiteY130" fmla="*/ 52705 h 2513965"/>
              <a:gd name="connisteX131" fmla="*/ 2317115 w 4291330"/>
              <a:gd name="connsiteY131" fmla="*/ 52705 h 2513965"/>
              <a:gd name="connisteX132" fmla="*/ 2251075 w 4291330"/>
              <a:gd name="connsiteY132" fmla="*/ 52705 h 2513965"/>
              <a:gd name="connisteX133" fmla="*/ 2185035 w 4291330"/>
              <a:gd name="connsiteY133" fmla="*/ 52705 h 2513965"/>
              <a:gd name="connisteX134" fmla="*/ 2119630 w 4291330"/>
              <a:gd name="connsiteY134" fmla="*/ 52705 h 2513965"/>
              <a:gd name="connisteX135" fmla="*/ 2053590 w 4291330"/>
              <a:gd name="connsiteY135" fmla="*/ 52705 h 2513965"/>
              <a:gd name="connisteX136" fmla="*/ 1987550 w 4291330"/>
              <a:gd name="connsiteY136" fmla="*/ 26670 h 2513965"/>
              <a:gd name="connisteX137" fmla="*/ 1922145 w 4291330"/>
              <a:gd name="connsiteY137" fmla="*/ 26670 h 2513965"/>
              <a:gd name="connisteX138" fmla="*/ 1856105 w 4291330"/>
              <a:gd name="connsiteY138" fmla="*/ 26670 h 2513965"/>
              <a:gd name="connisteX139" fmla="*/ 1790065 w 4291330"/>
              <a:gd name="connsiteY139" fmla="*/ 26670 h 2513965"/>
              <a:gd name="connisteX140" fmla="*/ 1724660 w 4291330"/>
              <a:gd name="connsiteY140" fmla="*/ 26670 h 2513965"/>
              <a:gd name="connisteX141" fmla="*/ 1658620 w 4291330"/>
              <a:gd name="connsiteY141" fmla="*/ 26670 h 2513965"/>
              <a:gd name="connisteX142" fmla="*/ 1592580 w 4291330"/>
              <a:gd name="connsiteY142" fmla="*/ 26670 h 2513965"/>
              <a:gd name="connisteX143" fmla="*/ 1527175 w 4291330"/>
              <a:gd name="connsiteY143" fmla="*/ 0 h 2513965"/>
              <a:gd name="connisteX144" fmla="*/ 1461135 w 4291330"/>
              <a:gd name="connsiteY144" fmla="*/ 0 h 2513965"/>
              <a:gd name="connisteX145" fmla="*/ 1395730 w 4291330"/>
              <a:gd name="connsiteY145" fmla="*/ 0 h 2513965"/>
              <a:gd name="connisteX146" fmla="*/ 1329690 w 4291330"/>
              <a:gd name="connsiteY146" fmla="*/ 0 h 2513965"/>
              <a:gd name="connisteX147" fmla="*/ 1263650 w 4291330"/>
              <a:gd name="connsiteY147" fmla="*/ 0 h 2513965"/>
              <a:gd name="connisteX148" fmla="*/ 1198245 w 4291330"/>
              <a:gd name="connsiteY148" fmla="*/ 0 h 2513965"/>
              <a:gd name="connisteX149" fmla="*/ 1132205 w 4291330"/>
              <a:gd name="connsiteY149" fmla="*/ 0 h 2513965"/>
              <a:gd name="connisteX150" fmla="*/ 1053465 w 4291330"/>
              <a:gd name="connsiteY150" fmla="*/ 13335 h 2513965"/>
              <a:gd name="connisteX151" fmla="*/ 987425 w 4291330"/>
              <a:gd name="connsiteY151" fmla="*/ 39370 h 2513965"/>
              <a:gd name="connisteX152" fmla="*/ 921385 w 4291330"/>
              <a:gd name="connsiteY152" fmla="*/ 78740 h 2513965"/>
              <a:gd name="connisteX153" fmla="*/ 842645 w 4291330"/>
              <a:gd name="connsiteY153" fmla="*/ 78740 h 2513965"/>
              <a:gd name="connisteX154" fmla="*/ 763905 w 4291330"/>
              <a:gd name="connsiteY154" fmla="*/ 92075 h 2513965"/>
              <a:gd name="connisteX155" fmla="*/ 684530 w 4291330"/>
              <a:gd name="connsiteY155" fmla="*/ 105410 h 2513965"/>
              <a:gd name="connisteX156" fmla="*/ 619125 w 4291330"/>
              <a:gd name="connsiteY156" fmla="*/ 118745 h 2513965"/>
              <a:gd name="connisteX157" fmla="*/ 553085 w 4291330"/>
              <a:gd name="connsiteY157" fmla="*/ 118745 h 2513965"/>
              <a:gd name="connisteX158" fmla="*/ 487045 w 4291330"/>
              <a:gd name="connsiteY158" fmla="*/ 131445 h 2513965"/>
              <a:gd name="connisteX159" fmla="*/ 513715 w 4291330"/>
              <a:gd name="connsiteY159" fmla="*/ 158115 h 25139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</a:cxnLst>
            <a:rect l="l" t="t" r="r" b="b"/>
            <a:pathLst>
              <a:path w="4291330" h="2513965">
                <a:moveTo>
                  <a:pt x="513715" y="158115"/>
                </a:moveTo>
                <a:lnTo>
                  <a:pt x="447675" y="158115"/>
                </a:lnTo>
                <a:lnTo>
                  <a:pt x="381635" y="158115"/>
                </a:lnTo>
                <a:lnTo>
                  <a:pt x="316230" y="197485"/>
                </a:lnTo>
                <a:lnTo>
                  <a:pt x="250190" y="224155"/>
                </a:lnTo>
                <a:lnTo>
                  <a:pt x="184150" y="263525"/>
                </a:lnTo>
                <a:lnTo>
                  <a:pt x="118745" y="316230"/>
                </a:lnTo>
                <a:lnTo>
                  <a:pt x="79375" y="381635"/>
                </a:lnTo>
                <a:lnTo>
                  <a:pt x="66040" y="447675"/>
                </a:lnTo>
                <a:lnTo>
                  <a:pt x="39370" y="513715"/>
                </a:lnTo>
                <a:lnTo>
                  <a:pt x="39370" y="579120"/>
                </a:lnTo>
                <a:lnTo>
                  <a:pt x="39370" y="645160"/>
                </a:lnTo>
                <a:lnTo>
                  <a:pt x="39370" y="710565"/>
                </a:lnTo>
                <a:lnTo>
                  <a:pt x="39370" y="789940"/>
                </a:lnTo>
                <a:lnTo>
                  <a:pt x="26670" y="855980"/>
                </a:lnTo>
                <a:lnTo>
                  <a:pt x="13335" y="921385"/>
                </a:lnTo>
                <a:lnTo>
                  <a:pt x="0" y="1000760"/>
                </a:lnTo>
                <a:lnTo>
                  <a:pt x="0" y="1066165"/>
                </a:lnTo>
                <a:lnTo>
                  <a:pt x="0" y="1132205"/>
                </a:lnTo>
                <a:lnTo>
                  <a:pt x="0" y="1197610"/>
                </a:lnTo>
                <a:lnTo>
                  <a:pt x="0" y="1263650"/>
                </a:lnTo>
                <a:lnTo>
                  <a:pt x="0" y="1329690"/>
                </a:lnTo>
                <a:lnTo>
                  <a:pt x="0" y="1395095"/>
                </a:lnTo>
                <a:lnTo>
                  <a:pt x="0" y="1461135"/>
                </a:lnTo>
                <a:lnTo>
                  <a:pt x="0" y="1527175"/>
                </a:lnTo>
                <a:lnTo>
                  <a:pt x="0" y="1592580"/>
                </a:lnTo>
                <a:lnTo>
                  <a:pt x="0" y="1658620"/>
                </a:lnTo>
                <a:lnTo>
                  <a:pt x="0" y="1724660"/>
                </a:lnTo>
                <a:lnTo>
                  <a:pt x="0" y="1790065"/>
                </a:lnTo>
                <a:lnTo>
                  <a:pt x="0" y="1856105"/>
                </a:lnTo>
                <a:lnTo>
                  <a:pt x="0" y="1922145"/>
                </a:lnTo>
                <a:lnTo>
                  <a:pt x="13335" y="1987550"/>
                </a:lnTo>
                <a:lnTo>
                  <a:pt x="26670" y="2053590"/>
                </a:lnTo>
                <a:lnTo>
                  <a:pt x="52705" y="2119630"/>
                </a:lnTo>
                <a:lnTo>
                  <a:pt x="79375" y="2185035"/>
                </a:lnTo>
                <a:lnTo>
                  <a:pt x="105410" y="2251075"/>
                </a:lnTo>
                <a:lnTo>
                  <a:pt x="158115" y="2316480"/>
                </a:lnTo>
                <a:lnTo>
                  <a:pt x="236855" y="2369185"/>
                </a:lnTo>
                <a:lnTo>
                  <a:pt x="302895" y="2409190"/>
                </a:lnTo>
                <a:lnTo>
                  <a:pt x="368935" y="2421890"/>
                </a:lnTo>
                <a:lnTo>
                  <a:pt x="434340" y="2448560"/>
                </a:lnTo>
                <a:lnTo>
                  <a:pt x="500380" y="2461895"/>
                </a:lnTo>
                <a:lnTo>
                  <a:pt x="579120" y="2474595"/>
                </a:lnTo>
                <a:lnTo>
                  <a:pt x="645160" y="2474595"/>
                </a:lnTo>
                <a:lnTo>
                  <a:pt x="711200" y="2487930"/>
                </a:lnTo>
                <a:lnTo>
                  <a:pt x="789940" y="2501265"/>
                </a:lnTo>
                <a:lnTo>
                  <a:pt x="868680" y="2513965"/>
                </a:lnTo>
                <a:lnTo>
                  <a:pt x="948055" y="2513965"/>
                </a:lnTo>
                <a:lnTo>
                  <a:pt x="1026795" y="2513965"/>
                </a:lnTo>
                <a:lnTo>
                  <a:pt x="1092835" y="2513965"/>
                </a:lnTo>
                <a:lnTo>
                  <a:pt x="1158240" y="2513965"/>
                </a:lnTo>
                <a:lnTo>
                  <a:pt x="1224280" y="2513965"/>
                </a:lnTo>
                <a:lnTo>
                  <a:pt x="1290320" y="2513965"/>
                </a:lnTo>
                <a:lnTo>
                  <a:pt x="1369060" y="2513965"/>
                </a:lnTo>
                <a:lnTo>
                  <a:pt x="1435100" y="2513965"/>
                </a:lnTo>
                <a:lnTo>
                  <a:pt x="1500505" y="2513965"/>
                </a:lnTo>
                <a:lnTo>
                  <a:pt x="1566545" y="2513965"/>
                </a:lnTo>
                <a:lnTo>
                  <a:pt x="1632585" y="2513965"/>
                </a:lnTo>
                <a:lnTo>
                  <a:pt x="1697990" y="2501265"/>
                </a:lnTo>
                <a:lnTo>
                  <a:pt x="1764030" y="2487930"/>
                </a:lnTo>
                <a:lnTo>
                  <a:pt x="1830070" y="2474595"/>
                </a:lnTo>
                <a:lnTo>
                  <a:pt x="1895475" y="2474595"/>
                </a:lnTo>
                <a:lnTo>
                  <a:pt x="1974850" y="2435225"/>
                </a:lnTo>
                <a:lnTo>
                  <a:pt x="2040255" y="2409190"/>
                </a:lnTo>
                <a:lnTo>
                  <a:pt x="2106295" y="2369185"/>
                </a:lnTo>
                <a:lnTo>
                  <a:pt x="2172335" y="2316480"/>
                </a:lnTo>
                <a:lnTo>
                  <a:pt x="2237740" y="2290445"/>
                </a:lnTo>
                <a:lnTo>
                  <a:pt x="2303780" y="2251075"/>
                </a:lnTo>
                <a:lnTo>
                  <a:pt x="2382520" y="2211705"/>
                </a:lnTo>
                <a:lnTo>
                  <a:pt x="2448560" y="2171700"/>
                </a:lnTo>
                <a:lnTo>
                  <a:pt x="2514600" y="2145665"/>
                </a:lnTo>
                <a:lnTo>
                  <a:pt x="2580005" y="2092960"/>
                </a:lnTo>
                <a:lnTo>
                  <a:pt x="2659380" y="2053590"/>
                </a:lnTo>
                <a:lnTo>
                  <a:pt x="2724785" y="2000885"/>
                </a:lnTo>
                <a:lnTo>
                  <a:pt x="2790825" y="1961515"/>
                </a:lnTo>
                <a:lnTo>
                  <a:pt x="2856230" y="1922145"/>
                </a:lnTo>
                <a:lnTo>
                  <a:pt x="2922270" y="1895475"/>
                </a:lnTo>
                <a:lnTo>
                  <a:pt x="2988310" y="1882140"/>
                </a:lnTo>
                <a:lnTo>
                  <a:pt x="3053715" y="1856105"/>
                </a:lnTo>
                <a:lnTo>
                  <a:pt x="3119755" y="1842770"/>
                </a:lnTo>
                <a:lnTo>
                  <a:pt x="3185795" y="1816735"/>
                </a:lnTo>
                <a:lnTo>
                  <a:pt x="3251200" y="1803400"/>
                </a:lnTo>
                <a:lnTo>
                  <a:pt x="3317240" y="1777365"/>
                </a:lnTo>
                <a:lnTo>
                  <a:pt x="3383280" y="1764030"/>
                </a:lnTo>
                <a:lnTo>
                  <a:pt x="3448685" y="1737360"/>
                </a:lnTo>
                <a:lnTo>
                  <a:pt x="3514725" y="1697990"/>
                </a:lnTo>
                <a:lnTo>
                  <a:pt x="3580765" y="1671955"/>
                </a:lnTo>
                <a:lnTo>
                  <a:pt x="3646170" y="1632585"/>
                </a:lnTo>
                <a:lnTo>
                  <a:pt x="3712210" y="1605915"/>
                </a:lnTo>
                <a:lnTo>
                  <a:pt x="3778250" y="1566545"/>
                </a:lnTo>
                <a:lnTo>
                  <a:pt x="3843655" y="1513840"/>
                </a:lnTo>
                <a:lnTo>
                  <a:pt x="3909695" y="1461135"/>
                </a:lnTo>
                <a:lnTo>
                  <a:pt x="3975100" y="1395095"/>
                </a:lnTo>
                <a:lnTo>
                  <a:pt x="4015105" y="1329690"/>
                </a:lnTo>
                <a:lnTo>
                  <a:pt x="4080510" y="1276985"/>
                </a:lnTo>
                <a:lnTo>
                  <a:pt x="4146550" y="1237615"/>
                </a:lnTo>
                <a:lnTo>
                  <a:pt x="4225290" y="1184910"/>
                </a:lnTo>
                <a:lnTo>
                  <a:pt x="4277995" y="1118870"/>
                </a:lnTo>
                <a:lnTo>
                  <a:pt x="4291330" y="1040130"/>
                </a:lnTo>
                <a:lnTo>
                  <a:pt x="4291330" y="974090"/>
                </a:lnTo>
                <a:lnTo>
                  <a:pt x="4291330" y="908050"/>
                </a:lnTo>
                <a:lnTo>
                  <a:pt x="4277995" y="842645"/>
                </a:lnTo>
                <a:lnTo>
                  <a:pt x="4238625" y="776605"/>
                </a:lnTo>
                <a:lnTo>
                  <a:pt x="4212590" y="710565"/>
                </a:lnTo>
                <a:lnTo>
                  <a:pt x="4172585" y="631825"/>
                </a:lnTo>
                <a:lnTo>
                  <a:pt x="4107180" y="565785"/>
                </a:lnTo>
                <a:lnTo>
                  <a:pt x="4067810" y="500380"/>
                </a:lnTo>
                <a:lnTo>
                  <a:pt x="3988435" y="421005"/>
                </a:lnTo>
                <a:lnTo>
                  <a:pt x="3935730" y="342265"/>
                </a:lnTo>
                <a:lnTo>
                  <a:pt x="3870325" y="276225"/>
                </a:lnTo>
                <a:lnTo>
                  <a:pt x="3830320" y="210820"/>
                </a:lnTo>
                <a:lnTo>
                  <a:pt x="3764915" y="171450"/>
                </a:lnTo>
                <a:lnTo>
                  <a:pt x="3698875" y="144780"/>
                </a:lnTo>
                <a:lnTo>
                  <a:pt x="3633470" y="105410"/>
                </a:lnTo>
                <a:lnTo>
                  <a:pt x="3554095" y="92075"/>
                </a:lnTo>
                <a:lnTo>
                  <a:pt x="3475355" y="92075"/>
                </a:lnTo>
                <a:lnTo>
                  <a:pt x="3395980" y="92075"/>
                </a:lnTo>
                <a:lnTo>
                  <a:pt x="3330575" y="92075"/>
                </a:lnTo>
                <a:lnTo>
                  <a:pt x="3251200" y="92075"/>
                </a:lnTo>
                <a:lnTo>
                  <a:pt x="3185795" y="92075"/>
                </a:lnTo>
                <a:lnTo>
                  <a:pt x="3119755" y="92075"/>
                </a:lnTo>
                <a:lnTo>
                  <a:pt x="3053715" y="92075"/>
                </a:lnTo>
                <a:lnTo>
                  <a:pt x="2974975" y="92075"/>
                </a:lnTo>
                <a:lnTo>
                  <a:pt x="2908935" y="92075"/>
                </a:lnTo>
                <a:lnTo>
                  <a:pt x="2816860" y="92075"/>
                </a:lnTo>
                <a:lnTo>
                  <a:pt x="2724785" y="78740"/>
                </a:lnTo>
                <a:lnTo>
                  <a:pt x="2659380" y="78740"/>
                </a:lnTo>
                <a:lnTo>
                  <a:pt x="2593340" y="66040"/>
                </a:lnTo>
                <a:lnTo>
                  <a:pt x="2527300" y="52705"/>
                </a:lnTo>
                <a:lnTo>
                  <a:pt x="2461895" y="52705"/>
                </a:lnTo>
                <a:lnTo>
                  <a:pt x="2382520" y="52705"/>
                </a:lnTo>
                <a:lnTo>
                  <a:pt x="2317115" y="52705"/>
                </a:lnTo>
                <a:lnTo>
                  <a:pt x="2251075" y="52705"/>
                </a:lnTo>
                <a:lnTo>
                  <a:pt x="2185035" y="52705"/>
                </a:lnTo>
                <a:lnTo>
                  <a:pt x="2119630" y="52705"/>
                </a:lnTo>
                <a:lnTo>
                  <a:pt x="2053590" y="52705"/>
                </a:lnTo>
                <a:lnTo>
                  <a:pt x="1987550" y="26670"/>
                </a:lnTo>
                <a:lnTo>
                  <a:pt x="1922145" y="26670"/>
                </a:lnTo>
                <a:lnTo>
                  <a:pt x="1856105" y="26670"/>
                </a:lnTo>
                <a:lnTo>
                  <a:pt x="1790065" y="26670"/>
                </a:lnTo>
                <a:lnTo>
                  <a:pt x="1724660" y="26670"/>
                </a:lnTo>
                <a:lnTo>
                  <a:pt x="1658620" y="26670"/>
                </a:lnTo>
                <a:lnTo>
                  <a:pt x="1592580" y="26670"/>
                </a:lnTo>
                <a:lnTo>
                  <a:pt x="1527175" y="0"/>
                </a:lnTo>
                <a:lnTo>
                  <a:pt x="1461135" y="0"/>
                </a:lnTo>
                <a:lnTo>
                  <a:pt x="1395730" y="0"/>
                </a:lnTo>
                <a:lnTo>
                  <a:pt x="1329690" y="0"/>
                </a:lnTo>
                <a:lnTo>
                  <a:pt x="1263650" y="0"/>
                </a:lnTo>
                <a:lnTo>
                  <a:pt x="1198245" y="0"/>
                </a:lnTo>
                <a:lnTo>
                  <a:pt x="1132205" y="0"/>
                </a:lnTo>
                <a:lnTo>
                  <a:pt x="1053465" y="13335"/>
                </a:lnTo>
                <a:lnTo>
                  <a:pt x="987425" y="39370"/>
                </a:lnTo>
                <a:lnTo>
                  <a:pt x="921385" y="78740"/>
                </a:lnTo>
                <a:lnTo>
                  <a:pt x="842645" y="78740"/>
                </a:lnTo>
                <a:lnTo>
                  <a:pt x="763905" y="92075"/>
                </a:lnTo>
                <a:lnTo>
                  <a:pt x="684530" y="105410"/>
                </a:lnTo>
                <a:lnTo>
                  <a:pt x="619125" y="118745"/>
                </a:lnTo>
                <a:lnTo>
                  <a:pt x="553085" y="118745"/>
                </a:lnTo>
                <a:lnTo>
                  <a:pt x="487045" y="131445"/>
                </a:lnTo>
                <a:lnTo>
                  <a:pt x="513715" y="158115"/>
                </a:lnTo>
                <a:close/>
              </a:path>
            </a:pathLst>
          </a:custGeom>
          <a:noFill/>
          <a:ln w="28575" cmpd="sng">
            <a:solidFill>
              <a:srgbClr val="FF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1" grpId="13" animBg="1"/>
      <p:bldP spid="41" grpId="14" animBg="1"/>
      <p:bldP spid="41" grpId="15" animBg="1"/>
      <p:bldP spid="41" grpId="16" animBg="1"/>
      <p:bldP spid="41" grpId="17" animBg="1"/>
      <p:bldP spid="76" grpId="0" animBg="1"/>
      <p:bldP spid="76" grpId="1" animBg="1"/>
      <p:bldP spid="7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057400"/>
            <a:ext cx="3687763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057400"/>
            <a:ext cx="3086100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9550" y="3581400"/>
            <a:ext cx="2063750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0" y="3581400"/>
            <a:ext cx="1514475" cy="228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"/>
            <a:ext cx="4479925" cy="2236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04800" y="5867400"/>
            <a:ext cx="7245350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你还在哪里见过这样的数字呢？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0" y="1749425"/>
            <a:ext cx="3470275" cy="2125663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dirty="0"/>
              <a:t>10</a:t>
            </a:r>
            <a:r>
              <a:rPr lang="zh-CN" altLang="en-US" dirty="0"/>
              <a:t>个</a:t>
            </a:r>
            <a:r>
              <a:rPr lang="en-US" altLang="zh-CN" dirty="0"/>
              <a:t>10</a:t>
            </a:r>
            <a:r>
              <a:rPr lang="zh-CN" altLang="en-US" dirty="0"/>
              <a:t>个地数，数量多的时候数起来比较</a:t>
            </a:r>
            <a:r>
              <a:rPr lang="zh-CN" altLang="en-US" dirty="0">
                <a:solidFill>
                  <a:srgbClr val="FF0000"/>
                </a:solidFill>
              </a:rPr>
              <a:t>方便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9125" y="1196975"/>
            <a:ext cx="2568575" cy="2757488"/>
          </a:xfrm>
          <a:ln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7933" r="30081"/>
          <a:stretch>
            <a:fillRect/>
          </a:stretch>
        </p:blipFill>
        <p:spPr>
          <a:xfrm>
            <a:off x="3690938" y="1060450"/>
            <a:ext cx="1536700" cy="365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4275138"/>
            <a:ext cx="2319338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724025" y="1233488"/>
            <a:ext cx="866775" cy="400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10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本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800" y="1295400"/>
            <a:ext cx="849313" cy="400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支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52600" y="4419600"/>
            <a:ext cx="955675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包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8900" y="1752600"/>
            <a:ext cx="495300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524000"/>
            <a:ext cx="1406525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288" y="1754188"/>
            <a:ext cx="496887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4288" y="1754188"/>
            <a:ext cx="496887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525" y="1754188"/>
            <a:ext cx="495300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5050" y="1754188"/>
            <a:ext cx="496888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700" y="1752600"/>
            <a:ext cx="496888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6288" y="1754188"/>
            <a:ext cx="496887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75" y="1752600"/>
            <a:ext cx="495300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875" y="1754188"/>
            <a:ext cx="496888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463" y="1754188"/>
            <a:ext cx="496887" cy="204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右箭头 1"/>
          <p:cNvSpPr/>
          <p:nvPr/>
        </p:nvSpPr>
        <p:spPr>
          <a:xfrm>
            <a:off x="4876800" y="2438400"/>
            <a:ext cx="1219200" cy="533400"/>
          </a:xfrm>
          <a:prstGeom prst="rightArrow">
            <a:avLst/>
          </a:prstGeom>
          <a:solidFill>
            <a:srgbClr val="FF00FF"/>
          </a:solidFill>
          <a:ln>
            <a:solidFill>
              <a:srgbClr val="FCA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3600" y="4191000"/>
            <a:ext cx="22701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6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十</a:t>
            </a:r>
            <a:endParaRPr lang="zh-CN" altLang="en-US" sz="6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2600" y="4267200"/>
            <a:ext cx="25749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6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endParaRPr lang="zh-CN" altLang="en-US" sz="6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2000" y="4265613"/>
            <a:ext cx="10001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endParaRPr lang="zh-CN" altLang="en-US" sz="6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26"/>
          <a:stretch>
            <a:fillRect/>
          </a:stretch>
        </p:blipFill>
        <p:spPr>
          <a:xfrm>
            <a:off x="849313" y="228600"/>
            <a:ext cx="6923087" cy="20859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9"/>
          <p:cNvGrpSpPr/>
          <p:nvPr/>
        </p:nvGrpSpPr>
        <p:grpSpPr>
          <a:xfrm>
            <a:off x="5334000" y="4267200"/>
            <a:ext cx="1527175" cy="1414463"/>
            <a:chOff x="1201" y="3840"/>
            <a:chExt cx="2404" cy="2228"/>
          </a:xfrm>
        </p:grpSpPr>
        <p:pic>
          <p:nvPicPr>
            <p:cNvPr id="19459" name="图片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0" y="396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0" name="图片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0" y="396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1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1" y="3840"/>
              <a:ext cx="1377" cy="22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笑脸 10"/>
          <p:cNvSpPr/>
          <p:nvPr/>
        </p:nvSpPr>
        <p:spPr>
          <a:xfrm>
            <a:off x="5562600" y="6172200"/>
            <a:ext cx="598488" cy="5984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笑脸 21"/>
          <p:cNvSpPr/>
          <p:nvPr/>
        </p:nvSpPr>
        <p:spPr>
          <a:xfrm>
            <a:off x="1676400" y="6172200"/>
            <a:ext cx="598488" cy="598488"/>
          </a:xfrm>
          <a:prstGeom prst="smileyFace">
            <a:avLst/>
          </a:prstGeom>
          <a:solidFill>
            <a:srgbClr val="FAA4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笑脸 22"/>
          <p:cNvSpPr/>
          <p:nvPr/>
        </p:nvSpPr>
        <p:spPr>
          <a:xfrm>
            <a:off x="2895600" y="6172200"/>
            <a:ext cx="596900" cy="598488"/>
          </a:xfrm>
          <a:prstGeom prst="smileyFace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笑脸 23"/>
          <p:cNvSpPr/>
          <p:nvPr/>
        </p:nvSpPr>
        <p:spPr>
          <a:xfrm>
            <a:off x="4191000" y="6172200"/>
            <a:ext cx="598488" cy="598488"/>
          </a:xfrm>
          <a:prstGeom prst="smileyFac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57"/>
          <p:cNvGrpSpPr/>
          <p:nvPr/>
        </p:nvGrpSpPr>
        <p:grpSpPr>
          <a:xfrm>
            <a:off x="4799013" y="2514600"/>
            <a:ext cx="3281362" cy="1270000"/>
            <a:chOff x="6001" y="4199"/>
            <a:chExt cx="5167" cy="1999"/>
          </a:xfrm>
        </p:grpSpPr>
        <p:grpSp>
          <p:nvGrpSpPr>
            <p:cNvPr id="19467" name="组合 26"/>
            <p:cNvGrpSpPr/>
            <p:nvPr/>
          </p:nvGrpSpPr>
          <p:grpSpPr>
            <a:xfrm>
              <a:off x="6001" y="4200"/>
              <a:ext cx="726" cy="1999"/>
              <a:chOff x="6360" y="4200"/>
              <a:chExt cx="726" cy="1999"/>
            </a:xfrm>
          </p:grpSpPr>
          <p:pic>
            <p:nvPicPr>
              <p:cNvPr id="19468" name="图片 2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0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69" name="图片 2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9470" name="组合 42"/>
            <p:cNvGrpSpPr/>
            <p:nvPr/>
          </p:nvGrpSpPr>
          <p:grpSpPr>
            <a:xfrm>
              <a:off x="6840" y="4200"/>
              <a:ext cx="726" cy="1999"/>
              <a:chOff x="6360" y="4200"/>
              <a:chExt cx="726" cy="1999"/>
            </a:xfrm>
          </p:grpSpPr>
          <p:pic>
            <p:nvPicPr>
              <p:cNvPr id="19471" name="图片 4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0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72" name="图片 4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9473" name="组合 45"/>
            <p:cNvGrpSpPr/>
            <p:nvPr/>
          </p:nvGrpSpPr>
          <p:grpSpPr>
            <a:xfrm>
              <a:off x="7683" y="4199"/>
              <a:ext cx="726" cy="1999"/>
              <a:chOff x="6360" y="4200"/>
              <a:chExt cx="726" cy="1999"/>
            </a:xfrm>
          </p:grpSpPr>
          <p:pic>
            <p:nvPicPr>
              <p:cNvPr id="19474" name="图片 4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0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75" name="图片 4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9476" name="组合 48"/>
            <p:cNvGrpSpPr/>
            <p:nvPr/>
          </p:nvGrpSpPr>
          <p:grpSpPr>
            <a:xfrm>
              <a:off x="8644" y="4199"/>
              <a:ext cx="726" cy="1999"/>
              <a:chOff x="6360" y="4200"/>
              <a:chExt cx="726" cy="1999"/>
            </a:xfrm>
          </p:grpSpPr>
          <p:pic>
            <p:nvPicPr>
              <p:cNvPr id="19477" name="图片 4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0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78" name="图片 5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9479" name="组合 51"/>
            <p:cNvGrpSpPr/>
            <p:nvPr/>
          </p:nvGrpSpPr>
          <p:grpSpPr>
            <a:xfrm>
              <a:off x="9603" y="4199"/>
              <a:ext cx="726" cy="1999"/>
              <a:chOff x="6360" y="4200"/>
              <a:chExt cx="726" cy="1999"/>
            </a:xfrm>
          </p:grpSpPr>
          <p:pic>
            <p:nvPicPr>
              <p:cNvPr id="19480" name="图片 5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0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81" name="图片 5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9482" name="组合 54"/>
            <p:cNvGrpSpPr/>
            <p:nvPr/>
          </p:nvGrpSpPr>
          <p:grpSpPr>
            <a:xfrm>
              <a:off x="10442" y="4199"/>
              <a:ext cx="726" cy="1999"/>
              <a:chOff x="6360" y="4200"/>
              <a:chExt cx="726" cy="1999"/>
            </a:xfrm>
          </p:grpSpPr>
          <p:pic>
            <p:nvPicPr>
              <p:cNvPr id="19483" name="图片 5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0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484" name="图片 5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1" y="4200"/>
                <a:ext cx="485" cy="19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" name="组合 70"/>
          <p:cNvGrpSpPr/>
          <p:nvPr/>
        </p:nvGrpSpPr>
        <p:grpSpPr>
          <a:xfrm>
            <a:off x="1063625" y="2589213"/>
            <a:ext cx="2819400" cy="1243012"/>
            <a:chOff x="950" y="3840"/>
            <a:chExt cx="4471" cy="2064"/>
          </a:xfrm>
        </p:grpSpPr>
        <p:pic>
          <p:nvPicPr>
            <p:cNvPr id="19486" name="图片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00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7" name="图片 5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0" y="3844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8" name="图片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" y="3843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9" name="图片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0" y="3844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0" name="图片 6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1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1" name="图片 6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3" y="3842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2" name="图片 6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6" y="3843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3" name="图片 6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0" y="3842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4" name="图片 6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0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5" name="图片 6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81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6" name="图片 6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59" y="3840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97" name="图片 6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1" y="3842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2" name="组合 71"/>
          <p:cNvGrpSpPr/>
          <p:nvPr/>
        </p:nvGrpSpPr>
        <p:grpSpPr>
          <a:xfrm>
            <a:off x="923925" y="4419600"/>
            <a:ext cx="2897188" cy="1243013"/>
            <a:chOff x="1440" y="3841"/>
            <a:chExt cx="4592" cy="2064"/>
          </a:xfrm>
        </p:grpSpPr>
        <p:pic>
          <p:nvPicPr>
            <p:cNvPr id="19499" name="图片 7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5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0" name="图片 7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0" y="3844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1" name="图片 7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2" y="3843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2" name="图片 7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0" y="3844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3" name="图片 7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03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4" name="图片 7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3" y="3842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5" name="图片 7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6" y="3843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6" name="图片 7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0" y="3842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7" name="图片 8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8" name="图片 8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61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09" name="图片 8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9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10" name="图片 8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2" y="3841"/>
              <a:ext cx="500" cy="206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1" name="组合 9"/>
          <p:cNvGrpSpPr/>
          <p:nvPr/>
        </p:nvGrpSpPr>
        <p:grpSpPr>
          <a:xfrm>
            <a:off x="2971800" y="2917825"/>
            <a:ext cx="1527175" cy="1414463"/>
            <a:chOff x="1201" y="3840"/>
            <a:chExt cx="2404" cy="2228"/>
          </a:xfrm>
        </p:grpSpPr>
        <p:pic>
          <p:nvPicPr>
            <p:cNvPr id="20482" name="图片 1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0" y="396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3" name="图片 1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60" y="396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4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1" y="3840"/>
              <a:ext cx="1377" cy="22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8975" y="1722438"/>
            <a:ext cx="4076700" cy="163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12838" y="4803775"/>
            <a:ext cx="664527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4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合起来是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26"/>
          <a:stretch>
            <a:fillRect/>
          </a:stretch>
        </p:blipFill>
        <p:spPr>
          <a:xfrm>
            <a:off x="849313" y="228600"/>
            <a:ext cx="6923087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52400"/>
            <a:ext cx="4876800" cy="177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6" name="组合 17"/>
          <p:cNvGrpSpPr/>
          <p:nvPr/>
        </p:nvGrpSpPr>
        <p:grpSpPr>
          <a:xfrm>
            <a:off x="990600" y="2667000"/>
            <a:ext cx="1908175" cy="1414463"/>
            <a:chOff x="1561" y="4200"/>
            <a:chExt cx="3003" cy="2228"/>
          </a:xfrm>
        </p:grpSpPr>
        <p:pic>
          <p:nvPicPr>
            <p:cNvPr id="21507" name="图片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1" y="432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8" name="图片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1" y="432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9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1" y="4200"/>
              <a:ext cx="1377" cy="22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0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20" y="432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1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0" y="432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12" name="组合 18"/>
          <p:cNvGrpSpPr/>
          <p:nvPr/>
        </p:nvGrpSpPr>
        <p:grpSpPr>
          <a:xfrm>
            <a:off x="4267200" y="2590800"/>
            <a:ext cx="2365375" cy="1414463"/>
            <a:chOff x="6720" y="4080"/>
            <a:chExt cx="3724" cy="2228"/>
          </a:xfrm>
        </p:grpSpPr>
        <p:pic>
          <p:nvPicPr>
            <p:cNvPr id="21513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20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4" name="图片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0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图片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0" y="4080"/>
              <a:ext cx="1377" cy="22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图片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79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图片 1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39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图片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0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图片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60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20" name="文本框 20"/>
          <p:cNvSpPr txBox="1"/>
          <p:nvPr/>
        </p:nvSpPr>
        <p:spPr>
          <a:xfrm>
            <a:off x="838200" y="4495800"/>
            <a:ext cx="21844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latin typeface="Arial" panose="020B0604020202020204" pitchFamily="34" charset="0"/>
                <a:ea typeface="PMingLiU" panose="02020500000000000000" pitchFamily="18" charset="-120"/>
              </a:rPr>
              <a:t>（   ）</a:t>
            </a:r>
            <a:endParaRPr lang="zh-CN" altLang="en-US" sz="5400" b="1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1521" name="文本框 21"/>
          <p:cNvSpPr txBox="1"/>
          <p:nvPr/>
        </p:nvSpPr>
        <p:spPr>
          <a:xfrm>
            <a:off x="4191000" y="4419600"/>
            <a:ext cx="21844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5400" b="1" dirty="0">
                <a:latin typeface="Arial" panose="020B0604020202020204" pitchFamily="34" charset="0"/>
                <a:ea typeface="PMingLiU" panose="02020500000000000000" pitchFamily="18" charset="-120"/>
              </a:rPr>
              <a:t>（   ）</a:t>
            </a:r>
            <a:endParaRPr lang="zh-CN" altLang="en-US" sz="5400" b="1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71600" y="4495800"/>
            <a:ext cx="11461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14</a:t>
            </a:r>
            <a:endParaRPr lang="en-US" altLang="zh-CN" sz="5400" dirty="0">
              <a:solidFill>
                <a:srgbClr val="C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4400" y="4419600"/>
            <a:ext cx="11461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16</a:t>
            </a:r>
            <a:endParaRPr lang="en-US" altLang="zh-CN" sz="5400" dirty="0">
              <a:solidFill>
                <a:srgbClr val="C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7"/>
          <p:cNvGrpSpPr/>
          <p:nvPr/>
        </p:nvGrpSpPr>
        <p:grpSpPr>
          <a:xfrm>
            <a:off x="990600" y="2667000"/>
            <a:ext cx="1222375" cy="1414463"/>
            <a:chOff x="1561" y="4200"/>
            <a:chExt cx="1925" cy="2228"/>
          </a:xfrm>
        </p:grpSpPr>
        <p:pic>
          <p:nvPicPr>
            <p:cNvPr id="22530" name="图片 1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01" y="432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1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1" y="4200"/>
              <a:ext cx="1377" cy="22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18"/>
          <p:cNvGrpSpPr/>
          <p:nvPr/>
        </p:nvGrpSpPr>
        <p:grpSpPr>
          <a:xfrm>
            <a:off x="3292475" y="2597150"/>
            <a:ext cx="1679575" cy="1414463"/>
            <a:chOff x="6720" y="4080"/>
            <a:chExt cx="2644" cy="2228"/>
          </a:xfrm>
        </p:grpSpPr>
        <p:pic>
          <p:nvPicPr>
            <p:cNvPr id="22533" name="图片 6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20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图片 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0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图片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0" y="4080"/>
              <a:ext cx="1377" cy="22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图片 1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79" y="4200"/>
              <a:ext cx="485" cy="19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7" name="文本框 22"/>
          <p:cNvSpPr txBox="1"/>
          <p:nvPr/>
        </p:nvSpPr>
        <p:spPr>
          <a:xfrm>
            <a:off x="1371600" y="4495800"/>
            <a:ext cx="11461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11</a:t>
            </a:r>
            <a:endParaRPr lang="en-US" altLang="zh-CN" sz="5400" dirty="0">
              <a:solidFill>
                <a:srgbClr val="C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2538" name="文本框 23"/>
          <p:cNvSpPr txBox="1"/>
          <p:nvPr/>
        </p:nvSpPr>
        <p:spPr>
          <a:xfrm>
            <a:off x="3517900" y="4495800"/>
            <a:ext cx="1146175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13</a:t>
            </a:r>
            <a:endParaRPr lang="en-US" altLang="zh-CN" sz="5400" dirty="0">
              <a:solidFill>
                <a:srgbClr val="C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pic>
        <p:nvPicPr>
          <p:cNvPr id="2253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6550" cy="1662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22"/>
          <p:cNvGrpSpPr/>
          <p:nvPr/>
        </p:nvGrpSpPr>
        <p:grpSpPr>
          <a:xfrm>
            <a:off x="5807075" y="2601913"/>
            <a:ext cx="2516188" cy="1414462"/>
            <a:chOff x="5807075" y="2601913"/>
            <a:chExt cx="2516188" cy="1414462"/>
          </a:xfrm>
        </p:grpSpPr>
        <p:pic>
          <p:nvPicPr>
            <p:cNvPr id="22541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07075" y="2601913"/>
              <a:ext cx="874713" cy="141446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2542" name="组合 21"/>
            <p:cNvGrpSpPr/>
            <p:nvPr/>
          </p:nvGrpSpPr>
          <p:grpSpPr>
            <a:xfrm>
              <a:off x="6638925" y="2743200"/>
              <a:ext cx="1684338" cy="1244600"/>
              <a:chOff x="6638925" y="2743200"/>
              <a:chExt cx="1684338" cy="1244600"/>
            </a:xfrm>
          </p:grpSpPr>
          <p:pic>
            <p:nvPicPr>
              <p:cNvPr id="22543" name="图片 59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72288" y="2743200"/>
                <a:ext cx="315912" cy="12414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4" name="图片 6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00888" y="2744788"/>
                <a:ext cx="315912" cy="12414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5" name="图片 61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38925" y="2744788"/>
                <a:ext cx="315913" cy="12430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6" name="图片 63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327900" y="2743200"/>
                <a:ext cx="315913" cy="12430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7" name="图片 64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56500" y="2744788"/>
                <a:ext cx="315913" cy="12414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8" name="图片 65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786688" y="2743200"/>
                <a:ext cx="315912" cy="12430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49" name="图片 66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7350" y="2743200"/>
                <a:ext cx="315913" cy="124142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2550" name="文本框 23"/>
          <p:cNvSpPr txBox="1"/>
          <p:nvPr/>
        </p:nvSpPr>
        <p:spPr>
          <a:xfrm>
            <a:off x="6456363" y="4495800"/>
            <a:ext cx="1146175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dirty="0">
                <a:solidFill>
                  <a:srgbClr val="C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17</a:t>
            </a:r>
            <a:endParaRPr lang="en-US" altLang="zh-CN" sz="5400" dirty="0">
              <a:solidFill>
                <a:srgbClr val="C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124200"/>
            <a:ext cx="874713" cy="1414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22"/>
          <p:cNvSpPr txBox="1"/>
          <p:nvPr/>
        </p:nvSpPr>
        <p:spPr>
          <a:xfrm>
            <a:off x="1371600" y="1828800"/>
            <a:ext cx="2214563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400" b="1" dirty="0">
                <a:latin typeface="Arial" panose="020B0604020202020204" pitchFamily="34" charset="0"/>
                <a:ea typeface="PMingLiU" panose="02020500000000000000" pitchFamily="18" charset="-120"/>
              </a:rPr>
              <a:t>19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呢？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16550" cy="1662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"/>
          <p:cNvGrpSpPr/>
          <p:nvPr/>
        </p:nvGrpSpPr>
        <p:grpSpPr>
          <a:xfrm>
            <a:off x="1608138" y="3200400"/>
            <a:ext cx="2136775" cy="1243013"/>
            <a:chOff x="2533" y="5040"/>
            <a:chExt cx="3364" cy="1957"/>
          </a:xfrm>
        </p:grpSpPr>
        <p:pic>
          <p:nvPicPr>
            <p:cNvPr id="23557" name="图片 5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01" y="5040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8" name="图片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00" y="5043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图片 6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0" y="5042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0" name="图片 6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33" y="5043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1" name="图片 6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18" y="5041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2" name="图片 6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79" y="5042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3" name="图片 6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0" y="5041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4" name="图片 6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88" y="5040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5" name="图片 6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6" y="5040"/>
              <a:ext cx="497" cy="195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33" name="图片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3200400"/>
            <a:ext cx="315913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右箭头 3"/>
          <p:cNvSpPr/>
          <p:nvPr/>
        </p:nvSpPr>
        <p:spPr>
          <a:xfrm>
            <a:off x="4419600" y="3581400"/>
            <a:ext cx="1219200" cy="533400"/>
          </a:xfrm>
          <a:prstGeom prst="rightArrow">
            <a:avLst/>
          </a:prstGeom>
          <a:solidFill>
            <a:srgbClr val="FF00FF"/>
          </a:solidFill>
          <a:ln>
            <a:solidFill>
              <a:srgbClr val="FCA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124200"/>
            <a:ext cx="874713" cy="141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124200"/>
            <a:ext cx="874713" cy="1414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2"/>
          <p:cNvSpPr txBox="1"/>
          <p:nvPr/>
        </p:nvSpPr>
        <p:spPr>
          <a:xfrm>
            <a:off x="3048000" y="1828800"/>
            <a:ext cx="554355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添上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根是多少根？</a:t>
            </a:r>
            <a:endParaRPr lang="zh-CN" altLang="en-US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22"/>
          <p:cNvSpPr txBox="1"/>
          <p:nvPr/>
        </p:nvSpPr>
        <p:spPr>
          <a:xfrm>
            <a:off x="2362200" y="5029200"/>
            <a:ext cx="2938463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十</a:t>
            </a:r>
            <a:r>
              <a:rPr lang="zh-CN" altLang="en-US" sz="44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en-US" altLang="zh-CN" sz="4400" b="1" dirty="0"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endParaRPr lang="en-US" altLang="zh-CN" sz="4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"/>
            <a:ext cx="4876800" cy="177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5800" y="1958975"/>
            <a:ext cx="305435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抓小棒</a:t>
            </a:r>
            <a:endParaRPr lang="zh-CN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800" y="3352800"/>
            <a:ext cx="2201863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翻书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4267200"/>
            <a:ext cx="2201863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4200" y="4267200"/>
            <a:ext cx="220027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62600" y="4191000"/>
            <a:ext cx="2200275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Powerbar_Flower_Rhe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owerbar_Flower_Rh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bar_Flower_Rh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bar_Flower_Rh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nordridesign.c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www.nordridesign.c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nordridesign.c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nordridesign.c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演示</Application>
  <PresentationFormat>全屏显示(4:3)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Microsoft JhengHei</vt:lpstr>
      <vt:lpstr>Calibri</vt:lpstr>
      <vt:lpstr>PMingLiU</vt:lpstr>
      <vt:lpstr>楷体</vt:lpstr>
      <vt:lpstr>微软雅黑</vt:lpstr>
      <vt:lpstr>Arial Unicode MS</vt:lpstr>
      <vt:lpstr>Powerbar_Flower_Rhea</vt:lpstr>
      <vt:lpstr>www.nordridesign.cn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lenovo</cp:lastModifiedBy>
  <cp:revision>39</cp:revision>
  <dcterms:created xsi:type="dcterms:W3CDTF">2015-11-15T07:05:00Z</dcterms:created>
  <dcterms:modified xsi:type="dcterms:W3CDTF">2018-11-19T10:26:21Z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2052-10.1.0.7668</vt:lpwstr>
  </property>
</Properties>
</file>