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handoutMasterIdLst>
    <p:handoutMasterId r:id="rId41"/>
  </p:handoutMasterIdLst>
  <p:sldIdLst>
    <p:sldId id="428" r:id="rId2"/>
    <p:sldId id="509" r:id="rId3"/>
    <p:sldId id="513" r:id="rId4"/>
    <p:sldId id="523" r:id="rId5"/>
    <p:sldId id="524" r:id="rId6"/>
    <p:sldId id="525" r:id="rId7"/>
    <p:sldId id="526" r:id="rId8"/>
    <p:sldId id="527" r:id="rId9"/>
    <p:sldId id="491" r:id="rId10"/>
    <p:sldId id="493" r:id="rId11"/>
    <p:sldId id="494" r:id="rId12"/>
    <p:sldId id="495" r:id="rId13"/>
    <p:sldId id="496"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28" r:id="rId27"/>
    <p:sldId id="458" r:id="rId28"/>
    <p:sldId id="480" r:id="rId29"/>
    <p:sldId id="481" r:id="rId30"/>
    <p:sldId id="482" r:id="rId31"/>
    <p:sldId id="483" r:id="rId32"/>
    <p:sldId id="484" r:id="rId33"/>
    <p:sldId id="485" r:id="rId34"/>
    <p:sldId id="486" r:id="rId35"/>
    <p:sldId id="487" r:id="rId36"/>
    <p:sldId id="488" r:id="rId37"/>
    <p:sldId id="529" r:id="rId38"/>
    <p:sldId id="459"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4660" autoAdjust="0"/>
  </p:normalViewPr>
  <p:slideViewPr>
    <p:cSldViewPr snapToGrid="0">
      <p:cViewPr varScale="1">
        <p:scale>
          <a:sx n="40" d="100"/>
          <a:sy n="40" d="100"/>
        </p:scale>
        <p:origin x="-132" y="-660"/>
      </p:cViewPr>
      <p:guideLst>
        <p:guide orient="horz" pos="2160"/>
        <p:guide pos="3840"/>
      </p:guideLst>
    </p:cSldViewPr>
  </p:slideViewPr>
  <p:outlineViewPr>
    <p:cViewPr>
      <p:scale>
        <a:sx n="33" d="100"/>
        <a:sy n="33" d="100"/>
      </p:scale>
      <p:origin x="0" y="6258"/>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65" d="100"/>
          <a:sy n="65" d="100"/>
        </p:scale>
        <p:origin x="1752" y="11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0">
              <a:spcBef>
                <a:spcPts val="0"/>
              </a:spcBef>
              <a:spcAft>
                <a:spcPts val="0"/>
              </a:spcAft>
              <a:defRPr lang="zh-CN" sz="1200">
                <a:latin typeface="+mn-lt"/>
                <a:ea typeface="+mn-ea"/>
              </a:defRPr>
            </a:lvl1pPr>
          </a:lstStyle>
          <a:p>
            <a:pPr>
              <a:defRPr/>
            </a:pPr>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latinLnBrk="0">
              <a:spcBef>
                <a:spcPts val="0"/>
              </a:spcBef>
              <a:spcAft>
                <a:spcPts val="0"/>
              </a:spcAft>
              <a:defRPr lang="zh-CN" sz="1200">
                <a:latin typeface="+mn-lt"/>
                <a:ea typeface="+mn-ea"/>
              </a:defRPr>
            </a:lvl1pPr>
          </a:lstStyle>
          <a:p>
            <a:pPr>
              <a:defRPr/>
            </a:pPr>
            <a:fld id="{C90CA868-58D5-498A-8B9C-0EA1E61FBF74}" type="datetimeFigureOut">
              <a:rPr lang="en-US" altLang="zh-CN"/>
              <a:pPr>
                <a:defRPr/>
              </a:pPr>
              <a:t>4/18/2016</a:t>
            </a:fld>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latinLnBrk="0">
              <a:spcBef>
                <a:spcPts val="0"/>
              </a:spcBef>
              <a:spcAft>
                <a:spcPts val="0"/>
              </a:spcAft>
              <a:defRPr lang="zh-CN" sz="1200">
                <a:latin typeface="+mn-lt"/>
                <a:ea typeface="+mn-ea"/>
              </a:defRPr>
            </a:lvl1pPr>
          </a:lstStyle>
          <a:p>
            <a:pPr>
              <a:defRPr/>
            </a:pPr>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latinLnBrk="0">
              <a:spcBef>
                <a:spcPts val="0"/>
              </a:spcBef>
              <a:spcAft>
                <a:spcPts val="0"/>
              </a:spcAft>
              <a:defRPr lang="zh-CN" sz="1200">
                <a:latin typeface="+mn-lt"/>
                <a:ea typeface="+mn-ea"/>
              </a:defRPr>
            </a:lvl1pPr>
          </a:lstStyle>
          <a:p>
            <a:pPr>
              <a:defRPr/>
            </a:pPr>
            <a:fld id="{0DA31492-5BD7-4776-99B3-63E02221551C}" type="slidenum">
              <a:rPr lang="en-US" altLang="zh-CN"/>
              <a:pPr>
                <a:defRPr/>
              </a:pPr>
              <a:t>‹#›</a:t>
            </a:fld>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latinLnBrk="0">
              <a:spcBef>
                <a:spcPts val="0"/>
              </a:spcBef>
              <a:spcAft>
                <a:spcPts val="0"/>
              </a:spcAft>
              <a:defRPr lang="zh-CN" sz="1200">
                <a:latin typeface="+mn-lt"/>
                <a:ea typeface="+mn-ea"/>
              </a:defRPr>
            </a:lvl1pPr>
          </a:lstStyle>
          <a:p>
            <a:pPr>
              <a:defRPr/>
            </a:pPr>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latinLnBrk="0">
              <a:spcBef>
                <a:spcPts val="0"/>
              </a:spcBef>
              <a:spcAft>
                <a:spcPts val="0"/>
              </a:spcAft>
              <a:defRPr lang="zh-CN" sz="1200">
                <a:latin typeface="+mn-lt"/>
                <a:ea typeface="+mn-ea"/>
              </a:defRPr>
            </a:lvl1pPr>
          </a:lstStyle>
          <a:p>
            <a:pPr>
              <a:defRPr/>
            </a:pPr>
            <a:fld id="{28FB69F4-E027-4557-B6A9-D159FCDDEB71}" type="datetimeFigureOut">
              <a:rPr altLang="en-US"/>
              <a:pPr>
                <a:defRPr/>
              </a:pPr>
              <a:t>2016/4/18</a:t>
            </a:fld>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noProof="0"/>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noProof="0"/>
              <a:t>单击此处编辑母版文本样式</a:t>
            </a:r>
          </a:p>
          <a:p>
            <a:pPr lvl="1"/>
            <a:r>
              <a:rPr lang="zh-CN" noProof="0"/>
              <a:t>第二级</a:t>
            </a:r>
          </a:p>
          <a:p>
            <a:pPr lvl="2"/>
            <a:r>
              <a:rPr lang="zh-CN" noProof="0"/>
              <a:t>第三级</a:t>
            </a:r>
          </a:p>
          <a:p>
            <a:pPr lvl="3"/>
            <a:r>
              <a:rPr lang="zh-CN" noProof="0"/>
              <a:t>第四级</a:t>
            </a:r>
          </a:p>
          <a:p>
            <a:pPr lvl="4"/>
            <a:r>
              <a:rPr lang="zh-CN"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latinLnBrk="0">
              <a:spcBef>
                <a:spcPts val="0"/>
              </a:spcBef>
              <a:spcAft>
                <a:spcPts val="0"/>
              </a:spcAft>
              <a:defRPr lang="zh-CN" sz="1200">
                <a:latin typeface="+mn-lt"/>
                <a:ea typeface="+mn-ea"/>
              </a:defRPr>
            </a:lvl1pPr>
          </a:lstStyle>
          <a:p>
            <a:pPr>
              <a:defRPr/>
            </a:pPr>
            <a:endParaRPr/>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latinLnBrk="0">
              <a:spcBef>
                <a:spcPts val="0"/>
              </a:spcBef>
              <a:spcAft>
                <a:spcPts val="0"/>
              </a:spcAft>
              <a:defRPr lang="zh-CN" sz="1200">
                <a:latin typeface="+mn-lt"/>
                <a:ea typeface="+mn-ea"/>
              </a:defRPr>
            </a:lvl1pPr>
          </a:lstStyle>
          <a:p>
            <a:pPr>
              <a:defRPr/>
            </a:pPr>
            <a:fld id="{0E2A2D74-5F79-4618-985F-8ABC40A1FF46}" type="slidenum">
              <a:rPr lang="en-US" altLang="zh-CN"/>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CN" sz="1200" kern="1200">
        <a:solidFill>
          <a:schemeClr val="tx1"/>
        </a:solidFill>
        <a:latin typeface="+mn-lt"/>
        <a:ea typeface="+mn-ea"/>
        <a:cs typeface="+mn-cs"/>
      </a:defRPr>
    </a:lvl1pPr>
    <a:lvl2pPr marL="457200" algn="l" rtl="0" eaLnBrk="0" fontAlgn="base" hangingPunct="0">
      <a:spcBef>
        <a:spcPct val="30000"/>
      </a:spcBef>
      <a:spcAft>
        <a:spcPct val="0"/>
      </a:spcAft>
      <a:defRPr lang="zh-CN" sz="1200" kern="1200">
        <a:solidFill>
          <a:schemeClr val="tx1"/>
        </a:solidFill>
        <a:latin typeface="+mn-lt"/>
        <a:ea typeface="+mn-ea"/>
        <a:cs typeface="+mn-cs"/>
      </a:defRPr>
    </a:lvl2pPr>
    <a:lvl3pPr marL="914400" algn="l" rtl="0" eaLnBrk="0" fontAlgn="base" hangingPunct="0">
      <a:spcBef>
        <a:spcPct val="30000"/>
      </a:spcBef>
      <a:spcAft>
        <a:spcPct val="0"/>
      </a:spcAft>
      <a:defRPr lang="zh-CN" sz="1200" kern="1200">
        <a:solidFill>
          <a:schemeClr val="tx1"/>
        </a:solidFill>
        <a:latin typeface="+mn-lt"/>
        <a:ea typeface="+mn-ea"/>
        <a:cs typeface="+mn-cs"/>
      </a:defRPr>
    </a:lvl3pPr>
    <a:lvl4pPr marL="1371600" algn="l" rtl="0" eaLnBrk="0" fontAlgn="base" hangingPunct="0">
      <a:spcBef>
        <a:spcPct val="30000"/>
      </a:spcBef>
      <a:spcAft>
        <a:spcPct val="0"/>
      </a:spcAft>
      <a:defRPr lang="zh-CN" sz="1200" kern="1200">
        <a:solidFill>
          <a:schemeClr val="tx1"/>
        </a:solidFill>
        <a:latin typeface="+mn-lt"/>
        <a:ea typeface="+mn-ea"/>
        <a:cs typeface="+mn-cs"/>
      </a:defRPr>
    </a:lvl4pPr>
    <a:lvl5pPr marL="1828800" algn="l" rtl="0" eaLnBrk="0" fontAlgn="base" hangingPunct="0">
      <a:spcBef>
        <a:spcPct val="30000"/>
      </a:spcBef>
      <a:spcAft>
        <a:spcPct val="0"/>
      </a:spcAft>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bwMode="auto">
          <a:noFill/>
          <a:ln>
            <a:solidFill>
              <a:srgbClr val="000000"/>
            </a:solidFill>
            <a:round/>
            <a:headEnd/>
            <a:tailEnd/>
          </a:ln>
        </p:spPr>
      </p:sp>
      <p:sp>
        <p:nvSpPr>
          <p:cNvPr id="18434" name="备注占位符 2"/>
          <p:cNvSpPr>
            <a:spLocks noGrp="1" noChangeArrowheads="1"/>
          </p:cNvSpPr>
          <p:nvPr>
            <p:ph type="body" idx="4294967295"/>
          </p:nvPr>
        </p:nvSpPr>
        <p:spPr bwMode="auto">
          <a:xfrm>
            <a:off x="685800" y="4400550"/>
            <a:ext cx="5486400" cy="3600450"/>
          </a:xfrm>
          <a:noFill/>
        </p:spPr>
        <p:txBody>
          <a:bodyPr wrap="square" numCol="1" anchor="t" anchorCtr="0" compatLnSpc="1">
            <a:prstTxWarp prst="textNoShape">
              <a:avLst/>
            </a:prstTxWarp>
          </a:bodyPr>
          <a:lstStyle/>
          <a:p>
            <a:pPr eaLnBrk="1" hangingPunct="1"/>
            <a:endParaRPr altLang="en-US" smtClean="0">
              <a:ea typeface="宋体" charset="-122"/>
            </a:endParaRPr>
          </a:p>
        </p:txBody>
      </p:sp>
      <p:sp>
        <p:nvSpPr>
          <p:cNvPr id="18435" name="灯片编号占位符 3"/>
          <p:cNvSpPr>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3FAD2D10-90DF-41E1-B58E-F1DDEB30F780}" type="slidenum">
              <a:rPr lang="zh-CN" altLang="en-US" sz="1200">
                <a:latin typeface="Calibri" pitchFamily="34" charset="0"/>
              </a:rPr>
              <a:pPr algn="r">
                <a:buFont typeface="Arial" charset="0"/>
                <a:buNone/>
              </a:pPr>
              <a:t>4</a:t>
            </a:fld>
            <a:endParaRPr lang="en-US" altLang="zh-CN" sz="12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521BB5-7488-4F36-9E27-06D544DF2EDD}" type="slidenum">
              <a:rPr lang="en-US" altLang="zh-CN" smtClean="0"/>
              <a:pPr fontAlgn="base">
                <a:spcBef>
                  <a:spcPct val="0"/>
                </a:spcBef>
                <a:spcAft>
                  <a:spcPct val="0"/>
                </a:spcAft>
                <a:defRPr/>
              </a:pPr>
              <a:t>15</a:t>
            </a:fld>
            <a:endParaRPr lang="en-US" altLang="zh-CN" smtClean="0"/>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419326-72C8-4348-8AD7-60C4B9761FEF}" type="slidenum">
              <a:rPr lang="en-US" altLang="zh-CN" smtClean="0"/>
              <a:pPr fontAlgn="base">
                <a:spcBef>
                  <a:spcPct val="0"/>
                </a:spcBef>
                <a:spcAft>
                  <a:spcPct val="0"/>
                </a:spcAft>
                <a:defRPr/>
              </a:pPr>
              <a:t>16</a:t>
            </a:fld>
            <a:endParaRPr lang="en-US" altLang="zh-CN" smtClean="0"/>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7951C-4867-45FE-AFE1-E228BC4741B2}" type="slidenum">
              <a:rPr lang="en-US" altLang="zh-CN" smtClean="0"/>
              <a:pPr fontAlgn="base">
                <a:spcBef>
                  <a:spcPct val="0"/>
                </a:spcBef>
                <a:spcAft>
                  <a:spcPct val="0"/>
                </a:spcAft>
                <a:defRPr/>
              </a:pPr>
              <a:t>17</a:t>
            </a:fld>
            <a:endParaRPr lang="en-US" altLang="zh-CN" smtClean="0"/>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79BEB-C6EA-43CD-9C8E-4441BAAD01C6}" type="slidenum">
              <a:rPr lang="en-US" altLang="zh-CN" smtClean="0"/>
              <a:pPr fontAlgn="base">
                <a:spcBef>
                  <a:spcPct val="0"/>
                </a:spcBef>
                <a:spcAft>
                  <a:spcPct val="0"/>
                </a:spcAft>
                <a:defRPr/>
              </a:pPr>
              <a:t>18</a:t>
            </a:fld>
            <a:endParaRPr lang="en-US" altLang="zh-CN" smtClean="0"/>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50ADC-2317-4C2F-A73D-ABFE17B34F87}" type="slidenum">
              <a:rPr lang="en-US" altLang="zh-CN" smtClean="0"/>
              <a:pPr fontAlgn="base">
                <a:spcBef>
                  <a:spcPct val="0"/>
                </a:spcBef>
                <a:spcAft>
                  <a:spcPct val="0"/>
                </a:spcAft>
                <a:defRPr/>
              </a:pPr>
              <a:t>19</a:t>
            </a:fld>
            <a:endParaRPr lang="en-US" altLang="zh-CN" smtClean="0"/>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E9F37E-FF94-47DE-919C-29CDD3F13E7D}" type="slidenum">
              <a:rPr lang="en-US" altLang="zh-CN" smtClean="0"/>
              <a:pPr fontAlgn="base">
                <a:spcBef>
                  <a:spcPct val="0"/>
                </a:spcBef>
                <a:spcAft>
                  <a:spcPct val="0"/>
                </a:spcAft>
                <a:defRPr/>
              </a:pPr>
              <a:t>20</a:t>
            </a:fld>
            <a:endParaRPr lang="en-US" altLang="zh-CN" smtClean="0"/>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62B894-5DEB-44EE-90E5-CA2F3BCCD54C}" type="slidenum">
              <a:rPr lang="en-US" altLang="zh-CN" smtClean="0"/>
              <a:pPr fontAlgn="base">
                <a:spcBef>
                  <a:spcPct val="0"/>
                </a:spcBef>
                <a:spcAft>
                  <a:spcPct val="0"/>
                </a:spcAft>
                <a:defRPr/>
              </a:pPr>
              <a:t>21</a:t>
            </a:fld>
            <a:endParaRPr lang="en-US" altLang="zh-CN"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96F1FB-B97B-4C74-B81B-6E98A3DCC13B}" type="slidenum">
              <a:rPr lang="en-US" altLang="zh-CN" smtClean="0"/>
              <a:pPr fontAlgn="base">
                <a:spcBef>
                  <a:spcPct val="0"/>
                </a:spcBef>
                <a:spcAft>
                  <a:spcPct val="0"/>
                </a:spcAft>
                <a:defRPr/>
              </a:pPr>
              <a:t>22</a:t>
            </a:fld>
            <a:endParaRPr lang="en-US" altLang="zh-CN" smtClean="0"/>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F41CA7-0C3D-4593-9940-EF216A9BF5AE}" type="slidenum">
              <a:rPr lang="en-US" altLang="zh-CN" smtClean="0"/>
              <a:pPr fontAlgn="base">
                <a:spcBef>
                  <a:spcPct val="0"/>
                </a:spcBef>
                <a:spcAft>
                  <a:spcPct val="0"/>
                </a:spcAft>
                <a:defRPr/>
              </a:pPr>
              <a:t>23</a:t>
            </a:fld>
            <a:endParaRPr lang="en-US" altLang="zh-CN" smtClean="0"/>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A1C175-8DFC-4D9C-89BB-893E5A9613C2}" type="slidenum">
              <a:rPr lang="en-US" altLang="zh-CN" smtClean="0"/>
              <a:pPr fontAlgn="base">
                <a:spcBef>
                  <a:spcPct val="0"/>
                </a:spcBef>
                <a:spcAft>
                  <a:spcPct val="0"/>
                </a:spcAft>
                <a:defRPr/>
              </a:pPr>
              <a:t>24</a:t>
            </a:fld>
            <a:endParaRPr lang="en-US" altLang="zh-CN" smtClean="0"/>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ChangeArrowheads="1" noTextEdit="1"/>
          </p:cNvSpPr>
          <p:nvPr>
            <p:ph type="sldImg" idx="4294967295"/>
          </p:nvPr>
        </p:nvSpPr>
        <p:spPr bwMode="auto">
          <a:noFill/>
          <a:ln>
            <a:solidFill>
              <a:srgbClr val="000000"/>
            </a:solidFill>
            <a:round/>
            <a:headEnd/>
            <a:tailEnd/>
          </a:ln>
        </p:spPr>
      </p:sp>
      <p:sp>
        <p:nvSpPr>
          <p:cNvPr id="20482" name="备注占位符 2"/>
          <p:cNvSpPr>
            <a:spLocks noGrp="1" noChangeArrowheads="1"/>
          </p:cNvSpPr>
          <p:nvPr>
            <p:ph type="body" idx="4294967295"/>
          </p:nvPr>
        </p:nvSpPr>
        <p:spPr bwMode="auto">
          <a:xfrm>
            <a:off x="685800" y="4400550"/>
            <a:ext cx="5486400" cy="3600450"/>
          </a:xfrm>
          <a:noFill/>
        </p:spPr>
        <p:txBody>
          <a:bodyPr wrap="square" numCol="1" anchor="t" anchorCtr="0" compatLnSpc="1">
            <a:prstTxWarp prst="textNoShape">
              <a:avLst/>
            </a:prstTxWarp>
          </a:bodyPr>
          <a:lstStyle/>
          <a:p>
            <a:pPr eaLnBrk="1" hangingPunct="1"/>
            <a:endParaRPr altLang="en-US" smtClean="0">
              <a:ea typeface="宋体" charset="-122"/>
            </a:endParaRPr>
          </a:p>
        </p:txBody>
      </p:sp>
      <p:sp>
        <p:nvSpPr>
          <p:cNvPr id="20483" name="灯片编号占位符 3"/>
          <p:cNvSpPr>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5664EF71-AC00-4DBF-8020-08EACE5E48E7}" type="slidenum">
              <a:rPr lang="zh-CN" altLang="en-US" sz="1200">
                <a:latin typeface="Calibri" pitchFamily="34" charset="0"/>
              </a:rPr>
              <a:pPr algn="r">
                <a:buFont typeface="Arial" charset="0"/>
                <a:buNone/>
              </a:pPr>
              <a:t>5</a:t>
            </a:fld>
            <a:endParaRPr lang="en-US" altLang="zh-CN"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9BA4F-6A64-41EF-9647-EE0A3E3D3F44}" type="slidenum">
              <a:rPr lang="en-US" altLang="zh-CN" smtClean="0"/>
              <a:pPr fontAlgn="base">
                <a:spcBef>
                  <a:spcPct val="0"/>
                </a:spcBef>
                <a:spcAft>
                  <a:spcPct val="0"/>
                </a:spcAft>
                <a:defRPr/>
              </a:pPr>
              <a:t>25</a:t>
            </a:fld>
            <a:endParaRPr lang="en-US" altLang="zh-CN" smtClean="0"/>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ChangeArrowheads="1" noTextEdit="1"/>
          </p:cNvSpPr>
          <p:nvPr>
            <p:ph type="sldImg" idx="4294967295"/>
          </p:nvPr>
        </p:nvSpPr>
        <p:spPr bwMode="auto">
          <a:noFill/>
          <a:ln>
            <a:solidFill>
              <a:srgbClr val="000000"/>
            </a:solidFill>
            <a:round/>
            <a:headEnd/>
            <a:tailEnd/>
          </a:ln>
        </p:spPr>
      </p:sp>
      <p:sp>
        <p:nvSpPr>
          <p:cNvPr id="22530" name="备注占位符 2"/>
          <p:cNvSpPr>
            <a:spLocks noGrp="1" noChangeArrowheads="1"/>
          </p:cNvSpPr>
          <p:nvPr>
            <p:ph type="body" idx="4294967295"/>
          </p:nvPr>
        </p:nvSpPr>
        <p:spPr bwMode="auto">
          <a:xfrm>
            <a:off x="685800" y="4400550"/>
            <a:ext cx="5486400" cy="3600450"/>
          </a:xfrm>
          <a:noFill/>
        </p:spPr>
        <p:txBody>
          <a:bodyPr wrap="square" numCol="1" anchor="t" anchorCtr="0" compatLnSpc="1">
            <a:prstTxWarp prst="textNoShape">
              <a:avLst/>
            </a:prstTxWarp>
          </a:bodyPr>
          <a:lstStyle/>
          <a:p>
            <a:pPr eaLnBrk="1" hangingPunct="1"/>
            <a:endParaRPr altLang="en-US" smtClean="0">
              <a:ea typeface="宋体" charset="-122"/>
            </a:endParaRPr>
          </a:p>
        </p:txBody>
      </p:sp>
      <p:sp>
        <p:nvSpPr>
          <p:cNvPr id="22531" name="灯片编号占位符 3"/>
          <p:cNvSpPr>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BDE9E184-9413-416B-B0CE-22FDEB25922A}" type="slidenum">
              <a:rPr lang="zh-CN" altLang="en-US" sz="1200">
                <a:latin typeface="Calibri" pitchFamily="34" charset="0"/>
              </a:rPr>
              <a:pPr algn="r">
                <a:buFont typeface="Arial" charset="0"/>
                <a:buNone/>
              </a:pPr>
              <a:t>6</a:t>
            </a:fld>
            <a:endParaRPr lang="en-US" altLang="zh-CN"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ChangeArrowheads="1" noTextEdit="1"/>
          </p:cNvSpPr>
          <p:nvPr>
            <p:ph type="sldImg" idx="4294967295"/>
          </p:nvPr>
        </p:nvSpPr>
        <p:spPr bwMode="auto">
          <a:noFill/>
          <a:ln>
            <a:solidFill>
              <a:srgbClr val="000000"/>
            </a:solidFill>
            <a:round/>
            <a:headEnd/>
            <a:tailEnd/>
          </a:ln>
        </p:spPr>
      </p:sp>
      <p:sp>
        <p:nvSpPr>
          <p:cNvPr id="24578" name="备注占位符 2"/>
          <p:cNvSpPr>
            <a:spLocks noGrp="1" noChangeArrowheads="1"/>
          </p:cNvSpPr>
          <p:nvPr>
            <p:ph type="body" idx="4294967295"/>
          </p:nvPr>
        </p:nvSpPr>
        <p:spPr bwMode="auto">
          <a:xfrm>
            <a:off x="685800" y="4400550"/>
            <a:ext cx="5486400" cy="3600450"/>
          </a:xfrm>
          <a:noFill/>
        </p:spPr>
        <p:txBody>
          <a:bodyPr wrap="square" numCol="1" anchor="t" anchorCtr="0" compatLnSpc="1">
            <a:prstTxWarp prst="textNoShape">
              <a:avLst/>
            </a:prstTxWarp>
          </a:bodyPr>
          <a:lstStyle/>
          <a:p>
            <a:pPr eaLnBrk="1" hangingPunct="1"/>
            <a:endParaRPr altLang="en-US" smtClean="0">
              <a:ea typeface="宋体" charset="-122"/>
            </a:endParaRPr>
          </a:p>
        </p:txBody>
      </p:sp>
      <p:sp>
        <p:nvSpPr>
          <p:cNvPr id="24579" name="灯片编号占位符 3"/>
          <p:cNvSpPr>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FB550315-67F5-4AEF-8B85-C5AE05ECBA81}" type="slidenum">
              <a:rPr lang="zh-CN" altLang="en-US" sz="1200">
                <a:latin typeface="Calibri" pitchFamily="34" charset="0"/>
              </a:rPr>
              <a:pPr algn="r">
                <a:buFont typeface="Arial" charset="0"/>
                <a:buNone/>
              </a:pPr>
              <a:t>7</a:t>
            </a:fld>
            <a:endParaRPr lang="en-US" altLang="zh-CN"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ChangeArrowheads="1" noTextEdit="1"/>
          </p:cNvSpPr>
          <p:nvPr>
            <p:ph type="sldImg" idx="4294967295"/>
          </p:nvPr>
        </p:nvSpPr>
        <p:spPr bwMode="auto">
          <a:noFill/>
          <a:ln>
            <a:solidFill>
              <a:srgbClr val="000000"/>
            </a:solidFill>
            <a:round/>
            <a:headEnd/>
            <a:tailEnd/>
          </a:ln>
        </p:spPr>
      </p:sp>
      <p:sp>
        <p:nvSpPr>
          <p:cNvPr id="26626" name="备注占位符 2"/>
          <p:cNvSpPr>
            <a:spLocks noGrp="1" noChangeArrowheads="1"/>
          </p:cNvSpPr>
          <p:nvPr>
            <p:ph type="body" idx="4294967295"/>
          </p:nvPr>
        </p:nvSpPr>
        <p:spPr bwMode="auto">
          <a:xfrm>
            <a:off x="685800" y="4400550"/>
            <a:ext cx="5486400" cy="3600450"/>
          </a:xfrm>
          <a:noFill/>
        </p:spPr>
        <p:txBody>
          <a:bodyPr wrap="square" numCol="1" anchor="t" anchorCtr="0" compatLnSpc="1">
            <a:prstTxWarp prst="textNoShape">
              <a:avLst/>
            </a:prstTxWarp>
          </a:bodyPr>
          <a:lstStyle/>
          <a:p>
            <a:pPr eaLnBrk="1" hangingPunct="1"/>
            <a:endParaRPr altLang="en-US" smtClean="0">
              <a:ea typeface="宋体" charset="-122"/>
            </a:endParaRPr>
          </a:p>
        </p:txBody>
      </p:sp>
      <p:sp>
        <p:nvSpPr>
          <p:cNvPr id="26627" name="灯片编号占位符 3"/>
          <p:cNvSpPr>
            <a:spLocks noGrp="1" noChangeArrowheads="1"/>
          </p:cNvSpPr>
          <p:nvPr/>
        </p:nvSpPr>
        <p:spPr bwMode="auto">
          <a:xfrm>
            <a:off x="3884613" y="8685213"/>
            <a:ext cx="2971800" cy="458787"/>
          </a:xfrm>
          <a:prstGeom prst="rect">
            <a:avLst/>
          </a:prstGeom>
          <a:noFill/>
          <a:ln w="9525">
            <a:noFill/>
            <a:miter lim="800000"/>
            <a:headEnd/>
            <a:tailEnd/>
          </a:ln>
        </p:spPr>
        <p:txBody>
          <a:bodyPr anchor="b"/>
          <a:lstStyle/>
          <a:p>
            <a:pPr algn="r">
              <a:buFont typeface="Arial" charset="0"/>
              <a:buNone/>
            </a:pPr>
            <a:fld id="{210CB23A-D219-4416-B38E-D8EE9CB350FF}" type="slidenum">
              <a:rPr lang="zh-CN" altLang="en-US" sz="1200">
                <a:latin typeface="Calibri" pitchFamily="34" charset="0"/>
              </a:rPr>
              <a:pPr algn="r">
                <a:buFont typeface="Arial" charset="0"/>
                <a:buNone/>
              </a:pPr>
              <a:t>8</a:t>
            </a:fld>
            <a:endParaRPr lang="en-US" altLang="zh-CN"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34ADA-98EF-4183-B7AD-7C5C5FADAE25}" type="slidenum">
              <a:rPr lang="en-US" altLang="zh-CN" smtClean="0"/>
              <a:pPr fontAlgn="base">
                <a:spcBef>
                  <a:spcPct val="0"/>
                </a:spcBef>
                <a:spcAft>
                  <a:spcPct val="0"/>
                </a:spcAft>
                <a:defRPr/>
              </a:pPr>
              <a:t>11</a:t>
            </a:fld>
            <a:endParaRPr lang="en-US" altLang="zh-CN" smtClean="0"/>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DB557-739D-46B7-8DB2-E2A68EB0CE2F}" type="slidenum">
              <a:rPr lang="en-US" altLang="zh-CN" smtClean="0"/>
              <a:pPr fontAlgn="base">
                <a:spcBef>
                  <a:spcPct val="0"/>
                </a:spcBef>
                <a:spcAft>
                  <a:spcPct val="0"/>
                </a:spcAft>
                <a:defRPr/>
              </a:pPr>
              <a:t>12</a:t>
            </a:fld>
            <a:endParaRPr lang="en-US" altLang="zh-CN" smtClean="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0509D4-98E3-40FA-83BD-1CFCB4F208A1}" type="slidenum">
              <a:rPr lang="en-US" altLang="zh-CN" smtClean="0"/>
              <a:pPr fontAlgn="base">
                <a:spcBef>
                  <a:spcPct val="0"/>
                </a:spcBef>
                <a:spcAft>
                  <a:spcPct val="0"/>
                </a:spcAft>
                <a:defRPr/>
              </a:pPr>
              <a:t>13</a:t>
            </a:fld>
            <a:endParaRPr lang="en-US" altLang="zh-CN" smtClean="0"/>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71880D-CFCD-41BF-A9D3-7AC957B77396}" type="slidenum">
              <a:rPr lang="en-US" altLang="zh-CN" smtClean="0"/>
              <a:pPr fontAlgn="base">
                <a:spcBef>
                  <a:spcPct val="0"/>
                </a:spcBef>
                <a:spcAft>
                  <a:spcPct val="0"/>
                </a:spcAft>
                <a:defRPr/>
              </a:pPr>
              <a:t>14</a:t>
            </a:fld>
            <a:endParaRPr lang="en-US" altLang="zh-CN" smtClean="0"/>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xfrm>
            <a:off x="685800" y="4400550"/>
            <a:ext cx="5486400" cy="3600450"/>
          </a:xfrm>
          <a:noFill/>
        </p:spPr>
        <p:txBody>
          <a:bodyPr wrap="square" numCol="1" anchor="t" anchorCtr="0" compatLnSpc="1">
            <a:prstTxWarp prst="textNoShape">
              <a:avLst/>
            </a:prstTxWarp>
          </a:bodyPr>
          <a:lstStyle/>
          <a:p>
            <a:pPr eaLnBrk="1" hangingPunct="1">
              <a:spcBef>
                <a:spcPct val="0"/>
              </a:spcBef>
            </a:pPr>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组 3"/>
          <p:cNvGrpSpPr>
            <a:grpSpLocks/>
          </p:cNvGrpSpPr>
          <p:nvPr userDrawn="1"/>
        </p:nvGrpSpPr>
        <p:grpSpPr bwMode="auto">
          <a:xfrm rot="248467">
            <a:off x="223838" y="2574925"/>
            <a:ext cx="4687887" cy="2425700"/>
            <a:chOff x="-10068" y="2615721"/>
            <a:chExt cx="5488038" cy="2838132"/>
          </a:xfrm>
        </p:grpSpPr>
        <p:sp>
          <p:nvSpPr>
            <p:cNvPr id="5" name="任意多边形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 name="任意多边形  458"/>
            <p:cNvSpPr>
              <a:spLocks/>
            </p:cNvSpPr>
            <p:nvPr/>
          </p:nvSpPr>
          <p:spPr bwMode="auto">
            <a:xfrm>
              <a:off x="5045681" y="4978263"/>
              <a:ext cx="133809" cy="70582"/>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 name="任意多边形  459"/>
            <p:cNvSpPr>
              <a:spLocks/>
            </p:cNvSpPr>
            <p:nvPr/>
          </p:nvSpPr>
          <p:spPr bwMode="auto">
            <a:xfrm>
              <a:off x="2499261" y="2944472"/>
              <a:ext cx="85489" cy="96586"/>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 name="任意多边形  460"/>
            <p:cNvSpPr>
              <a:spLocks/>
            </p:cNvSpPr>
            <p:nvPr/>
          </p:nvSpPr>
          <p:spPr bwMode="auto">
            <a:xfrm>
              <a:off x="2303042" y="3123789"/>
              <a:ext cx="102216" cy="81726"/>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 name="任意多边形  461"/>
            <p:cNvSpPr>
              <a:spLocks/>
            </p:cNvSpPr>
            <p:nvPr/>
          </p:nvSpPr>
          <p:spPr bwMode="auto">
            <a:xfrm>
              <a:off x="2459119" y="3293014"/>
              <a:ext cx="105932" cy="91013"/>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 name="任意多边形  462"/>
            <p:cNvSpPr>
              <a:spLocks/>
            </p:cNvSpPr>
            <p:nvPr/>
          </p:nvSpPr>
          <p:spPr bwMode="auto">
            <a:xfrm>
              <a:off x="2003988" y="3133724"/>
              <a:ext cx="117083" cy="87299"/>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 name="任意多边形  463"/>
            <p:cNvSpPr>
              <a:spLocks/>
            </p:cNvSpPr>
            <p:nvPr/>
          </p:nvSpPr>
          <p:spPr bwMode="auto">
            <a:xfrm>
              <a:off x="1756188" y="2683272"/>
              <a:ext cx="92923" cy="115160"/>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 name="任意多边形  464"/>
            <p:cNvSpPr>
              <a:spLocks/>
            </p:cNvSpPr>
            <p:nvPr/>
          </p:nvSpPr>
          <p:spPr bwMode="auto">
            <a:xfrm>
              <a:off x="3011631" y="3521648"/>
              <a:ext cx="92923" cy="72439"/>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 name="任意多边形  465"/>
            <p:cNvSpPr>
              <a:spLocks/>
            </p:cNvSpPr>
            <p:nvPr/>
          </p:nvSpPr>
          <p:spPr bwMode="auto">
            <a:xfrm>
              <a:off x="3074334" y="3401201"/>
              <a:ext cx="105932" cy="89156"/>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 name="任意多边形  466"/>
            <p:cNvSpPr>
              <a:spLocks/>
            </p:cNvSpPr>
            <p:nvPr/>
          </p:nvSpPr>
          <p:spPr bwMode="auto">
            <a:xfrm>
              <a:off x="4102894" y="4331337"/>
              <a:ext cx="83630" cy="81726"/>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 name="任意多边形  467"/>
            <p:cNvSpPr>
              <a:spLocks/>
            </p:cNvSpPr>
            <p:nvPr/>
          </p:nvSpPr>
          <p:spPr bwMode="auto">
            <a:xfrm>
              <a:off x="4171417" y="4221354"/>
              <a:ext cx="104074" cy="83584"/>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 name="任意多边形  468"/>
            <p:cNvSpPr>
              <a:spLocks/>
            </p:cNvSpPr>
            <p:nvPr/>
          </p:nvSpPr>
          <p:spPr bwMode="auto">
            <a:xfrm>
              <a:off x="3449357" y="3747583"/>
              <a:ext cx="76196" cy="798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 name="任意多边形  469"/>
            <p:cNvSpPr>
              <a:spLocks/>
            </p:cNvSpPr>
            <p:nvPr/>
          </p:nvSpPr>
          <p:spPr bwMode="auto">
            <a:xfrm>
              <a:off x="3730087" y="3700892"/>
              <a:ext cx="85489" cy="104015"/>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 name="任意多边形  470"/>
            <p:cNvSpPr>
              <a:spLocks/>
            </p:cNvSpPr>
            <p:nvPr/>
          </p:nvSpPr>
          <p:spPr bwMode="auto">
            <a:xfrm>
              <a:off x="3894860" y="3554758"/>
              <a:ext cx="89206" cy="109587"/>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 name="任意多边形  471"/>
            <p:cNvSpPr>
              <a:spLocks/>
            </p:cNvSpPr>
            <p:nvPr/>
          </p:nvSpPr>
          <p:spPr bwMode="auto">
            <a:xfrm>
              <a:off x="4209240" y="3969012"/>
              <a:ext cx="105933" cy="89156"/>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 name="任意多边形  472"/>
            <p:cNvSpPr>
              <a:spLocks/>
            </p:cNvSpPr>
            <p:nvPr/>
          </p:nvSpPr>
          <p:spPr bwMode="auto">
            <a:xfrm>
              <a:off x="4698557" y="4412772"/>
              <a:ext cx="91064" cy="107730"/>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 name="任意多边形  473"/>
            <p:cNvSpPr>
              <a:spLocks/>
            </p:cNvSpPr>
            <p:nvPr/>
          </p:nvSpPr>
          <p:spPr bwMode="auto">
            <a:xfrm>
              <a:off x="4572384" y="4423956"/>
              <a:ext cx="85489" cy="10030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 name="任意多边形  474"/>
            <p:cNvSpPr>
              <a:spLocks/>
            </p:cNvSpPr>
            <p:nvPr/>
          </p:nvSpPr>
          <p:spPr bwMode="auto">
            <a:xfrm>
              <a:off x="5111260" y="4591990"/>
              <a:ext cx="76198" cy="8358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 name="任意多边形  475"/>
            <p:cNvSpPr>
              <a:spLocks/>
            </p:cNvSpPr>
            <p:nvPr/>
          </p:nvSpPr>
          <p:spPr bwMode="auto">
            <a:xfrm>
              <a:off x="5176209" y="4692628"/>
              <a:ext cx="98498" cy="79869"/>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 name="任意多边形  476"/>
            <p:cNvSpPr>
              <a:spLocks/>
            </p:cNvSpPr>
            <p:nvPr/>
          </p:nvSpPr>
          <p:spPr bwMode="auto">
            <a:xfrm>
              <a:off x="4348343" y="4586846"/>
              <a:ext cx="96640" cy="70582"/>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 name="任意多边形  477"/>
            <p:cNvSpPr>
              <a:spLocks/>
            </p:cNvSpPr>
            <p:nvPr/>
          </p:nvSpPr>
          <p:spPr bwMode="auto">
            <a:xfrm>
              <a:off x="3000503" y="3032810"/>
              <a:ext cx="89206" cy="74297"/>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 name="任意多边形  478"/>
            <p:cNvSpPr>
              <a:spLocks/>
            </p:cNvSpPr>
            <p:nvPr/>
          </p:nvSpPr>
          <p:spPr bwMode="auto">
            <a:xfrm>
              <a:off x="2801014" y="2919378"/>
              <a:ext cx="72479" cy="92871"/>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 name="任意多边形  479"/>
            <p:cNvSpPr>
              <a:spLocks/>
            </p:cNvSpPr>
            <p:nvPr/>
          </p:nvSpPr>
          <p:spPr bwMode="auto">
            <a:xfrm>
              <a:off x="89021" y="3005939"/>
              <a:ext cx="118942" cy="100300"/>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 name="任意多边形  480"/>
            <p:cNvSpPr>
              <a:spLocks/>
            </p:cNvSpPr>
            <p:nvPr/>
          </p:nvSpPr>
          <p:spPr bwMode="auto">
            <a:xfrm>
              <a:off x="3764129" y="3951640"/>
              <a:ext cx="460899" cy="477357"/>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 name="任意多边形  481"/>
            <p:cNvSpPr>
              <a:spLocks/>
            </p:cNvSpPr>
            <p:nvPr/>
          </p:nvSpPr>
          <p:spPr bwMode="auto">
            <a:xfrm>
              <a:off x="3376092" y="3475682"/>
              <a:ext cx="1022154" cy="83026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 name="任意多边形  482"/>
            <p:cNvSpPr>
              <a:spLocks/>
            </p:cNvSpPr>
            <p:nvPr/>
          </p:nvSpPr>
          <p:spPr bwMode="auto">
            <a:xfrm>
              <a:off x="4923576" y="4362720"/>
              <a:ext cx="488775" cy="952855"/>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 name="任意多边形  483"/>
            <p:cNvSpPr>
              <a:spLocks/>
            </p:cNvSpPr>
            <p:nvPr/>
          </p:nvSpPr>
          <p:spPr bwMode="auto">
            <a:xfrm>
              <a:off x="2226860" y="2841229"/>
              <a:ext cx="1085342" cy="668670"/>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 name="任意多边形  484"/>
            <p:cNvSpPr>
              <a:spLocks/>
            </p:cNvSpPr>
            <p:nvPr/>
          </p:nvSpPr>
          <p:spPr bwMode="auto">
            <a:xfrm>
              <a:off x="2381559" y="3135224"/>
              <a:ext cx="615150" cy="304616"/>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 name="任意多边形  485"/>
            <p:cNvSpPr>
              <a:spLocks/>
            </p:cNvSpPr>
            <p:nvPr/>
          </p:nvSpPr>
          <p:spPr bwMode="auto">
            <a:xfrm>
              <a:off x="4543038" y="4574523"/>
              <a:ext cx="624443" cy="358482"/>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 name="任意多边形  486"/>
            <p:cNvSpPr>
              <a:spLocks/>
            </p:cNvSpPr>
            <p:nvPr/>
          </p:nvSpPr>
          <p:spPr bwMode="auto">
            <a:xfrm>
              <a:off x="3424088" y="3663027"/>
              <a:ext cx="620726" cy="354766"/>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 name="任意多边形  487"/>
            <p:cNvSpPr>
              <a:spLocks/>
            </p:cNvSpPr>
            <p:nvPr/>
          </p:nvSpPr>
          <p:spPr bwMode="auto">
            <a:xfrm>
              <a:off x="1200976" y="2683169"/>
              <a:ext cx="960825" cy="445780"/>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 name="任意多边形  488"/>
            <p:cNvSpPr>
              <a:spLocks/>
            </p:cNvSpPr>
            <p:nvPr/>
          </p:nvSpPr>
          <p:spPr bwMode="auto">
            <a:xfrm>
              <a:off x="1343688" y="2918740"/>
              <a:ext cx="537095" cy="174597"/>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 name="任意多边形  489"/>
            <p:cNvSpPr>
              <a:spLocks/>
            </p:cNvSpPr>
            <p:nvPr/>
          </p:nvSpPr>
          <p:spPr bwMode="auto">
            <a:xfrm>
              <a:off x="12590" y="2663951"/>
              <a:ext cx="1092776" cy="542366"/>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 name="任意多边形  490"/>
            <p:cNvSpPr>
              <a:spLocks/>
            </p:cNvSpPr>
            <p:nvPr/>
          </p:nvSpPr>
          <p:spPr bwMode="auto">
            <a:xfrm>
              <a:off x="335817" y="2948408"/>
              <a:ext cx="602142" cy="221032"/>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 name="任意多边形  485"/>
            <p:cNvSpPr>
              <a:spLocks/>
            </p:cNvSpPr>
            <p:nvPr/>
          </p:nvSpPr>
          <p:spPr bwMode="auto">
            <a:xfrm rot="20750629">
              <a:off x="4401780" y="4322231"/>
              <a:ext cx="622585" cy="35848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40" name="组 39"/>
          <p:cNvGrpSpPr>
            <a:grpSpLocks/>
          </p:cNvGrpSpPr>
          <p:nvPr userDrawn="1"/>
        </p:nvGrpSpPr>
        <p:grpSpPr bwMode="auto">
          <a:xfrm rot="-2611328">
            <a:off x="68263" y="188913"/>
            <a:ext cx="517525" cy="588962"/>
            <a:chOff x="11036616" y="1071278"/>
            <a:chExt cx="1030189" cy="1170315"/>
          </a:xfrm>
        </p:grpSpPr>
        <p:sp>
          <p:nvSpPr>
            <p:cNvPr id="41" name="任意多边形  28"/>
            <p:cNvSpPr>
              <a:spLocks/>
            </p:cNvSpPr>
            <p:nvPr/>
          </p:nvSpPr>
          <p:spPr bwMode="auto">
            <a:xfrm rot="20399546">
              <a:off x="11034259" y="1062796"/>
              <a:ext cx="1030189" cy="1091454"/>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 name="任意多边形  29"/>
            <p:cNvSpPr>
              <a:spLocks/>
            </p:cNvSpPr>
            <p:nvPr/>
          </p:nvSpPr>
          <p:spPr bwMode="auto">
            <a:xfrm rot="20399546">
              <a:off x="11104552" y="1130956"/>
              <a:ext cx="872185" cy="88641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 name="任意多边形  30"/>
            <p:cNvSpPr>
              <a:spLocks/>
            </p:cNvSpPr>
            <p:nvPr/>
          </p:nvSpPr>
          <p:spPr bwMode="auto">
            <a:xfrm rot="20399546">
              <a:off x="11486567" y="1363223"/>
              <a:ext cx="142205" cy="61512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 name="任意多边形  31"/>
            <p:cNvSpPr>
              <a:spLocks/>
            </p:cNvSpPr>
            <p:nvPr/>
          </p:nvSpPr>
          <p:spPr bwMode="auto">
            <a:xfrm rot="20399546">
              <a:off x="11269777" y="1599529"/>
              <a:ext cx="278088" cy="29967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5" name="任意多边形  32"/>
            <p:cNvSpPr>
              <a:spLocks/>
            </p:cNvSpPr>
            <p:nvPr/>
          </p:nvSpPr>
          <p:spPr bwMode="auto">
            <a:xfrm rot="20399546">
              <a:off x="11410395" y="1934547"/>
              <a:ext cx="243328" cy="85172"/>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6" name="任意多边形  33"/>
            <p:cNvSpPr>
              <a:spLocks/>
            </p:cNvSpPr>
            <p:nvPr/>
          </p:nvSpPr>
          <p:spPr bwMode="auto">
            <a:xfrm rot="20399546">
              <a:off x="11616189" y="1557555"/>
              <a:ext cx="341290" cy="230277"/>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7" name="任意多边形  34"/>
            <p:cNvSpPr>
              <a:spLocks/>
            </p:cNvSpPr>
            <p:nvPr/>
          </p:nvSpPr>
          <p:spPr bwMode="auto">
            <a:xfrm rot="20399546">
              <a:off x="11670081" y="1818005"/>
              <a:ext cx="328649" cy="104097"/>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8" name="任意多边形  35"/>
            <p:cNvSpPr>
              <a:spLocks/>
            </p:cNvSpPr>
            <p:nvPr/>
          </p:nvSpPr>
          <p:spPr bwMode="auto">
            <a:xfrm rot="20399546">
              <a:off x="11573351" y="2021123"/>
              <a:ext cx="164325" cy="211350"/>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49" name="任意多边形  500"/>
          <p:cNvSpPr>
            <a:spLocks/>
          </p:cNvSpPr>
          <p:nvPr userDrawn="1"/>
        </p:nvSpPr>
        <p:spPr bwMode="auto">
          <a:xfrm>
            <a:off x="3284538" y="4664075"/>
            <a:ext cx="8902700" cy="2193925"/>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a:lstStyle/>
          <a:p>
            <a:pPr fontAlgn="auto">
              <a:spcBef>
                <a:spcPts val="0"/>
              </a:spcBef>
              <a:spcAft>
                <a:spcPts val="0"/>
              </a:spcAft>
              <a:defRPr/>
            </a:pPr>
            <a:endParaRPr>
              <a:latin typeface="+mn-lt"/>
              <a:ea typeface="+mn-ea"/>
            </a:endParaRPr>
          </a:p>
        </p:txBody>
      </p:sp>
      <p:grpSp>
        <p:nvGrpSpPr>
          <p:cNvPr id="50" name="组 49"/>
          <p:cNvGrpSpPr>
            <a:grpSpLocks/>
          </p:cNvGrpSpPr>
          <p:nvPr userDrawn="1"/>
        </p:nvGrpSpPr>
        <p:grpSpPr bwMode="auto">
          <a:xfrm>
            <a:off x="11434763" y="6350"/>
            <a:ext cx="677862" cy="712788"/>
            <a:chOff x="11231706" y="127529"/>
            <a:chExt cx="679129" cy="712528"/>
          </a:xfrm>
        </p:grpSpPr>
        <p:sp>
          <p:nvSpPr>
            <p:cNvPr id="51" name="任意多边形  36"/>
            <p:cNvSpPr>
              <a:spLocks/>
            </p:cNvSpPr>
            <p:nvPr/>
          </p:nvSpPr>
          <p:spPr bwMode="auto">
            <a:xfrm rot="20399546">
              <a:off x="11675446" y="635344"/>
              <a:ext cx="133599" cy="204713"/>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2" name="任意多边形  37"/>
            <p:cNvSpPr>
              <a:spLocks/>
            </p:cNvSpPr>
            <p:nvPr/>
          </p:nvSpPr>
          <p:spPr bwMode="auto">
            <a:xfrm rot="20399546">
              <a:off x="11231706" y="127529"/>
              <a:ext cx="679129" cy="644290"/>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3" name="任意多边形  38"/>
            <p:cNvSpPr>
              <a:spLocks/>
            </p:cNvSpPr>
            <p:nvPr/>
          </p:nvSpPr>
          <p:spPr bwMode="auto">
            <a:xfrm rot="20399546">
              <a:off x="11276239" y="184658"/>
              <a:ext cx="574158" cy="599856"/>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4" name="任意多边形  39"/>
            <p:cNvSpPr>
              <a:spLocks/>
            </p:cNvSpPr>
            <p:nvPr/>
          </p:nvSpPr>
          <p:spPr bwMode="auto">
            <a:xfrm rot="20399546">
              <a:off x="11486181" y="306852"/>
              <a:ext cx="187675" cy="38086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5" name="任意多边形  40"/>
            <p:cNvSpPr>
              <a:spLocks/>
            </p:cNvSpPr>
            <p:nvPr/>
          </p:nvSpPr>
          <p:spPr bwMode="auto">
            <a:xfrm rot="20399546">
              <a:off x="11632504" y="298916"/>
              <a:ext cx="112923" cy="247560"/>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6" name="任意多边形  41"/>
            <p:cNvSpPr>
              <a:spLocks/>
            </p:cNvSpPr>
            <p:nvPr/>
          </p:nvSpPr>
          <p:spPr bwMode="auto">
            <a:xfrm rot="20399546">
              <a:off x="11710436" y="508390"/>
              <a:ext cx="144733" cy="90455"/>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7" name="任意多边形  42"/>
            <p:cNvSpPr>
              <a:spLocks/>
            </p:cNvSpPr>
            <p:nvPr/>
          </p:nvSpPr>
          <p:spPr bwMode="auto">
            <a:xfrm rot="20399546">
              <a:off x="11538666" y="665496"/>
              <a:ext cx="157457" cy="52368"/>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8" name="任意多边形  43"/>
            <p:cNvSpPr>
              <a:spLocks/>
            </p:cNvSpPr>
            <p:nvPr/>
          </p:nvSpPr>
          <p:spPr bwMode="auto">
            <a:xfrm rot="20399546">
              <a:off x="11385981" y="578215"/>
              <a:ext cx="265609" cy="98389"/>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59" name="任意多边形  413"/>
          <p:cNvSpPr>
            <a:spLocks/>
          </p:cNvSpPr>
          <p:nvPr userDrawn="1"/>
        </p:nvSpPr>
        <p:spPr bwMode="auto">
          <a:xfrm>
            <a:off x="-23813" y="3006725"/>
            <a:ext cx="12188826" cy="3851275"/>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0" name="任意多边形  414"/>
          <p:cNvSpPr>
            <a:spLocks/>
          </p:cNvSpPr>
          <p:nvPr userDrawn="1"/>
        </p:nvSpPr>
        <p:spPr bwMode="auto">
          <a:xfrm>
            <a:off x="-23813" y="3324225"/>
            <a:ext cx="12188826" cy="3382963"/>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a:lstStyle/>
          <a:p>
            <a:pPr fontAlgn="auto">
              <a:spcBef>
                <a:spcPts val="0"/>
              </a:spcBef>
              <a:spcAft>
                <a:spcPts val="0"/>
              </a:spcAft>
              <a:defRPr/>
            </a:pPr>
            <a:endParaRPr>
              <a:latin typeface="+mn-lt"/>
              <a:ea typeface="+mn-ea"/>
            </a:endParaRPr>
          </a:p>
        </p:txBody>
      </p:sp>
      <p:grpSp>
        <p:nvGrpSpPr>
          <p:cNvPr id="61" name="组 5"/>
          <p:cNvGrpSpPr>
            <a:grpSpLocks noChangeAspect="1"/>
          </p:cNvGrpSpPr>
          <p:nvPr userDrawn="1"/>
        </p:nvGrpSpPr>
        <p:grpSpPr bwMode="auto">
          <a:xfrm>
            <a:off x="-1588" y="854075"/>
            <a:ext cx="1881188" cy="2341563"/>
            <a:chOff x="3000" y="1116"/>
            <a:chExt cx="1680" cy="2091"/>
          </a:xfrm>
        </p:grpSpPr>
        <p:sp>
          <p:nvSpPr>
            <p:cNvPr id="62" name="任意多边形  6"/>
            <p:cNvSpPr>
              <a:spLocks/>
            </p:cNvSpPr>
            <p:nvPr/>
          </p:nvSpPr>
          <p:spPr bwMode="auto">
            <a:xfrm>
              <a:off x="3018" y="2576"/>
              <a:ext cx="85" cy="92"/>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3" name="任意多边形  7"/>
            <p:cNvSpPr>
              <a:spLocks/>
            </p:cNvSpPr>
            <p:nvPr/>
          </p:nvSpPr>
          <p:spPr bwMode="auto">
            <a:xfrm>
              <a:off x="3057" y="2617"/>
              <a:ext cx="116" cy="72"/>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4" name="任意多边形  8"/>
            <p:cNvSpPr>
              <a:spLocks/>
            </p:cNvSpPr>
            <p:nvPr/>
          </p:nvSpPr>
          <p:spPr bwMode="auto">
            <a:xfrm>
              <a:off x="3133" y="2675"/>
              <a:ext cx="71" cy="24"/>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5" name="任意多边形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6" name="任意多边形  10"/>
            <p:cNvSpPr>
              <a:spLocks/>
            </p:cNvSpPr>
            <p:nvPr/>
          </p:nvSpPr>
          <p:spPr bwMode="auto">
            <a:xfrm>
              <a:off x="4591" y="2069"/>
              <a:ext cx="89" cy="21"/>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7" name="任意多边形  11"/>
            <p:cNvSpPr>
              <a:spLocks/>
            </p:cNvSpPr>
            <p:nvPr/>
          </p:nvSpPr>
          <p:spPr bwMode="auto">
            <a:xfrm>
              <a:off x="3000" y="1631"/>
              <a:ext cx="1601"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8" name="任意多边形  12"/>
            <p:cNvSpPr>
              <a:spLocks/>
            </p:cNvSpPr>
            <p:nvPr/>
          </p:nvSpPr>
          <p:spPr bwMode="auto">
            <a:xfrm>
              <a:off x="3432"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9" name="任意多边形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0" name="任意多边形  14"/>
            <p:cNvSpPr>
              <a:spLocks/>
            </p:cNvSpPr>
            <p:nvPr/>
          </p:nvSpPr>
          <p:spPr bwMode="auto">
            <a:xfrm>
              <a:off x="3669" y="1251"/>
              <a:ext cx="60"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1" name="任意多边形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2" name="任意多边形  16"/>
            <p:cNvSpPr>
              <a:spLocks/>
            </p:cNvSpPr>
            <p:nvPr/>
          </p:nvSpPr>
          <p:spPr bwMode="auto">
            <a:xfrm>
              <a:off x="3631" y="1453"/>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3" name="任意多边形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4" name="任意多边形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5" name="任意多边形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6" name="任意多边形  20"/>
            <p:cNvSpPr>
              <a:spLocks/>
            </p:cNvSpPr>
            <p:nvPr/>
          </p:nvSpPr>
          <p:spPr bwMode="auto">
            <a:xfrm>
              <a:off x="3695" y="2568"/>
              <a:ext cx="34" cy="577"/>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7" name="任意多边形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8" name="任意多边形  22"/>
            <p:cNvSpPr>
              <a:spLocks/>
            </p:cNvSpPr>
            <p:nvPr/>
          </p:nvSpPr>
          <p:spPr bwMode="auto">
            <a:xfrm>
              <a:off x="3968" y="2076"/>
              <a:ext cx="356"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9" name="任意多边形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0" name="任意多边形  24"/>
            <p:cNvSpPr>
              <a:spLocks/>
            </p:cNvSpPr>
            <p:nvPr/>
          </p:nvSpPr>
          <p:spPr bwMode="auto">
            <a:xfrm>
              <a:off x="3474" y="3143"/>
              <a:ext cx="492" cy="11"/>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81" name="组 33"/>
          <p:cNvGrpSpPr>
            <a:grpSpLocks noChangeAspect="1"/>
          </p:cNvGrpSpPr>
          <p:nvPr userDrawn="1"/>
        </p:nvGrpSpPr>
        <p:grpSpPr bwMode="auto">
          <a:xfrm>
            <a:off x="1714500" y="4545013"/>
            <a:ext cx="1873250" cy="2324100"/>
            <a:chOff x="3359" y="1523"/>
            <a:chExt cx="943" cy="1170"/>
          </a:xfrm>
        </p:grpSpPr>
        <p:sp>
          <p:nvSpPr>
            <p:cNvPr id="82" name="任意多边形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3" name="任意多边形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4" name="任意多边形  36"/>
            <p:cNvSpPr>
              <a:spLocks/>
            </p:cNvSpPr>
            <p:nvPr/>
          </p:nvSpPr>
          <p:spPr bwMode="auto">
            <a:xfrm>
              <a:off x="3553" y="1620"/>
              <a:ext cx="596" cy="193"/>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5" name="任意多边形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6" name="任意多边形  38"/>
            <p:cNvSpPr>
              <a:spLocks/>
            </p:cNvSpPr>
            <p:nvPr/>
          </p:nvSpPr>
          <p:spPr bwMode="auto">
            <a:xfrm>
              <a:off x="3884" y="1779"/>
              <a:ext cx="392" cy="667"/>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87" name="组 43"/>
          <p:cNvGrpSpPr>
            <a:grpSpLocks noChangeAspect="1"/>
          </p:cNvGrpSpPr>
          <p:nvPr userDrawn="1"/>
        </p:nvGrpSpPr>
        <p:grpSpPr bwMode="auto">
          <a:xfrm>
            <a:off x="1168400" y="5011738"/>
            <a:ext cx="1497013" cy="1857375"/>
            <a:chOff x="3367" y="1523"/>
            <a:chExt cx="943" cy="1170"/>
          </a:xfrm>
        </p:grpSpPr>
        <p:sp>
          <p:nvSpPr>
            <p:cNvPr id="88" name="任意多边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9" name="任意多边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0" name="任意多边形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1" name="任意多边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2" name="任意多边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3" name="任意多边形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94" name="组 93"/>
          <p:cNvGrpSpPr>
            <a:grpSpLocks/>
          </p:cNvGrpSpPr>
          <p:nvPr userDrawn="1"/>
        </p:nvGrpSpPr>
        <p:grpSpPr bwMode="auto">
          <a:xfrm>
            <a:off x="-22225" y="4349750"/>
            <a:ext cx="1697038" cy="2519363"/>
            <a:chOff x="-3496" y="4350236"/>
            <a:chExt cx="1696783" cy="2518186"/>
          </a:xfrm>
        </p:grpSpPr>
        <p:sp>
          <p:nvSpPr>
            <p:cNvPr id="95" name="任意多边形  34"/>
            <p:cNvSpPr>
              <a:spLocks/>
            </p:cNvSpPr>
            <p:nvPr/>
          </p:nvSpPr>
          <p:spPr bwMode="auto">
            <a:xfrm>
              <a:off x="-1909" y="4440682"/>
              <a:ext cx="1615833" cy="182001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6" name="任意多边形  35"/>
            <p:cNvSpPr>
              <a:spLocks/>
            </p:cNvSpPr>
            <p:nvPr/>
          </p:nvSpPr>
          <p:spPr bwMode="auto">
            <a:xfrm>
              <a:off x="25075" y="5016675"/>
              <a:ext cx="1319015" cy="1851747"/>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7" name="任意多边形  36"/>
            <p:cNvSpPr>
              <a:spLocks/>
            </p:cNvSpPr>
            <p:nvPr/>
          </p:nvSpPr>
          <p:spPr bwMode="auto">
            <a:xfrm>
              <a:off x="-3496" y="4350236"/>
              <a:ext cx="1398378" cy="450639"/>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8" name="任意多边形  38"/>
            <p:cNvSpPr>
              <a:spLocks/>
            </p:cNvSpPr>
            <p:nvPr/>
          </p:nvSpPr>
          <p:spPr bwMode="auto">
            <a:xfrm>
              <a:off x="772675" y="4723125"/>
              <a:ext cx="920612" cy="156295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99" name="组 43"/>
          <p:cNvGrpSpPr>
            <a:grpSpLocks noChangeAspect="1"/>
          </p:cNvGrpSpPr>
          <p:nvPr userDrawn="1"/>
        </p:nvGrpSpPr>
        <p:grpSpPr bwMode="auto">
          <a:xfrm>
            <a:off x="2911475" y="4572000"/>
            <a:ext cx="1851025" cy="2297113"/>
            <a:chOff x="3367" y="1523"/>
            <a:chExt cx="943" cy="1170"/>
          </a:xfrm>
        </p:grpSpPr>
        <p:sp>
          <p:nvSpPr>
            <p:cNvPr id="100" name="任意多边形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1" name="任意多边形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2" name="任意多边形  46"/>
            <p:cNvSpPr>
              <a:spLocks/>
            </p:cNvSpPr>
            <p:nvPr/>
          </p:nvSpPr>
          <p:spPr bwMode="auto">
            <a:xfrm>
              <a:off x="3571" y="1904"/>
              <a:ext cx="565"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3" name="任意多边形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4" name="任意多边形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5" name="任意多边形  49"/>
            <p:cNvSpPr>
              <a:spLocks/>
            </p:cNvSpPr>
            <p:nvPr/>
          </p:nvSpPr>
          <p:spPr bwMode="auto">
            <a:xfrm>
              <a:off x="3403" y="1779"/>
              <a:ext cx="389" cy="665"/>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106" name="组 105"/>
          <p:cNvGrpSpPr>
            <a:grpSpLocks/>
          </p:cNvGrpSpPr>
          <p:nvPr userDrawn="1"/>
        </p:nvGrpSpPr>
        <p:grpSpPr bwMode="auto">
          <a:xfrm rot="1576354">
            <a:off x="11125200" y="2895600"/>
            <a:ext cx="1030288" cy="1169988"/>
            <a:chOff x="11036616" y="1071278"/>
            <a:chExt cx="1030189" cy="1170315"/>
          </a:xfrm>
        </p:grpSpPr>
        <p:sp>
          <p:nvSpPr>
            <p:cNvPr id="107" name="任意多边形  28"/>
            <p:cNvSpPr>
              <a:spLocks/>
            </p:cNvSpPr>
            <p:nvPr/>
          </p:nvSpPr>
          <p:spPr bwMode="auto">
            <a:xfrm rot="20399546">
              <a:off x="11034338" y="1069692"/>
              <a:ext cx="1030189" cy="109250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8" name="任意多边形  29"/>
            <p:cNvSpPr>
              <a:spLocks/>
            </p:cNvSpPr>
            <p:nvPr/>
          </p:nvSpPr>
          <p:spPr bwMode="auto">
            <a:xfrm rot="20399546">
              <a:off x="11109552" y="1135608"/>
              <a:ext cx="873041" cy="886073"/>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9" name="任意多边形  30"/>
            <p:cNvSpPr>
              <a:spLocks/>
            </p:cNvSpPr>
            <p:nvPr/>
          </p:nvSpPr>
          <p:spPr bwMode="auto">
            <a:xfrm rot="20399546">
              <a:off x="11483981" y="1371833"/>
              <a:ext cx="144448" cy="616122"/>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0" name="任意多边形  31"/>
            <p:cNvSpPr>
              <a:spLocks/>
            </p:cNvSpPr>
            <p:nvPr/>
          </p:nvSpPr>
          <p:spPr bwMode="auto">
            <a:xfrm rot="20399546">
              <a:off x="11274154" y="1606242"/>
              <a:ext cx="279373" cy="298533"/>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1" name="任意多边形  32"/>
            <p:cNvSpPr>
              <a:spLocks/>
            </p:cNvSpPr>
            <p:nvPr/>
          </p:nvSpPr>
          <p:spPr bwMode="auto">
            <a:xfrm rot="20399546">
              <a:off x="11405874" y="1945164"/>
              <a:ext cx="242865" cy="84162"/>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2" name="任意多边形  33"/>
            <p:cNvSpPr>
              <a:spLocks/>
            </p:cNvSpPr>
            <p:nvPr/>
          </p:nvSpPr>
          <p:spPr bwMode="auto">
            <a:xfrm rot="20399546">
              <a:off x="11619408" y="1561350"/>
              <a:ext cx="342867" cy="230252"/>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3" name="任意多边形  34"/>
            <p:cNvSpPr>
              <a:spLocks/>
            </p:cNvSpPr>
            <p:nvPr/>
          </p:nvSpPr>
          <p:spPr bwMode="auto">
            <a:xfrm rot="20399546">
              <a:off x="11674804" y="1820328"/>
              <a:ext cx="330168" cy="104804"/>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4" name="任意多边形  35"/>
            <p:cNvSpPr>
              <a:spLocks/>
            </p:cNvSpPr>
            <p:nvPr/>
          </p:nvSpPr>
          <p:spPr bwMode="auto">
            <a:xfrm rot="20399546">
              <a:off x="11579608" y="2027563"/>
              <a:ext cx="165084" cy="211197"/>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115" name="任意多边形  8"/>
          <p:cNvSpPr>
            <a:spLocks/>
          </p:cNvSpPr>
          <p:nvPr userDrawn="1"/>
        </p:nvSpPr>
        <p:spPr bwMode="auto">
          <a:xfrm>
            <a:off x="4043363" y="535146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6" name="任意多边形  115"/>
          <p:cNvSpPr/>
          <p:nvPr userDrawn="1"/>
        </p:nvSpPr>
        <p:spPr>
          <a:xfrm>
            <a:off x="-28575" y="3533775"/>
            <a:ext cx="12139613" cy="3030538"/>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117" name="组 116"/>
          <p:cNvGrpSpPr>
            <a:grpSpLocks/>
          </p:cNvGrpSpPr>
          <p:nvPr userDrawn="1"/>
        </p:nvGrpSpPr>
        <p:grpSpPr bwMode="auto">
          <a:xfrm rot="198573">
            <a:off x="1198563" y="2684463"/>
            <a:ext cx="2155825" cy="1685925"/>
            <a:chOff x="1175948" y="2708421"/>
            <a:chExt cx="2159248" cy="1690131"/>
          </a:xfrm>
        </p:grpSpPr>
        <p:sp>
          <p:nvSpPr>
            <p:cNvPr id="118" name="任意多边形  324"/>
            <p:cNvSpPr>
              <a:spLocks/>
            </p:cNvSpPr>
            <p:nvPr/>
          </p:nvSpPr>
          <p:spPr bwMode="auto">
            <a:xfrm rot="1365846">
              <a:off x="2666380" y="3669508"/>
              <a:ext cx="639188" cy="572926"/>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9" name="任意多边形  325"/>
            <p:cNvSpPr>
              <a:spLocks/>
            </p:cNvSpPr>
            <p:nvPr/>
          </p:nvSpPr>
          <p:spPr bwMode="auto">
            <a:xfrm rot="1365846">
              <a:off x="1190006" y="2785136"/>
              <a:ext cx="1833293" cy="1150626"/>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0" name="任意多边形  326"/>
            <p:cNvSpPr>
              <a:spLocks/>
            </p:cNvSpPr>
            <p:nvPr/>
          </p:nvSpPr>
          <p:spPr bwMode="auto">
            <a:xfrm rot="1365846">
              <a:off x="2718580" y="3179049"/>
              <a:ext cx="292564" cy="448792"/>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1" name="任意多边形  327"/>
            <p:cNvSpPr>
              <a:spLocks/>
            </p:cNvSpPr>
            <p:nvPr/>
          </p:nvSpPr>
          <p:spPr bwMode="auto">
            <a:xfrm rot="1365846">
              <a:off x="1353691" y="2840780"/>
              <a:ext cx="1106654" cy="496536"/>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2" name="任意多边形  328"/>
            <p:cNvSpPr>
              <a:spLocks/>
            </p:cNvSpPr>
            <p:nvPr/>
          </p:nvSpPr>
          <p:spPr bwMode="auto">
            <a:xfrm rot="1365846">
              <a:off x="1629272" y="2802914"/>
              <a:ext cx="44521" cy="439243"/>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3" name="任意多边形  329"/>
            <p:cNvSpPr>
              <a:spLocks/>
            </p:cNvSpPr>
            <p:nvPr/>
          </p:nvSpPr>
          <p:spPr bwMode="auto">
            <a:xfrm rot="1365846">
              <a:off x="1901370" y="2882948"/>
              <a:ext cx="39751" cy="436060"/>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4" name="任意多边形  330"/>
            <p:cNvSpPr>
              <a:spLocks/>
            </p:cNvSpPr>
            <p:nvPr/>
          </p:nvSpPr>
          <p:spPr bwMode="auto">
            <a:xfrm rot="1365846">
              <a:off x="2141161" y="2951828"/>
              <a:ext cx="44521" cy="439243"/>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5" name="任意多边形  331"/>
            <p:cNvSpPr>
              <a:spLocks/>
            </p:cNvSpPr>
            <p:nvPr/>
          </p:nvSpPr>
          <p:spPr bwMode="auto">
            <a:xfrm rot="1365846">
              <a:off x="1341164" y="3490625"/>
              <a:ext cx="489726" cy="490170"/>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6" name="任意多边形  332"/>
            <p:cNvSpPr>
              <a:spLocks/>
            </p:cNvSpPr>
            <p:nvPr/>
          </p:nvSpPr>
          <p:spPr bwMode="auto">
            <a:xfrm rot="1365846">
              <a:off x="2462304" y="3899101"/>
              <a:ext cx="492906" cy="496536"/>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7" name="任意多边形  333"/>
            <p:cNvSpPr>
              <a:spLocks/>
            </p:cNvSpPr>
            <p:nvPr/>
          </p:nvSpPr>
          <p:spPr bwMode="auto">
            <a:xfrm rot="1365846">
              <a:off x="1323728" y="3145715"/>
              <a:ext cx="255993" cy="31829"/>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8" name="任意多边形  334"/>
            <p:cNvSpPr>
              <a:spLocks/>
            </p:cNvSpPr>
            <p:nvPr/>
          </p:nvSpPr>
          <p:spPr bwMode="auto">
            <a:xfrm rot="1365846">
              <a:off x="1589606" y="3225837"/>
              <a:ext cx="260763" cy="33420"/>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9" name="任意多边形  335"/>
            <p:cNvSpPr>
              <a:spLocks/>
            </p:cNvSpPr>
            <p:nvPr/>
          </p:nvSpPr>
          <p:spPr bwMode="auto">
            <a:xfrm rot="1365846">
              <a:off x="1856862" y="3306608"/>
              <a:ext cx="240094" cy="27054"/>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0" name="任意多边形  336"/>
            <p:cNvSpPr>
              <a:spLocks/>
            </p:cNvSpPr>
            <p:nvPr/>
          </p:nvSpPr>
          <p:spPr bwMode="auto">
            <a:xfrm rot="1365846">
              <a:off x="2093964" y="3381334"/>
              <a:ext cx="268714" cy="35012"/>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1" name="任意多边形  337"/>
            <p:cNvSpPr>
              <a:spLocks/>
            </p:cNvSpPr>
            <p:nvPr/>
          </p:nvSpPr>
          <p:spPr bwMode="auto">
            <a:xfrm rot="1365846">
              <a:off x="2401119" y="3058319"/>
              <a:ext cx="30211" cy="404231"/>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2" name="任意多边形  338"/>
            <p:cNvSpPr>
              <a:spLocks/>
            </p:cNvSpPr>
            <p:nvPr/>
          </p:nvSpPr>
          <p:spPr bwMode="auto">
            <a:xfrm rot="1365846">
              <a:off x="2133006" y="2966984"/>
              <a:ext cx="31800" cy="402640"/>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3" name="任意多边形  339"/>
            <p:cNvSpPr>
              <a:spLocks/>
            </p:cNvSpPr>
            <p:nvPr/>
          </p:nvSpPr>
          <p:spPr bwMode="auto">
            <a:xfrm rot="1365846">
              <a:off x="1891301" y="2890110"/>
              <a:ext cx="31800" cy="404231"/>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4" name="任意多边形  340"/>
            <p:cNvSpPr>
              <a:spLocks/>
            </p:cNvSpPr>
            <p:nvPr/>
          </p:nvSpPr>
          <p:spPr bwMode="auto">
            <a:xfrm rot="1365846">
              <a:off x="1622611" y="2816344"/>
              <a:ext cx="33391" cy="40263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5" name="任意多边形  341"/>
            <p:cNvSpPr>
              <a:spLocks/>
            </p:cNvSpPr>
            <p:nvPr/>
          </p:nvSpPr>
          <p:spPr bwMode="auto">
            <a:xfrm rot="1365846">
              <a:off x="2677427" y="3610364"/>
              <a:ext cx="276664" cy="36604"/>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6" name="任意多边形  342"/>
            <p:cNvSpPr>
              <a:spLocks/>
            </p:cNvSpPr>
            <p:nvPr/>
          </p:nvSpPr>
          <p:spPr bwMode="auto">
            <a:xfrm rot="1365846">
              <a:off x="1175410" y="3368596"/>
              <a:ext cx="1227496" cy="157554"/>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7" name="任意多边形  343"/>
            <p:cNvSpPr>
              <a:spLocks/>
            </p:cNvSpPr>
            <p:nvPr/>
          </p:nvSpPr>
          <p:spPr bwMode="auto">
            <a:xfrm rot="1365846">
              <a:off x="2527638" y="3817882"/>
              <a:ext cx="788650" cy="10026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8" name="任意多边形  344"/>
            <p:cNvSpPr>
              <a:spLocks/>
            </p:cNvSpPr>
            <p:nvPr/>
          </p:nvSpPr>
          <p:spPr bwMode="auto">
            <a:xfrm rot="1365846">
              <a:off x="1180047" y="3406979"/>
              <a:ext cx="1211596" cy="76390"/>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9" name="任意多边形  345"/>
            <p:cNvSpPr>
              <a:spLocks/>
            </p:cNvSpPr>
            <p:nvPr/>
          </p:nvSpPr>
          <p:spPr bwMode="auto">
            <a:xfrm rot="1365846">
              <a:off x="1241737" y="2703945"/>
              <a:ext cx="726640" cy="875303"/>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0" name="任意多边形  346"/>
            <p:cNvSpPr>
              <a:spLocks/>
            </p:cNvSpPr>
            <p:nvPr/>
          </p:nvSpPr>
          <p:spPr bwMode="auto">
            <a:xfrm rot="1365846">
              <a:off x="2529281" y="3851578"/>
              <a:ext cx="775930" cy="35012"/>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1" name="任意多边形  347"/>
            <p:cNvSpPr>
              <a:spLocks/>
            </p:cNvSpPr>
            <p:nvPr/>
          </p:nvSpPr>
          <p:spPr bwMode="auto">
            <a:xfrm rot="1365846">
              <a:off x="2353725" y="3079682"/>
              <a:ext cx="284613" cy="97397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2" name="任意多边形  348"/>
            <p:cNvSpPr>
              <a:spLocks/>
            </p:cNvSpPr>
            <p:nvPr/>
          </p:nvSpPr>
          <p:spPr bwMode="auto">
            <a:xfrm rot="1365846">
              <a:off x="2895725" y="3728890"/>
              <a:ext cx="438846" cy="45993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3" name="任意多边形  349"/>
            <p:cNvSpPr>
              <a:spLocks/>
            </p:cNvSpPr>
            <p:nvPr/>
          </p:nvSpPr>
          <p:spPr bwMode="auto">
            <a:xfrm rot="1365846">
              <a:off x="3172015" y="3792608"/>
              <a:ext cx="154233" cy="146414"/>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4" name="任意多边形  332"/>
            <p:cNvSpPr>
              <a:spLocks/>
            </p:cNvSpPr>
            <p:nvPr/>
          </p:nvSpPr>
          <p:spPr bwMode="auto">
            <a:xfrm rot="1365846">
              <a:off x="2583099" y="4020053"/>
              <a:ext cx="251223" cy="253042"/>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a:lstStyle/>
            <a:p>
              <a:pPr fontAlgn="auto">
                <a:spcBef>
                  <a:spcPts val="0"/>
                </a:spcBef>
                <a:spcAft>
                  <a:spcPts val="0"/>
                </a:spcAft>
                <a:defRPr/>
              </a:pPr>
              <a:endParaRPr>
                <a:latin typeface="+mn-lt"/>
                <a:ea typeface="+mn-ea"/>
              </a:endParaRPr>
            </a:p>
          </p:txBody>
        </p:sp>
        <p:sp>
          <p:nvSpPr>
            <p:cNvPr id="145" name="任意多边形  332"/>
            <p:cNvSpPr>
              <a:spLocks/>
            </p:cNvSpPr>
            <p:nvPr/>
          </p:nvSpPr>
          <p:spPr bwMode="auto">
            <a:xfrm rot="1365846">
              <a:off x="1451028" y="3612123"/>
              <a:ext cx="251223" cy="25304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a:lstStyle/>
            <a:p>
              <a:pPr fontAlgn="auto">
                <a:spcBef>
                  <a:spcPts val="0"/>
                </a:spcBef>
                <a:spcAft>
                  <a:spcPts val="0"/>
                </a:spcAft>
                <a:defRPr/>
              </a:pPr>
              <a:endParaRPr>
                <a:latin typeface="+mn-lt"/>
                <a:ea typeface="+mn-ea"/>
              </a:endParaRPr>
            </a:p>
          </p:txBody>
        </p:sp>
      </p:grpSp>
      <p:grpSp>
        <p:nvGrpSpPr>
          <p:cNvPr id="146" name="组 5"/>
          <p:cNvGrpSpPr>
            <a:grpSpLocks noChangeAspect="1"/>
          </p:cNvGrpSpPr>
          <p:nvPr userDrawn="1"/>
        </p:nvGrpSpPr>
        <p:grpSpPr bwMode="auto">
          <a:xfrm>
            <a:off x="9167813" y="4138613"/>
            <a:ext cx="3022600" cy="2719387"/>
            <a:chOff x="2887" y="1286"/>
            <a:chExt cx="1903" cy="1712"/>
          </a:xfrm>
        </p:grpSpPr>
        <p:sp>
          <p:nvSpPr>
            <p:cNvPr id="147" name="任意多边形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8" name="任意多边形  7"/>
            <p:cNvSpPr>
              <a:spLocks/>
            </p:cNvSpPr>
            <p:nvPr/>
          </p:nvSpPr>
          <p:spPr bwMode="auto">
            <a:xfrm>
              <a:off x="3357" y="1532"/>
              <a:ext cx="671" cy="834"/>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9" name="任意多边形  8"/>
            <p:cNvSpPr>
              <a:spLocks/>
            </p:cNvSpPr>
            <p:nvPr/>
          </p:nvSpPr>
          <p:spPr bwMode="auto">
            <a:xfrm>
              <a:off x="3673" y="1612"/>
              <a:ext cx="277"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0" name="任意多边形  9"/>
            <p:cNvSpPr>
              <a:spLocks/>
            </p:cNvSpPr>
            <p:nvPr/>
          </p:nvSpPr>
          <p:spPr bwMode="auto">
            <a:xfrm>
              <a:off x="3435" y="1709"/>
              <a:ext cx="678" cy="593"/>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1" name="任意多边形  10"/>
            <p:cNvSpPr>
              <a:spLocks/>
            </p:cNvSpPr>
            <p:nvPr/>
          </p:nvSpPr>
          <p:spPr bwMode="auto">
            <a:xfrm>
              <a:off x="3425" y="1752"/>
              <a:ext cx="208" cy="494"/>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2" name="任意多边形  11"/>
            <p:cNvSpPr>
              <a:spLocks/>
            </p:cNvSpPr>
            <p:nvPr/>
          </p:nvSpPr>
          <p:spPr bwMode="auto">
            <a:xfrm>
              <a:off x="3626" y="1804"/>
              <a:ext cx="83" cy="418"/>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3" name="任意多边形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4" name="任意多边形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5" name="任意多边形  14"/>
            <p:cNvSpPr>
              <a:spLocks/>
            </p:cNvSpPr>
            <p:nvPr/>
          </p:nvSpPr>
          <p:spPr bwMode="auto">
            <a:xfrm>
              <a:off x="3902" y="1567"/>
              <a:ext cx="324" cy="757"/>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6" name="任意多边形  15"/>
            <p:cNvSpPr>
              <a:spLocks/>
            </p:cNvSpPr>
            <p:nvPr/>
          </p:nvSpPr>
          <p:spPr bwMode="auto">
            <a:xfrm>
              <a:off x="4070" y="1645"/>
              <a:ext cx="203" cy="660"/>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7" name="任意多边形  16"/>
            <p:cNvSpPr>
              <a:spLocks/>
            </p:cNvSpPr>
            <p:nvPr/>
          </p:nvSpPr>
          <p:spPr bwMode="auto">
            <a:xfrm>
              <a:off x="4533" y="1650"/>
              <a:ext cx="132" cy="695"/>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8" name="任意多边形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9" name="任意多边形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0" name="任意多边形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1" name="任意多边形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2" name="任意多边形  21"/>
            <p:cNvSpPr>
              <a:spLocks/>
            </p:cNvSpPr>
            <p:nvPr/>
          </p:nvSpPr>
          <p:spPr bwMode="auto">
            <a:xfrm>
              <a:off x="3586" y="1792"/>
              <a:ext cx="1060" cy="591"/>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3" name="任意多边形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4" name="任意多边形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5" name="任意多边形  24"/>
            <p:cNvSpPr>
              <a:spLocks/>
            </p:cNvSpPr>
            <p:nvPr/>
          </p:nvSpPr>
          <p:spPr bwMode="auto">
            <a:xfrm>
              <a:off x="3586" y="2068"/>
              <a:ext cx="456" cy="152"/>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6" name="任意多边形  25"/>
            <p:cNvSpPr>
              <a:spLocks/>
            </p:cNvSpPr>
            <p:nvPr/>
          </p:nvSpPr>
          <p:spPr bwMode="auto">
            <a:xfrm>
              <a:off x="3640" y="2408"/>
              <a:ext cx="261"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7" name="任意多边形  26"/>
            <p:cNvSpPr>
              <a:spLocks/>
            </p:cNvSpPr>
            <p:nvPr/>
          </p:nvSpPr>
          <p:spPr bwMode="auto">
            <a:xfrm>
              <a:off x="3605" y="2392"/>
              <a:ext cx="326"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8" name="任意多边形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9" name="任意多边形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0" name="任意多边形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171" name="组 64"/>
          <p:cNvGrpSpPr>
            <a:grpSpLocks noChangeAspect="1"/>
          </p:cNvGrpSpPr>
          <p:nvPr userDrawn="1"/>
        </p:nvGrpSpPr>
        <p:grpSpPr bwMode="auto">
          <a:xfrm rot="12827499" flipH="1">
            <a:off x="11360150" y="2338388"/>
            <a:ext cx="484188" cy="536575"/>
            <a:chOff x="2052" y="995"/>
            <a:chExt cx="768" cy="852"/>
          </a:xfrm>
        </p:grpSpPr>
        <p:sp>
          <p:nvSpPr>
            <p:cNvPr id="172" name="任意多边形  65"/>
            <p:cNvSpPr>
              <a:spLocks/>
            </p:cNvSpPr>
            <p:nvPr/>
          </p:nvSpPr>
          <p:spPr bwMode="auto">
            <a:xfrm>
              <a:off x="2430" y="1616"/>
              <a:ext cx="151" cy="232"/>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3" name="任意多边形  66"/>
            <p:cNvSpPr>
              <a:spLocks/>
            </p:cNvSpPr>
            <p:nvPr/>
          </p:nvSpPr>
          <p:spPr bwMode="auto">
            <a:xfrm>
              <a:off x="2046" y="1003"/>
              <a:ext cx="768" cy="728"/>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4" name="任意多边形  67"/>
            <p:cNvSpPr>
              <a:spLocks/>
            </p:cNvSpPr>
            <p:nvPr/>
          </p:nvSpPr>
          <p:spPr bwMode="auto">
            <a:xfrm>
              <a:off x="2087" y="1062"/>
              <a:ext cx="652" cy="678"/>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5" name="任意多边形  68"/>
            <p:cNvSpPr>
              <a:spLocks/>
            </p:cNvSpPr>
            <p:nvPr/>
          </p:nvSpPr>
          <p:spPr bwMode="auto">
            <a:xfrm>
              <a:off x="2322" y="1207"/>
              <a:ext cx="212" cy="43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6" name="任意多边形  69"/>
            <p:cNvSpPr>
              <a:spLocks/>
            </p:cNvSpPr>
            <p:nvPr/>
          </p:nvSpPr>
          <p:spPr bwMode="auto">
            <a:xfrm>
              <a:off x="2505" y="1235"/>
              <a:ext cx="128" cy="282"/>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7" name="任意多边形  70"/>
            <p:cNvSpPr>
              <a:spLocks/>
            </p:cNvSpPr>
            <p:nvPr/>
          </p:nvSpPr>
          <p:spPr bwMode="auto">
            <a:xfrm>
              <a:off x="2538" y="1500"/>
              <a:ext cx="164"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8" name="任意多边形  71"/>
            <p:cNvSpPr>
              <a:spLocks/>
            </p:cNvSpPr>
            <p:nvPr/>
          </p:nvSpPr>
          <p:spPr bwMode="auto">
            <a:xfrm>
              <a:off x="2303" y="1615"/>
              <a:ext cx="176" cy="58"/>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9" name="任意多边形  72"/>
            <p:cNvSpPr>
              <a:spLocks/>
            </p:cNvSpPr>
            <p:nvPr/>
          </p:nvSpPr>
          <p:spPr bwMode="auto">
            <a:xfrm>
              <a:off x="2155"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2" name="标题 1"/>
          <p:cNvSpPr>
            <a:spLocks noGrp="1"/>
          </p:cNvSpPr>
          <p:nvPr>
            <p:ph type="ctrTitle"/>
          </p:nvPr>
        </p:nvSpPr>
        <p:spPr>
          <a:xfrm>
            <a:off x="2681288" y="165020"/>
            <a:ext cx="9360418" cy="2263258"/>
          </a:xfrm>
        </p:spPr>
        <p:txBody>
          <a:bodyPr>
            <a:normAutofit/>
          </a:bodyPr>
          <a:lstStyle>
            <a:lvl1pPr algn="ctr" latinLnBrk="0">
              <a:defRPr lang="zh-CN" sz="6600"/>
            </a:lvl1pPr>
          </a:lstStyle>
          <a:p>
            <a:r>
              <a:rPr lang="zh-CN" altLang="en-US" smtClean="0"/>
              <a:t>单击此处编辑母版标题样式</a:t>
            </a:r>
            <a:endParaRPr lang="zh-CN" dirty="0"/>
          </a:p>
        </p:txBody>
      </p:sp>
      <p:sp>
        <p:nvSpPr>
          <p:cNvPr id="3" name="副标题 2"/>
          <p:cNvSpPr>
            <a:spLocks noGrp="1"/>
          </p:cNvSpPr>
          <p:nvPr>
            <p:ph type="subTitle" idx="1"/>
          </p:nvPr>
        </p:nvSpPr>
        <p:spPr>
          <a:xfrm>
            <a:off x="3903329" y="2476917"/>
            <a:ext cx="6916336" cy="1771600"/>
          </a:xfrm>
        </p:spPr>
        <p:txBody>
          <a:bodyPr>
            <a:normAutofit/>
          </a:bodyPr>
          <a:lstStyle>
            <a:lvl1pPr marL="0" indent="0" algn="ctr" latinLnBrk="0">
              <a:spcBef>
                <a:spcPts val="0"/>
              </a:spcBef>
              <a:buNone/>
              <a:defRPr lang="zh-CN" sz="4800" cap="none" baseline="0">
                <a:solidFill>
                  <a:schemeClr val="tx1">
                    <a:lumMod val="75000"/>
                    <a:lumOff val="25000"/>
                  </a:schemeClr>
                </a:solidFill>
              </a:defRPr>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smtClean="0"/>
              <a:t>单击此处编辑母版副标题样式</a:t>
            </a:r>
            <a:endParaRPr lang="zh-CN"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914401" y="609600"/>
            <a:ext cx="10363200" cy="1143000"/>
          </a:xfrm>
        </p:spPr>
        <p:txBody>
          <a:bodyPr/>
          <a:lstStyle/>
          <a:p>
            <a:r>
              <a:rPr lang="zh-CN" altLang="en-US" smtClean="0"/>
              <a:t>单击此处编辑母版标题样式</a:t>
            </a:r>
            <a:endParaRPr lang="zh-CN" altLang="en-US"/>
          </a:p>
        </p:txBody>
      </p:sp>
      <p:sp>
        <p:nvSpPr>
          <p:cNvPr id="3" name="联机映像占位符 2"/>
          <p:cNvSpPr>
            <a:spLocks noGrp="1"/>
          </p:cNvSpPr>
          <p:nvPr>
            <p:ph type="clipArt" sz="half" idx="1"/>
          </p:nvPr>
        </p:nvSpPr>
        <p:spPr>
          <a:xfrm>
            <a:off x="914401" y="1981200"/>
            <a:ext cx="5080000" cy="4114800"/>
          </a:xfrm>
        </p:spPr>
        <p:txBody>
          <a:bodyPr rtlCol="0">
            <a:normAutofit/>
          </a:bodyPr>
          <a:lstStyle/>
          <a:p>
            <a:pPr lvl="0"/>
            <a:endParaRPr lang="zh-CN" altLang="en-US" noProof="0"/>
          </a:p>
        </p:txBody>
      </p:sp>
      <p:sp>
        <p:nvSpPr>
          <p:cNvPr id="4" name="文本占位符 3"/>
          <p:cNvSpPr>
            <a:spLocks noGrp="1"/>
          </p:cNvSpPr>
          <p:nvPr>
            <p:ph type="body" sz="half" idx="2"/>
          </p:nvPr>
        </p:nvSpPr>
        <p:spPr>
          <a:xfrm>
            <a:off x="6197600" y="1981200"/>
            <a:ext cx="508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914400" y="6248400"/>
            <a:ext cx="2540000" cy="457200"/>
          </a:xfrm>
        </p:spPr>
        <p:txBody>
          <a:bodyPr/>
          <a:lstStyle>
            <a:lvl1pPr>
              <a:defRPr/>
            </a:lvl1pPr>
          </a:lstStyle>
          <a:p>
            <a:pPr>
              <a:defRPr/>
            </a:pPr>
            <a:endParaRPr lang="fr-FR" altLang="zh-CN"/>
          </a:p>
        </p:txBody>
      </p:sp>
      <p:sp>
        <p:nvSpPr>
          <p:cNvPr id="6" name="页脚占位符 5"/>
          <p:cNvSpPr>
            <a:spLocks noGrp="1"/>
          </p:cNvSpPr>
          <p:nvPr>
            <p:ph type="ftr" sz="quarter" idx="11"/>
          </p:nvPr>
        </p:nvSpPr>
        <p:spPr>
          <a:xfrm>
            <a:off x="4165600" y="6248400"/>
            <a:ext cx="3860800" cy="457200"/>
          </a:xfrm>
        </p:spPr>
        <p:txBody>
          <a:bodyPr/>
          <a:lstStyle>
            <a:lvl1pPr>
              <a:defRPr/>
            </a:lvl1pPr>
          </a:lstStyle>
          <a:p>
            <a:pPr>
              <a:defRPr/>
            </a:pPr>
            <a:endParaRPr lang="fr-FR" altLang="zh-CN"/>
          </a:p>
        </p:txBody>
      </p:sp>
      <p:sp>
        <p:nvSpPr>
          <p:cNvPr id="7" name="灯片编号占位符 6"/>
          <p:cNvSpPr>
            <a:spLocks noGrp="1"/>
          </p:cNvSpPr>
          <p:nvPr>
            <p:ph type="sldNum" sz="quarter" idx="12"/>
          </p:nvPr>
        </p:nvSpPr>
        <p:spPr>
          <a:xfrm>
            <a:off x="8737600" y="6248400"/>
            <a:ext cx="2540000" cy="457200"/>
          </a:xfrm>
        </p:spPr>
        <p:txBody>
          <a:bodyPr/>
          <a:lstStyle>
            <a:lvl1pPr>
              <a:defRPr/>
            </a:lvl1pPr>
          </a:lstStyle>
          <a:p>
            <a:pPr>
              <a:defRPr/>
            </a:pPr>
            <a:fld id="{266C18F1-9875-45B7-948C-D9C4E39937D4}" type="slidenum">
              <a:rPr lang="fr-FR" altLang="zh-CN"/>
              <a:pPr>
                <a:defRPr/>
              </a:pPr>
              <a:t>‹#›</a:t>
            </a:fld>
            <a:endParaRPr lang="fr-FR"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内容占位符 2"/>
          <p:cNvSpPr>
            <a:spLocks noGrp="1"/>
          </p:cNvSpPr>
          <p:nvPr>
            <p:ph idx="1"/>
          </p:nvPr>
        </p:nvSpPr>
        <p:spPr/>
        <p:txBody>
          <a:bodyPr/>
          <a:lstStyle>
            <a:lvl6pPr latinLnBrk="0">
              <a:defRPr lang="zh-CN"/>
            </a:lvl6pPr>
            <a:lvl7pPr latinLnBrk="0">
              <a:defRPr lang="zh-CN"/>
            </a:lvl7pPr>
            <a:lvl8pPr latinLnBrk="0">
              <a:defRPr lang="zh-CN"/>
            </a:lvl8pPr>
            <a:lvl9pPr latinLnBrk="0">
              <a:defRPr lang="zh-CN"/>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lvl1pPr>
              <a:defRPr/>
            </a:lvl1pPr>
          </a:lstStyle>
          <a:p>
            <a:pPr>
              <a:defRPr/>
            </a:pPr>
            <a:fld id="{3220F88F-9BB9-48AB-B72F-850B3855331B}" type="datetimeFigureOut">
              <a:rPr altLang="en-US"/>
              <a:pPr>
                <a:defRPr/>
              </a:pPr>
              <a:t>2016/4/18</a:t>
            </a:fld>
            <a:endParaRPr/>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幻灯片编号占位符 5"/>
          <p:cNvSpPr>
            <a:spLocks noGrp="1"/>
          </p:cNvSpPr>
          <p:nvPr>
            <p:ph type="sldNum" sz="quarter" idx="12"/>
          </p:nvPr>
        </p:nvSpPr>
        <p:spPr/>
        <p:txBody>
          <a:bodyPr/>
          <a:lstStyle>
            <a:lvl1pPr>
              <a:defRPr/>
            </a:lvl1pPr>
          </a:lstStyle>
          <a:p>
            <a:pPr>
              <a:defRPr/>
            </a:pPr>
            <a:fld id="{14D8E300-7F1E-4C3F-BE83-D2EA243F4A1C}" type="slidenum">
              <a:rPr lang="en-US" altLang="zh-CN"/>
              <a:pPr>
                <a:defRPr/>
              </a:pPr>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523999" y="1485900"/>
            <a:ext cx="9144001" cy="2933700"/>
          </a:xfrm>
        </p:spPr>
        <p:txBody>
          <a:bodyPr>
            <a:normAutofit/>
          </a:bodyPr>
          <a:lstStyle>
            <a:lvl1pPr algn="l" latinLnBrk="0">
              <a:defRPr lang="zh-CN" sz="5200" b="0"/>
            </a:lvl1pPr>
          </a:lstStyle>
          <a:p>
            <a:r>
              <a:rPr lang="zh-CN" altLang="en-US" smtClean="0"/>
              <a:t>单击此处编辑母版标题样式</a:t>
            </a:r>
            <a:endParaRPr lang="zh-CN" dirty="0"/>
          </a:p>
        </p:txBody>
      </p:sp>
      <p:sp>
        <p:nvSpPr>
          <p:cNvPr id="3" name="文本占位符 2"/>
          <p:cNvSpPr>
            <a:spLocks noGrp="1"/>
          </p:cNvSpPr>
          <p:nvPr>
            <p:ph type="body" idx="1"/>
          </p:nvPr>
        </p:nvSpPr>
        <p:spPr>
          <a:xfrm>
            <a:off x="1522413" y="4454034"/>
            <a:ext cx="9144000" cy="1184766"/>
          </a:xfrm>
        </p:spPr>
        <p:txBody>
          <a:bodyPr>
            <a:normAutofit/>
          </a:bodyPr>
          <a:lstStyle>
            <a:lvl1pPr marL="0" indent="0" algn="l" latinLnBrk="0">
              <a:spcBef>
                <a:spcPts val="0"/>
              </a:spcBef>
              <a:buNone/>
              <a:defRPr lang="zh-CN" sz="2400" cap="none" baseline="0">
                <a:solidFill>
                  <a:schemeClr val="tx1"/>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34B8B73-08D4-4E39-A2E9-AA06A04A190F}" type="datetimeFigureOut">
              <a:rPr altLang="en-US"/>
              <a:pPr>
                <a:defRPr/>
              </a:pPr>
              <a:t>2016/4/18</a:t>
            </a:fld>
            <a:endParaRPr/>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幻灯片编号占位符 5"/>
          <p:cNvSpPr>
            <a:spLocks noGrp="1"/>
          </p:cNvSpPr>
          <p:nvPr>
            <p:ph type="sldNum" sz="quarter" idx="12"/>
          </p:nvPr>
        </p:nvSpPr>
        <p:spPr/>
        <p:txBody>
          <a:bodyPr/>
          <a:lstStyle>
            <a:lvl1pPr>
              <a:defRPr/>
            </a:lvl1pPr>
          </a:lstStyle>
          <a:p>
            <a:pPr>
              <a:defRPr/>
            </a:pPr>
            <a:fld id="{60CE22BF-EC9E-4D14-8C0D-6248377219DD}" type="slidenum">
              <a:rPr lang="en-US" altLang="zh-CN"/>
              <a:pPr>
                <a:defRPr/>
              </a:pPr>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内容占位符 2"/>
          <p:cNvSpPr>
            <a:spLocks noGrp="1"/>
          </p:cNvSpPr>
          <p:nvPr>
            <p:ph sz="half" idx="1"/>
          </p:nvPr>
        </p:nvSpPr>
        <p:spPr>
          <a:xfrm>
            <a:off x="1528572" y="1485900"/>
            <a:ext cx="448056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800"/>
            </a:lvl6pPr>
            <a:lvl7pPr latinLnBrk="0">
              <a:defRPr lang="zh-CN" sz="1800"/>
            </a:lvl7pPr>
            <a:lvl8pPr latinLnBrk="0">
              <a:defRPr lang="zh-CN" sz="1800"/>
            </a:lvl8pPr>
            <a:lvl9pPr latinLnBrk="0">
              <a:defRPr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内容占位符 3"/>
          <p:cNvSpPr>
            <a:spLocks noGrp="1"/>
          </p:cNvSpPr>
          <p:nvPr>
            <p:ph sz="half" idx="2"/>
          </p:nvPr>
        </p:nvSpPr>
        <p:spPr>
          <a:xfrm>
            <a:off x="6177169" y="1485900"/>
            <a:ext cx="4480560" cy="4123944"/>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800"/>
            </a:lvl6pPr>
            <a:lvl7pPr latinLnBrk="0">
              <a:defRPr lang="zh-CN" sz="1800"/>
            </a:lvl7pPr>
            <a:lvl8pPr latinLnBrk="0">
              <a:defRPr lang="zh-CN" sz="1800"/>
            </a:lvl8pPr>
            <a:lvl9pPr latinLnBrk="0">
              <a:defRPr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5" name="日期占位符 4"/>
          <p:cNvSpPr>
            <a:spLocks noGrp="1"/>
          </p:cNvSpPr>
          <p:nvPr>
            <p:ph type="dt" sz="half" idx="10"/>
          </p:nvPr>
        </p:nvSpPr>
        <p:spPr/>
        <p:txBody>
          <a:bodyPr/>
          <a:lstStyle>
            <a:lvl1pPr>
              <a:defRPr/>
            </a:lvl1pPr>
          </a:lstStyle>
          <a:p>
            <a:pPr>
              <a:defRPr/>
            </a:pPr>
            <a:fld id="{F12952B5-7A2F-4CC8-B7CE-9234E21C2837}" type="datetime1">
              <a:rPr lang="en-US" altLang="zh-CN"/>
              <a:pPr>
                <a:defRPr/>
              </a:pPr>
              <a:t>4/18/2016</a:t>
            </a:fld>
            <a:endParaRPr/>
          </a:p>
        </p:txBody>
      </p:sp>
      <p:sp>
        <p:nvSpPr>
          <p:cNvPr id="6" name="页脚占位符 5"/>
          <p:cNvSpPr>
            <a:spLocks noGrp="1"/>
          </p:cNvSpPr>
          <p:nvPr>
            <p:ph type="ftr" sz="quarter" idx="11"/>
          </p:nvPr>
        </p:nvSpPr>
        <p:spPr/>
        <p:txBody>
          <a:bodyPr/>
          <a:lstStyle>
            <a:lvl1pPr>
              <a:defRPr/>
            </a:lvl1pPr>
          </a:lstStyle>
          <a:p>
            <a:pPr>
              <a:defRPr/>
            </a:pPr>
            <a:endParaRPr/>
          </a:p>
        </p:txBody>
      </p:sp>
      <p:sp>
        <p:nvSpPr>
          <p:cNvPr id="7" name="幻灯片编号占位符 6"/>
          <p:cNvSpPr>
            <a:spLocks noGrp="1"/>
          </p:cNvSpPr>
          <p:nvPr>
            <p:ph type="sldNum" sz="quarter" idx="12"/>
          </p:nvPr>
        </p:nvSpPr>
        <p:spPr/>
        <p:txBody>
          <a:bodyPr/>
          <a:lstStyle>
            <a:lvl1pPr>
              <a:defRPr/>
            </a:lvl1pPr>
          </a:lstStyle>
          <a:p>
            <a:pPr>
              <a:defRPr/>
            </a:pPr>
            <a:fld id="{F97238FC-C5C4-495D-A6EE-A396DFBFA1A4}" type="slidenum">
              <a:rPr lang="en-US" altLang="zh-CN"/>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1528572" y="1376018"/>
            <a:ext cx="4480560" cy="768096"/>
          </a:xfrm>
        </p:spPr>
        <p:txBody>
          <a:bodyPr anchor="ctr">
            <a:normAutofit/>
          </a:bodyPr>
          <a:lstStyle>
            <a:lvl1pPr marL="0" indent="0" latinLnBrk="0">
              <a:spcBef>
                <a:spcPts val="0"/>
              </a:spcBef>
              <a:buNone/>
              <a:defRPr lang="zh-CN" sz="20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4" name="内容占位符 3"/>
          <p:cNvSpPr>
            <a:spLocks noGrp="1"/>
          </p:cNvSpPr>
          <p:nvPr>
            <p:ph sz="half" idx="2"/>
          </p:nvPr>
        </p:nvSpPr>
        <p:spPr>
          <a:xfrm>
            <a:off x="1528572" y="2144114"/>
            <a:ext cx="4480560" cy="3494686"/>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5" name="文本占位符 4"/>
          <p:cNvSpPr>
            <a:spLocks noGrp="1"/>
          </p:cNvSpPr>
          <p:nvPr>
            <p:ph type="body" sz="quarter" idx="3"/>
          </p:nvPr>
        </p:nvSpPr>
        <p:spPr>
          <a:xfrm>
            <a:off x="6177169" y="1376018"/>
            <a:ext cx="4480560" cy="768096"/>
          </a:xfrm>
        </p:spPr>
        <p:txBody>
          <a:bodyPr anchor="ctr">
            <a:normAutofit/>
          </a:bodyPr>
          <a:lstStyle>
            <a:lvl1pPr marL="0" indent="0" latinLnBrk="0">
              <a:spcBef>
                <a:spcPts val="0"/>
              </a:spcBef>
              <a:buNone/>
              <a:defRPr lang="zh-CN" sz="2000" b="1"/>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7169" y="2144114"/>
            <a:ext cx="4480560" cy="3494686"/>
          </a:xfr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600"/>
            </a:lvl6pPr>
            <a:lvl7pPr latinLnBrk="0">
              <a:defRPr lang="zh-CN" sz="1600"/>
            </a:lvl7pPr>
            <a:lvl8pPr latinLnBrk="0">
              <a:defRPr lang="zh-CN" sz="1600"/>
            </a:lvl8pPr>
            <a:lvl9pPr latinLnBrk="0">
              <a:defRPr lang="zh-CN"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10" name="标题 9"/>
          <p:cNvSpPr>
            <a:spLocks noGrp="1"/>
          </p:cNvSpPr>
          <p:nvPr>
            <p:ph type="title"/>
          </p:nvPr>
        </p:nvSpPr>
        <p:spPr/>
        <p:txBody>
          <a:bodyPr/>
          <a:lstStyle/>
          <a:p>
            <a:r>
              <a:rPr lang="zh-CN" altLang="en-US" smtClean="0"/>
              <a:t>单击此处编辑母版标题样式</a:t>
            </a:r>
            <a:endParaRPr lang="zh-CN" dirty="0"/>
          </a:p>
        </p:txBody>
      </p:sp>
      <p:sp>
        <p:nvSpPr>
          <p:cNvPr id="7" name="日期占位符 6"/>
          <p:cNvSpPr>
            <a:spLocks noGrp="1"/>
          </p:cNvSpPr>
          <p:nvPr>
            <p:ph type="dt" sz="half" idx="10"/>
          </p:nvPr>
        </p:nvSpPr>
        <p:spPr/>
        <p:txBody>
          <a:bodyPr/>
          <a:lstStyle>
            <a:lvl1pPr>
              <a:defRPr/>
            </a:lvl1pPr>
          </a:lstStyle>
          <a:p>
            <a:pPr>
              <a:defRPr/>
            </a:pPr>
            <a:fld id="{CE1DA07A-9201-4B4B-BAF2-015AFA30F520}" type="datetime1">
              <a:rPr lang="en-US" altLang="zh-CN"/>
              <a:pPr>
                <a:defRPr/>
              </a:pPr>
              <a:t>4/18/2016</a:t>
            </a:fld>
            <a:endParaRPr/>
          </a:p>
        </p:txBody>
      </p:sp>
      <p:sp>
        <p:nvSpPr>
          <p:cNvPr id="8" name="页脚占位符 7"/>
          <p:cNvSpPr>
            <a:spLocks noGrp="1"/>
          </p:cNvSpPr>
          <p:nvPr>
            <p:ph type="ftr" sz="quarter" idx="11"/>
          </p:nvPr>
        </p:nvSpPr>
        <p:spPr/>
        <p:txBody>
          <a:bodyPr/>
          <a:lstStyle>
            <a:lvl1pPr>
              <a:defRPr/>
            </a:lvl1pPr>
          </a:lstStyle>
          <a:p>
            <a:pPr>
              <a:defRPr/>
            </a:pPr>
            <a:endParaRPr/>
          </a:p>
        </p:txBody>
      </p:sp>
      <p:sp>
        <p:nvSpPr>
          <p:cNvPr id="9" name="幻灯片编号占位符 8"/>
          <p:cNvSpPr>
            <a:spLocks noGrp="1"/>
          </p:cNvSpPr>
          <p:nvPr>
            <p:ph type="sldNum" sz="quarter" idx="12"/>
          </p:nvPr>
        </p:nvSpPr>
        <p:spPr/>
        <p:txBody>
          <a:bodyPr/>
          <a:lstStyle>
            <a:lvl1pPr>
              <a:defRPr/>
            </a:lvl1pPr>
          </a:lstStyle>
          <a:p>
            <a:pPr>
              <a:defRPr/>
            </a:pPr>
            <a:fld id="{DEC00690-752C-4195-B473-2ABCFC04AAF3}" type="slidenum">
              <a:rPr lang="en-US" altLang="zh-CN"/>
              <a:pPr>
                <a:defRPr/>
              </a:pPr>
              <a:t>‹#›</a:t>
            </a:fld>
            <a:endParaRP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3" name="任意多边形  92"/>
          <p:cNvSpPr>
            <a:spLocks/>
          </p:cNvSpPr>
          <p:nvPr userDrawn="1"/>
        </p:nvSpPr>
        <p:spPr bwMode="auto">
          <a:xfrm>
            <a:off x="8643938" y="3889375"/>
            <a:ext cx="212725" cy="1000125"/>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a:lstStyle/>
          <a:p>
            <a:pPr fontAlgn="auto">
              <a:spcBef>
                <a:spcPts val="0"/>
              </a:spcBef>
              <a:spcAft>
                <a:spcPts val="0"/>
              </a:spcAft>
              <a:defRPr/>
            </a:pPr>
            <a:endParaRPr>
              <a:latin typeface="+mn-lt"/>
              <a:ea typeface="+mn-ea"/>
            </a:endParaRPr>
          </a:p>
        </p:txBody>
      </p:sp>
      <p:sp>
        <p:nvSpPr>
          <p:cNvPr id="4" name="任意多边形  50"/>
          <p:cNvSpPr>
            <a:spLocks/>
          </p:cNvSpPr>
          <p:nvPr userDrawn="1"/>
        </p:nvSpPr>
        <p:spPr bwMode="auto">
          <a:xfrm>
            <a:off x="6780213" y="4191000"/>
            <a:ext cx="541020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 name="任意多边形  51"/>
          <p:cNvSpPr>
            <a:spLocks/>
          </p:cNvSpPr>
          <p:nvPr userDrawn="1"/>
        </p:nvSpPr>
        <p:spPr bwMode="auto">
          <a:xfrm>
            <a:off x="0" y="4572000"/>
            <a:ext cx="11415713" cy="2286000"/>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nvGrpSpPr>
          <p:cNvPr id="6" name="组 69"/>
          <p:cNvGrpSpPr>
            <a:grpSpLocks noChangeAspect="1"/>
          </p:cNvGrpSpPr>
          <p:nvPr userDrawn="1"/>
        </p:nvGrpSpPr>
        <p:grpSpPr bwMode="auto">
          <a:xfrm flipH="1">
            <a:off x="9732963" y="958850"/>
            <a:ext cx="1400175" cy="4002088"/>
            <a:chOff x="3220" y="236"/>
            <a:chExt cx="1347" cy="3848"/>
          </a:xfrm>
        </p:grpSpPr>
        <p:sp>
          <p:nvSpPr>
            <p:cNvPr id="7" name="任意多边形  70"/>
            <p:cNvSpPr>
              <a:spLocks/>
            </p:cNvSpPr>
            <p:nvPr/>
          </p:nvSpPr>
          <p:spPr bwMode="auto">
            <a:xfrm>
              <a:off x="3990" y="492"/>
              <a:ext cx="29" cy="1348"/>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 name="任意多边形  71"/>
            <p:cNvSpPr>
              <a:spLocks/>
            </p:cNvSpPr>
            <p:nvPr/>
          </p:nvSpPr>
          <p:spPr bwMode="auto">
            <a:xfrm>
              <a:off x="3811" y="1216"/>
              <a:ext cx="160" cy="249"/>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 name="任意多边形  72"/>
            <p:cNvSpPr>
              <a:spLocks/>
            </p:cNvSpPr>
            <p:nvPr/>
          </p:nvSpPr>
          <p:spPr bwMode="auto">
            <a:xfrm>
              <a:off x="4020" y="1005"/>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 name="任意多边形  73"/>
            <p:cNvSpPr>
              <a:spLocks/>
            </p:cNvSpPr>
            <p:nvPr/>
          </p:nvSpPr>
          <p:spPr bwMode="auto">
            <a:xfrm>
              <a:off x="3811" y="1509"/>
              <a:ext cx="160"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 name="任意多边形  74"/>
            <p:cNvSpPr>
              <a:spLocks/>
            </p:cNvSpPr>
            <p:nvPr/>
          </p:nvSpPr>
          <p:spPr bwMode="auto">
            <a:xfrm>
              <a:off x="4020" y="1301"/>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 name="任意多边形  75"/>
            <p:cNvSpPr>
              <a:spLocks/>
            </p:cNvSpPr>
            <p:nvPr/>
          </p:nvSpPr>
          <p:spPr bwMode="auto">
            <a:xfrm>
              <a:off x="4020" y="1633"/>
              <a:ext cx="162"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 name="任意多边形  76"/>
            <p:cNvSpPr>
              <a:spLocks/>
            </p:cNvSpPr>
            <p:nvPr/>
          </p:nvSpPr>
          <p:spPr bwMode="auto">
            <a:xfrm>
              <a:off x="3811" y="885"/>
              <a:ext cx="160"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 name="任意多边形  77"/>
            <p:cNvSpPr>
              <a:spLocks/>
            </p:cNvSpPr>
            <p:nvPr/>
          </p:nvSpPr>
          <p:spPr bwMode="auto">
            <a:xfrm>
              <a:off x="4020" y="677"/>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 name="任意多边形  78"/>
            <p:cNvSpPr>
              <a:spLocks/>
            </p:cNvSpPr>
            <p:nvPr/>
          </p:nvSpPr>
          <p:spPr bwMode="auto">
            <a:xfrm>
              <a:off x="3811" y="569"/>
              <a:ext cx="160"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 name="任意多边形  79"/>
            <p:cNvSpPr>
              <a:spLocks/>
            </p:cNvSpPr>
            <p:nvPr/>
          </p:nvSpPr>
          <p:spPr bwMode="auto">
            <a:xfrm>
              <a:off x="3835" y="332"/>
              <a:ext cx="159"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 name="任意多边形  80"/>
            <p:cNvSpPr>
              <a:spLocks/>
            </p:cNvSpPr>
            <p:nvPr/>
          </p:nvSpPr>
          <p:spPr bwMode="auto">
            <a:xfrm>
              <a:off x="4020" y="361"/>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 name="任意多边形  81"/>
            <p:cNvSpPr>
              <a:spLocks/>
            </p:cNvSpPr>
            <p:nvPr/>
          </p:nvSpPr>
          <p:spPr bwMode="auto">
            <a:xfrm>
              <a:off x="3361" y="486"/>
              <a:ext cx="20"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 name="任意多边形  82"/>
            <p:cNvSpPr>
              <a:spLocks/>
            </p:cNvSpPr>
            <p:nvPr/>
          </p:nvSpPr>
          <p:spPr bwMode="auto">
            <a:xfrm>
              <a:off x="3220" y="1048"/>
              <a:ext cx="127"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 name="任意多边形  83"/>
            <p:cNvSpPr>
              <a:spLocks/>
            </p:cNvSpPr>
            <p:nvPr/>
          </p:nvSpPr>
          <p:spPr bwMode="auto">
            <a:xfrm>
              <a:off x="3386" y="885"/>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 name="任意多边形  84"/>
            <p:cNvSpPr>
              <a:spLocks/>
            </p:cNvSpPr>
            <p:nvPr/>
          </p:nvSpPr>
          <p:spPr bwMode="auto">
            <a:xfrm>
              <a:off x="3220" y="1277"/>
              <a:ext cx="127"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 name="任意多边形  85"/>
            <p:cNvSpPr>
              <a:spLocks/>
            </p:cNvSpPr>
            <p:nvPr/>
          </p:nvSpPr>
          <p:spPr bwMode="auto">
            <a:xfrm>
              <a:off x="3386" y="1114"/>
              <a:ext cx="122"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 name="任意多边形  86"/>
            <p:cNvSpPr>
              <a:spLocks/>
            </p:cNvSpPr>
            <p:nvPr/>
          </p:nvSpPr>
          <p:spPr bwMode="auto">
            <a:xfrm>
              <a:off x="3386" y="1372"/>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 name="任意多边形  87"/>
            <p:cNvSpPr>
              <a:spLocks/>
            </p:cNvSpPr>
            <p:nvPr/>
          </p:nvSpPr>
          <p:spPr bwMode="auto">
            <a:xfrm>
              <a:off x="3220" y="793"/>
              <a:ext cx="127"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 name="任意多边形  88"/>
            <p:cNvSpPr>
              <a:spLocks/>
            </p:cNvSpPr>
            <p:nvPr/>
          </p:nvSpPr>
          <p:spPr bwMode="auto">
            <a:xfrm>
              <a:off x="3386" y="630"/>
              <a:ext cx="122"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 name="任意多边形  89"/>
            <p:cNvSpPr>
              <a:spLocks/>
            </p:cNvSpPr>
            <p:nvPr/>
          </p:nvSpPr>
          <p:spPr bwMode="auto">
            <a:xfrm>
              <a:off x="3220" y="544"/>
              <a:ext cx="127"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 name="任意多边形  90"/>
            <p:cNvSpPr>
              <a:spLocks/>
            </p:cNvSpPr>
            <p:nvPr/>
          </p:nvSpPr>
          <p:spPr bwMode="auto">
            <a:xfrm>
              <a:off x="3220" y="315"/>
              <a:ext cx="127"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 name="任意多边形  91"/>
            <p:cNvSpPr>
              <a:spLocks/>
            </p:cNvSpPr>
            <p:nvPr/>
          </p:nvSpPr>
          <p:spPr bwMode="auto">
            <a:xfrm>
              <a:off x="3386" y="386"/>
              <a:ext cx="122"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 name="任意多边形  92"/>
            <p:cNvSpPr>
              <a:spLocks/>
            </p:cNvSpPr>
            <p:nvPr/>
          </p:nvSpPr>
          <p:spPr bwMode="auto">
            <a:xfrm>
              <a:off x="3283" y="1759"/>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 name="任意多边形  93"/>
            <p:cNvSpPr>
              <a:spLocks/>
            </p:cNvSpPr>
            <p:nvPr/>
          </p:nvSpPr>
          <p:spPr bwMode="auto">
            <a:xfrm>
              <a:off x="3805" y="1379"/>
              <a:ext cx="379"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 name="任意多边形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 name="任意多边形  95"/>
            <p:cNvSpPr>
              <a:spLocks/>
            </p:cNvSpPr>
            <p:nvPr/>
          </p:nvSpPr>
          <p:spPr bwMode="auto">
            <a:xfrm>
              <a:off x="3324" y="2993"/>
              <a:ext cx="305" cy="519"/>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 name="任意多边形  96"/>
            <p:cNvSpPr>
              <a:spLocks/>
            </p:cNvSpPr>
            <p:nvPr/>
          </p:nvSpPr>
          <p:spPr bwMode="auto">
            <a:xfrm>
              <a:off x="3609"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 name="任意多边形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 name="任意多边形  98"/>
            <p:cNvSpPr>
              <a:spLocks/>
            </p:cNvSpPr>
            <p:nvPr/>
          </p:nvSpPr>
          <p:spPr bwMode="auto">
            <a:xfrm>
              <a:off x="3626" y="1756"/>
              <a:ext cx="254" cy="499"/>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 name="任意多边形  99"/>
            <p:cNvSpPr>
              <a:spLocks/>
            </p:cNvSpPr>
            <p:nvPr/>
          </p:nvSpPr>
          <p:spPr bwMode="auto">
            <a:xfrm>
              <a:off x="3739" y="1765"/>
              <a:ext cx="128" cy="417"/>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 name="任意多边形  100"/>
            <p:cNvSpPr>
              <a:spLocks/>
            </p:cNvSpPr>
            <p:nvPr/>
          </p:nvSpPr>
          <p:spPr bwMode="auto">
            <a:xfrm>
              <a:off x="3608" y="3016"/>
              <a:ext cx="255" cy="499"/>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 name="任意多边形  101"/>
            <p:cNvSpPr>
              <a:spLocks/>
            </p:cNvSpPr>
            <p:nvPr/>
          </p:nvSpPr>
          <p:spPr bwMode="auto">
            <a:xfrm>
              <a:off x="3721" y="3025"/>
              <a:ext cx="128" cy="417"/>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 name="任意多边形  102"/>
            <p:cNvSpPr>
              <a:spLocks/>
            </p:cNvSpPr>
            <p:nvPr/>
          </p:nvSpPr>
          <p:spPr bwMode="auto">
            <a:xfrm>
              <a:off x="3328" y="1527"/>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 name="任意多边形  103"/>
            <p:cNvSpPr>
              <a:spLocks/>
            </p:cNvSpPr>
            <p:nvPr/>
          </p:nvSpPr>
          <p:spPr bwMode="auto">
            <a:xfrm>
              <a:off x="3341" y="1536"/>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 name="任意多边形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 name="任意多边形  105"/>
            <p:cNvSpPr>
              <a:spLocks/>
            </p:cNvSpPr>
            <p:nvPr/>
          </p:nvSpPr>
          <p:spPr bwMode="auto">
            <a:xfrm>
              <a:off x="3616" y="1863"/>
              <a:ext cx="356"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 name="任意多边形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 name="任意多边形  107"/>
            <p:cNvSpPr>
              <a:spLocks/>
            </p:cNvSpPr>
            <p:nvPr/>
          </p:nvSpPr>
          <p:spPr bwMode="auto">
            <a:xfrm>
              <a:off x="3591" y="3096"/>
              <a:ext cx="351"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5" name="任意多边形  108"/>
            <p:cNvSpPr>
              <a:spLocks/>
            </p:cNvSpPr>
            <p:nvPr/>
          </p:nvSpPr>
          <p:spPr bwMode="auto">
            <a:xfrm>
              <a:off x="3244" y="1604"/>
              <a:ext cx="356" cy="554"/>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6" name="任意多边形  109"/>
            <p:cNvSpPr>
              <a:spLocks/>
            </p:cNvSpPr>
            <p:nvPr/>
          </p:nvSpPr>
          <p:spPr bwMode="auto">
            <a:xfrm>
              <a:off x="3631" y="1138"/>
              <a:ext cx="356" cy="559"/>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7" name="任意多边形  110"/>
            <p:cNvSpPr>
              <a:spLocks/>
            </p:cNvSpPr>
            <p:nvPr/>
          </p:nvSpPr>
          <p:spPr bwMode="auto">
            <a:xfrm>
              <a:off x="3244" y="895"/>
              <a:ext cx="356"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8" name="任意多边形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9" name="任意多边形  112"/>
            <p:cNvSpPr>
              <a:spLocks/>
            </p:cNvSpPr>
            <p:nvPr/>
          </p:nvSpPr>
          <p:spPr bwMode="auto">
            <a:xfrm>
              <a:off x="3600" y="488"/>
              <a:ext cx="322"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0" name="任意多边形  113"/>
            <p:cNvSpPr>
              <a:spLocks/>
            </p:cNvSpPr>
            <p:nvPr/>
          </p:nvSpPr>
          <p:spPr bwMode="auto">
            <a:xfrm>
              <a:off x="3635" y="1863"/>
              <a:ext cx="301"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1" name="任意多边形  114"/>
            <p:cNvSpPr>
              <a:spLocks/>
            </p:cNvSpPr>
            <p:nvPr/>
          </p:nvSpPr>
          <p:spPr bwMode="auto">
            <a:xfrm>
              <a:off x="3654" y="1156"/>
              <a:ext cx="299" cy="551"/>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2" name="任意多边形  115"/>
            <p:cNvSpPr>
              <a:spLocks/>
            </p:cNvSpPr>
            <p:nvPr/>
          </p:nvSpPr>
          <p:spPr bwMode="auto">
            <a:xfrm>
              <a:off x="3620" y="495"/>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3" name="任意多边形  116"/>
            <p:cNvSpPr>
              <a:spLocks/>
            </p:cNvSpPr>
            <p:nvPr/>
          </p:nvSpPr>
          <p:spPr bwMode="auto">
            <a:xfrm>
              <a:off x="3264"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4" name="任意多边形  117"/>
            <p:cNvSpPr>
              <a:spLocks/>
            </p:cNvSpPr>
            <p:nvPr/>
          </p:nvSpPr>
          <p:spPr bwMode="auto">
            <a:xfrm>
              <a:off x="3280" y="915"/>
              <a:ext cx="319" cy="530"/>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5" name="任意多边形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6" name="任意多边形  119"/>
            <p:cNvSpPr>
              <a:spLocks/>
            </p:cNvSpPr>
            <p:nvPr/>
          </p:nvSpPr>
          <p:spPr bwMode="auto">
            <a:xfrm>
              <a:off x="3290"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7" name="任意多边形  120"/>
            <p:cNvSpPr>
              <a:spLocks/>
            </p:cNvSpPr>
            <p:nvPr/>
          </p:nvSpPr>
          <p:spPr bwMode="auto">
            <a:xfrm>
              <a:off x="3608" y="2437"/>
              <a:ext cx="299"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8" name="任意多边形  121"/>
            <p:cNvSpPr>
              <a:spLocks/>
            </p:cNvSpPr>
            <p:nvPr/>
          </p:nvSpPr>
          <p:spPr bwMode="auto">
            <a:xfrm>
              <a:off x="3608" y="3089"/>
              <a:ext cx="299"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59" name="任意多边形  122"/>
            <p:cNvSpPr>
              <a:spLocks/>
            </p:cNvSpPr>
            <p:nvPr/>
          </p:nvSpPr>
          <p:spPr bwMode="auto">
            <a:xfrm>
              <a:off x="3574" y="750"/>
              <a:ext cx="69"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0" name="任意多边形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1" name="任意多边形  124"/>
            <p:cNvSpPr>
              <a:spLocks/>
            </p:cNvSpPr>
            <p:nvPr/>
          </p:nvSpPr>
          <p:spPr bwMode="auto">
            <a:xfrm>
              <a:off x="4068" y="1292"/>
              <a:ext cx="102" cy="317"/>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2" name="任意多边形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3" name="任意多边形  126"/>
            <p:cNvSpPr>
              <a:spLocks/>
            </p:cNvSpPr>
            <p:nvPr/>
          </p:nvSpPr>
          <p:spPr bwMode="auto">
            <a:xfrm>
              <a:off x="4049"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4" name="任意多边形  127"/>
            <p:cNvSpPr>
              <a:spLocks/>
            </p:cNvSpPr>
            <p:nvPr/>
          </p:nvSpPr>
          <p:spPr bwMode="auto">
            <a:xfrm>
              <a:off x="4049" y="3545"/>
              <a:ext cx="223"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5" name="任意多边形  128"/>
            <p:cNvSpPr>
              <a:spLocks/>
            </p:cNvSpPr>
            <p:nvPr/>
          </p:nvSpPr>
          <p:spPr bwMode="auto">
            <a:xfrm>
              <a:off x="4066" y="3557"/>
              <a:ext cx="105"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6" name="任意多边形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7" name="任意多边形  130"/>
            <p:cNvSpPr>
              <a:spLocks/>
            </p:cNvSpPr>
            <p:nvPr/>
          </p:nvSpPr>
          <p:spPr bwMode="auto">
            <a:xfrm>
              <a:off x="4365" y="2333"/>
              <a:ext cx="110" cy="354"/>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8" name="任意多边形  131"/>
            <p:cNvSpPr>
              <a:spLocks/>
            </p:cNvSpPr>
            <p:nvPr/>
          </p:nvSpPr>
          <p:spPr bwMode="auto">
            <a:xfrm>
              <a:off x="4252" y="2954"/>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69" name="任意多边形  132"/>
            <p:cNvSpPr>
              <a:spLocks/>
            </p:cNvSpPr>
            <p:nvPr/>
          </p:nvSpPr>
          <p:spPr bwMode="auto">
            <a:xfrm>
              <a:off x="3964" y="2577"/>
              <a:ext cx="305" cy="476"/>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0" name="任意多边形  133"/>
            <p:cNvSpPr>
              <a:spLocks/>
            </p:cNvSpPr>
            <p:nvPr/>
          </p:nvSpPr>
          <p:spPr bwMode="auto">
            <a:xfrm>
              <a:off x="4262" y="3589"/>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1" name="任意多边形  134"/>
            <p:cNvSpPr>
              <a:spLocks/>
            </p:cNvSpPr>
            <p:nvPr/>
          </p:nvSpPr>
          <p:spPr bwMode="auto">
            <a:xfrm>
              <a:off x="3971"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2" name="任意多边形  135"/>
            <p:cNvSpPr>
              <a:spLocks/>
            </p:cNvSpPr>
            <p:nvPr/>
          </p:nvSpPr>
          <p:spPr bwMode="auto">
            <a:xfrm>
              <a:off x="3981" y="3596"/>
              <a:ext cx="305" cy="481"/>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3" name="任意多边形  136"/>
            <p:cNvSpPr>
              <a:spLocks/>
            </p:cNvSpPr>
            <p:nvPr/>
          </p:nvSpPr>
          <p:spPr bwMode="auto">
            <a:xfrm>
              <a:off x="4252"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4" name="任意多边形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5" name="任意多边形  138"/>
            <p:cNvSpPr>
              <a:spLocks/>
            </p:cNvSpPr>
            <p:nvPr/>
          </p:nvSpPr>
          <p:spPr bwMode="auto">
            <a:xfrm>
              <a:off x="4252"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6" name="任意多边形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7" name="任意多边形  140"/>
            <p:cNvSpPr>
              <a:spLocks/>
            </p:cNvSpPr>
            <p:nvPr/>
          </p:nvSpPr>
          <p:spPr bwMode="auto">
            <a:xfrm>
              <a:off x="3990" y="1381"/>
              <a:ext cx="275" cy="429"/>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8" name="任意多边形  141"/>
            <p:cNvSpPr>
              <a:spLocks/>
            </p:cNvSpPr>
            <p:nvPr/>
          </p:nvSpPr>
          <p:spPr bwMode="auto">
            <a:xfrm>
              <a:off x="3993" y="2577"/>
              <a:ext cx="260"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79" name="任意多边形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0" name="任意多边形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1" name="任意多边形  144"/>
            <p:cNvSpPr>
              <a:spLocks/>
            </p:cNvSpPr>
            <p:nvPr/>
          </p:nvSpPr>
          <p:spPr bwMode="auto">
            <a:xfrm>
              <a:off x="4248" y="1240"/>
              <a:ext cx="276"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2" name="任意多边形  145"/>
            <p:cNvSpPr>
              <a:spLocks/>
            </p:cNvSpPr>
            <p:nvPr/>
          </p:nvSpPr>
          <p:spPr bwMode="auto">
            <a:xfrm>
              <a:off x="4252" y="1765"/>
              <a:ext cx="275" cy="450"/>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3" name="任意多边形  146"/>
            <p:cNvSpPr>
              <a:spLocks/>
            </p:cNvSpPr>
            <p:nvPr/>
          </p:nvSpPr>
          <p:spPr bwMode="auto">
            <a:xfrm>
              <a:off x="4252" y="2407"/>
              <a:ext cx="272"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4" name="任意多边形  147"/>
            <p:cNvSpPr>
              <a:spLocks/>
            </p:cNvSpPr>
            <p:nvPr/>
          </p:nvSpPr>
          <p:spPr bwMode="auto">
            <a:xfrm>
              <a:off x="4364" y="2648"/>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5" name="任意多边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6" name="任意多边形  149"/>
            <p:cNvSpPr>
              <a:spLocks/>
            </p:cNvSpPr>
            <p:nvPr/>
          </p:nvSpPr>
          <p:spPr bwMode="auto">
            <a:xfrm>
              <a:off x="4269" y="3622"/>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7" name="任意多边形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8" name="任意多边形  151"/>
            <p:cNvSpPr>
              <a:spLocks/>
            </p:cNvSpPr>
            <p:nvPr/>
          </p:nvSpPr>
          <p:spPr bwMode="auto">
            <a:xfrm>
              <a:off x="4010" y="3609"/>
              <a:ext cx="261"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89" name="任意多边形  152"/>
            <p:cNvSpPr>
              <a:spLocks/>
            </p:cNvSpPr>
            <p:nvPr/>
          </p:nvSpPr>
          <p:spPr bwMode="auto">
            <a:xfrm>
              <a:off x="4226" y="1607"/>
              <a:ext cx="60" cy="2470"/>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90" name="组 69"/>
          <p:cNvGrpSpPr>
            <a:grpSpLocks noChangeAspect="1"/>
          </p:cNvGrpSpPr>
          <p:nvPr userDrawn="1"/>
        </p:nvGrpSpPr>
        <p:grpSpPr bwMode="auto">
          <a:xfrm>
            <a:off x="10895013" y="1249363"/>
            <a:ext cx="1254125" cy="3344862"/>
            <a:chOff x="3124" y="236"/>
            <a:chExt cx="1443" cy="3848"/>
          </a:xfrm>
        </p:grpSpPr>
        <p:sp>
          <p:nvSpPr>
            <p:cNvPr id="91" name="任意多边形  70"/>
            <p:cNvSpPr>
              <a:spLocks/>
            </p:cNvSpPr>
            <p:nvPr/>
          </p:nvSpPr>
          <p:spPr bwMode="auto">
            <a:xfrm>
              <a:off x="3858" y="1801"/>
              <a:ext cx="29" cy="1346"/>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2" name="任意多边形  71"/>
            <p:cNvSpPr>
              <a:spLocks/>
            </p:cNvSpPr>
            <p:nvPr/>
          </p:nvSpPr>
          <p:spPr bwMode="auto">
            <a:xfrm>
              <a:off x="3679" y="2552"/>
              <a:ext cx="161" cy="247"/>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3" name="任意多边形  72"/>
            <p:cNvSpPr>
              <a:spLocks/>
            </p:cNvSpPr>
            <p:nvPr/>
          </p:nvSpPr>
          <p:spPr bwMode="auto">
            <a:xfrm>
              <a:off x="3889" y="2342"/>
              <a:ext cx="161" cy="248"/>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4" name="任意多边形  73"/>
            <p:cNvSpPr>
              <a:spLocks/>
            </p:cNvSpPr>
            <p:nvPr/>
          </p:nvSpPr>
          <p:spPr bwMode="auto">
            <a:xfrm>
              <a:off x="3679" y="2844"/>
              <a:ext cx="161" cy="254"/>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5" name="任意多边形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6" name="任意多边形  75"/>
            <p:cNvSpPr>
              <a:spLocks/>
            </p:cNvSpPr>
            <p:nvPr/>
          </p:nvSpPr>
          <p:spPr bwMode="auto">
            <a:xfrm>
              <a:off x="3889" y="2966"/>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7" name="任意多边形  76"/>
            <p:cNvSpPr>
              <a:spLocks/>
            </p:cNvSpPr>
            <p:nvPr/>
          </p:nvSpPr>
          <p:spPr bwMode="auto">
            <a:xfrm>
              <a:off x="3679" y="2219"/>
              <a:ext cx="161" cy="254"/>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8" name="任意多边形  77"/>
            <p:cNvSpPr>
              <a:spLocks/>
            </p:cNvSpPr>
            <p:nvPr/>
          </p:nvSpPr>
          <p:spPr bwMode="auto">
            <a:xfrm>
              <a:off x="3889" y="2011"/>
              <a:ext cx="161" cy="252"/>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99" name="任意多边形  78"/>
            <p:cNvSpPr>
              <a:spLocks/>
            </p:cNvSpPr>
            <p:nvPr/>
          </p:nvSpPr>
          <p:spPr bwMode="auto">
            <a:xfrm>
              <a:off x="3679" y="1903"/>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0" name="任意多边形  79"/>
            <p:cNvSpPr>
              <a:spLocks/>
            </p:cNvSpPr>
            <p:nvPr/>
          </p:nvSpPr>
          <p:spPr bwMode="auto">
            <a:xfrm>
              <a:off x="3679" y="1608"/>
              <a:ext cx="161" cy="252"/>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1" name="任意多边形  80"/>
            <p:cNvSpPr>
              <a:spLocks/>
            </p:cNvSpPr>
            <p:nvPr/>
          </p:nvSpPr>
          <p:spPr bwMode="auto">
            <a:xfrm>
              <a:off x="3889" y="1695"/>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2" name="任意多边形  81"/>
            <p:cNvSpPr>
              <a:spLocks/>
            </p:cNvSpPr>
            <p:nvPr/>
          </p:nvSpPr>
          <p:spPr bwMode="auto">
            <a:xfrm>
              <a:off x="3360" y="486"/>
              <a:ext cx="22" cy="1048"/>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3" name="任意多边形  82"/>
            <p:cNvSpPr>
              <a:spLocks/>
            </p:cNvSpPr>
            <p:nvPr/>
          </p:nvSpPr>
          <p:spPr bwMode="auto">
            <a:xfrm>
              <a:off x="3221" y="1049"/>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4" name="任意多边形  83"/>
            <p:cNvSpPr>
              <a:spLocks/>
            </p:cNvSpPr>
            <p:nvPr/>
          </p:nvSpPr>
          <p:spPr bwMode="auto">
            <a:xfrm>
              <a:off x="3385" y="884"/>
              <a:ext cx="124"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5" name="任意多边形  84"/>
            <p:cNvSpPr>
              <a:spLocks/>
            </p:cNvSpPr>
            <p:nvPr/>
          </p:nvSpPr>
          <p:spPr bwMode="auto">
            <a:xfrm>
              <a:off x="3221" y="1277"/>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6" name="任意多边形  85"/>
            <p:cNvSpPr>
              <a:spLocks/>
            </p:cNvSpPr>
            <p:nvPr/>
          </p:nvSpPr>
          <p:spPr bwMode="auto">
            <a:xfrm>
              <a:off x="3385" y="1114"/>
              <a:ext cx="124"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7" name="任意多边形  86"/>
            <p:cNvSpPr>
              <a:spLocks/>
            </p:cNvSpPr>
            <p:nvPr/>
          </p:nvSpPr>
          <p:spPr bwMode="auto">
            <a:xfrm>
              <a:off x="3385" y="1372"/>
              <a:ext cx="124"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8" name="任意多边形  87"/>
            <p:cNvSpPr>
              <a:spLocks/>
            </p:cNvSpPr>
            <p:nvPr/>
          </p:nvSpPr>
          <p:spPr bwMode="auto">
            <a:xfrm>
              <a:off x="3221" y="793"/>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09" name="任意多边形  88"/>
            <p:cNvSpPr>
              <a:spLocks/>
            </p:cNvSpPr>
            <p:nvPr/>
          </p:nvSpPr>
          <p:spPr bwMode="auto">
            <a:xfrm>
              <a:off x="3385" y="630"/>
              <a:ext cx="124"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0" name="任意多边形  89"/>
            <p:cNvSpPr>
              <a:spLocks/>
            </p:cNvSpPr>
            <p:nvPr/>
          </p:nvSpPr>
          <p:spPr bwMode="auto">
            <a:xfrm>
              <a:off x="3221" y="545"/>
              <a:ext cx="126"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1" name="任意多边形  90"/>
            <p:cNvSpPr>
              <a:spLocks/>
            </p:cNvSpPr>
            <p:nvPr/>
          </p:nvSpPr>
          <p:spPr bwMode="auto">
            <a:xfrm>
              <a:off x="3221" y="316"/>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2" name="任意多边形  91"/>
            <p:cNvSpPr>
              <a:spLocks/>
            </p:cNvSpPr>
            <p:nvPr/>
          </p:nvSpPr>
          <p:spPr bwMode="auto">
            <a:xfrm>
              <a:off x="3385" y="386"/>
              <a:ext cx="124"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3" name="任意多边形  92"/>
            <p:cNvSpPr>
              <a:spLocks/>
            </p:cNvSpPr>
            <p:nvPr/>
          </p:nvSpPr>
          <p:spPr bwMode="auto">
            <a:xfrm>
              <a:off x="3124" y="1061"/>
              <a:ext cx="265" cy="1242"/>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4" name="任意多边形  93"/>
            <p:cNvSpPr>
              <a:spLocks/>
            </p:cNvSpPr>
            <p:nvPr/>
          </p:nvSpPr>
          <p:spPr bwMode="auto">
            <a:xfrm>
              <a:off x="3738"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5" name="任意多边形  94"/>
            <p:cNvSpPr>
              <a:spLocks/>
            </p:cNvSpPr>
            <p:nvPr/>
          </p:nvSpPr>
          <p:spPr bwMode="auto">
            <a:xfrm>
              <a:off x="3248" y="2924"/>
              <a:ext cx="360" cy="559"/>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6" name="任意多边形  95"/>
            <p:cNvSpPr>
              <a:spLocks/>
            </p:cNvSpPr>
            <p:nvPr/>
          </p:nvSpPr>
          <p:spPr bwMode="auto">
            <a:xfrm>
              <a:off x="3323"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7" name="任意多边形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8" name="任意多边形  97"/>
            <p:cNvSpPr>
              <a:spLocks/>
            </p:cNvSpPr>
            <p:nvPr/>
          </p:nvSpPr>
          <p:spPr bwMode="auto">
            <a:xfrm>
              <a:off x="3712" y="388"/>
              <a:ext cx="119"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19" name="任意多边形  98"/>
            <p:cNvSpPr>
              <a:spLocks/>
            </p:cNvSpPr>
            <p:nvPr/>
          </p:nvSpPr>
          <p:spPr bwMode="auto">
            <a:xfrm>
              <a:off x="3626" y="1757"/>
              <a:ext cx="252" cy="499"/>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0" name="任意多边形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1" name="任意多边形  100"/>
            <p:cNvSpPr>
              <a:spLocks/>
            </p:cNvSpPr>
            <p:nvPr/>
          </p:nvSpPr>
          <p:spPr bwMode="auto">
            <a:xfrm>
              <a:off x="3608" y="3016"/>
              <a:ext cx="256" cy="499"/>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2" name="任意多边形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3" name="任意多边形  102"/>
            <p:cNvSpPr>
              <a:spLocks/>
            </p:cNvSpPr>
            <p:nvPr/>
          </p:nvSpPr>
          <p:spPr bwMode="auto">
            <a:xfrm>
              <a:off x="3329" y="1527"/>
              <a:ext cx="256" cy="497"/>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4" name="任意多边形  103"/>
            <p:cNvSpPr>
              <a:spLocks/>
            </p:cNvSpPr>
            <p:nvPr/>
          </p:nvSpPr>
          <p:spPr bwMode="auto">
            <a:xfrm>
              <a:off x="3341" y="1536"/>
              <a:ext cx="126"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5" name="任意多边形  104"/>
            <p:cNvSpPr>
              <a:spLocks/>
            </p:cNvSpPr>
            <p:nvPr/>
          </p:nvSpPr>
          <p:spPr bwMode="auto">
            <a:xfrm>
              <a:off x="3261" y="2272"/>
              <a:ext cx="356" cy="559"/>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6" name="任意多边形  105"/>
            <p:cNvSpPr>
              <a:spLocks/>
            </p:cNvSpPr>
            <p:nvPr/>
          </p:nvSpPr>
          <p:spPr bwMode="auto">
            <a:xfrm>
              <a:off x="3615" y="1863"/>
              <a:ext cx="356" cy="561"/>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7" name="任意多边形  106"/>
            <p:cNvSpPr>
              <a:spLocks/>
            </p:cNvSpPr>
            <p:nvPr/>
          </p:nvSpPr>
          <p:spPr bwMode="auto">
            <a:xfrm>
              <a:off x="3586" y="2462"/>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8" name="任意多边形  107"/>
            <p:cNvSpPr>
              <a:spLocks/>
            </p:cNvSpPr>
            <p:nvPr/>
          </p:nvSpPr>
          <p:spPr bwMode="auto">
            <a:xfrm>
              <a:off x="3592" y="3096"/>
              <a:ext cx="351"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29" name="任意多边形  108"/>
            <p:cNvSpPr>
              <a:spLocks/>
            </p:cNvSpPr>
            <p:nvPr/>
          </p:nvSpPr>
          <p:spPr bwMode="auto">
            <a:xfrm>
              <a:off x="3245" y="1604"/>
              <a:ext cx="356" cy="553"/>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0" name="任意多边形  109"/>
            <p:cNvSpPr>
              <a:spLocks/>
            </p:cNvSpPr>
            <p:nvPr/>
          </p:nvSpPr>
          <p:spPr bwMode="auto">
            <a:xfrm>
              <a:off x="3632" y="1138"/>
              <a:ext cx="354" cy="557"/>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1" name="任意多边形  110"/>
            <p:cNvSpPr>
              <a:spLocks/>
            </p:cNvSpPr>
            <p:nvPr/>
          </p:nvSpPr>
          <p:spPr bwMode="auto">
            <a:xfrm>
              <a:off x="3245" y="895"/>
              <a:ext cx="356" cy="559"/>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2" name="任意多边形  111"/>
            <p:cNvSpPr>
              <a:spLocks/>
            </p:cNvSpPr>
            <p:nvPr/>
          </p:nvSpPr>
          <p:spPr bwMode="auto">
            <a:xfrm>
              <a:off x="3228" y="236"/>
              <a:ext cx="358"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3" name="任意多边形  112"/>
            <p:cNvSpPr>
              <a:spLocks/>
            </p:cNvSpPr>
            <p:nvPr/>
          </p:nvSpPr>
          <p:spPr bwMode="auto">
            <a:xfrm>
              <a:off x="3601" y="488"/>
              <a:ext cx="321" cy="500"/>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4" name="任意多边形  113"/>
            <p:cNvSpPr>
              <a:spLocks/>
            </p:cNvSpPr>
            <p:nvPr/>
          </p:nvSpPr>
          <p:spPr bwMode="auto">
            <a:xfrm>
              <a:off x="3635" y="1863"/>
              <a:ext cx="301" cy="552"/>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5" name="任意多边形  114"/>
            <p:cNvSpPr>
              <a:spLocks/>
            </p:cNvSpPr>
            <p:nvPr/>
          </p:nvSpPr>
          <p:spPr bwMode="auto">
            <a:xfrm>
              <a:off x="3654" y="1156"/>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6" name="任意多边形  115"/>
            <p:cNvSpPr>
              <a:spLocks/>
            </p:cNvSpPr>
            <p:nvPr/>
          </p:nvSpPr>
          <p:spPr bwMode="auto">
            <a:xfrm>
              <a:off x="3621" y="495"/>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7" name="任意多边形  116"/>
            <p:cNvSpPr>
              <a:spLocks/>
            </p:cNvSpPr>
            <p:nvPr/>
          </p:nvSpPr>
          <p:spPr bwMode="auto">
            <a:xfrm>
              <a:off x="3265" y="273"/>
              <a:ext cx="320"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8" name="任意多边形  117"/>
            <p:cNvSpPr>
              <a:spLocks/>
            </p:cNvSpPr>
            <p:nvPr/>
          </p:nvSpPr>
          <p:spPr bwMode="auto">
            <a:xfrm>
              <a:off x="3279" y="915"/>
              <a:ext cx="320" cy="530"/>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39" name="任意多边形  118"/>
            <p:cNvSpPr>
              <a:spLocks/>
            </p:cNvSpPr>
            <p:nvPr/>
          </p:nvSpPr>
          <p:spPr bwMode="auto">
            <a:xfrm>
              <a:off x="3288" y="1626"/>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0" name="任意多边形  119"/>
            <p:cNvSpPr>
              <a:spLocks/>
            </p:cNvSpPr>
            <p:nvPr/>
          </p:nvSpPr>
          <p:spPr bwMode="auto">
            <a:xfrm>
              <a:off x="3290" y="2278"/>
              <a:ext cx="311"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1" name="任意多边形  120"/>
            <p:cNvSpPr>
              <a:spLocks/>
            </p:cNvSpPr>
            <p:nvPr/>
          </p:nvSpPr>
          <p:spPr bwMode="auto">
            <a:xfrm>
              <a:off x="3608" y="2437"/>
              <a:ext cx="300" cy="552"/>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2" name="任意多边形  121"/>
            <p:cNvSpPr>
              <a:spLocks/>
            </p:cNvSpPr>
            <p:nvPr/>
          </p:nvSpPr>
          <p:spPr bwMode="auto">
            <a:xfrm>
              <a:off x="3608" y="3089"/>
              <a:ext cx="300" cy="552"/>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3" name="任意多边形  122"/>
            <p:cNvSpPr>
              <a:spLocks/>
            </p:cNvSpPr>
            <p:nvPr/>
          </p:nvSpPr>
          <p:spPr bwMode="auto">
            <a:xfrm>
              <a:off x="3575" y="751"/>
              <a:ext cx="68" cy="2939"/>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4" name="任意多边形  123"/>
            <p:cNvSpPr>
              <a:spLocks/>
            </p:cNvSpPr>
            <p:nvPr/>
          </p:nvSpPr>
          <p:spPr bwMode="auto">
            <a:xfrm>
              <a:off x="4061" y="1281"/>
              <a:ext cx="194" cy="384"/>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5" name="任意多边形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6" name="任意多边形  125"/>
            <p:cNvSpPr>
              <a:spLocks/>
            </p:cNvSpPr>
            <p:nvPr/>
          </p:nvSpPr>
          <p:spPr bwMode="auto">
            <a:xfrm>
              <a:off x="4039" y="2484"/>
              <a:ext cx="221"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7" name="任意多边形  126"/>
            <p:cNvSpPr>
              <a:spLocks/>
            </p:cNvSpPr>
            <p:nvPr/>
          </p:nvSpPr>
          <p:spPr bwMode="auto">
            <a:xfrm>
              <a:off x="4050" y="2491"/>
              <a:ext cx="111" cy="360"/>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8" name="任意多边形  127"/>
            <p:cNvSpPr>
              <a:spLocks/>
            </p:cNvSpPr>
            <p:nvPr/>
          </p:nvSpPr>
          <p:spPr bwMode="auto">
            <a:xfrm>
              <a:off x="4050" y="3545"/>
              <a:ext cx="221"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49" name="任意多边形  128"/>
            <p:cNvSpPr>
              <a:spLocks/>
            </p:cNvSpPr>
            <p:nvPr/>
          </p:nvSpPr>
          <p:spPr bwMode="auto">
            <a:xfrm>
              <a:off x="4067" y="3556"/>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0" name="任意多边形  129"/>
            <p:cNvSpPr>
              <a:spLocks/>
            </p:cNvSpPr>
            <p:nvPr/>
          </p:nvSpPr>
          <p:spPr bwMode="auto">
            <a:xfrm>
              <a:off x="4269" y="2322"/>
              <a:ext cx="217"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1" name="任意多边形  130"/>
            <p:cNvSpPr>
              <a:spLocks/>
            </p:cNvSpPr>
            <p:nvPr/>
          </p:nvSpPr>
          <p:spPr bwMode="auto">
            <a:xfrm>
              <a:off x="4366" y="2333"/>
              <a:ext cx="111" cy="356"/>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2" name="任意多边形  131"/>
            <p:cNvSpPr>
              <a:spLocks/>
            </p:cNvSpPr>
            <p:nvPr/>
          </p:nvSpPr>
          <p:spPr bwMode="auto">
            <a:xfrm>
              <a:off x="4253" y="2955"/>
              <a:ext cx="305" cy="480"/>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3" name="任意多边形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4" name="任意多边形  133"/>
            <p:cNvSpPr>
              <a:spLocks/>
            </p:cNvSpPr>
            <p:nvPr/>
          </p:nvSpPr>
          <p:spPr bwMode="auto">
            <a:xfrm>
              <a:off x="4262" y="3591"/>
              <a:ext cx="305" cy="478"/>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5" name="任意多边形  134"/>
            <p:cNvSpPr>
              <a:spLocks/>
            </p:cNvSpPr>
            <p:nvPr/>
          </p:nvSpPr>
          <p:spPr bwMode="auto">
            <a:xfrm>
              <a:off x="3972" y="3122"/>
              <a:ext cx="305"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6" name="任意多边形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7" name="任意多边形  136"/>
            <p:cNvSpPr>
              <a:spLocks/>
            </p:cNvSpPr>
            <p:nvPr/>
          </p:nvSpPr>
          <p:spPr bwMode="auto">
            <a:xfrm>
              <a:off x="4253" y="2386"/>
              <a:ext cx="305"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8" name="任意多边形  137"/>
            <p:cNvSpPr>
              <a:spLocks/>
            </p:cNvSpPr>
            <p:nvPr/>
          </p:nvSpPr>
          <p:spPr bwMode="auto">
            <a:xfrm>
              <a:off x="3950" y="1945"/>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59" name="任意多边形  138"/>
            <p:cNvSpPr>
              <a:spLocks/>
            </p:cNvSpPr>
            <p:nvPr/>
          </p:nvSpPr>
          <p:spPr bwMode="auto">
            <a:xfrm>
              <a:off x="4253" y="1746"/>
              <a:ext cx="305"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0" name="任意多边形  139"/>
            <p:cNvSpPr>
              <a:spLocks/>
            </p:cNvSpPr>
            <p:nvPr/>
          </p:nvSpPr>
          <p:spPr bwMode="auto">
            <a:xfrm>
              <a:off x="4247"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1" name="任意多边形  140"/>
            <p:cNvSpPr>
              <a:spLocks/>
            </p:cNvSpPr>
            <p:nvPr/>
          </p:nvSpPr>
          <p:spPr bwMode="auto">
            <a:xfrm>
              <a:off x="3990" y="1381"/>
              <a:ext cx="274" cy="427"/>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2" name="任意多边形  141"/>
            <p:cNvSpPr>
              <a:spLocks/>
            </p:cNvSpPr>
            <p:nvPr/>
          </p:nvSpPr>
          <p:spPr bwMode="auto">
            <a:xfrm>
              <a:off x="3993" y="2577"/>
              <a:ext cx="259"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3" name="任意多边形  142"/>
            <p:cNvSpPr>
              <a:spLocks/>
            </p:cNvSpPr>
            <p:nvPr/>
          </p:nvSpPr>
          <p:spPr bwMode="auto">
            <a:xfrm>
              <a:off x="3979" y="1962"/>
              <a:ext cx="258"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4" name="任意多边形  143"/>
            <p:cNvSpPr>
              <a:spLocks/>
            </p:cNvSpPr>
            <p:nvPr/>
          </p:nvSpPr>
          <p:spPr bwMode="auto">
            <a:xfrm>
              <a:off x="4019" y="1388"/>
              <a:ext cx="228" cy="420"/>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5" name="任意多边形  144"/>
            <p:cNvSpPr>
              <a:spLocks/>
            </p:cNvSpPr>
            <p:nvPr/>
          </p:nvSpPr>
          <p:spPr bwMode="auto">
            <a:xfrm>
              <a:off x="4247" y="1240"/>
              <a:ext cx="276"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6" name="任意多边形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7" name="任意多边形  146"/>
            <p:cNvSpPr>
              <a:spLocks/>
            </p:cNvSpPr>
            <p:nvPr/>
          </p:nvSpPr>
          <p:spPr bwMode="auto">
            <a:xfrm>
              <a:off x="4253" y="2407"/>
              <a:ext cx="270" cy="440"/>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8" name="任意多边形  147"/>
            <p:cNvSpPr>
              <a:spLocks/>
            </p:cNvSpPr>
            <p:nvPr/>
          </p:nvSpPr>
          <p:spPr bwMode="auto">
            <a:xfrm>
              <a:off x="4364" y="2647"/>
              <a:ext cx="2" cy="4"/>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69" name="任意多边形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0" name="任意多边形  149"/>
            <p:cNvSpPr>
              <a:spLocks/>
            </p:cNvSpPr>
            <p:nvPr/>
          </p:nvSpPr>
          <p:spPr bwMode="auto">
            <a:xfrm>
              <a:off x="4269" y="3620"/>
              <a:ext cx="267" cy="442"/>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1" name="任意多边形  150"/>
            <p:cNvSpPr>
              <a:spLocks/>
            </p:cNvSpPr>
            <p:nvPr/>
          </p:nvSpPr>
          <p:spPr bwMode="auto">
            <a:xfrm>
              <a:off x="4003" y="3100"/>
              <a:ext cx="259" cy="471"/>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2" name="任意多边形  151"/>
            <p:cNvSpPr>
              <a:spLocks/>
            </p:cNvSpPr>
            <p:nvPr/>
          </p:nvSpPr>
          <p:spPr bwMode="auto">
            <a:xfrm>
              <a:off x="4010" y="3609"/>
              <a:ext cx="259"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3" name="任意多边形  152"/>
            <p:cNvSpPr>
              <a:spLocks/>
            </p:cNvSpPr>
            <p:nvPr/>
          </p:nvSpPr>
          <p:spPr bwMode="auto">
            <a:xfrm>
              <a:off x="4227" y="1606"/>
              <a:ext cx="58"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174" name="组 69"/>
          <p:cNvGrpSpPr>
            <a:grpSpLocks noChangeAspect="1"/>
          </p:cNvGrpSpPr>
          <p:nvPr userDrawn="1"/>
        </p:nvGrpSpPr>
        <p:grpSpPr bwMode="auto">
          <a:xfrm>
            <a:off x="9086850" y="2736850"/>
            <a:ext cx="906463" cy="2416175"/>
            <a:chOff x="3124" y="236"/>
            <a:chExt cx="1443" cy="3848"/>
          </a:xfrm>
        </p:grpSpPr>
        <p:sp>
          <p:nvSpPr>
            <p:cNvPr id="175" name="任意多边形  70"/>
            <p:cNvSpPr>
              <a:spLocks/>
            </p:cNvSpPr>
            <p:nvPr/>
          </p:nvSpPr>
          <p:spPr bwMode="auto">
            <a:xfrm>
              <a:off x="3991" y="494"/>
              <a:ext cx="28" cy="1345"/>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6" name="任意多边形  71"/>
            <p:cNvSpPr>
              <a:spLocks/>
            </p:cNvSpPr>
            <p:nvPr/>
          </p:nvSpPr>
          <p:spPr bwMode="auto">
            <a:xfrm>
              <a:off x="3811" y="1217"/>
              <a:ext cx="162"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7" name="任意多边形  72"/>
            <p:cNvSpPr>
              <a:spLocks/>
            </p:cNvSpPr>
            <p:nvPr/>
          </p:nvSpPr>
          <p:spPr bwMode="auto">
            <a:xfrm>
              <a:off x="4021" y="1007"/>
              <a:ext cx="162" cy="248"/>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8" name="任意多边形  73"/>
            <p:cNvSpPr>
              <a:spLocks/>
            </p:cNvSpPr>
            <p:nvPr/>
          </p:nvSpPr>
          <p:spPr bwMode="auto">
            <a:xfrm>
              <a:off x="3811" y="1510"/>
              <a:ext cx="162"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79" name="任意多边形  74"/>
            <p:cNvSpPr>
              <a:spLocks/>
            </p:cNvSpPr>
            <p:nvPr/>
          </p:nvSpPr>
          <p:spPr bwMode="auto">
            <a:xfrm>
              <a:off x="4021" y="1300"/>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0" name="任意多边形  75"/>
            <p:cNvSpPr>
              <a:spLocks/>
            </p:cNvSpPr>
            <p:nvPr/>
          </p:nvSpPr>
          <p:spPr bwMode="auto">
            <a:xfrm>
              <a:off x="4021" y="1632"/>
              <a:ext cx="162" cy="253"/>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1" name="任意多边形  76"/>
            <p:cNvSpPr>
              <a:spLocks/>
            </p:cNvSpPr>
            <p:nvPr/>
          </p:nvSpPr>
          <p:spPr bwMode="auto">
            <a:xfrm>
              <a:off x="3811" y="886"/>
              <a:ext cx="162"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2" name="任意多边形  77"/>
            <p:cNvSpPr>
              <a:spLocks/>
            </p:cNvSpPr>
            <p:nvPr/>
          </p:nvSpPr>
          <p:spPr bwMode="auto">
            <a:xfrm>
              <a:off x="4021" y="676"/>
              <a:ext cx="162" cy="253"/>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3" name="任意多边形  78"/>
            <p:cNvSpPr>
              <a:spLocks/>
            </p:cNvSpPr>
            <p:nvPr/>
          </p:nvSpPr>
          <p:spPr bwMode="auto">
            <a:xfrm>
              <a:off x="3811" y="570"/>
              <a:ext cx="162"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4" name="任意多边形  79"/>
            <p:cNvSpPr>
              <a:spLocks/>
            </p:cNvSpPr>
            <p:nvPr/>
          </p:nvSpPr>
          <p:spPr bwMode="auto">
            <a:xfrm>
              <a:off x="3811" y="274"/>
              <a:ext cx="162"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5" name="任意多边形  80"/>
            <p:cNvSpPr>
              <a:spLocks/>
            </p:cNvSpPr>
            <p:nvPr/>
          </p:nvSpPr>
          <p:spPr bwMode="auto">
            <a:xfrm>
              <a:off x="4021" y="360"/>
              <a:ext cx="162"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6" name="任意多边形  81"/>
            <p:cNvSpPr>
              <a:spLocks/>
            </p:cNvSpPr>
            <p:nvPr/>
          </p:nvSpPr>
          <p:spPr bwMode="auto">
            <a:xfrm>
              <a:off x="3359" y="486"/>
              <a:ext cx="23"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7" name="任意多边形  82"/>
            <p:cNvSpPr>
              <a:spLocks/>
            </p:cNvSpPr>
            <p:nvPr/>
          </p:nvSpPr>
          <p:spPr bwMode="auto">
            <a:xfrm>
              <a:off x="3220" y="1048"/>
              <a:ext cx="126" cy="195"/>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8" name="任意多边形  83"/>
            <p:cNvSpPr>
              <a:spLocks/>
            </p:cNvSpPr>
            <p:nvPr/>
          </p:nvSpPr>
          <p:spPr bwMode="auto">
            <a:xfrm>
              <a:off x="3387" y="886"/>
              <a:ext cx="121"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89" name="任意多边形  84"/>
            <p:cNvSpPr>
              <a:spLocks/>
            </p:cNvSpPr>
            <p:nvPr/>
          </p:nvSpPr>
          <p:spPr bwMode="auto">
            <a:xfrm>
              <a:off x="3220" y="1278"/>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0" name="任意多边形  85"/>
            <p:cNvSpPr>
              <a:spLocks/>
            </p:cNvSpPr>
            <p:nvPr/>
          </p:nvSpPr>
          <p:spPr bwMode="auto">
            <a:xfrm>
              <a:off x="3387" y="1113"/>
              <a:ext cx="121" cy="195"/>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1" name="任意多边形  86"/>
            <p:cNvSpPr>
              <a:spLocks/>
            </p:cNvSpPr>
            <p:nvPr/>
          </p:nvSpPr>
          <p:spPr bwMode="auto">
            <a:xfrm>
              <a:off x="3387" y="1371"/>
              <a:ext cx="121" cy="197"/>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2" name="任意多边形  87"/>
            <p:cNvSpPr>
              <a:spLocks/>
            </p:cNvSpPr>
            <p:nvPr/>
          </p:nvSpPr>
          <p:spPr bwMode="auto">
            <a:xfrm>
              <a:off x="3220" y="792"/>
              <a:ext cx="126"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3" name="任意多边形  88"/>
            <p:cNvSpPr>
              <a:spLocks/>
            </p:cNvSpPr>
            <p:nvPr/>
          </p:nvSpPr>
          <p:spPr bwMode="auto">
            <a:xfrm>
              <a:off x="3387" y="630"/>
              <a:ext cx="121" cy="195"/>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4" name="任意多边形  89"/>
            <p:cNvSpPr>
              <a:spLocks/>
            </p:cNvSpPr>
            <p:nvPr/>
          </p:nvSpPr>
          <p:spPr bwMode="auto">
            <a:xfrm>
              <a:off x="3220" y="544"/>
              <a:ext cx="126" cy="197"/>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5" name="任意多边形  90"/>
            <p:cNvSpPr>
              <a:spLocks/>
            </p:cNvSpPr>
            <p:nvPr/>
          </p:nvSpPr>
          <p:spPr bwMode="auto">
            <a:xfrm>
              <a:off x="3220" y="317"/>
              <a:ext cx="126" cy="195"/>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6" name="任意多边形  91"/>
            <p:cNvSpPr>
              <a:spLocks/>
            </p:cNvSpPr>
            <p:nvPr/>
          </p:nvSpPr>
          <p:spPr bwMode="auto">
            <a:xfrm>
              <a:off x="3387" y="385"/>
              <a:ext cx="121" cy="192"/>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7" name="任意多边形  92"/>
            <p:cNvSpPr>
              <a:spLocks/>
            </p:cNvSpPr>
            <p:nvPr/>
          </p:nvSpPr>
          <p:spPr bwMode="auto">
            <a:xfrm>
              <a:off x="3124" y="1063"/>
              <a:ext cx="263"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8" name="任意多边形  94"/>
            <p:cNvSpPr>
              <a:spLocks/>
            </p:cNvSpPr>
            <p:nvPr/>
          </p:nvSpPr>
          <p:spPr bwMode="auto">
            <a:xfrm>
              <a:off x="3248" y="2924"/>
              <a:ext cx="361" cy="561"/>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199" name="任意多边形  95"/>
            <p:cNvSpPr>
              <a:spLocks/>
            </p:cNvSpPr>
            <p:nvPr/>
          </p:nvSpPr>
          <p:spPr bwMode="auto">
            <a:xfrm>
              <a:off x="3324" y="2992"/>
              <a:ext cx="306" cy="521"/>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0" name="任意多边形  96"/>
            <p:cNvSpPr>
              <a:spLocks/>
            </p:cNvSpPr>
            <p:nvPr/>
          </p:nvSpPr>
          <p:spPr bwMode="auto">
            <a:xfrm>
              <a:off x="3609" y="375"/>
              <a:ext cx="232" cy="445"/>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1" name="任意多边形  97"/>
            <p:cNvSpPr>
              <a:spLocks/>
            </p:cNvSpPr>
            <p:nvPr/>
          </p:nvSpPr>
          <p:spPr bwMode="auto">
            <a:xfrm>
              <a:off x="3713" y="388"/>
              <a:ext cx="116" cy="369"/>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2" name="任意多边形  98"/>
            <p:cNvSpPr>
              <a:spLocks/>
            </p:cNvSpPr>
            <p:nvPr/>
          </p:nvSpPr>
          <p:spPr bwMode="auto">
            <a:xfrm>
              <a:off x="3627" y="1758"/>
              <a:ext cx="253"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3" name="任意多边形  99"/>
            <p:cNvSpPr>
              <a:spLocks/>
            </p:cNvSpPr>
            <p:nvPr/>
          </p:nvSpPr>
          <p:spPr bwMode="auto">
            <a:xfrm>
              <a:off x="3741" y="1766"/>
              <a:ext cx="126" cy="417"/>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4" name="任意多边形  100"/>
            <p:cNvSpPr>
              <a:spLocks/>
            </p:cNvSpPr>
            <p:nvPr/>
          </p:nvSpPr>
          <p:spPr bwMode="auto">
            <a:xfrm>
              <a:off x="3609" y="3017"/>
              <a:ext cx="253"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5" name="任意多边形  101"/>
            <p:cNvSpPr>
              <a:spLocks/>
            </p:cNvSpPr>
            <p:nvPr/>
          </p:nvSpPr>
          <p:spPr bwMode="auto">
            <a:xfrm>
              <a:off x="3720" y="3025"/>
              <a:ext cx="129" cy="417"/>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6" name="任意多边形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7" name="任意多边形  103"/>
            <p:cNvSpPr>
              <a:spLocks/>
            </p:cNvSpPr>
            <p:nvPr/>
          </p:nvSpPr>
          <p:spPr bwMode="auto">
            <a:xfrm>
              <a:off x="3341" y="1538"/>
              <a:ext cx="126" cy="417"/>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8" name="任意多边形  104"/>
            <p:cNvSpPr>
              <a:spLocks/>
            </p:cNvSpPr>
            <p:nvPr/>
          </p:nvSpPr>
          <p:spPr bwMode="auto">
            <a:xfrm>
              <a:off x="3260" y="2271"/>
              <a:ext cx="356" cy="561"/>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09" name="任意多边形  105"/>
            <p:cNvSpPr>
              <a:spLocks/>
            </p:cNvSpPr>
            <p:nvPr/>
          </p:nvSpPr>
          <p:spPr bwMode="auto">
            <a:xfrm>
              <a:off x="3614" y="1864"/>
              <a:ext cx="359" cy="559"/>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0" name="任意多边形  106"/>
            <p:cNvSpPr>
              <a:spLocks/>
            </p:cNvSpPr>
            <p:nvPr/>
          </p:nvSpPr>
          <p:spPr bwMode="auto">
            <a:xfrm>
              <a:off x="3586" y="2463"/>
              <a:ext cx="356" cy="561"/>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1" name="任意多边形  107"/>
            <p:cNvSpPr>
              <a:spLocks/>
            </p:cNvSpPr>
            <p:nvPr/>
          </p:nvSpPr>
          <p:spPr bwMode="auto">
            <a:xfrm>
              <a:off x="3592" y="3095"/>
              <a:ext cx="351" cy="564"/>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2" name="任意多边形  108"/>
            <p:cNvSpPr>
              <a:spLocks/>
            </p:cNvSpPr>
            <p:nvPr/>
          </p:nvSpPr>
          <p:spPr bwMode="auto">
            <a:xfrm>
              <a:off x="3243" y="1604"/>
              <a:ext cx="359" cy="554"/>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3" name="任意多边形  109"/>
            <p:cNvSpPr>
              <a:spLocks/>
            </p:cNvSpPr>
            <p:nvPr/>
          </p:nvSpPr>
          <p:spPr bwMode="auto">
            <a:xfrm>
              <a:off x="3632" y="1139"/>
              <a:ext cx="354" cy="556"/>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4" name="任意多边形  110"/>
            <p:cNvSpPr>
              <a:spLocks/>
            </p:cNvSpPr>
            <p:nvPr/>
          </p:nvSpPr>
          <p:spPr bwMode="auto">
            <a:xfrm>
              <a:off x="3243" y="896"/>
              <a:ext cx="359" cy="559"/>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5" name="任意多边形  111"/>
            <p:cNvSpPr>
              <a:spLocks/>
            </p:cNvSpPr>
            <p:nvPr/>
          </p:nvSpPr>
          <p:spPr bwMode="auto">
            <a:xfrm>
              <a:off x="3228" y="236"/>
              <a:ext cx="359" cy="561"/>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6" name="任意多边形  112"/>
            <p:cNvSpPr>
              <a:spLocks/>
            </p:cNvSpPr>
            <p:nvPr/>
          </p:nvSpPr>
          <p:spPr bwMode="auto">
            <a:xfrm>
              <a:off x="3602" y="489"/>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7" name="任意多边形  113"/>
            <p:cNvSpPr>
              <a:spLocks/>
            </p:cNvSpPr>
            <p:nvPr/>
          </p:nvSpPr>
          <p:spPr bwMode="auto">
            <a:xfrm>
              <a:off x="3637" y="1864"/>
              <a:ext cx="298" cy="549"/>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8" name="任意多边形  114"/>
            <p:cNvSpPr>
              <a:spLocks/>
            </p:cNvSpPr>
            <p:nvPr/>
          </p:nvSpPr>
          <p:spPr bwMode="auto">
            <a:xfrm>
              <a:off x="3652" y="1156"/>
              <a:ext cx="301" cy="551"/>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19" name="任意多边形  115"/>
            <p:cNvSpPr>
              <a:spLocks/>
            </p:cNvSpPr>
            <p:nvPr/>
          </p:nvSpPr>
          <p:spPr bwMode="auto">
            <a:xfrm>
              <a:off x="3619" y="496"/>
              <a:ext cx="270"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0" name="任意多边形  116"/>
            <p:cNvSpPr>
              <a:spLocks/>
            </p:cNvSpPr>
            <p:nvPr/>
          </p:nvSpPr>
          <p:spPr bwMode="auto">
            <a:xfrm>
              <a:off x="3266" y="274"/>
              <a:ext cx="318" cy="528"/>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1" name="任意多边形  117"/>
            <p:cNvSpPr>
              <a:spLocks/>
            </p:cNvSpPr>
            <p:nvPr/>
          </p:nvSpPr>
          <p:spPr bwMode="auto">
            <a:xfrm>
              <a:off x="3278" y="916"/>
              <a:ext cx="321" cy="528"/>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2" name="任意多边形  118"/>
            <p:cNvSpPr>
              <a:spLocks/>
            </p:cNvSpPr>
            <p:nvPr/>
          </p:nvSpPr>
          <p:spPr bwMode="auto">
            <a:xfrm>
              <a:off x="3288" y="1624"/>
              <a:ext cx="306" cy="518"/>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3" name="任意多边形  119"/>
            <p:cNvSpPr>
              <a:spLocks/>
            </p:cNvSpPr>
            <p:nvPr/>
          </p:nvSpPr>
          <p:spPr bwMode="auto">
            <a:xfrm>
              <a:off x="3291" y="2276"/>
              <a:ext cx="311" cy="518"/>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4" name="任意多边形  120"/>
            <p:cNvSpPr>
              <a:spLocks/>
            </p:cNvSpPr>
            <p:nvPr/>
          </p:nvSpPr>
          <p:spPr bwMode="auto">
            <a:xfrm>
              <a:off x="3609" y="2438"/>
              <a:ext cx="298" cy="549"/>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5" name="任意多边形  121"/>
            <p:cNvSpPr>
              <a:spLocks/>
            </p:cNvSpPr>
            <p:nvPr/>
          </p:nvSpPr>
          <p:spPr bwMode="auto">
            <a:xfrm>
              <a:off x="3609" y="3088"/>
              <a:ext cx="298"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6" name="任意多边形  122"/>
            <p:cNvSpPr>
              <a:spLocks/>
            </p:cNvSpPr>
            <p:nvPr/>
          </p:nvSpPr>
          <p:spPr bwMode="auto">
            <a:xfrm>
              <a:off x="3574" y="752"/>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7" name="任意多边形  123"/>
            <p:cNvSpPr>
              <a:spLocks/>
            </p:cNvSpPr>
            <p:nvPr/>
          </p:nvSpPr>
          <p:spPr bwMode="auto">
            <a:xfrm>
              <a:off x="4062" y="1280"/>
              <a:ext cx="195" cy="384"/>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8" name="任意多边形  124"/>
            <p:cNvSpPr>
              <a:spLocks/>
            </p:cNvSpPr>
            <p:nvPr/>
          </p:nvSpPr>
          <p:spPr bwMode="auto">
            <a:xfrm>
              <a:off x="4069" y="1293"/>
              <a:ext cx="101" cy="316"/>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29" name="任意多边形  125"/>
            <p:cNvSpPr>
              <a:spLocks/>
            </p:cNvSpPr>
            <p:nvPr/>
          </p:nvSpPr>
          <p:spPr bwMode="auto">
            <a:xfrm>
              <a:off x="4039" y="2484"/>
              <a:ext cx="222" cy="427"/>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0" name="任意多边形  126"/>
            <p:cNvSpPr>
              <a:spLocks/>
            </p:cNvSpPr>
            <p:nvPr/>
          </p:nvSpPr>
          <p:spPr bwMode="auto">
            <a:xfrm>
              <a:off x="4049" y="2491"/>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1" name="任意多边形  127"/>
            <p:cNvSpPr>
              <a:spLocks/>
            </p:cNvSpPr>
            <p:nvPr/>
          </p:nvSpPr>
          <p:spPr bwMode="auto">
            <a:xfrm>
              <a:off x="4049" y="3545"/>
              <a:ext cx="222" cy="427"/>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2" name="任意多边形  128"/>
            <p:cNvSpPr>
              <a:spLocks/>
            </p:cNvSpPr>
            <p:nvPr/>
          </p:nvSpPr>
          <p:spPr bwMode="auto">
            <a:xfrm>
              <a:off x="4067" y="3558"/>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3" name="任意多边形  129"/>
            <p:cNvSpPr>
              <a:spLocks/>
            </p:cNvSpPr>
            <p:nvPr/>
          </p:nvSpPr>
          <p:spPr bwMode="auto">
            <a:xfrm>
              <a:off x="4269" y="2322"/>
              <a:ext cx="217" cy="432"/>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4" name="任意多边形  130"/>
            <p:cNvSpPr>
              <a:spLocks/>
            </p:cNvSpPr>
            <p:nvPr/>
          </p:nvSpPr>
          <p:spPr bwMode="auto">
            <a:xfrm>
              <a:off x="4365" y="2332"/>
              <a:ext cx="111" cy="356"/>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5" name="任意多边形  131"/>
            <p:cNvSpPr>
              <a:spLocks/>
            </p:cNvSpPr>
            <p:nvPr/>
          </p:nvSpPr>
          <p:spPr bwMode="auto">
            <a:xfrm>
              <a:off x="4254" y="2954"/>
              <a:ext cx="303" cy="483"/>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6" name="任意多边形  132"/>
            <p:cNvSpPr>
              <a:spLocks/>
            </p:cNvSpPr>
            <p:nvPr/>
          </p:nvSpPr>
          <p:spPr bwMode="auto">
            <a:xfrm>
              <a:off x="3963" y="2577"/>
              <a:ext cx="306" cy="478"/>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7" name="任意多边形  133"/>
            <p:cNvSpPr>
              <a:spLocks/>
            </p:cNvSpPr>
            <p:nvPr/>
          </p:nvSpPr>
          <p:spPr bwMode="auto">
            <a:xfrm>
              <a:off x="4261" y="3591"/>
              <a:ext cx="306" cy="478"/>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8" name="任意多边形  134"/>
            <p:cNvSpPr>
              <a:spLocks/>
            </p:cNvSpPr>
            <p:nvPr/>
          </p:nvSpPr>
          <p:spPr bwMode="auto">
            <a:xfrm>
              <a:off x="3973" y="3123"/>
              <a:ext cx="303" cy="473"/>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39" name="任意多边形  135"/>
            <p:cNvSpPr>
              <a:spLocks/>
            </p:cNvSpPr>
            <p:nvPr/>
          </p:nvSpPr>
          <p:spPr bwMode="auto">
            <a:xfrm>
              <a:off x="3981" y="3596"/>
              <a:ext cx="306" cy="480"/>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0" name="任意多边形  136"/>
            <p:cNvSpPr>
              <a:spLocks/>
            </p:cNvSpPr>
            <p:nvPr/>
          </p:nvSpPr>
          <p:spPr bwMode="auto">
            <a:xfrm>
              <a:off x="4254" y="2385"/>
              <a:ext cx="303" cy="483"/>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1" name="任意多边形  137"/>
            <p:cNvSpPr>
              <a:spLocks/>
            </p:cNvSpPr>
            <p:nvPr/>
          </p:nvSpPr>
          <p:spPr bwMode="auto">
            <a:xfrm>
              <a:off x="3950" y="1945"/>
              <a:ext cx="306" cy="485"/>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2" name="任意多边形  138"/>
            <p:cNvSpPr>
              <a:spLocks/>
            </p:cNvSpPr>
            <p:nvPr/>
          </p:nvSpPr>
          <p:spPr bwMode="auto">
            <a:xfrm>
              <a:off x="4254" y="1748"/>
              <a:ext cx="303"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3" name="任意多边形  139"/>
            <p:cNvSpPr>
              <a:spLocks/>
            </p:cNvSpPr>
            <p:nvPr/>
          </p:nvSpPr>
          <p:spPr bwMode="auto">
            <a:xfrm>
              <a:off x="4249" y="1212"/>
              <a:ext cx="306"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4" name="任意多边形  140"/>
            <p:cNvSpPr>
              <a:spLocks/>
            </p:cNvSpPr>
            <p:nvPr/>
          </p:nvSpPr>
          <p:spPr bwMode="auto">
            <a:xfrm>
              <a:off x="3991" y="1381"/>
              <a:ext cx="273" cy="427"/>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5" name="任意多边形  141"/>
            <p:cNvSpPr>
              <a:spLocks/>
            </p:cNvSpPr>
            <p:nvPr/>
          </p:nvSpPr>
          <p:spPr bwMode="auto">
            <a:xfrm>
              <a:off x="3993" y="2577"/>
              <a:ext cx="260" cy="473"/>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6" name="任意多边形  142"/>
            <p:cNvSpPr>
              <a:spLocks/>
            </p:cNvSpPr>
            <p:nvPr/>
          </p:nvSpPr>
          <p:spPr bwMode="auto">
            <a:xfrm>
              <a:off x="3978" y="1963"/>
              <a:ext cx="258"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7" name="任意多边形  143"/>
            <p:cNvSpPr>
              <a:spLocks/>
            </p:cNvSpPr>
            <p:nvPr/>
          </p:nvSpPr>
          <p:spPr bwMode="auto">
            <a:xfrm>
              <a:off x="4019" y="1389"/>
              <a:ext cx="230" cy="420"/>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8" name="任意多边形  144"/>
            <p:cNvSpPr>
              <a:spLocks/>
            </p:cNvSpPr>
            <p:nvPr/>
          </p:nvSpPr>
          <p:spPr bwMode="auto">
            <a:xfrm>
              <a:off x="4249" y="1240"/>
              <a:ext cx="275" cy="447"/>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49" name="任意多边形  145"/>
            <p:cNvSpPr>
              <a:spLocks/>
            </p:cNvSpPr>
            <p:nvPr/>
          </p:nvSpPr>
          <p:spPr bwMode="auto">
            <a:xfrm>
              <a:off x="4254" y="1766"/>
              <a:ext cx="273" cy="450"/>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0" name="任意多边形  146"/>
            <p:cNvSpPr>
              <a:spLocks/>
            </p:cNvSpPr>
            <p:nvPr/>
          </p:nvSpPr>
          <p:spPr bwMode="auto">
            <a:xfrm>
              <a:off x="4254" y="2408"/>
              <a:ext cx="270" cy="440"/>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1" name="任意多边形  147"/>
            <p:cNvSpPr>
              <a:spLocks/>
            </p:cNvSpPr>
            <p:nvPr/>
          </p:nvSpPr>
          <p:spPr bwMode="auto">
            <a:xfrm>
              <a:off x="4365" y="2648"/>
              <a:ext cx="0"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2" name="任意多边形  148"/>
            <p:cNvSpPr>
              <a:spLocks/>
            </p:cNvSpPr>
            <p:nvPr/>
          </p:nvSpPr>
          <p:spPr bwMode="auto">
            <a:xfrm>
              <a:off x="4261" y="2959"/>
              <a:ext cx="268" cy="445"/>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3" name="任意多边形  149"/>
            <p:cNvSpPr>
              <a:spLocks/>
            </p:cNvSpPr>
            <p:nvPr/>
          </p:nvSpPr>
          <p:spPr bwMode="auto">
            <a:xfrm>
              <a:off x="4269" y="3621"/>
              <a:ext cx="268" cy="440"/>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4" name="任意多边形  150"/>
            <p:cNvSpPr>
              <a:spLocks/>
            </p:cNvSpPr>
            <p:nvPr/>
          </p:nvSpPr>
          <p:spPr bwMode="auto">
            <a:xfrm>
              <a:off x="4001" y="3098"/>
              <a:ext cx="260" cy="473"/>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5" name="任意多边形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6" name="任意多边形  152"/>
            <p:cNvSpPr>
              <a:spLocks/>
            </p:cNvSpPr>
            <p:nvPr/>
          </p:nvSpPr>
          <p:spPr bwMode="auto">
            <a:xfrm>
              <a:off x="4226" y="1606"/>
              <a:ext cx="61" cy="2470"/>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257" name="组 50"/>
          <p:cNvGrpSpPr>
            <a:grpSpLocks noChangeAspect="1"/>
          </p:cNvGrpSpPr>
          <p:nvPr userDrawn="1"/>
        </p:nvGrpSpPr>
        <p:grpSpPr bwMode="auto">
          <a:xfrm>
            <a:off x="10514013" y="2438400"/>
            <a:ext cx="1484312" cy="2195513"/>
            <a:chOff x="3369" y="1563"/>
            <a:chExt cx="940" cy="1390"/>
          </a:xfrm>
        </p:grpSpPr>
        <p:sp>
          <p:nvSpPr>
            <p:cNvPr id="258" name="任意多边形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59" name="任意多边形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0" name="任意多边形  53"/>
            <p:cNvSpPr>
              <a:spLocks/>
            </p:cNvSpPr>
            <p:nvPr/>
          </p:nvSpPr>
          <p:spPr bwMode="auto">
            <a:xfrm>
              <a:off x="3636" y="1889"/>
              <a:ext cx="23"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1" name="任意多边形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2" name="任意多边形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3" name="任意多边形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4" name="任意多边形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5" name="任意多边形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6" name="任意多边形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7" name="任意多边形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8" name="任意多边形  61"/>
            <p:cNvSpPr>
              <a:spLocks/>
            </p:cNvSpPr>
            <p:nvPr/>
          </p:nvSpPr>
          <p:spPr bwMode="auto">
            <a:xfrm>
              <a:off x="3815" y="2414"/>
              <a:ext cx="61"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69" name="任意多边形  62"/>
            <p:cNvSpPr>
              <a:spLocks/>
            </p:cNvSpPr>
            <p:nvPr/>
          </p:nvSpPr>
          <p:spPr bwMode="auto">
            <a:xfrm>
              <a:off x="3679" y="2388"/>
              <a:ext cx="307"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0" name="任意多边形  63"/>
            <p:cNvSpPr>
              <a:spLocks/>
            </p:cNvSpPr>
            <p:nvPr/>
          </p:nvSpPr>
          <p:spPr bwMode="auto">
            <a:xfrm>
              <a:off x="3457" y="2073"/>
              <a:ext cx="776" cy="360"/>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extLst>
          </p:spPr>
          <p:txBody>
            <a:bodyPr/>
            <a:lstStyle/>
            <a:p>
              <a:pPr fontAlgn="auto">
                <a:spcBef>
                  <a:spcPts val="0"/>
                </a:spcBef>
                <a:spcAft>
                  <a:spcPts val="0"/>
                </a:spcAft>
                <a:defRPr/>
              </a:pPr>
              <a:endParaRPr>
                <a:solidFill>
                  <a:schemeClr val="accent6"/>
                </a:solidFill>
                <a:latin typeface="+mn-lt"/>
                <a:ea typeface="+mn-ea"/>
              </a:endParaRPr>
            </a:p>
          </p:txBody>
        </p:sp>
        <p:sp>
          <p:nvSpPr>
            <p:cNvPr id="271" name="任意多边形  64"/>
            <p:cNvSpPr>
              <a:spLocks/>
            </p:cNvSpPr>
            <p:nvPr/>
          </p:nvSpPr>
          <p:spPr bwMode="auto">
            <a:xfrm>
              <a:off x="3702" y="1828"/>
              <a:ext cx="303"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2" name="任意多边形  65"/>
            <p:cNvSpPr>
              <a:spLocks/>
            </p:cNvSpPr>
            <p:nvPr/>
          </p:nvSpPr>
          <p:spPr bwMode="auto">
            <a:xfrm>
              <a:off x="3679" y="2043"/>
              <a:ext cx="314"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3" name="任意多边形  66"/>
            <p:cNvSpPr>
              <a:spLocks/>
            </p:cNvSpPr>
            <p:nvPr/>
          </p:nvSpPr>
          <p:spPr bwMode="auto">
            <a:xfrm>
              <a:off x="3665" y="2376"/>
              <a:ext cx="328"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4" name="任意多边形  67"/>
            <p:cNvSpPr>
              <a:spLocks/>
            </p:cNvSpPr>
            <p:nvPr/>
          </p:nvSpPr>
          <p:spPr bwMode="auto">
            <a:xfrm>
              <a:off x="3650" y="1563"/>
              <a:ext cx="396"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extLst>
          </p:spPr>
          <p:txBody>
            <a:bodyPr/>
            <a:lstStyle/>
            <a:p>
              <a:pPr fontAlgn="auto">
                <a:spcBef>
                  <a:spcPts val="0"/>
                </a:spcBef>
                <a:spcAft>
                  <a:spcPts val="0"/>
                </a:spcAft>
                <a:defRPr/>
              </a:pPr>
              <a:endParaRPr>
                <a:solidFill>
                  <a:schemeClr val="accent6"/>
                </a:solidFill>
                <a:latin typeface="+mn-lt"/>
                <a:ea typeface="+mn-ea"/>
              </a:endParaRPr>
            </a:p>
          </p:txBody>
        </p:sp>
        <p:sp>
          <p:nvSpPr>
            <p:cNvPr id="275" name="任意多边形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6" name="任意多边形  69"/>
            <p:cNvSpPr>
              <a:spLocks/>
            </p:cNvSpPr>
            <p:nvPr/>
          </p:nvSpPr>
          <p:spPr bwMode="auto">
            <a:xfrm>
              <a:off x="3780" y="1920"/>
              <a:ext cx="59"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7" name="任意多边形  70"/>
            <p:cNvSpPr>
              <a:spLocks/>
            </p:cNvSpPr>
            <p:nvPr/>
          </p:nvSpPr>
          <p:spPr bwMode="auto">
            <a:xfrm>
              <a:off x="3709" y="1948"/>
              <a:ext cx="294"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8" name="任意多边形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79" name="任意多边形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0" name="任意多边形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1" name="任意多边形  74"/>
            <p:cNvSpPr>
              <a:spLocks/>
            </p:cNvSpPr>
            <p:nvPr/>
          </p:nvSpPr>
          <p:spPr bwMode="auto">
            <a:xfrm>
              <a:off x="3724" y="2187"/>
              <a:ext cx="106"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extLst>
          </p:spPr>
          <p:txBody>
            <a:bodyPr/>
            <a:lstStyle/>
            <a:p>
              <a:pPr fontAlgn="auto">
                <a:spcBef>
                  <a:spcPts val="0"/>
                </a:spcBef>
                <a:spcAft>
                  <a:spcPts val="0"/>
                </a:spcAft>
                <a:defRPr/>
              </a:pPr>
              <a:endParaRPr>
                <a:solidFill>
                  <a:schemeClr val="accent6">
                    <a:lumMod val="75000"/>
                  </a:schemeClr>
                </a:solidFill>
                <a:latin typeface="+mn-lt"/>
                <a:ea typeface="+mn-ea"/>
              </a:endParaRPr>
            </a:p>
          </p:txBody>
        </p:sp>
        <p:sp>
          <p:nvSpPr>
            <p:cNvPr id="282" name="任意多边形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extLst>
          </p:spPr>
          <p:txBody>
            <a:bodyPr/>
            <a:lstStyle/>
            <a:p>
              <a:pPr fontAlgn="auto">
                <a:spcBef>
                  <a:spcPts val="0"/>
                </a:spcBef>
                <a:spcAft>
                  <a:spcPts val="0"/>
                </a:spcAft>
                <a:defRPr/>
              </a:pPr>
              <a:endParaRPr>
                <a:solidFill>
                  <a:schemeClr val="accent6">
                    <a:lumMod val="75000"/>
                  </a:schemeClr>
                </a:solidFill>
                <a:latin typeface="+mn-lt"/>
                <a:ea typeface="+mn-ea"/>
              </a:endParaRPr>
            </a:p>
          </p:txBody>
        </p:sp>
        <p:sp>
          <p:nvSpPr>
            <p:cNvPr id="283" name="任意多边形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4" name="任意多边形  77"/>
            <p:cNvSpPr>
              <a:spLocks/>
            </p:cNvSpPr>
            <p:nvPr/>
          </p:nvSpPr>
          <p:spPr bwMode="auto">
            <a:xfrm>
              <a:off x="3835" y="2116"/>
              <a:ext cx="11"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5" name="任意多边形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286" name="组 5"/>
          <p:cNvGrpSpPr>
            <a:grpSpLocks noChangeAspect="1"/>
          </p:cNvGrpSpPr>
          <p:nvPr userDrawn="1"/>
        </p:nvGrpSpPr>
        <p:grpSpPr bwMode="auto">
          <a:xfrm>
            <a:off x="7988300" y="2989263"/>
            <a:ext cx="2439988" cy="3073400"/>
            <a:chOff x="2968" y="1107"/>
            <a:chExt cx="1736" cy="2188"/>
          </a:xfrm>
        </p:grpSpPr>
        <p:sp>
          <p:nvSpPr>
            <p:cNvPr id="287" name="任意多边形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8" name="椭圆 7"/>
            <p:cNvSpPr>
              <a:spLocks noChangeArrowheads="1"/>
            </p:cNvSpPr>
            <p:nvPr/>
          </p:nvSpPr>
          <p:spPr bwMode="auto">
            <a:xfrm>
              <a:off x="3226" y="1551"/>
              <a:ext cx="46" cy="45"/>
            </a:xfrm>
            <a:prstGeom prst="ellipse">
              <a:avLst/>
            </a:pr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89" name="任意多边形  8"/>
            <p:cNvSpPr>
              <a:spLocks/>
            </p:cNvSpPr>
            <p:nvPr/>
          </p:nvSpPr>
          <p:spPr bwMode="auto">
            <a:xfrm>
              <a:off x="3802" y="2488"/>
              <a:ext cx="87"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0" name="任意多边形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1" name="任意多边形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2" name="任意多边形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3" name="任意多边形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4" name="任意多边形  13"/>
            <p:cNvSpPr>
              <a:spLocks/>
            </p:cNvSpPr>
            <p:nvPr/>
          </p:nvSpPr>
          <p:spPr bwMode="auto">
            <a:xfrm>
              <a:off x="3549" y="1495"/>
              <a:ext cx="549"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5" name="任意多边形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6" name="任意多边形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7" name="任意多边形  16"/>
            <p:cNvSpPr>
              <a:spLocks/>
            </p:cNvSpPr>
            <p:nvPr/>
          </p:nvSpPr>
          <p:spPr bwMode="auto">
            <a:xfrm>
              <a:off x="3686" y="1665"/>
              <a:ext cx="113" cy="62"/>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8" name="任意多边形  17"/>
            <p:cNvSpPr>
              <a:spLocks/>
            </p:cNvSpPr>
            <p:nvPr/>
          </p:nvSpPr>
          <p:spPr bwMode="auto">
            <a:xfrm>
              <a:off x="3839" y="1665"/>
              <a:ext cx="120" cy="62"/>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299" name="任意多边形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0" name="任意多边形  19"/>
            <p:cNvSpPr>
              <a:spLocks/>
            </p:cNvSpPr>
            <p:nvPr/>
          </p:nvSpPr>
          <p:spPr bwMode="auto">
            <a:xfrm>
              <a:off x="3661" y="1772"/>
              <a:ext cx="358" cy="53"/>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1" name="任意多边形  20"/>
            <p:cNvSpPr>
              <a:spLocks/>
            </p:cNvSpPr>
            <p:nvPr/>
          </p:nvSpPr>
          <p:spPr bwMode="auto">
            <a:xfrm>
              <a:off x="3957" y="1711"/>
              <a:ext cx="104" cy="95"/>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2" name="任意多边形  21"/>
            <p:cNvSpPr>
              <a:spLocks/>
            </p:cNvSpPr>
            <p:nvPr/>
          </p:nvSpPr>
          <p:spPr bwMode="auto">
            <a:xfrm>
              <a:off x="3626" y="1731"/>
              <a:ext cx="86"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3" name="任意多边形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4" name="任意多边形  23"/>
            <p:cNvSpPr>
              <a:spLocks/>
            </p:cNvSpPr>
            <p:nvPr/>
          </p:nvSpPr>
          <p:spPr bwMode="auto">
            <a:xfrm>
              <a:off x="3674" y="1334"/>
              <a:ext cx="300" cy="185"/>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5" name="任意多边形  24"/>
            <p:cNvSpPr>
              <a:spLocks/>
            </p:cNvSpPr>
            <p:nvPr/>
          </p:nvSpPr>
          <p:spPr bwMode="auto">
            <a:xfrm>
              <a:off x="3828" y="2019"/>
              <a:ext cx="28"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06" name="任意多边形  25"/>
            <p:cNvSpPr>
              <a:spLocks/>
            </p:cNvSpPr>
            <p:nvPr/>
          </p:nvSpPr>
          <p:spPr bwMode="auto">
            <a:xfrm>
              <a:off x="3638" y="2541"/>
              <a:ext cx="443"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307" name="任意多边形  52"/>
          <p:cNvSpPr>
            <a:spLocks/>
          </p:cNvSpPr>
          <p:nvPr userDrawn="1"/>
        </p:nvSpPr>
        <p:spPr bwMode="auto">
          <a:xfrm>
            <a:off x="0" y="5181600"/>
            <a:ext cx="11163300" cy="1676400"/>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a:lstStyle/>
          <a:p>
            <a:pPr fontAlgn="auto">
              <a:spcBef>
                <a:spcPts val="0"/>
              </a:spcBef>
              <a:spcAft>
                <a:spcPts val="0"/>
              </a:spcAft>
              <a:defRPr/>
            </a:pPr>
            <a:endParaRPr>
              <a:latin typeface="+mn-lt"/>
              <a:ea typeface="+mn-ea"/>
            </a:endParaRPr>
          </a:p>
        </p:txBody>
      </p:sp>
      <p:grpSp>
        <p:nvGrpSpPr>
          <p:cNvPr id="308" name="组 29"/>
          <p:cNvGrpSpPr>
            <a:grpSpLocks noChangeAspect="1"/>
          </p:cNvGrpSpPr>
          <p:nvPr userDrawn="1"/>
        </p:nvGrpSpPr>
        <p:grpSpPr bwMode="auto">
          <a:xfrm flipH="1">
            <a:off x="9191625" y="4800600"/>
            <a:ext cx="2998788" cy="2082800"/>
            <a:chOff x="2481" y="1188"/>
            <a:chExt cx="2735" cy="1900"/>
          </a:xfrm>
        </p:grpSpPr>
        <p:sp>
          <p:nvSpPr>
            <p:cNvPr id="309" name="任意多边形  30"/>
            <p:cNvSpPr>
              <a:spLocks/>
            </p:cNvSpPr>
            <p:nvPr/>
          </p:nvSpPr>
          <p:spPr bwMode="auto">
            <a:xfrm>
              <a:off x="3337" y="1462"/>
              <a:ext cx="747"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0" name="任意多边形  31"/>
            <p:cNvSpPr>
              <a:spLocks/>
            </p:cNvSpPr>
            <p:nvPr/>
          </p:nvSpPr>
          <p:spPr bwMode="auto">
            <a:xfrm>
              <a:off x="3424" y="1551"/>
              <a:ext cx="307" cy="223"/>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1" name="任意多边形  32"/>
            <p:cNvSpPr>
              <a:spLocks/>
            </p:cNvSpPr>
            <p:nvPr/>
          </p:nvSpPr>
          <p:spPr bwMode="auto">
            <a:xfrm>
              <a:off x="3241" y="1662"/>
              <a:ext cx="754" cy="660"/>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2" name="任意多边形  33"/>
            <p:cNvSpPr>
              <a:spLocks/>
            </p:cNvSpPr>
            <p:nvPr/>
          </p:nvSpPr>
          <p:spPr bwMode="auto">
            <a:xfrm>
              <a:off x="2481" y="1188"/>
              <a:ext cx="1055" cy="1313"/>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3" name="任意多边形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4" name="任意多边形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5" name="任意多边形  36"/>
            <p:cNvSpPr>
              <a:spLocks/>
            </p:cNvSpPr>
            <p:nvPr/>
          </p:nvSpPr>
          <p:spPr bwMode="auto">
            <a:xfrm>
              <a:off x="3057" y="1591"/>
              <a:ext cx="227" cy="733"/>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6" name="任意多边形  37"/>
            <p:cNvSpPr>
              <a:spLocks/>
            </p:cNvSpPr>
            <p:nvPr/>
          </p:nvSpPr>
          <p:spPr bwMode="auto">
            <a:xfrm>
              <a:off x="2616" y="1593"/>
              <a:ext cx="148" cy="779"/>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7" name="任意多边形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8" name="任意多边形  39"/>
            <p:cNvSpPr>
              <a:spLocks/>
            </p:cNvSpPr>
            <p:nvPr/>
          </p:nvSpPr>
          <p:spPr bwMode="auto">
            <a:xfrm>
              <a:off x="2674" y="1301"/>
              <a:ext cx="340" cy="287"/>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19" name="任意多边形  40"/>
            <p:cNvSpPr>
              <a:spLocks/>
            </p:cNvSpPr>
            <p:nvPr/>
          </p:nvSpPr>
          <p:spPr bwMode="auto">
            <a:xfrm>
              <a:off x="4079" y="2055"/>
              <a:ext cx="1137"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0" name="任意多边形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1" name="任意多边形  42"/>
            <p:cNvSpPr>
              <a:spLocks/>
            </p:cNvSpPr>
            <p:nvPr/>
          </p:nvSpPr>
          <p:spPr bwMode="auto">
            <a:xfrm>
              <a:off x="4472" y="2389"/>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2" name="任意多边形  43"/>
            <p:cNvSpPr>
              <a:spLocks/>
            </p:cNvSpPr>
            <p:nvPr/>
          </p:nvSpPr>
          <p:spPr bwMode="auto">
            <a:xfrm>
              <a:off x="4840" y="2557"/>
              <a:ext cx="132" cy="462"/>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3" name="任意多边形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4" name="任意多边形  45"/>
            <p:cNvSpPr>
              <a:spLocks/>
            </p:cNvSpPr>
            <p:nvPr/>
          </p:nvSpPr>
          <p:spPr bwMode="auto">
            <a:xfrm>
              <a:off x="4950" y="2415"/>
              <a:ext cx="233" cy="647"/>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5" name="任意多边形  46"/>
            <p:cNvSpPr>
              <a:spLocks/>
            </p:cNvSpPr>
            <p:nvPr/>
          </p:nvSpPr>
          <p:spPr bwMode="auto">
            <a:xfrm>
              <a:off x="4179" y="2322"/>
              <a:ext cx="275"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6" name="任意多边形  47"/>
            <p:cNvSpPr>
              <a:spLocks/>
            </p:cNvSpPr>
            <p:nvPr/>
          </p:nvSpPr>
          <p:spPr bwMode="auto">
            <a:xfrm>
              <a:off x="3772" y="1709"/>
              <a:ext cx="233" cy="549"/>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7" name="任意多边形  48"/>
            <p:cNvSpPr>
              <a:spLocks/>
            </p:cNvSpPr>
            <p:nvPr/>
          </p:nvSpPr>
          <p:spPr bwMode="auto">
            <a:xfrm>
              <a:off x="3690" y="1764"/>
              <a:ext cx="93" cy="468"/>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8" name="任意多边形  49"/>
            <p:cNvSpPr>
              <a:spLocks/>
            </p:cNvSpPr>
            <p:nvPr/>
          </p:nvSpPr>
          <p:spPr bwMode="auto">
            <a:xfrm>
              <a:off x="2481" y="1663"/>
              <a:ext cx="2130" cy="1411"/>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29" name="任意多边形  50"/>
            <p:cNvSpPr>
              <a:spLocks/>
            </p:cNvSpPr>
            <p:nvPr/>
          </p:nvSpPr>
          <p:spPr bwMode="auto">
            <a:xfrm>
              <a:off x="2481" y="2037"/>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0" name="任意多边形  51"/>
            <p:cNvSpPr>
              <a:spLocks/>
            </p:cNvSpPr>
            <p:nvPr/>
          </p:nvSpPr>
          <p:spPr bwMode="auto">
            <a:xfrm>
              <a:off x="2639" y="1756"/>
              <a:ext cx="1186" cy="656"/>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1" name="任意多边形  52"/>
            <p:cNvSpPr>
              <a:spLocks/>
            </p:cNvSpPr>
            <p:nvPr/>
          </p:nvSpPr>
          <p:spPr bwMode="auto">
            <a:xfrm>
              <a:off x="3938" y="2223"/>
              <a:ext cx="569"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2" name="任意多边形  53"/>
            <p:cNvSpPr>
              <a:spLocks/>
            </p:cNvSpPr>
            <p:nvPr/>
          </p:nvSpPr>
          <p:spPr bwMode="auto">
            <a:xfrm>
              <a:off x="3073" y="1769"/>
              <a:ext cx="101"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3" name="任意多边形  54"/>
            <p:cNvSpPr>
              <a:spLocks/>
            </p:cNvSpPr>
            <p:nvPr/>
          </p:nvSpPr>
          <p:spPr bwMode="auto">
            <a:xfrm>
              <a:off x="3477" y="2415"/>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4" name="任意多边形  55"/>
            <p:cNvSpPr>
              <a:spLocks/>
            </p:cNvSpPr>
            <p:nvPr/>
          </p:nvSpPr>
          <p:spPr bwMode="auto">
            <a:xfrm>
              <a:off x="3442" y="2393"/>
              <a:ext cx="362" cy="681"/>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5" name="任意多边形  56"/>
            <p:cNvSpPr>
              <a:spLocks/>
            </p:cNvSpPr>
            <p:nvPr/>
          </p:nvSpPr>
          <p:spPr bwMode="auto">
            <a:xfrm>
              <a:off x="2481" y="2452"/>
              <a:ext cx="277"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6" name="任意多边形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7" name="任意多边形  58"/>
            <p:cNvSpPr>
              <a:spLocks/>
            </p:cNvSpPr>
            <p:nvPr/>
          </p:nvSpPr>
          <p:spPr bwMode="auto">
            <a:xfrm>
              <a:off x="3306" y="1817"/>
              <a:ext cx="58"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8" name="任意多边形  59"/>
            <p:cNvSpPr>
              <a:spLocks/>
            </p:cNvSpPr>
            <p:nvPr/>
          </p:nvSpPr>
          <p:spPr bwMode="auto">
            <a:xfrm>
              <a:off x="3865" y="2512"/>
              <a:ext cx="948"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39" name="任意多边形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0" name="任意多边形  61"/>
            <p:cNvSpPr>
              <a:spLocks/>
            </p:cNvSpPr>
            <p:nvPr/>
          </p:nvSpPr>
          <p:spPr bwMode="auto">
            <a:xfrm>
              <a:off x="3919" y="2629"/>
              <a:ext cx="889"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1" name="任意多边形  62"/>
            <p:cNvSpPr>
              <a:spLocks noEditPoints="1"/>
            </p:cNvSpPr>
            <p:nvPr/>
          </p:nvSpPr>
          <p:spPr bwMode="auto">
            <a:xfrm>
              <a:off x="3906" y="2659"/>
              <a:ext cx="869" cy="424"/>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2" name="任意多边形  63"/>
            <p:cNvSpPr>
              <a:spLocks/>
            </p:cNvSpPr>
            <p:nvPr/>
          </p:nvSpPr>
          <p:spPr bwMode="auto">
            <a:xfrm>
              <a:off x="4240" y="2565"/>
              <a:ext cx="217" cy="217"/>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3" name="任意多边形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44" name="任意多边形  65"/>
            <p:cNvSpPr>
              <a:spLocks/>
            </p:cNvSpPr>
            <p:nvPr/>
          </p:nvSpPr>
          <p:spPr bwMode="auto">
            <a:xfrm>
              <a:off x="3311" y="2071"/>
              <a:ext cx="507" cy="168"/>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345" name="组 347"/>
          <p:cNvGrpSpPr>
            <a:grpSpLocks/>
          </p:cNvGrpSpPr>
          <p:nvPr userDrawn="1"/>
        </p:nvGrpSpPr>
        <p:grpSpPr bwMode="auto">
          <a:xfrm>
            <a:off x="-1588" y="3798888"/>
            <a:ext cx="4386263" cy="3084512"/>
            <a:chOff x="-1588" y="4419600"/>
            <a:chExt cx="3504440" cy="2464312"/>
          </a:xfrm>
        </p:grpSpPr>
        <p:grpSp>
          <p:nvGrpSpPr>
            <p:cNvPr id="346" name="组 156"/>
            <p:cNvGrpSpPr>
              <a:grpSpLocks noChangeAspect="1"/>
            </p:cNvGrpSpPr>
            <p:nvPr/>
          </p:nvGrpSpPr>
          <p:grpSpPr bwMode="auto">
            <a:xfrm>
              <a:off x="-321" y="4419600"/>
              <a:ext cx="2827754" cy="2458133"/>
              <a:chOff x="437" y="-367"/>
              <a:chExt cx="5799" cy="5041"/>
            </a:xfrm>
          </p:grpSpPr>
          <p:sp>
            <p:nvSpPr>
              <p:cNvPr id="372" name="任意多边形  157"/>
              <p:cNvSpPr>
                <a:spLocks/>
              </p:cNvSpPr>
              <p:nvPr/>
            </p:nvSpPr>
            <p:spPr bwMode="auto">
              <a:xfrm>
                <a:off x="2494" y="-125"/>
                <a:ext cx="1751" cy="1831"/>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3" name="任意多边形  158"/>
              <p:cNvSpPr>
                <a:spLocks/>
              </p:cNvSpPr>
              <p:nvPr/>
            </p:nvSpPr>
            <p:spPr bwMode="auto">
              <a:xfrm>
                <a:off x="2364" y="88"/>
                <a:ext cx="1808" cy="1631"/>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4" name="任意多边形  159"/>
              <p:cNvSpPr>
                <a:spLocks/>
              </p:cNvSpPr>
              <p:nvPr/>
            </p:nvSpPr>
            <p:spPr bwMode="auto">
              <a:xfrm>
                <a:off x="3613" y="218"/>
                <a:ext cx="533" cy="1254"/>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5" name="任意多边形  160"/>
              <p:cNvSpPr>
                <a:spLocks/>
              </p:cNvSpPr>
              <p:nvPr/>
            </p:nvSpPr>
            <p:spPr bwMode="auto">
              <a:xfrm>
                <a:off x="3535" y="348"/>
                <a:ext cx="330" cy="1092"/>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6" name="任意多边形  161"/>
              <p:cNvSpPr>
                <a:spLocks/>
              </p:cNvSpPr>
              <p:nvPr/>
            </p:nvSpPr>
            <p:spPr bwMode="auto">
              <a:xfrm>
                <a:off x="3004" y="-99"/>
                <a:ext cx="679" cy="424"/>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7" name="任意多边形  162"/>
              <p:cNvSpPr>
                <a:spLocks/>
              </p:cNvSpPr>
              <p:nvPr/>
            </p:nvSpPr>
            <p:spPr bwMode="auto">
              <a:xfrm>
                <a:off x="2955" y="-99"/>
                <a:ext cx="577" cy="473"/>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8" name="任意多边形  163"/>
              <p:cNvSpPr>
                <a:spLocks/>
              </p:cNvSpPr>
              <p:nvPr/>
            </p:nvSpPr>
            <p:spPr bwMode="auto">
              <a:xfrm>
                <a:off x="476" y="-162"/>
                <a:ext cx="2411" cy="1992"/>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9" name="任意多边形  164"/>
              <p:cNvSpPr>
                <a:spLocks/>
              </p:cNvSpPr>
              <p:nvPr/>
            </p:nvSpPr>
            <p:spPr bwMode="auto">
              <a:xfrm>
                <a:off x="559" y="62"/>
                <a:ext cx="832"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0" name="任意多边形  165"/>
              <p:cNvSpPr>
                <a:spLocks/>
              </p:cNvSpPr>
              <p:nvPr/>
            </p:nvSpPr>
            <p:spPr bwMode="auto">
              <a:xfrm>
                <a:off x="1985" y="171"/>
                <a:ext cx="260"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1" name="任意多边形  166"/>
              <p:cNvSpPr>
                <a:spLocks/>
              </p:cNvSpPr>
              <p:nvPr/>
            </p:nvSpPr>
            <p:spPr bwMode="auto">
              <a:xfrm>
                <a:off x="1288" y="-367"/>
                <a:ext cx="720" cy="471"/>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2" name="任意多边形  167"/>
              <p:cNvSpPr>
                <a:spLocks/>
              </p:cNvSpPr>
              <p:nvPr/>
            </p:nvSpPr>
            <p:spPr bwMode="auto">
              <a:xfrm>
                <a:off x="1392" y="-344"/>
                <a:ext cx="658" cy="492"/>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3" name="任意多边形  168"/>
              <p:cNvSpPr>
                <a:spLocks/>
              </p:cNvSpPr>
              <p:nvPr/>
            </p:nvSpPr>
            <p:spPr bwMode="auto">
              <a:xfrm>
                <a:off x="3150" y="179"/>
                <a:ext cx="2617" cy="2562"/>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4" name="任意多边形  169"/>
              <p:cNvSpPr>
                <a:spLocks/>
              </p:cNvSpPr>
              <p:nvPr/>
            </p:nvSpPr>
            <p:spPr bwMode="auto">
              <a:xfrm>
                <a:off x="3254" y="538"/>
                <a:ext cx="2609"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5" name="任意多边形  170"/>
              <p:cNvSpPr>
                <a:spLocks/>
              </p:cNvSpPr>
              <p:nvPr/>
            </p:nvSpPr>
            <p:spPr bwMode="auto">
              <a:xfrm>
                <a:off x="3816"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6" name="任意多边形  171"/>
              <p:cNvSpPr>
                <a:spLocks/>
              </p:cNvSpPr>
              <p:nvPr/>
            </p:nvSpPr>
            <p:spPr bwMode="auto">
              <a:xfrm>
                <a:off x="4378" y="325"/>
                <a:ext cx="70" cy="330"/>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7" name="任意多边形  172"/>
              <p:cNvSpPr>
                <a:spLocks/>
              </p:cNvSpPr>
              <p:nvPr/>
            </p:nvSpPr>
            <p:spPr bwMode="auto">
              <a:xfrm>
                <a:off x="3816" y="536"/>
                <a:ext cx="427" cy="135"/>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8" name="任意多边形  173"/>
              <p:cNvSpPr>
                <a:spLocks/>
              </p:cNvSpPr>
              <p:nvPr/>
            </p:nvSpPr>
            <p:spPr bwMode="auto">
              <a:xfrm>
                <a:off x="4828" y="848"/>
                <a:ext cx="476" cy="1581"/>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89" name="任意多边形  174"/>
              <p:cNvSpPr>
                <a:spLocks/>
              </p:cNvSpPr>
              <p:nvPr/>
            </p:nvSpPr>
            <p:spPr bwMode="auto">
              <a:xfrm>
                <a:off x="4812" y="840"/>
                <a:ext cx="492"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0" name="任意多边形  175"/>
              <p:cNvSpPr>
                <a:spLocks/>
              </p:cNvSpPr>
              <p:nvPr/>
            </p:nvSpPr>
            <p:spPr bwMode="auto">
              <a:xfrm>
                <a:off x="4487" y="915"/>
                <a:ext cx="473"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1" name="任意多边形  176"/>
              <p:cNvSpPr>
                <a:spLocks/>
              </p:cNvSpPr>
              <p:nvPr/>
            </p:nvSpPr>
            <p:spPr bwMode="auto">
              <a:xfrm>
                <a:off x="4635" y="897"/>
                <a:ext cx="336" cy="1381"/>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2" name="任意多边形  177"/>
              <p:cNvSpPr>
                <a:spLocks/>
              </p:cNvSpPr>
              <p:nvPr/>
            </p:nvSpPr>
            <p:spPr bwMode="auto">
              <a:xfrm>
                <a:off x="3860" y="853"/>
                <a:ext cx="375" cy="1428"/>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3" name="任意多边形  178"/>
              <p:cNvSpPr>
                <a:spLocks/>
              </p:cNvSpPr>
              <p:nvPr/>
            </p:nvSpPr>
            <p:spPr bwMode="auto">
              <a:xfrm>
                <a:off x="3751" y="827"/>
                <a:ext cx="388" cy="1428"/>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4" name="任意多边形  179"/>
              <p:cNvSpPr>
                <a:spLocks/>
              </p:cNvSpPr>
              <p:nvPr/>
            </p:nvSpPr>
            <p:spPr bwMode="auto">
              <a:xfrm>
                <a:off x="3231" y="749"/>
                <a:ext cx="583"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5" name="任意多边形  180"/>
              <p:cNvSpPr>
                <a:spLocks/>
              </p:cNvSpPr>
              <p:nvPr/>
            </p:nvSpPr>
            <p:spPr bwMode="auto">
              <a:xfrm>
                <a:off x="3246" y="728"/>
                <a:ext cx="471" cy="1306"/>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6" name="任意多边形  190"/>
              <p:cNvSpPr>
                <a:spLocks/>
              </p:cNvSpPr>
              <p:nvPr/>
            </p:nvSpPr>
            <p:spPr bwMode="auto">
              <a:xfrm>
                <a:off x="437" y="-172"/>
                <a:ext cx="4211"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7" name="任意多边形  191"/>
              <p:cNvSpPr>
                <a:spLocks/>
              </p:cNvSpPr>
              <p:nvPr/>
            </p:nvSpPr>
            <p:spPr bwMode="auto">
              <a:xfrm>
                <a:off x="507" y="356"/>
                <a:ext cx="4261" cy="3051"/>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8" name="任意多边形  192"/>
              <p:cNvSpPr>
                <a:spLocks/>
              </p:cNvSpPr>
              <p:nvPr/>
            </p:nvSpPr>
            <p:spPr bwMode="auto">
              <a:xfrm>
                <a:off x="1558" y="-125"/>
                <a:ext cx="1862"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99" name="任意多边形  193"/>
              <p:cNvSpPr>
                <a:spLocks/>
              </p:cNvSpPr>
              <p:nvPr/>
            </p:nvSpPr>
            <p:spPr bwMode="auto">
              <a:xfrm>
                <a:off x="2609" y="-42"/>
                <a:ext cx="133"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0" name="任意多边形  194"/>
              <p:cNvSpPr>
                <a:spLocks/>
              </p:cNvSpPr>
              <p:nvPr/>
            </p:nvSpPr>
            <p:spPr bwMode="auto">
              <a:xfrm>
                <a:off x="1558" y="343"/>
                <a:ext cx="799" cy="268"/>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1" name="任意多边形  195"/>
              <p:cNvSpPr>
                <a:spLocks/>
              </p:cNvSpPr>
              <p:nvPr/>
            </p:nvSpPr>
            <p:spPr bwMode="auto">
              <a:xfrm>
                <a:off x="3483" y="3506"/>
                <a:ext cx="44"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2" name="任意多边形  196"/>
              <p:cNvSpPr>
                <a:spLocks/>
              </p:cNvSpPr>
              <p:nvPr/>
            </p:nvSpPr>
            <p:spPr bwMode="auto">
              <a:xfrm>
                <a:off x="3454" y="936"/>
                <a:ext cx="942"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3" name="任意多边形  197"/>
              <p:cNvSpPr>
                <a:spLocks/>
              </p:cNvSpPr>
              <p:nvPr/>
            </p:nvSpPr>
            <p:spPr bwMode="auto">
              <a:xfrm>
                <a:off x="2825" y="1061"/>
                <a:ext cx="877" cy="2552"/>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4" name="任意多边形  198"/>
              <p:cNvSpPr>
                <a:spLocks/>
              </p:cNvSpPr>
              <p:nvPr/>
            </p:nvSpPr>
            <p:spPr bwMode="auto">
              <a:xfrm>
                <a:off x="2294" y="-34"/>
                <a:ext cx="338" cy="122"/>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5" name="任意多边形  199"/>
              <p:cNvSpPr>
                <a:spLocks/>
              </p:cNvSpPr>
              <p:nvPr/>
            </p:nvSpPr>
            <p:spPr bwMode="auto">
              <a:xfrm>
                <a:off x="512" y="772"/>
                <a:ext cx="3829" cy="2812"/>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6" name="任意多边形  214"/>
              <p:cNvSpPr>
                <a:spLocks/>
              </p:cNvSpPr>
              <p:nvPr/>
            </p:nvSpPr>
            <p:spPr bwMode="auto">
              <a:xfrm>
                <a:off x="1407" y="1313"/>
                <a:ext cx="4828" cy="3360"/>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7" name="任意多边形  215"/>
              <p:cNvSpPr>
                <a:spLocks/>
              </p:cNvSpPr>
              <p:nvPr/>
            </p:nvSpPr>
            <p:spPr bwMode="auto">
              <a:xfrm>
                <a:off x="1558" y="2099"/>
                <a:ext cx="4422"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8" name="任意多边形  216"/>
              <p:cNvSpPr>
                <a:spLocks/>
              </p:cNvSpPr>
              <p:nvPr/>
            </p:nvSpPr>
            <p:spPr bwMode="auto">
              <a:xfrm>
                <a:off x="2760" y="1407"/>
                <a:ext cx="2078" cy="1235"/>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09" name="任意多边形  217"/>
              <p:cNvSpPr>
                <a:spLocks/>
              </p:cNvSpPr>
              <p:nvPr/>
            </p:nvSpPr>
            <p:spPr bwMode="auto">
              <a:xfrm>
                <a:off x="3519" y="1618"/>
                <a:ext cx="138" cy="681"/>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0" name="任意多边形  218"/>
              <p:cNvSpPr>
                <a:spLocks/>
              </p:cNvSpPr>
              <p:nvPr/>
            </p:nvSpPr>
            <p:spPr bwMode="auto">
              <a:xfrm>
                <a:off x="3946" y="2057"/>
                <a:ext cx="892" cy="289"/>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1" name="任意多边形  219"/>
              <p:cNvSpPr>
                <a:spLocks/>
              </p:cNvSpPr>
              <p:nvPr/>
            </p:nvSpPr>
            <p:spPr bwMode="auto">
              <a:xfrm>
                <a:off x="1969" y="2567"/>
                <a:ext cx="809"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2" name="任意多边形  220"/>
              <p:cNvSpPr>
                <a:spLocks/>
              </p:cNvSpPr>
              <p:nvPr/>
            </p:nvSpPr>
            <p:spPr bwMode="auto">
              <a:xfrm>
                <a:off x="1907" y="2543"/>
                <a:ext cx="905" cy="2130"/>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3" name="任意多边形  221"/>
              <p:cNvSpPr>
                <a:spLocks/>
              </p:cNvSpPr>
              <p:nvPr/>
            </p:nvSpPr>
            <p:spPr bwMode="auto">
              <a:xfrm>
                <a:off x="2601" y="2580"/>
                <a:ext cx="445" cy="2094"/>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4" name="任意多边形  222"/>
              <p:cNvSpPr>
                <a:spLocks/>
              </p:cNvSpPr>
              <p:nvPr/>
            </p:nvSpPr>
            <p:spPr bwMode="auto">
              <a:xfrm>
                <a:off x="2528" y="2533"/>
                <a:ext cx="590" cy="2141"/>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5" name="任意多边形  223"/>
              <p:cNvSpPr>
                <a:spLocks/>
              </p:cNvSpPr>
              <p:nvPr/>
            </p:nvSpPr>
            <p:spPr bwMode="auto">
              <a:xfrm>
                <a:off x="4227"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6" name="任意多边形  224"/>
              <p:cNvSpPr>
                <a:spLocks/>
              </p:cNvSpPr>
              <p:nvPr/>
            </p:nvSpPr>
            <p:spPr bwMode="auto">
              <a:xfrm>
                <a:off x="4167" y="2497"/>
                <a:ext cx="687" cy="2177"/>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7" name="任意多边形  225"/>
              <p:cNvSpPr>
                <a:spLocks/>
              </p:cNvSpPr>
              <p:nvPr/>
            </p:nvSpPr>
            <p:spPr bwMode="auto">
              <a:xfrm>
                <a:off x="4734" y="2575"/>
                <a:ext cx="1043" cy="2099"/>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18" name="任意多边形  226"/>
              <p:cNvSpPr>
                <a:spLocks/>
              </p:cNvSpPr>
              <p:nvPr/>
            </p:nvSpPr>
            <p:spPr bwMode="auto">
              <a:xfrm>
                <a:off x="4859" y="2465"/>
                <a:ext cx="991"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347" name="组 349"/>
            <p:cNvGrpSpPr>
              <a:grpSpLocks/>
            </p:cNvGrpSpPr>
            <p:nvPr/>
          </p:nvGrpSpPr>
          <p:grpSpPr bwMode="auto">
            <a:xfrm flipH="1">
              <a:off x="2055224" y="5313306"/>
              <a:ext cx="1134584" cy="955223"/>
              <a:chOff x="3900133" y="5425719"/>
              <a:chExt cx="1778554" cy="1449268"/>
            </a:xfrm>
          </p:grpSpPr>
          <p:sp>
            <p:nvSpPr>
              <p:cNvPr id="363" name="任意多边形  244"/>
              <p:cNvSpPr>
                <a:spLocks/>
              </p:cNvSpPr>
              <p:nvPr/>
            </p:nvSpPr>
            <p:spPr bwMode="auto">
              <a:xfrm>
                <a:off x="3900505" y="5426398"/>
                <a:ext cx="1777483" cy="1448978"/>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4" name="任意多边形  245"/>
              <p:cNvSpPr>
                <a:spLocks/>
              </p:cNvSpPr>
              <p:nvPr/>
            </p:nvSpPr>
            <p:spPr bwMode="auto">
              <a:xfrm>
                <a:off x="3984011" y="5722736"/>
                <a:ext cx="1620413" cy="1152640"/>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5" name="任意多边形  246"/>
              <p:cNvSpPr>
                <a:spLocks/>
              </p:cNvSpPr>
              <p:nvPr/>
            </p:nvSpPr>
            <p:spPr bwMode="auto">
              <a:xfrm>
                <a:off x="4413470" y="5447565"/>
                <a:ext cx="783365" cy="467598"/>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6" name="任意多边形  247"/>
              <p:cNvSpPr>
                <a:spLocks/>
              </p:cNvSpPr>
              <p:nvPr/>
            </p:nvSpPr>
            <p:spPr bwMode="auto">
              <a:xfrm>
                <a:off x="4856847" y="5528385"/>
                <a:ext cx="53682" cy="257853"/>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7" name="任意多边形  248"/>
              <p:cNvSpPr>
                <a:spLocks/>
              </p:cNvSpPr>
              <p:nvPr/>
            </p:nvSpPr>
            <p:spPr bwMode="auto">
              <a:xfrm>
                <a:off x="4413470" y="5693872"/>
                <a:ext cx="336013" cy="10775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8" name="任意多边形  251"/>
              <p:cNvSpPr>
                <a:spLocks/>
              </p:cNvSpPr>
              <p:nvPr/>
            </p:nvSpPr>
            <p:spPr bwMode="auto">
              <a:xfrm>
                <a:off x="5051694" y="5995983"/>
                <a:ext cx="188882" cy="87939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9" name="任意多边形  252"/>
              <p:cNvSpPr>
                <a:spLocks/>
              </p:cNvSpPr>
              <p:nvPr/>
            </p:nvSpPr>
            <p:spPr bwMode="auto">
              <a:xfrm>
                <a:off x="5061635" y="5980588"/>
                <a:ext cx="196836" cy="89478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0" name="任意多边形  253"/>
              <p:cNvSpPr>
                <a:spLocks/>
              </p:cNvSpPr>
              <p:nvPr/>
            </p:nvSpPr>
            <p:spPr bwMode="auto">
              <a:xfrm>
                <a:off x="4451247" y="5945952"/>
                <a:ext cx="192858" cy="929425"/>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71" name="任意多边形  254"/>
              <p:cNvSpPr>
                <a:spLocks/>
              </p:cNvSpPr>
              <p:nvPr/>
            </p:nvSpPr>
            <p:spPr bwMode="auto">
              <a:xfrm>
                <a:off x="4421423" y="5932482"/>
                <a:ext cx="244554" cy="942894"/>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348" name="组 350"/>
            <p:cNvGrpSpPr>
              <a:grpSpLocks/>
            </p:cNvGrpSpPr>
            <p:nvPr/>
          </p:nvGrpSpPr>
          <p:grpSpPr bwMode="auto">
            <a:xfrm>
              <a:off x="-1588" y="5362669"/>
              <a:ext cx="1522208" cy="1521243"/>
              <a:chOff x="-1588" y="5362669"/>
              <a:chExt cx="1522208" cy="1521243"/>
            </a:xfrm>
          </p:grpSpPr>
          <p:sp>
            <p:nvSpPr>
              <p:cNvPr id="356" name="任意多边形  343"/>
              <p:cNvSpPr>
                <a:spLocks/>
              </p:cNvSpPr>
              <p:nvPr/>
            </p:nvSpPr>
            <p:spPr bwMode="auto">
              <a:xfrm>
                <a:off x="-1588" y="5363217"/>
                <a:ext cx="1522015" cy="1520695"/>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7" name="任意多边形  344"/>
              <p:cNvSpPr>
                <a:spLocks/>
              </p:cNvSpPr>
              <p:nvPr/>
            </p:nvSpPr>
            <p:spPr bwMode="auto">
              <a:xfrm>
                <a:off x="-1588" y="5667610"/>
                <a:ext cx="1425621" cy="1216302"/>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8" name="任意多边形  345"/>
              <p:cNvSpPr>
                <a:spLocks/>
              </p:cNvSpPr>
              <p:nvPr/>
            </p:nvSpPr>
            <p:spPr bwMode="auto">
              <a:xfrm>
                <a:off x="907816" y="5751318"/>
                <a:ext cx="487045" cy="1132594"/>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9" name="任意多边形  346"/>
              <p:cNvSpPr>
                <a:spLocks/>
              </p:cNvSpPr>
              <p:nvPr/>
            </p:nvSpPr>
            <p:spPr bwMode="auto">
              <a:xfrm>
                <a:off x="829179" y="5883221"/>
                <a:ext cx="371626" cy="966447"/>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0" name="任意多边形  347"/>
              <p:cNvSpPr>
                <a:spLocks/>
              </p:cNvSpPr>
              <p:nvPr/>
            </p:nvSpPr>
            <p:spPr bwMode="auto">
              <a:xfrm>
                <a:off x="191201" y="5883221"/>
                <a:ext cx="168690" cy="92459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1" name="任意多边形  348"/>
              <p:cNvSpPr>
                <a:spLocks/>
              </p:cNvSpPr>
              <p:nvPr/>
            </p:nvSpPr>
            <p:spPr bwMode="auto">
              <a:xfrm>
                <a:off x="321841" y="5460876"/>
                <a:ext cx="578366" cy="369077"/>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62" name="任意多边形  349"/>
              <p:cNvSpPr>
                <a:spLocks/>
              </p:cNvSpPr>
              <p:nvPr/>
            </p:nvSpPr>
            <p:spPr bwMode="auto">
              <a:xfrm>
                <a:off x="277449" y="5460876"/>
                <a:ext cx="489581" cy="412199"/>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349" name="组 351"/>
            <p:cNvGrpSpPr>
              <a:grpSpLocks/>
            </p:cNvGrpSpPr>
            <p:nvPr/>
          </p:nvGrpSpPr>
          <p:grpSpPr bwMode="auto">
            <a:xfrm>
              <a:off x="1808901" y="5856153"/>
              <a:ext cx="1693951" cy="1019100"/>
              <a:chOff x="1623186" y="-214403"/>
              <a:chExt cx="1171187" cy="716005"/>
            </a:xfrm>
          </p:grpSpPr>
          <p:sp>
            <p:nvSpPr>
              <p:cNvPr id="350" name="任意多边形  369"/>
              <p:cNvSpPr>
                <a:spLocks/>
              </p:cNvSpPr>
              <p:nvPr/>
            </p:nvSpPr>
            <p:spPr bwMode="auto">
              <a:xfrm>
                <a:off x="1622799" y="-214098"/>
                <a:ext cx="1171574" cy="715546"/>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1" name="任意多边形  370"/>
              <p:cNvSpPr>
                <a:spLocks/>
              </p:cNvSpPr>
              <p:nvPr/>
            </p:nvSpPr>
            <p:spPr bwMode="auto">
              <a:xfrm>
                <a:off x="1937616" y="-64395"/>
                <a:ext cx="574387" cy="147921"/>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2" name="任意多边形  371"/>
              <p:cNvSpPr>
                <a:spLocks/>
              </p:cNvSpPr>
              <p:nvPr/>
            </p:nvSpPr>
            <p:spPr bwMode="auto">
              <a:xfrm>
                <a:off x="1689446" y="-108058"/>
                <a:ext cx="1096158" cy="60950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3" name="任意多边形  372"/>
              <p:cNvSpPr>
                <a:spLocks noEditPoints="1"/>
              </p:cNvSpPr>
              <p:nvPr/>
            </p:nvSpPr>
            <p:spPr bwMode="auto">
              <a:xfrm>
                <a:off x="1671907" y="-38553"/>
                <a:ext cx="1073358" cy="540001"/>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4" name="任意多边形  373"/>
              <p:cNvSpPr>
                <a:spLocks/>
              </p:cNvSpPr>
              <p:nvPr/>
            </p:nvSpPr>
            <p:spPr bwMode="auto">
              <a:xfrm>
                <a:off x="2085816" y="-156177"/>
                <a:ext cx="269217" cy="26911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355" name="任意多边形  374"/>
              <p:cNvSpPr>
                <a:spLocks/>
              </p:cNvSpPr>
              <p:nvPr/>
            </p:nvSpPr>
            <p:spPr bwMode="auto">
              <a:xfrm>
                <a:off x="2089324" y="-141029"/>
                <a:ext cx="287632" cy="262872"/>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grpSp>
        <p:nvGrpSpPr>
          <p:cNvPr id="419" name="组 52"/>
          <p:cNvGrpSpPr>
            <a:grpSpLocks noChangeAspect="1"/>
          </p:cNvGrpSpPr>
          <p:nvPr userDrawn="1"/>
        </p:nvGrpSpPr>
        <p:grpSpPr bwMode="auto">
          <a:xfrm rot="-1651836">
            <a:off x="369888" y="506413"/>
            <a:ext cx="892175" cy="1022350"/>
            <a:chOff x="4634" y="754"/>
            <a:chExt cx="1164" cy="1332"/>
          </a:xfrm>
        </p:grpSpPr>
        <p:sp>
          <p:nvSpPr>
            <p:cNvPr id="420" name="任意多边形  53"/>
            <p:cNvSpPr>
              <a:spLocks/>
            </p:cNvSpPr>
            <p:nvPr/>
          </p:nvSpPr>
          <p:spPr bwMode="auto">
            <a:xfrm>
              <a:off x="4634" y="753"/>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1" name="任意多边形  54"/>
            <p:cNvSpPr>
              <a:spLocks/>
            </p:cNvSpPr>
            <p:nvPr/>
          </p:nvSpPr>
          <p:spPr bwMode="auto">
            <a:xfrm>
              <a:off x="4733" y="822"/>
              <a:ext cx="986" cy="1003"/>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2" name="任意多边形  55"/>
            <p:cNvSpPr>
              <a:spLocks/>
            </p:cNvSpPr>
            <p:nvPr/>
          </p:nvSpPr>
          <p:spPr bwMode="auto">
            <a:xfrm>
              <a:off x="5120" y="1088"/>
              <a:ext cx="162" cy="697"/>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3" name="任意多边形  56"/>
            <p:cNvSpPr>
              <a:spLocks/>
            </p:cNvSpPr>
            <p:nvPr/>
          </p:nvSpPr>
          <p:spPr bwMode="auto">
            <a:xfrm>
              <a:off x="4860" y="1292"/>
              <a:ext cx="317" cy="339"/>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4" name="任意多边形  57"/>
            <p:cNvSpPr>
              <a:spLocks/>
            </p:cNvSpPr>
            <p:nvPr/>
          </p:nvSpPr>
          <p:spPr bwMode="auto">
            <a:xfrm>
              <a:off x="4909" y="1704"/>
              <a:ext cx="278"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5" name="任意多边形  58"/>
            <p:cNvSpPr>
              <a:spLocks/>
            </p:cNvSpPr>
            <p:nvPr/>
          </p:nvSpPr>
          <p:spPr bwMode="auto">
            <a:xfrm>
              <a:off x="5258" y="1401"/>
              <a:ext cx="387" cy="261"/>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6" name="任意多边形  59"/>
            <p:cNvSpPr>
              <a:spLocks/>
            </p:cNvSpPr>
            <p:nvPr/>
          </p:nvSpPr>
          <p:spPr bwMode="auto">
            <a:xfrm>
              <a:off x="5238" y="1695"/>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27" name="任意多边形  60"/>
            <p:cNvSpPr>
              <a:spLocks/>
            </p:cNvSpPr>
            <p:nvPr/>
          </p:nvSpPr>
          <p:spPr bwMode="auto">
            <a:xfrm>
              <a:off x="5042" y="1843"/>
              <a:ext cx="184" cy="242"/>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428" name="组 52"/>
          <p:cNvGrpSpPr>
            <a:grpSpLocks noChangeAspect="1"/>
          </p:cNvGrpSpPr>
          <p:nvPr userDrawn="1"/>
        </p:nvGrpSpPr>
        <p:grpSpPr bwMode="auto">
          <a:xfrm rot="5825446">
            <a:off x="11635582" y="394494"/>
            <a:ext cx="407987" cy="466725"/>
            <a:chOff x="4634" y="754"/>
            <a:chExt cx="1164" cy="1332"/>
          </a:xfrm>
        </p:grpSpPr>
        <p:sp>
          <p:nvSpPr>
            <p:cNvPr id="429" name="任意多边形  53"/>
            <p:cNvSpPr>
              <a:spLocks/>
            </p:cNvSpPr>
            <p:nvPr/>
          </p:nvSpPr>
          <p:spPr bwMode="auto">
            <a:xfrm>
              <a:off x="4626" y="777"/>
              <a:ext cx="1164" cy="1237"/>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0" name="任意多边形  54"/>
            <p:cNvSpPr>
              <a:spLocks/>
            </p:cNvSpPr>
            <p:nvPr/>
          </p:nvSpPr>
          <p:spPr bwMode="auto">
            <a:xfrm>
              <a:off x="4734" y="847"/>
              <a:ext cx="987" cy="997"/>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1" name="任意多边形  55"/>
            <p:cNvSpPr>
              <a:spLocks/>
            </p:cNvSpPr>
            <p:nvPr/>
          </p:nvSpPr>
          <p:spPr bwMode="auto">
            <a:xfrm>
              <a:off x="5119" y="1110"/>
              <a:ext cx="163" cy="702"/>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2" name="任意多边形  56"/>
            <p:cNvSpPr>
              <a:spLocks/>
            </p:cNvSpPr>
            <p:nvPr/>
          </p:nvSpPr>
          <p:spPr bwMode="auto">
            <a:xfrm>
              <a:off x="4845" y="1324"/>
              <a:ext cx="317" cy="340"/>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3" name="任意多边形  57"/>
            <p:cNvSpPr>
              <a:spLocks/>
            </p:cNvSpPr>
            <p:nvPr/>
          </p:nvSpPr>
          <p:spPr bwMode="auto">
            <a:xfrm>
              <a:off x="4903" y="1725"/>
              <a:ext cx="281"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4" name="任意多边形  58"/>
            <p:cNvSpPr>
              <a:spLocks/>
            </p:cNvSpPr>
            <p:nvPr/>
          </p:nvSpPr>
          <p:spPr bwMode="auto">
            <a:xfrm>
              <a:off x="5260" y="1428"/>
              <a:ext cx="385" cy="258"/>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5" name="任意多边形  59"/>
            <p:cNvSpPr>
              <a:spLocks/>
            </p:cNvSpPr>
            <p:nvPr/>
          </p:nvSpPr>
          <p:spPr bwMode="auto">
            <a:xfrm>
              <a:off x="5236" y="1714"/>
              <a:ext cx="376"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6" name="任意多边形  60"/>
            <p:cNvSpPr>
              <a:spLocks/>
            </p:cNvSpPr>
            <p:nvPr/>
          </p:nvSpPr>
          <p:spPr bwMode="auto">
            <a:xfrm>
              <a:off x="5038" y="1861"/>
              <a:ext cx="186" cy="240"/>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grpSp>
        <p:nvGrpSpPr>
          <p:cNvPr id="437" name="组 66"/>
          <p:cNvGrpSpPr>
            <a:grpSpLocks noChangeAspect="1"/>
          </p:cNvGrpSpPr>
          <p:nvPr userDrawn="1"/>
        </p:nvGrpSpPr>
        <p:grpSpPr bwMode="auto">
          <a:xfrm>
            <a:off x="23813" y="3049588"/>
            <a:ext cx="387350" cy="363537"/>
            <a:chOff x="3636" y="1964"/>
            <a:chExt cx="413" cy="388"/>
          </a:xfrm>
        </p:grpSpPr>
        <p:sp>
          <p:nvSpPr>
            <p:cNvPr id="438" name="任意多边形  67"/>
            <p:cNvSpPr>
              <a:spLocks/>
            </p:cNvSpPr>
            <p:nvPr/>
          </p:nvSpPr>
          <p:spPr bwMode="auto">
            <a:xfrm>
              <a:off x="3971" y="1976"/>
              <a:ext cx="78" cy="108"/>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39" name="任意多边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0" name="任意多边形  69"/>
            <p:cNvSpPr>
              <a:spLocks/>
            </p:cNvSpPr>
            <p:nvPr/>
          </p:nvSpPr>
          <p:spPr bwMode="auto">
            <a:xfrm>
              <a:off x="3677" y="1964"/>
              <a:ext cx="364" cy="368"/>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1" name="任意多边形  70"/>
            <p:cNvSpPr>
              <a:spLocks/>
            </p:cNvSpPr>
            <p:nvPr/>
          </p:nvSpPr>
          <p:spPr bwMode="auto">
            <a:xfrm>
              <a:off x="3771" y="2079"/>
              <a:ext cx="207" cy="117"/>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2" name="任意多边形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3" name="任意多边形  72"/>
            <p:cNvSpPr>
              <a:spLocks/>
            </p:cNvSpPr>
            <p:nvPr/>
          </p:nvSpPr>
          <p:spPr bwMode="auto">
            <a:xfrm>
              <a:off x="3983" y="2106"/>
              <a:ext cx="37"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4" name="任意多边形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sp>
          <p:nvSpPr>
            <p:cNvPr id="445" name="任意多边形  74"/>
            <p:cNvSpPr>
              <a:spLocks/>
            </p:cNvSpPr>
            <p:nvPr/>
          </p:nvSpPr>
          <p:spPr bwMode="auto">
            <a:xfrm>
              <a:off x="3793" y="2033"/>
              <a:ext cx="139" cy="68"/>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n-lt"/>
                <a:ea typeface="+mn-ea"/>
              </a:endParaRPr>
            </a:p>
          </p:txBody>
        </p:sp>
      </p:grpSp>
      <p:sp>
        <p:nvSpPr>
          <p:cNvPr id="2" name="标题 1"/>
          <p:cNvSpPr>
            <a:spLocks noGrp="1"/>
          </p:cNvSpPr>
          <p:nvPr>
            <p:ph type="title"/>
          </p:nvPr>
        </p:nvSpPr>
        <p:spPr>
          <a:xfrm>
            <a:off x="2034904" y="828876"/>
            <a:ext cx="6058552" cy="3507549"/>
          </a:xfrm>
        </p:spPr>
        <p:txBody>
          <a:bodyPr anchor="ctr">
            <a:normAutofit/>
          </a:bodyPr>
          <a:lstStyle>
            <a:lvl1pPr algn="ctr" latinLnBrk="0">
              <a:defRPr lang="zh-CN" sz="6000"/>
            </a:lvl1pPr>
          </a:lstStyle>
          <a:p>
            <a:r>
              <a:rPr lang="zh-CN" altLang="en-US" smtClean="0"/>
              <a:t>单击此处编辑母版标题样式</a:t>
            </a:r>
            <a:endParaRPr lang="zh-CN"/>
          </a:p>
        </p:txBody>
      </p:sp>
      <p:sp>
        <p:nvSpPr>
          <p:cNvPr id="446" name="日期占位符 2"/>
          <p:cNvSpPr>
            <a:spLocks noGrp="1"/>
          </p:cNvSpPr>
          <p:nvPr>
            <p:ph type="dt" sz="half" idx="10"/>
          </p:nvPr>
        </p:nvSpPr>
        <p:spPr/>
        <p:txBody>
          <a:bodyPr/>
          <a:lstStyle>
            <a:lvl1pPr>
              <a:defRPr/>
            </a:lvl1pPr>
          </a:lstStyle>
          <a:p>
            <a:pPr>
              <a:defRPr/>
            </a:pPr>
            <a:fld id="{3CDE9673-EE37-4B9A-A831-50DD491F9073}" type="datetimeFigureOut">
              <a:rPr altLang="en-US"/>
              <a:pPr>
                <a:defRPr/>
              </a:pPr>
              <a:t>2016/4/18</a:t>
            </a:fld>
            <a:endParaRPr/>
          </a:p>
        </p:txBody>
      </p:sp>
      <p:sp>
        <p:nvSpPr>
          <p:cNvPr id="447" name="页脚占位符 3"/>
          <p:cNvSpPr>
            <a:spLocks noGrp="1"/>
          </p:cNvSpPr>
          <p:nvPr>
            <p:ph type="ftr" sz="quarter" idx="11"/>
          </p:nvPr>
        </p:nvSpPr>
        <p:spPr/>
        <p:txBody>
          <a:bodyPr/>
          <a:lstStyle>
            <a:lvl1pPr>
              <a:defRPr/>
            </a:lvl1pPr>
          </a:lstStyle>
          <a:p>
            <a:pPr>
              <a:defRPr/>
            </a:pPr>
            <a:endParaRPr/>
          </a:p>
        </p:txBody>
      </p:sp>
      <p:sp>
        <p:nvSpPr>
          <p:cNvPr id="448" name="幻灯片编号占位符 4"/>
          <p:cNvSpPr>
            <a:spLocks noGrp="1"/>
          </p:cNvSpPr>
          <p:nvPr>
            <p:ph type="sldNum" sz="quarter" idx="12"/>
          </p:nvPr>
        </p:nvSpPr>
        <p:spPr/>
        <p:txBody>
          <a:bodyPr/>
          <a:lstStyle>
            <a:lvl1pPr>
              <a:defRPr/>
            </a:lvl1pPr>
          </a:lstStyle>
          <a:p>
            <a:pPr>
              <a:defRPr/>
            </a:pPr>
            <a:fld id="{AEC85220-5969-4F14-9316-970FBA9A56E9}" type="slidenum">
              <a:rPr lang="en-US" altLang="zh-CN"/>
              <a:pPr>
                <a:defRPr/>
              </a:pPr>
              <a:t>‹#›</a:t>
            </a:fld>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B52A2FF7-EA37-4D1F-B35F-249E211B6D64}" type="datetimeFigureOut">
              <a:rPr altLang="en-US"/>
              <a:pPr>
                <a:defRPr/>
              </a:pPr>
              <a:t>2016/4/18</a:t>
            </a:fld>
            <a:endParaRPr/>
          </a:p>
        </p:txBody>
      </p:sp>
      <p:sp>
        <p:nvSpPr>
          <p:cNvPr id="3" name="页脚占位符 2"/>
          <p:cNvSpPr>
            <a:spLocks noGrp="1"/>
          </p:cNvSpPr>
          <p:nvPr>
            <p:ph type="ftr" sz="quarter" idx="11"/>
          </p:nvPr>
        </p:nvSpPr>
        <p:spPr/>
        <p:txBody>
          <a:bodyPr/>
          <a:lstStyle>
            <a:lvl1pPr>
              <a:defRPr/>
            </a:lvl1pPr>
          </a:lstStyle>
          <a:p>
            <a:pPr>
              <a:defRPr/>
            </a:pPr>
            <a:endParaRPr/>
          </a:p>
        </p:txBody>
      </p:sp>
      <p:sp>
        <p:nvSpPr>
          <p:cNvPr id="4" name="幻灯片编号占位符 3"/>
          <p:cNvSpPr>
            <a:spLocks noGrp="1"/>
          </p:cNvSpPr>
          <p:nvPr>
            <p:ph type="sldNum" sz="quarter" idx="12"/>
          </p:nvPr>
        </p:nvSpPr>
        <p:spPr/>
        <p:txBody>
          <a:bodyPr/>
          <a:lstStyle>
            <a:lvl1pPr>
              <a:defRPr/>
            </a:lvl1pPr>
          </a:lstStyle>
          <a:p>
            <a:pPr>
              <a:defRPr/>
            </a:pPr>
            <a:fld id="{B040E56C-689B-470A-8ED4-25E32C52EFBD}" type="slidenum">
              <a:rPr lang="en-US" altLang="zh-CN"/>
              <a:pPr>
                <a:defRPr/>
              </a:pPr>
              <a:t>‹#›</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lvl1pPr>
              <a:defRPr/>
            </a:lvl1pPr>
          </a:lstStyle>
          <a:p>
            <a:pPr>
              <a:defRPr/>
            </a:pPr>
            <a:fld id="{21D8A40B-0D84-45FD-BCFA-2DBFE3322534}" type="datetimeFigureOut">
              <a:rPr altLang="en-US"/>
              <a:pPr>
                <a:defRPr/>
              </a:pPr>
              <a:t>2016/4/18</a:t>
            </a:fld>
            <a:endParaRPr/>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幻灯片编号占位符 5"/>
          <p:cNvSpPr>
            <a:spLocks noGrp="1"/>
          </p:cNvSpPr>
          <p:nvPr>
            <p:ph type="sldNum" sz="quarter" idx="12"/>
          </p:nvPr>
        </p:nvSpPr>
        <p:spPr/>
        <p:txBody>
          <a:bodyPr/>
          <a:lstStyle>
            <a:lvl1pPr>
              <a:defRPr/>
            </a:lvl1pPr>
          </a:lstStyle>
          <a:p>
            <a:pPr>
              <a:defRPr/>
            </a:pPr>
            <a:fld id="{6FEC8BCA-4D08-4510-8D69-B113982D0208}" type="slidenum">
              <a:rPr lang="en-US" altLang="zh-CN"/>
              <a:pPr>
                <a:defRPr/>
              </a:pPr>
              <a:t>‹#›</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592666"/>
            <a:ext cx="2628900" cy="5579533"/>
          </a:xfrm>
        </p:spPr>
        <p:txBody>
          <a:bodyPr vert="eaVert"/>
          <a:lstStyle/>
          <a:p>
            <a:r>
              <a:rPr lang="zh-CN" altLang="en-US" smtClean="0"/>
              <a:t>单击此处编辑母版标题样式</a:t>
            </a:r>
            <a:endParaRPr lang="zh-CN" dirty="0"/>
          </a:p>
        </p:txBody>
      </p:sp>
      <p:sp>
        <p:nvSpPr>
          <p:cNvPr id="3" name="竖排文字占位符 2"/>
          <p:cNvSpPr>
            <a:spLocks noGrp="1"/>
          </p:cNvSpPr>
          <p:nvPr>
            <p:ph type="body" orient="vert" idx="1"/>
          </p:nvPr>
        </p:nvSpPr>
        <p:spPr>
          <a:xfrm>
            <a:off x="838200" y="592666"/>
            <a:ext cx="7734300" cy="55795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dirty="0"/>
          </a:p>
        </p:txBody>
      </p:sp>
      <p:sp>
        <p:nvSpPr>
          <p:cNvPr id="4" name="日期占位符 3"/>
          <p:cNvSpPr>
            <a:spLocks noGrp="1"/>
          </p:cNvSpPr>
          <p:nvPr>
            <p:ph type="dt" sz="half" idx="10"/>
          </p:nvPr>
        </p:nvSpPr>
        <p:spPr/>
        <p:txBody>
          <a:bodyPr/>
          <a:lstStyle>
            <a:lvl1pPr>
              <a:defRPr/>
            </a:lvl1pPr>
          </a:lstStyle>
          <a:p>
            <a:pPr>
              <a:defRPr/>
            </a:pPr>
            <a:fld id="{1A118A23-069B-414F-AC20-8B701CE0E3E2}" type="datetimeFigureOut">
              <a:rPr altLang="en-US"/>
              <a:pPr>
                <a:defRPr/>
              </a:pPr>
              <a:t>2016/4/18</a:t>
            </a:fld>
            <a:endParaRPr/>
          </a:p>
        </p:txBody>
      </p:sp>
      <p:sp>
        <p:nvSpPr>
          <p:cNvPr id="5" name="页脚占位符 4"/>
          <p:cNvSpPr>
            <a:spLocks noGrp="1"/>
          </p:cNvSpPr>
          <p:nvPr>
            <p:ph type="ftr" sz="quarter" idx="11"/>
          </p:nvPr>
        </p:nvSpPr>
        <p:spPr/>
        <p:txBody>
          <a:bodyPr/>
          <a:lstStyle>
            <a:lvl1pPr>
              <a:defRPr/>
            </a:lvl1pPr>
          </a:lstStyle>
          <a:p>
            <a:pPr>
              <a:defRPr/>
            </a:pPr>
            <a:endParaRPr/>
          </a:p>
        </p:txBody>
      </p:sp>
      <p:sp>
        <p:nvSpPr>
          <p:cNvPr id="6" name="幻灯片编号占位符 5"/>
          <p:cNvSpPr>
            <a:spLocks noGrp="1"/>
          </p:cNvSpPr>
          <p:nvPr>
            <p:ph type="sldNum" sz="quarter" idx="12"/>
          </p:nvPr>
        </p:nvSpPr>
        <p:spPr/>
        <p:txBody>
          <a:bodyPr/>
          <a:lstStyle>
            <a:lvl1pPr>
              <a:defRPr/>
            </a:lvl1pPr>
          </a:lstStyle>
          <a:p>
            <a:pPr>
              <a:defRPr/>
            </a:pPr>
            <a:fld id="{EE9F31AF-0C50-46E0-AACF-1D5D5010CDCF}" type="slidenum">
              <a:rPr lang="en-US" altLang="zh-CN"/>
              <a:pPr>
                <a:defRPr/>
              </a:pPr>
              <a:t>‹#›</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EE0F8"/>
            </a:gs>
            <a:gs pos="17000">
              <a:srgbClr val="BFEBFA"/>
            </a:gs>
            <a:gs pos="50999">
              <a:srgbClr val="DFF5FD"/>
            </a:gs>
            <a:gs pos="92000">
              <a:srgbClr val="FFFFFF"/>
            </a:gs>
            <a:gs pos="100000">
              <a:srgbClr val="FFFFFF"/>
            </a:gs>
          </a:gsLst>
          <a:lin ang="5400000"/>
        </a:gradFill>
        <a:effectLst/>
      </p:bgPr>
    </p:bg>
    <p:spTree>
      <p:nvGrpSpPr>
        <p:cNvPr id="1" name=""/>
        <p:cNvGrpSpPr/>
        <p:nvPr/>
      </p:nvGrpSpPr>
      <p:grpSpPr>
        <a:xfrm>
          <a:off x="0" y="0"/>
          <a:ext cx="0" cy="0"/>
          <a:chOff x="0" y="0"/>
          <a:chExt cx="0" cy="0"/>
        </a:xfrm>
      </p:grpSpPr>
      <p:sp>
        <p:nvSpPr>
          <p:cNvPr id="7" name="任意多边形  50"/>
          <p:cNvSpPr>
            <a:spLocks/>
          </p:cNvSpPr>
          <p:nvPr userDrawn="1"/>
        </p:nvSpPr>
        <p:spPr bwMode="auto">
          <a:xfrm>
            <a:off x="8761413" y="5521325"/>
            <a:ext cx="3429000" cy="1336675"/>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8" name="任意多边形  51"/>
          <p:cNvSpPr>
            <a:spLocks/>
          </p:cNvSpPr>
          <p:nvPr userDrawn="1"/>
        </p:nvSpPr>
        <p:spPr bwMode="auto">
          <a:xfrm>
            <a:off x="0" y="5651500"/>
            <a:ext cx="11415713" cy="1206500"/>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9" name="任意多边形  51"/>
          <p:cNvSpPr>
            <a:spLocks/>
          </p:cNvSpPr>
          <p:nvPr userDrawn="1"/>
        </p:nvSpPr>
        <p:spPr bwMode="auto">
          <a:xfrm>
            <a:off x="-14288" y="5865813"/>
            <a:ext cx="11415713" cy="1003300"/>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nvGrpSpPr>
          <p:cNvPr id="1029" name="组 66"/>
          <p:cNvGrpSpPr>
            <a:grpSpLocks noChangeAspect="1"/>
          </p:cNvGrpSpPr>
          <p:nvPr userDrawn="1"/>
        </p:nvGrpSpPr>
        <p:grpSpPr bwMode="auto">
          <a:xfrm>
            <a:off x="11647488" y="947738"/>
            <a:ext cx="427037" cy="400050"/>
            <a:chOff x="3636" y="1964"/>
            <a:chExt cx="413" cy="388"/>
          </a:xfrm>
        </p:grpSpPr>
        <p:sp>
          <p:nvSpPr>
            <p:cNvPr id="11" name="任意多边形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2" name="任意多边形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3" name="任意多边形  69"/>
            <p:cNvSpPr>
              <a:spLocks/>
            </p:cNvSpPr>
            <p:nvPr/>
          </p:nvSpPr>
          <p:spPr bwMode="auto">
            <a:xfrm>
              <a:off x="3676" y="1964"/>
              <a:ext cx="364" cy="366"/>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4" name="任意多边形  70"/>
            <p:cNvSpPr>
              <a:spLocks/>
            </p:cNvSpPr>
            <p:nvPr/>
          </p:nvSpPr>
          <p:spPr bwMode="auto">
            <a:xfrm>
              <a:off x="3771" y="2079"/>
              <a:ext cx="207" cy="117"/>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5" name="任意多边形  71"/>
            <p:cNvSpPr>
              <a:spLocks/>
            </p:cNvSpPr>
            <p:nvPr/>
          </p:nvSpPr>
          <p:spPr bwMode="auto">
            <a:xfrm>
              <a:off x="3905" y="2129"/>
              <a:ext cx="60"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6" name="任意多边形  72"/>
            <p:cNvSpPr>
              <a:spLocks/>
            </p:cNvSpPr>
            <p:nvPr/>
          </p:nvSpPr>
          <p:spPr bwMode="auto">
            <a:xfrm>
              <a:off x="3983" y="2106"/>
              <a:ext cx="38" cy="91"/>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7" name="任意多边形  73"/>
            <p:cNvSpPr>
              <a:spLocks/>
            </p:cNvSpPr>
            <p:nvPr/>
          </p:nvSpPr>
          <p:spPr bwMode="auto">
            <a:xfrm>
              <a:off x="3909" y="2006"/>
              <a:ext cx="55" cy="77"/>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18" name="任意多边形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0" name="组 18"/>
          <p:cNvGrpSpPr>
            <a:grpSpLocks/>
          </p:cNvGrpSpPr>
          <p:nvPr userDrawn="1"/>
        </p:nvGrpSpPr>
        <p:grpSpPr bwMode="auto">
          <a:xfrm>
            <a:off x="11309350" y="6211888"/>
            <a:ext cx="874713" cy="646112"/>
            <a:chOff x="7344986" y="5566058"/>
            <a:chExt cx="1750940" cy="1291943"/>
          </a:xfrm>
        </p:grpSpPr>
        <p:sp>
          <p:nvSpPr>
            <p:cNvPr id="20" name="任意多边形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1" name="任意多边形  100"/>
            <p:cNvSpPr>
              <a:spLocks/>
            </p:cNvSpPr>
            <p:nvPr/>
          </p:nvSpPr>
          <p:spPr bwMode="auto">
            <a:xfrm>
              <a:off x="7529295" y="5746993"/>
              <a:ext cx="1566631" cy="1111008"/>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2" name="任意多边形  101"/>
            <p:cNvSpPr>
              <a:spLocks/>
            </p:cNvSpPr>
            <p:nvPr/>
          </p:nvSpPr>
          <p:spPr bwMode="auto">
            <a:xfrm>
              <a:off x="7990070" y="6515176"/>
              <a:ext cx="1105856" cy="219028"/>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3" name="任意多边形  102"/>
            <p:cNvSpPr>
              <a:spLocks/>
            </p:cNvSpPr>
            <p:nvPr/>
          </p:nvSpPr>
          <p:spPr bwMode="auto">
            <a:xfrm>
              <a:off x="8806750" y="6670718"/>
              <a:ext cx="120754" cy="187283"/>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4" name="任意多边形  103"/>
            <p:cNvSpPr>
              <a:spLocks/>
            </p:cNvSpPr>
            <p:nvPr/>
          </p:nvSpPr>
          <p:spPr bwMode="auto">
            <a:xfrm>
              <a:off x="9067325" y="6035856"/>
              <a:ext cx="28601" cy="92054"/>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5" name="任意多边形  104"/>
            <p:cNvSpPr>
              <a:spLocks/>
            </p:cNvSpPr>
            <p:nvPr/>
          </p:nvSpPr>
          <p:spPr bwMode="auto">
            <a:xfrm>
              <a:off x="8488975" y="5873965"/>
              <a:ext cx="460774" cy="657083"/>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1" name="组 5"/>
          <p:cNvGrpSpPr>
            <a:grpSpLocks noChangeAspect="1"/>
          </p:cNvGrpSpPr>
          <p:nvPr userDrawn="1"/>
        </p:nvGrpSpPr>
        <p:grpSpPr bwMode="auto">
          <a:xfrm>
            <a:off x="3175" y="2873375"/>
            <a:ext cx="596900" cy="790575"/>
            <a:chOff x="2121" y="1060"/>
            <a:chExt cx="597" cy="789"/>
          </a:xfrm>
        </p:grpSpPr>
        <p:sp>
          <p:nvSpPr>
            <p:cNvPr id="27" name="任意多边形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8" name="任意多边形  7"/>
            <p:cNvSpPr>
              <a:spLocks/>
            </p:cNvSpPr>
            <p:nvPr/>
          </p:nvSpPr>
          <p:spPr bwMode="auto">
            <a:xfrm>
              <a:off x="2121" y="1114"/>
              <a:ext cx="541" cy="691"/>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29" name="任意多边形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0" name="任意多边形  9"/>
            <p:cNvSpPr>
              <a:spLocks/>
            </p:cNvSpPr>
            <p:nvPr/>
          </p:nvSpPr>
          <p:spPr bwMode="auto">
            <a:xfrm>
              <a:off x="2150" y="1226"/>
              <a:ext cx="73"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1" name="任意多边形  10"/>
            <p:cNvSpPr>
              <a:spLocks/>
            </p:cNvSpPr>
            <p:nvPr/>
          </p:nvSpPr>
          <p:spPr bwMode="auto">
            <a:xfrm>
              <a:off x="2121" y="1554"/>
              <a:ext cx="32" cy="27"/>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2" name="任意多边形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3" name="任意多边形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2" name="组 16"/>
          <p:cNvGrpSpPr>
            <a:grpSpLocks noChangeAspect="1"/>
          </p:cNvGrpSpPr>
          <p:nvPr userDrawn="1"/>
        </p:nvGrpSpPr>
        <p:grpSpPr bwMode="auto">
          <a:xfrm>
            <a:off x="139700" y="-12700"/>
            <a:ext cx="1382713" cy="803275"/>
            <a:chOff x="1922" y="1129"/>
            <a:chExt cx="987" cy="574"/>
          </a:xfrm>
        </p:grpSpPr>
        <p:sp>
          <p:nvSpPr>
            <p:cNvPr id="35" name="任意多边形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6" name="任意多边形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7" name="任意多边形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8" name="任意多边形  37"/>
            <p:cNvSpPr>
              <a:spLocks/>
            </p:cNvSpPr>
            <p:nvPr/>
          </p:nvSpPr>
          <p:spPr bwMode="auto">
            <a:xfrm>
              <a:off x="2170" y="1158"/>
              <a:ext cx="496" cy="226"/>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39" name="任意多边形  38"/>
            <p:cNvSpPr>
              <a:spLocks/>
            </p:cNvSpPr>
            <p:nvPr/>
          </p:nvSpPr>
          <p:spPr bwMode="auto">
            <a:xfrm>
              <a:off x="2293" y="1136"/>
              <a:ext cx="71" cy="57"/>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0" name="任意多边形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1" name="任意多边形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2" name="任意多边形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3" name="组 28"/>
          <p:cNvGrpSpPr>
            <a:grpSpLocks noChangeAspect="1"/>
          </p:cNvGrpSpPr>
          <p:nvPr userDrawn="1"/>
        </p:nvGrpSpPr>
        <p:grpSpPr bwMode="auto">
          <a:xfrm>
            <a:off x="0" y="5006975"/>
            <a:ext cx="687388" cy="1147763"/>
            <a:chOff x="1901" y="2020"/>
            <a:chExt cx="1059" cy="1767"/>
          </a:xfrm>
        </p:grpSpPr>
        <p:sp>
          <p:nvSpPr>
            <p:cNvPr id="44" name="任意多边形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5" name="任意多边形  30"/>
            <p:cNvSpPr>
              <a:spLocks/>
            </p:cNvSpPr>
            <p:nvPr/>
          </p:nvSpPr>
          <p:spPr bwMode="auto">
            <a:xfrm>
              <a:off x="1901" y="2135"/>
              <a:ext cx="951" cy="1366"/>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6" name="任意多边形  31"/>
            <p:cNvSpPr>
              <a:spLocks/>
            </p:cNvSpPr>
            <p:nvPr/>
          </p:nvSpPr>
          <p:spPr bwMode="auto">
            <a:xfrm>
              <a:off x="1994" y="2494"/>
              <a:ext cx="313"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7" name="任意多边形  32"/>
            <p:cNvSpPr>
              <a:spLocks/>
            </p:cNvSpPr>
            <p:nvPr/>
          </p:nvSpPr>
          <p:spPr bwMode="auto">
            <a:xfrm>
              <a:off x="2150" y="2949"/>
              <a:ext cx="543" cy="291"/>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8" name="任意多边形  33"/>
            <p:cNvSpPr>
              <a:spLocks/>
            </p:cNvSpPr>
            <p:nvPr/>
          </p:nvSpPr>
          <p:spPr bwMode="auto">
            <a:xfrm>
              <a:off x="2072" y="3342"/>
              <a:ext cx="357" cy="86"/>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49" name="任意多边形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0" name="任意多边形  35"/>
            <p:cNvSpPr>
              <a:spLocks/>
            </p:cNvSpPr>
            <p:nvPr/>
          </p:nvSpPr>
          <p:spPr bwMode="auto">
            <a:xfrm>
              <a:off x="1901" y="3279"/>
              <a:ext cx="113" cy="42"/>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1" name="任意多边形  36"/>
            <p:cNvSpPr>
              <a:spLocks/>
            </p:cNvSpPr>
            <p:nvPr/>
          </p:nvSpPr>
          <p:spPr bwMode="auto">
            <a:xfrm>
              <a:off x="1903" y="3455"/>
              <a:ext cx="196" cy="332"/>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4" name="组 52"/>
          <p:cNvGrpSpPr>
            <a:grpSpLocks noChangeAspect="1"/>
          </p:cNvGrpSpPr>
          <p:nvPr userDrawn="1"/>
        </p:nvGrpSpPr>
        <p:grpSpPr bwMode="auto">
          <a:xfrm rot="-1651836">
            <a:off x="11142663" y="104775"/>
            <a:ext cx="676275" cy="773113"/>
            <a:chOff x="4634" y="754"/>
            <a:chExt cx="1164" cy="1332"/>
          </a:xfrm>
        </p:grpSpPr>
        <p:sp>
          <p:nvSpPr>
            <p:cNvPr id="53" name="任意多边形  53"/>
            <p:cNvSpPr>
              <a:spLocks/>
            </p:cNvSpPr>
            <p:nvPr/>
          </p:nvSpPr>
          <p:spPr bwMode="auto">
            <a:xfrm>
              <a:off x="4627" y="750"/>
              <a:ext cx="1164" cy="1236"/>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4" name="任意多边形  54"/>
            <p:cNvSpPr>
              <a:spLocks/>
            </p:cNvSpPr>
            <p:nvPr/>
          </p:nvSpPr>
          <p:spPr bwMode="auto">
            <a:xfrm>
              <a:off x="4732" y="820"/>
              <a:ext cx="984" cy="1004"/>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5" name="任意多边形  55"/>
            <p:cNvSpPr>
              <a:spLocks/>
            </p:cNvSpPr>
            <p:nvPr/>
          </p:nvSpPr>
          <p:spPr bwMode="auto">
            <a:xfrm>
              <a:off x="5117" y="1087"/>
              <a:ext cx="164" cy="697"/>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6" name="任意多边形  56"/>
            <p:cNvSpPr>
              <a:spLocks/>
            </p:cNvSpPr>
            <p:nvPr/>
          </p:nvSpPr>
          <p:spPr bwMode="auto">
            <a:xfrm>
              <a:off x="4857" y="1292"/>
              <a:ext cx="317" cy="339"/>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7" name="任意多边形  57"/>
            <p:cNvSpPr>
              <a:spLocks/>
            </p:cNvSpPr>
            <p:nvPr/>
          </p:nvSpPr>
          <p:spPr bwMode="auto">
            <a:xfrm>
              <a:off x="4911" y="1704"/>
              <a:ext cx="276" cy="93"/>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8" name="任意多边形  58"/>
            <p:cNvSpPr>
              <a:spLocks/>
            </p:cNvSpPr>
            <p:nvPr/>
          </p:nvSpPr>
          <p:spPr bwMode="auto">
            <a:xfrm>
              <a:off x="5257" y="1394"/>
              <a:ext cx="388"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59" name="任意多边形  59"/>
            <p:cNvSpPr>
              <a:spLocks/>
            </p:cNvSpPr>
            <p:nvPr/>
          </p:nvSpPr>
          <p:spPr bwMode="auto">
            <a:xfrm>
              <a:off x="5237" y="1692"/>
              <a:ext cx="374" cy="120"/>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0" name="任意多边形  60"/>
            <p:cNvSpPr>
              <a:spLocks/>
            </p:cNvSpPr>
            <p:nvPr/>
          </p:nvSpPr>
          <p:spPr bwMode="auto">
            <a:xfrm>
              <a:off x="5041" y="1839"/>
              <a:ext cx="189" cy="238"/>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grpSp>
        <p:nvGrpSpPr>
          <p:cNvPr id="1035" name="组 64"/>
          <p:cNvGrpSpPr>
            <a:grpSpLocks noChangeAspect="1"/>
          </p:cNvGrpSpPr>
          <p:nvPr userDrawn="1"/>
        </p:nvGrpSpPr>
        <p:grpSpPr bwMode="auto">
          <a:xfrm flipH="1">
            <a:off x="10782300" y="2959100"/>
            <a:ext cx="1028700" cy="1139825"/>
            <a:chOff x="2052" y="995"/>
            <a:chExt cx="768" cy="852"/>
          </a:xfrm>
        </p:grpSpPr>
        <p:sp>
          <p:nvSpPr>
            <p:cNvPr id="62" name="任意多边形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3" name="任意多边形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4" name="任意多边形  67"/>
            <p:cNvSpPr>
              <a:spLocks/>
            </p:cNvSpPr>
            <p:nvPr/>
          </p:nvSpPr>
          <p:spPr bwMode="auto">
            <a:xfrm>
              <a:off x="2090" y="1054"/>
              <a:ext cx="649" cy="675"/>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5" name="任意多边形  68"/>
            <p:cNvSpPr>
              <a:spLocks/>
            </p:cNvSpPr>
            <p:nvPr/>
          </p:nvSpPr>
          <p:spPr bwMode="auto">
            <a:xfrm>
              <a:off x="2322" y="1198"/>
              <a:ext cx="212" cy="430"/>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6" name="任意多边形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7" name="任意多边形  70"/>
            <p:cNvSpPr>
              <a:spLocks/>
            </p:cNvSpPr>
            <p:nvPr/>
          </p:nvSpPr>
          <p:spPr bwMode="auto">
            <a:xfrm>
              <a:off x="2539" y="1501"/>
              <a:ext cx="162" cy="102"/>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8" name="任意多边形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sp>
          <p:nvSpPr>
            <p:cNvPr id="69" name="任意多边形  72"/>
            <p:cNvSpPr>
              <a:spLocks/>
            </p:cNvSpPr>
            <p:nvPr/>
          </p:nvSpPr>
          <p:spPr bwMode="auto">
            <a:xfrm>
              <a:off x="2161" y="1472"/>
              <a:ext cx="300" cy="112"/>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extLst>
          </p:spPr>
          <p:txBody>
            <a:bodyPr/>
            <a:lstStyle/>
            <a:p>
              <a:pPr fontAlgn="auto">
                <a:spcBef>
                  <a:spcPts val="0"/>
                </a:spcBef>
                <a:spcAft>
                  <a:spcPts val="0"/>
                </a:spcAft>
                <a:defRPr/>
              </a:pPr>
              <a:endParaRPr>
                <a:latin typeface="Microsoft YaHei" panose="020B0503020204020204" pitchFamily="34" charset="-122"/>
                <a:ea typeface="Microsoft YaHei" panose="020B0503020204020204" pitchFamily="34" charset="-122"/>
              </a:endParaRPr>
            </a:p>
          </p:txBody>
        </p:sp>
      </p:grpSp>
      <p:sp>
        <p:nvSpPr>
          <p:cNvPr id="1036" name="标题占位符 1"/>
          <p:cNvSpPr>
            <a:spLocks noGrp="1"/>
          </p:cNvSpPr>
          <p:nvPr>
            <p:ph type="title"/>
          </p:nvPr>
        </p:nvSpPr>
        <p:spPr bwMode="auto">
          <a:xfrm>
            <a:off x="1524000" y="79375"/>
            <a:ext cx="9134475" cy="12334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1037" name="文本占位符 2"/>
          <p:cNvSpPr>
            <a:spLocks noGrp="1"/>
          </p:cNvSpPr>
          <p:nvPr>
            <p:ph type="body" idx="1"/>
          </p:nvPr>
        </p:nvSpPr>
        <p:spPr bwMode="auto">
          <a:xfrm>
            <a:off x="1528763" y="1485900"/>
            <a:ext cx="9134475"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 name="日期占位符 3"/>
          <p:cNvSpPr>
            <a:spLocks noGrp="1"/>
          </p:cNvSpPr>
          <p:nvPr>
            <p:ph type="dt" sz="half" idx="2"/>
          </p:nvPr>
        </p:nvSpPr>
        <p:spPr>
          <a:xfrm>
            <a:off x="8875713" y="6602413"/>
            <a:ext cx="960437" cy="236537"/>
          </a:xfrm>
          <a:prstGeom prst="rect">
            <a:avLst/>
          </a:prstGeom>
        </p:spPr>
        <p:txBody>
          <a:bodyPr vert="horz" lIns="91440" tIns="45720" rIns="91440" bIns="45720" rtlCol="0" anchor="ctr"/>
          <a:lstStyle>
            <a:lvl1pPr algn="r" fontAlgn="auto" latinLnBrk="0">
              <a:spcBef>
                <a:spcPts val="0"/>
              </a:spcBef>
              <a:spcAft>
                <a:spcPts val="0"/>
              </a:spcAft>
              <a:defRPr lang="zh-CN" sz="800">
                <a:solidFill>
                  <a:schemeClr val="tx1"/>
                </a:solidFill>
                <a:latin typeface="Microsoft YaHei" panose="020B0503020204020204" pitchFamily="34" charset="-122"/>
                <a:ea typeface="Microsoft YaHei" panose="020B0503020204020204" pitchFamily="34" charset="-122"/>
              </a:defRPr>
            </a:lvl1pPr>
          </a:lstStyle>
          <a:p>
            <a:pPr>
              <a:defRPr/>
            </a:pPr>
            <a:fld id="{22059154-B0B6-4D55-9042-BEB8D582092D}" type="datetimeFigureOut">
              <a:rPr lang="en-US" altLang="zh-CN"/>
              <a:pPr>
                <a:defRPr/>
              </a:pPr>
              <a:t>4/18/2016</a:t>
            </a:fld>
            <a:endParaRPr lang="en-US" altLang="en-US" dirty="0"/>
          </a:p>
        </p:txBody>
      </p:sp>
      <p:sp>
        <p:nvSpPr>
          <p:cNvPr id="5" name="页脚占位符 4"/>
          <p:cNvSpPr>
            <a:spLocks noGrp="1"/>
          </p:cNvSpPr>
          <p:nvPr>
            <p:ph type="ftr" sz="quarter" idx="3"/>
          </p:nvPr>
        </p:nvSpPr>
        <p:spPr>
          <a:xfrm>
            <a:off x="1522413" y="6602413"/>
            <a:ext cx="6978650" cy="236537"/>
          </a:xfrm>
          <a:prstGeom prst="rect">
            <a:avLst/>
          </a:prstGeom>
        </p:spPr>
        <p:txBody>
          <a:bodyPr vert="horz" lIns="91440" tIns="45720" rIns="91440" bIns="45720" rtlCol="0" anchor="ctr"/>
          <a:lstStyle>
            <a:lvl1pPr algn="l" fontAlgn="auto" latinLnBrk="0">
              <a:spcBef>
                <a:spcPts val="0"/>
              </a:spcBef>
              <a:spcAft>
                <a:spcPts val="0"/>
              </a:spcAft>
              <a:defRPr lang="zh-CN" sz="800" cap="none" baseline="0">
                <a:solidFill>
                  <a:schemeClr val="tx1"/>
                </a:solidFill>
                <a:latin typeface="Microsoft YaHei" panose="020B0503020204020204" pitchFamily="34" charset="-122"/>
                <a:ea typeface="Microsoft YaHei" panose="020B0503020204020204" pitchFamily="34" charset="-122"/>
              </a:defRPr>
            </a:lvl1pPr>
          </a:lstStyle>
          <a:p>
            <a:pPr>
              <a:defRPr/>
            </a:pPr>
            <a:endParaRPr altLang="en-US"/>
          </a:p>
        </p:txBody>
      </p:sp>
      <p:sp>
        <p:nvSpPr>
          <p:cNvPr id="6" name="幻灯片编号占位符 5"/>
          <p:cNvSpPr>
            <a:spLocks noGrp="1"/>
          </p:cNvSpPr>
          <p:nvPr>
            <p:ph type="sldNum" sz="quarter" idx="4"/>
          </p:nvPr>
        </p:nvSpPr>
        <p:spPr>
          <a:xfrm>
            <a:off x="10023475" y="6602413"/>
            <a:ext cx="639763" cy="236537"/>
          </a:xfrm>
          <a:prstGeom prst="rect">
            <a:avLst/>
          </a:prstGeom>
        </p:spPr>
        <p:txBody>
          <a:bodyPr vert="horz" lIns="91440" tIns="45720" rIns="91440" bIns="45720" rtlCol="0" anchor="ctr"/>
          <a:lstStyle>
            <a:lvl1pPr algn="r" fontAlgn="auto" latinLnBrk="0">
              <a:spcBef>
                <a:spcPts val="0"/>
              </a:spcBef>
              <a:spcAft>
                <a:spcPts val="0"/>
              </a:spcAft>
              <a:defRPr lang="zh-CN" sz="800">
                <a:solidFill>
                  <a:schemeClr val="tx1"/>
                </a:solidFill>
                <a:latin typeface="Microsoft YaHei" panose="020B0503020204020204" pitchFamily="34" charset="-122"/>
                <a:ea typeface="Microsoft YaHei" panose="020B0503020204020204" pitchFamily="34" charset="-122"/>
              </a:defRPr>
            </a:lvl1pPr>
          </a:lstStyle>
          <a:p>
            <a:pPr>
              <a:defRPr/>
            </a:pPr>
            <a:fld id="{A6834F69-AFCD-4C9E-A806-0A26E9E6DC0E}" type="slidenum">
              <a:rPr lang="en-US" altLang="zh-CN"/>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spd="med">
    <p:fade/>
  </p:transition>
  <p:timing>
    <p:tnLst>
      <p:par>
        <p:cTn id="1" dur="indefinite" restart="never" nodeType="tmRoot"/>
      </p:par>
    </p:tnLst>
  </p:timing>
  <p:txStyles>
    <p:titleStyle>
      <a:lvl1pPr algn="l" rtl="0" eaLnBrk="0" fontAlgn="base" hangingPunct="0">
        <a:lnSpc>
          <a:spcPct val="90000"/>
        </a:lnSpc>
        <a:spcBef>
          <a:spcPct val="0"/>
        </a:spcBef>
        <a:spcAft>
          <a:spcPct val="0"/>
        </a:spcAft>
        <a:buFont typeface="Arial" charset="0"/>
        <a:defRPr lang="zh-CN" sz="3400" kern="1200">
          <a:solidFill>
            <a:schemeClr val="tx1"/>
          </a:solidFill>
          <a:latin typeface="Microsoft YaHei" panose="020B0503020204020204" pitchFamily="34" charset="-122"/>
          <a:ea typeface="Microsoft YaHei" panose="020B0503020204020204" pitchFamily="34" charset="-122"/>
          <a:cs typeface="+mj-cs"/>
        </a:defRPr>
      </a:lvl1pPr>
      <a:lvl2pPr algn="l" rtl="0" eaLnBrk="0" fontAlgn="base" hangingPunct="0">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2pPr>
      <a:lvl3pPr algn="l" rtl="0" eaLnBrk="0" fontAlgn="base" hangingPunct="0">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3pPr>
      <a:lvl4pPr algn="l" rtl="0" eaLnBrk="0" fontAlgn="base" hangingPunct="0">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4pPr>
      <a:lvl5pPr algn="l" rtl="0" eaLnBrk="0" fontAlgn="base" hangingPunct="0">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5pPr>
      <a:lvl6pPr marL="457200" algn="l" rtl="0" fontAlgn="base">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6pPr>
      <a:lvl7pPr marL="914400" algn="l" rtl="0" fontAlgn="base">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7pPr>
      <a:lvl8pPr marL="1371600" algn="l" rtl="0" fontAlgn="base">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8pPr>
      <a:lvl9pPr marL="1828800" algn="l" rtl="0" fontAlgn="base">
        <a:lnSpc>
          <a:spcPct val="90000"/>
        </a:lnSpc>
        <a:spcBef>
          <a:spcPct val="0"/>
        </a:spcBef>
        <a:spcAft>
          <a:spcPct val="0"/>
        </a:spcAft>
        <a:buFont typeface="Arial" charset="0"/>
        <a:defRPr sz="3400">
          <a:solidFill>
            <a:schemeClr val="tx1"/>
          </a:solidFill>
          <a:latin typeface="Microsoft YaHei" pitchFamily="34" charset="-122"/>
          <a:ea typeface="Microsoft YaHei" pitchFamily="34" charset="-122"/>
        </a:defRPr>
      </a:lvl9pPr>
    </p:titleStyle>
    <p:bodyStyle>
      <a:lvl1pPr marL="273050" indent="-228600" algn="l" rtl="0" eaLnBrk="0" fontAlgn="base" hangingPunct="0">
        <a:spcBef>
          <a:spcPts val="1800"/>
        </a:spcBef>
        <a:spcAft>
          <a:spcPct val="0"/>
        </a:spcAft>
        <a:buClr>
          <a:srgbClr val="404040"/>
        </a:buClr>
        <a:buSzPct val="100000"/>
        <a:buFont typeface="Arial" charset="0"/>
        <a:buChar char="•"/>
        <a:defRPr lang="zh-CN" sz="2000" kern="1200">
          <a:solidFill>
            <a:schemeClr val="tx1"/>
          </a:solidFill>
          <a:latin typeface="Microsoft YaHei" panose="020B0503020204020204" pitchFamily="34" charset="-122"/>
          <a:ea typeface="Microsoft YaHei" panose="020B0503020204020204" pitchFamily="34" charset="-122"/>
          <a:cs typeface="+mn-cs"/>
        </a:defRPr>
      </a:lvl1pPr>
      <a:lvl2pPr marL="593725" indent="-228600" algn="l" rtl="0" eaLnBrk="0" fontAlgn="base" hangingPunct="0">
        <a:spcBef>
          <a:spcPts val="1000"/>
        </a:spcBef>
        <a:spcAft>
          <a:spcPct val="0"/>
        </a:spcAft>
        <a:buClr>
          <a:srgbClr val="404040"/>
        </a:buClr>
        <a:buSzPct val="100000"/>
        <a:buFont typeface="Arial" charset="0"/>
        <a:buChar char="•"/>
        <a:defRPr lang="zh-CN" kern="1200">
          <a:solidFill>
            <a:schemeClr val="tx1"/>
          </a:solidFill>
          <a:latin typeface="Microsoft YaHei" panose="020B0503020204020204" pitchFamily="34" charset="-122"/>
          <a:ea typeface="Microsoft YaHei" panose="020B0503020204020204" pitchFamily="34" charset="-122"/>
          <a:cs typeface="+mn-cs"/>
        </a:defRPr>
      </a:lvl2pPr>
      <a:lvl3pPr marL="914400" indent="-228600" algn="l" rtl="0" eaLnBrk="0" fontAlgn="base" hangingPunct="0">
        <a:spcBef>
          <a:spcPts val="800"/>
        </a:spcBef>
        <a:spcAft>
          <a:spcPct val="0"/>
        </a:spcAft>
        <a:buClr>
          <a:srgbClr val="404040"/>
        </a:buClr>
        <a:buSzPct val="100000"/>
        <a:buFont typeface="Arial" charset="0"/>
        <a:buChar char="•"/>
        <a:defRPr lang="zh-CN" sz="1600" kern="1200">
          <a:solidFill>
            <a:schemeClr val="tx1"/>
          </a:solidFill>
          <a:latin typeface="Microsoft YaHei" panose="020B0503020204020204" pitchFamily="34" charset="-122"/>
          <a:ea typeface="Microsoft YaHei" panose="020B0503020204020204" pitchFamily="34" charset="-122"/>
          <a:cs typeface="+mn-cs"/>
        </a:defRPr>
      </a:lvl3pPr>
      <a:lvl4pPr marL="1233488" indent="-228600" algn="l" rtl="0" eaLnBrk="0" fontAlgn="base" hangingPunct="0">
        <a:spcBef>
          <a:spcPts val="800"/>
        </a:spcBef>
        <a:spcAft>
          <a:spcPct val="0"/>
        </a:spcAft>
        <a:buClr>
          <a:srgbClr val="404040"/>
        </a:buClr>
        <a:buSzPct val="100000"/>
        <a:buFont typeface="Arial" charset="0"/>
        <a:buChar char="•"/>
        <a:defRPr lang="zh-CN" sz="1400" kern="1200">
          <a:solidFill>
            <a:schemeClr val="tx1"/>
          </a:solidFill>
          <a:latin typeface="Microsoft YaHei" panose="020B0503020204020204" pitchFamily="34" charset="-122"/>
          <a:ea typeface="Microsoft YaHei" panose="020B0503020204020204" pitchFamily="34" charset="-122"/>
          <a:cs typeface="+mn-cs"/>
        </a:defRPr>
      </a:lvl4pPr>
      <a:lvl5pPr marL="1554163" indent="-228600" algn="l" rtl="0" eaLnBrk="0" fontAlgn="base" hangingPunct="0">
        <a:spcBef>
          <a:spcPts val="800"/>
        </a:spcBef>
        <a:spcAft>
          <a:spcPct val="0"/>
        </a:spcAft>
        <a:buClr>
          <a:srgbClr val="404040"/>
        </a:buClr>
        <a:buSzPct val="100000"/>
        <a:buFont typeface="Arial" charset="0"/>
        <a:buChar char="•"/>
        <a:defRPr lang="zh-CN" sz="1400" kern="1200">
          <a:solidFill>
            <a:schemeClr val="tx1"/>
          </a:solidFill>
          <a:latin typeface="Microsoft YaHei" panose="020B0503020204020204" pitchFamily="34" charset="-122"/>
          <a:ea typeface="Microsoft YaHei" panose="020B0503020204020204" pitchFamily="34" charset="-122"/>
          <a:cs typeface="+mn-cs"/>
        </a:defRPr>
      </a:lvl5pPr>
      <a:lvl6pPr marL="1874520" indent="-228600" algn="l" defTabSz="914400" rtl="0" eaLnBrk="1" latinLnBrk="0" hangingPunct="1">
        <a:lnSpc>
          <a:spcPct val="90000"/>
        </a:lnSpc>
        <a:spcBef>
          <a:spcPts val="800"/>
        </a:spcBef>
        <a:buSzPct val="80000"/>
        <a:buFont typeface="Arial" pitchFamily="34" charset="0"/>
        <a:buChar char="•"/>
        <a:defRPr lang="zh-C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lang="zh-CN"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lang="zh-CN"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lang="zh-CN" sz="1400" kern="1200" baseline="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11&#20010;&#26376;&#30340;&#23453;&#23453;&#29228;&#26885;&#23376;.mp4"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noChangeArrowheads="1"/>
          </p:cNvSpPr>
          <p:nvPr>
            <p:ph type="ctrTitle"/>
          </p:nvPr>
        </p:nvSpPr>
        <p:spPr>
          <a:xfrm>
            <a:off x="3965575" y="2654300"/>
            <a:ext cx="7008813" cy="3298825"/>
          </a:xfrm>
        </p:spPr>
        <p:txBody>
          <a:bodyPr rtlCol="0">
            <a:normAutofit fontScale="90000"/>
          </a:bodyPr>
          <a:lstStyle/>
          <a:p>
            <a:pPr eaLnBrk="1" fontAlgn="auto" hangingPunct="1">
              <a:lnSpc>
                <a:spcPct val="150000"/>
              </a:lnSpc>
              <a:spcAft>
                <a:spcPts val="0"/>
              </a:spcAft>
              <a:buFont typeface="Arial" pitchFamily="34" charset="0"/>
              <a:buNone/>
              <a:defRPr/>
            </a:pPr>
            <a:r>
              <a:rPr altLang="zh-CN" dirty="0"/>
              <a:t/>
            </a:r>
            <a:br>
              <a:rPr altLang="zh-CN" dirty="0"/>
            </a:br>
            <a:r>
              <a:rPr altLang="zh-CN" dirty="0"/>
              <a:t/>
            </a:r>
            <a:br>
              <a:rPr altLang="zh-CN" dirty="0"/>
            </a:br>
            <a:r>
              <a:rPr lang="en-US" altLang="zh-CN" dirty="0" smtClean="0"/>
              <a:t/>
            </a:r>
            <a:br>
              <a:rPr lang="en-US" altLang="zh-CN" dirty="0" smtClean="0"/>
            </a:br>
            <a:r>
              <a:rPr lang="en-US" altLang="zh-CN" dirty="0"/>
              <a:t/>
            </a:r>
            <a:br>
              <a:rPr lang="en-US" altLang="zh-CN" dirty="0"/>
            </a:br>
            <a:r>
              <a:rPr altLang="en-US" sz="5300" b="1" dirty="0" smtClean="0"/>
              <a:t>基于新西兰</a:t>
            </a:r>
            <a:r>
              <a:rPr altLang="zh-CN" sz="5300" b="1" dirty="0" smtClean="0"/>
              <a:t>学习故事</a:t>
            </a:r>
            <a:r>
              <a:rPr lang="en-US" altLang="zh-CN" sz="5300" b="1" dirty="0" smtClean="0"/>
              <a:t/>
            </a:r>
            <a:br>
              <a:rPr lang="en-US" altLang="zh-CN" sz="5300" b="1" dirty="0" smtClean="0"/>
            </a:br>
            <a:r>
              <a:rPr altLang="en-US" sz="5300" b="1" dirty="0" smtClean="0"/>
              <a:t>的观察</a:t>
            </a:r>
            <a:r>
              <a:rPr altLang="zh-CN" b="1" dirty="0"/>
              <a:t/>
            </a:r>
            <a:br>
              <a:rPr altLang="zh-CN" b="1" dirty="0"/>
            </a:br>
            <a:r>
              <a:rPr altLang="zh-CN" b="1" dirty="0"/>
              <a:t/>
            </a:r>
            <a:br>
              <a:rPr altLang="zh-CN" b="1" dirty="0"/>
            </a:br>
            <a:endParaRPr altLang="zh-CN" b="1" dirty="0"/>
          </a:p>
        </p:txBody>
      </p:sp>
      <p:sp>
        <p:nvSpPr>
          <p:cNvPr id="14338" name="副标题 2"/>
          <p:cNvSpPr>
            <a:spLocks noGrp="1" noChangeArrowheads="1"/>
          </p:cNvSpPr>
          <p:nvPr>
            <p:ph type="subTitle" idx="1"/>
          </p:nvPr>
        </p:nvSpPr>
        <p:spPr>
          <a:xfrm>
            <a:off x="4681538" y="4175125"/>
            <a:ext cx="7008812" cy="1244600"/>
          </a:xfrm>
        </p:spPr>
        <p:txBody>
          <a:bodyPr/>
          <a:lstStyle/>
          <a:p>
            <a:pPr eaLnBrk="1" hangingPunct="1">
              <a:spcBef>
                <a:spcPct val="0"/>
              </a:spcBef>
            </a:pPr>
            <a:r>
              <a:rPr altLang="en-US" sz="2800" b="1" smtClean="0">
                <a:solidFill>
                  <a:srgbClr val="404040"/>
                </a:solidFill>
              </a:rPr>
              <a:t>新魏幼儿园   任林娟</a:t>
            </a:r>
            <a:endParaRPr altLang="zh-CN" sz="2800" b="1" smtClean="0">
              <a:solidFill>
                <a:srgbClr val="404040"/>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4"/>
          <p:cNvSpPr>
            <a:spLocks noGrp="1"/>
          </p:cNvSpPr>
          <p:nvPr>
            <p:ph type="title"/>
          </p:nvPr>
        </p:nvSpPr>
        <p:spPr>
          <a:xfrm>
            <a:off x="862013" y="1133475"/>
            <a:ext cx="10512425" cy="2852738"/>
          </a:xfrm>
        </p:spPr>
        <p:txBody>
          <a:bodyPr/>
          <a:lstStyle/>
          <a:p>
            <a:pPr algn="ctr" eaLnBrk="1" hangingPunct="1">
              <a:lnSpc>
                <a:spcPct val="150000"/>
              </a:lnSpc>
            </a:pPr>
            <a:r>
              <a:rPr altLang="en-US" sz="4800" b="1" smtClean="0"/>
              <a:t>初识学习故事的观察特点</a:t>
            </a:r>
            <a:r>
              <a:rPr lang="en-US" altLang="zh-CN" sz="4800" b="1" smtClean="0"/>
              <a:t/>
            </a:r>
            <a:br>
              <a:rPr lang="en-US" altLang="zh-CN" sz="4800" b="1" smtClean="0"/>
            </a:br>
            <a:r>
              <a:rPr lang="en-US" altLang="zh-CN" sz="4800" b="1" smtClean="0"/>
              <a:t>——</a:t>
            </a:r>
            <a:r>
              <a:rPr altLang="en-US" sz="4800" b="1" smtClean="0"/>
              <a:t>透过两个</a:t>
            </a:r>
            <a:r>
              <a:rPr lang="en-US" altLang="zh-CN" sz="4800" b="1" smtClean="0"/>
              <a:t>1</a:t>
            </a:r>
            <a:r>
              <a:rPr altLang="en-US" sz="4800" b="1" smtClean="0"/>
              <a:t>岁婴儿的一天观察</a:t>
            </a:r>
          </a:p>
        </p:txBody>
      </p:sp>
      <p:sp>
        <p:nvSpPr>
          <p:cNvPr id="28674" name="日期占位符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5091D40-DDB8-4770-AC13-9470AECF11B6}" type="datetime1">
              <a:rPr altLang="en-US" smtClean="0"/>
              <a:pPr fontAlgn="base">
                <a:spcBef>
                  <a:spcPct val="0"/>
                </a:spcBef>
                <a:spcAft>
                  <a:spcPct val="0"/>
                </a:spcAft>
              </a:pPr>
              <a:t>2016/4/18</a:t>
            </a:fld>
            <a:endParaRPr lang="en-US" altLang="zh-CN" sz="1800" smtClean="0">
              <a:latin typeface="Arial" charset="0"/>
              <a:ea typeface="宋体" charset="-122"/>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body" sz="half" idx="2"/>
          </p:nvPr>
        </p:nvSpPr>
        <p:spPr>
          <a:xfrm>
            <a:off x="3181350" y="4457700"/>
            <a:ext cx="5999163" cy="1314450"/>
          </a:xfrm>
        </p:spPr>
        <p:txBody>
          <a:bodyPr rtlCol="0">
            <a:normAutofit fontScale="77500" lnSpcReduction="2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今天</a:t>
            </a:r>
            <a:r>
              <a:rPr lang="en-US" altLang="zh-CN" sz="1949" b="1" dirty="0"/>
              <a:t>Mateo</a:t>
            </a:r>
            <a:r>
              <a:rPr altLang="en-US" sz="1949" b="1" dirty="0"/>
              <a:t>的朋友</a:t>
            </a:r>
            <a:r>
              <a:rPr lang="en-US" altLang="zh-CN" sz="1949" b="1" dirty="0"/>
              <a:t> Riley</a:t>
            </a:r>
            <a:r>
              <a:rPr altLang="en-US" sz="1949" b="1" dirty="0"/>
              <a:t>来和她共度时光。这对</a:t>
            </a:r>
            <a:r>
              <a:rPr lang="en-US" altLang="zh-CN" sz="1949" b="1" dirty="0"/>
              <a:t> Riley</a:t>
            </a:r>
            <a:r>
              <a:rPr altLang="en-US" sz="1949" b="1" dirty="0"/>
              <a:t>来说有一点小小的挑战</a:t>
            </a:r>
            <a:r>
              <a:rPr lang="en-US" altLang="zh-CN" sz="1949" b="1" dirty="0"/>
              <a:t>,</a:t>
            </a:r>
            <a:r>
              <a:rPr altLang="en-US" sz="1949" b="1" dirty="0"/>
              <a:t>因为这不是她习以为常的生活起居场所，这不是她的家。所以</a:t>
            </a:r>
            <a:r>
              <a:rPr lang="en-US" altLang="zh-CN" sz="1949" b="1" dirty="0"/>
              <a:t> Riley</a:t>
            </a:r>
            <a:r>
              <a:rPr altLang="en-US" sz="1949" b="1" dirty="0"/>
              <a:t>有一点不在状态，作为反馈，</a:t>
            </a:r>
            <a:r>
              <a:rPr lang="en-US" altLang="zh-CN" sz="1949" b="1" dirty="0"/>
              <a:t> Mateo </a:t>
            </a:r>
            <a:r>
              <a:rPr altLang="en-US" sz="1949" b="1" dirty="0"/>
              <a:t>看上去也有一点点忧伤。</a:t>
            </a:r>
            <a:r>
              <a:rPr lang="en-US" altLang="zh-CN" sz="1949" b="1" dirty="0"/>
              <a:t> </a:t>
            </a:r>
            <a:endParaRPr lang="fr-FR" altLang="zh-CN" sz="1949" b="1" dirty="0">
              <a:ea typeface="宋体" panose="02010600030101010101" pitchFamily="2" charset="-122"/>
            </a:endParaRPr>
          </a:p>
        </p:txBody>
      </p:sp>
      <p:sp>
        <p:nvSpPr>
          <p:cNvPr id="3079" name="Text Box 7"/>
          <p:cNvSpPr txBox="1">
            <a:spLocks noChangeArrowheads="1"/>
          </p:cNvSpPr>
          <p:nvPr/>
        </p:nvSpPr>
        <p:spPr bwMode="auto">
          <a:xfrm>
            <a:off x="3238500" y="3686175"/>
            <a:ext cx="80010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ct val="50000"/>
              </a:spcBef>
              <a:spcAft>
                <a:spcPts val="0"/>
              </a:spcAft>
              <a:defRPr/>
            </a:pPr>
            <a:r>
              <a:rPr lang="en-US" altLang="zh-CN" sz="2399">
                <a:solidFill>
                  <a:schemeClr val="bg1"/>
                </a:solidFill>
                <a:latin typeface="+mn-lt"/>
                <a:ea typeface="+mn-ea"/>
              </a:rPr>
              <a:t>Riley</a:t>
            </a:r>
          </a:p>
        </p:txBody>
      </p:sp>
      <p:sp>
        <p:nvSpPr>
          <p:cNvPr id="3080" name="Text Box 8"/>
          <p:cNvSpPr txBox="1">
            <a:spLocks noChangeArrowheads="1"/>
          </p:cNvSpPr>
          <p:nvPr/>
        </p:nvSpPr>
        <p:spPr bwMode="auto">
          <a:xfrm>
            <a:off x="5353050" y="3686175"/>
            <a:ext cx="80010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ctr" fontAlgn="auto">
              <a:spcBef>
                <a:spcPct val="50000"/>
              </a:spcBef>
              <a:spcAft>
                <a:spcPts val="0"/>
              </a:spcAft>
              <a:defRPr/>
            </a:pPr>
            <a:r>
              <a:rPr lang="en-US" altLang="zh-CN" sz="2399">
                <a:solidFill>
                  <a:schemeClr val="bg1"/>
                </a:solidFill>
                <a:latin typeface="+mn-lt"/>
                <a:ea typeface="+mn-ea"/>
              </a:rPr>
              <a:t>Mateo</a:t>
            </a:r>
          </a:p>
        </p:txBody>
      </p:sp>
      <p:pic>
        <p:nvPicPr>
          <p:cNvPr id="29700" name="Picture 11" descr="1"/>
          <p:cNvPicPr>
            <a:picLocks noChangeAspect="1" noChangeArrowheads="1"/>
          </p:cNvPicPr>
          <p:nvPr/>
        </p:nvPicPr>
        <p:blipFill>
          <a:blip r:embed="rId3"/>
          <a:srcRect/>
          <a:stretch>
            <a:fillRect/>
          </a:stretch>
        </p:blipFill>
        <p:spPr bwMode="auto">
          <a:xfrm>
            <a:off x="3810000" y="971550"/>
            <a:ext cx="4565650" cy="3424238"/>
          </a:xfrm>
          <a:prstGeom prst="rect">
            <a:avLst/>
          </a:prstGeom>
          <a:noFill/>
          <a:ln w="9525">
            <a:noFill/>
            <a:miter lim="800000"/>
            <a:headEnd/>
            <a:tailEnd/>
          </a:ln>
        </p:spPr>
      </p:pic>
      <p:sp>
        <p:nvSpPr>
          <p:cNvPr id="3087" name="Text Box 15"/>
          <p:cNvSpPr txBox="1">
            <a:spLocks noChangeArrowheads="1"/>
          </p:cNvSpPr>
          <p:nvPr/>
        </p:nvSpPr>
        <p:spPr bwMode="auto">
          <a:xfrm>
            <a:off x="4667250" y="3829050"/>
            <a:ext cx="914400" cy="461963"/>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ct val="50000"/>
              </a:spcBef>
              <a:spcAft>
                <a:spcPts val="0"/>
              </a:spcAft>
              <a:defRPr/>
            </a:pPr>
            <a:r>
              <a:rPr lang="en-US" altLang="zh-CN" sz="2399">
                <a:solidFill>
                  <a:schemeClr val="bg1"/>
                </a:solidFill>
                <a:latin typeface="+mn-lt"/>
                <a:ea typeface="+mn-ea"/>
              </a:rPr>
              <a:t>Riley</a:t>
            </a:r>
            <a:endParaRPr lang="en-US" altLang="zh-CN" sz="2399">
              <a:latin typeface="+mn-lt"/>
              <a:ea typeface="+mn-ea"/>
            </a:endParaRPr>
          </a:p>
        </p:txBody>
      </p:sp>
      <p:sp>
        <p:nvSpPr>
          <p:cNvPr id="3088" name="Text Box 16"/>
          <p:cNvSpPr txBox="1">
            <a:spLocks noChangeArrowheads="1"/>
          </p:cNvSpPr>
          <p:nvPr/>
        </p:nvSpPr>
        <p:spPr bwMode="auto">
          <a:xfrm>
            <a:off x="7067550" y="3829050"/>
            <a:ext cx="914400" cy="830263"/>
          </a:xfrm>
          <a:prstGeom prst="rect">
            <a:avLst/>
          </a:prstGeom>
          <a:noFill/>
          <a:ln>
            <a:noFill/>
          </a:ln>
          <a:effectLst/>
          <a:extLst>
            <a:ext uri="{909E8E84-426E-40DD-AFC4-6F175D3DCCD1}"/>
            <a:ext uri="{91240B29-F687-4F45-9708-019B960494DF}"/>
            <a:ext uri="{AF507438-7753-43E0-B8FC-AC1667EBCBE1}"/>
          </a:extLst>
        </p:spPr>
        <p:txBody>
          <a:bodyPr>
            <a:spAutoFit/>
          </a:bodyPr>
          <a:lstStyle/>
          <a:p>
            <a:pPr fontAlgn="auto">
              <a:spcBef>
                <a:spcPct val="50000"/>
              </a:spcBef>
              <a:spcAft>
                <a:spcPts val="0"/>
              </a:spcAft>
              <a:defRPr/>
            </a:pPr>
            <a:r>
              <a:rPr lang="en-US" altLang="zh-CN" sz="2399">
                <a:solidFill>
                  <a:schemeClr val="bg1"/>
                </a:solidFill>
                <a:latin typeface="+mn-lt"/>
                <a:ea typeface="+mn-ea"/>
              </a:rPr>
              <a:t>Mateo</a:t>
            </a:r>
            <a:endParaRPr lang="en-US" altLang="zh-CN" sz="2399">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3863975" y="355600"/>
            <a:ext cx="5827713" cy="857250"/>
          </a:xfrm>
        </p:spPr>
        <p:txBody>
          <a:bodyPr/>
          <a:lstStyle/>
          <a:p>
            <a:pPr eaLnBrk="1" hangingPunct="1"/>
            <a:r>
              <a:rPr lang="en-US" altLang="zh-CN" smtClean="0"/>
              <a:t>..</a:t>
            </a:r>
            <a:r>
              <a:rPr altLang="en-US" b="1" smtClean="0"/>
              <a:t>主动性</a:t>
            </a:r>
            <a:r>
              <a:rPr lang="en-US" altLang="zh-CN" smtClean="0"/>
              <a:t>....</a:t>
            </a:r>
          </a:p>
        </p:txBody>
      </p:sp>
      <p:sp>
        <p:nvSpPr>
          <p:cNvPr id="4100" name="Rectangle 4"/>
          <p:cNvSpPr>
            <a:spLocks noGrp="1" noChangeArrowheads="1"/>
          </p:cNvSpPr>
          <p:nvPr>
            <p:ph type="body" sz="half" idx="4294967295"/>
          </p:nvPr>
        </p:nvSpPr>
        <p:spPr>
          <a:xfrm>
            <a:off x="3454400" y="5373688"/>
            <a:ext cx="7118350" cy="1255712"/>
          </a:xfrm>
        </p:spPr>
        <p:txBody>
          <a:bodyPr rtlCol="0">
            <a:normAutofit/>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接着，我看到了</a:t>
            </a:r>
            <a:r>
              <a:rPr lang="en-US" altLang="zh-CN" sz="1949" b="1" dirty="0"/>
              <a:t>Riley</a:t>
            </a:r>
            <a:r>
              <a:rPr altLang="en-US" sz="1949" b="1" dirty="0"/>
              <a:t>出现了转机，</a:t>
            </a:r>
            <a:r>
              <a:rPr lang="en-US" altLang="zh-CN" sz="1949" b="1" dirty="0"/>
              <a:t> </a:t>
            </a:r>
            <a:r>
              <a:rPr altLang="en-US" sz="1949" b="1" dirty="0"/>
              <a:t>她发现木质的咖啡色桌上有一块积木，为了拿到积木</a:t>
            </a:r>
            <a:r>
              <a:rPr lang="en-US" altLang="zh-CN" sz="1949" b="1" dirty="0"/>
              <a:t>,</a:t>
            </a:r>
            <a:r>
              <a:rPr altLang="en-US" sz="1949" b="1" dirty="0"/>
              <a:t>她爬到了</a:t>
            </a:r>
            <a:r>
              <a:rPr lang="en-US" altLang="zh-CN" sz="1949" b="1" dirty="0"/>
              <a:t> Mateo</a:t>
            </a:r>
            <a:r>
              <a:rPr altLang="en-US" sz="1949" b="1" dirty="0"/>
              <a:t>的椅子上</a:t>
            </a:r>
            <a:r>
              <a:rPr lang="en-US" altLang="zh-CN" sz="1949" b="1" dirty="0"/>
              <a:t>.</a:t>
            </a:r>
            <a:endParaRPr lang="fr-FR" altLang="zh-CN" sz="1949" b="1" dirty="0">
              <a:ea typeface="宋体" panose="02010600030101010101" pitchFamily="2" charset="-122"/>
            </a:endParaRPr>
          </a:p>
        </p:txBody>
      </p:sp>
      <p:pic>
        <p:nvPicPr>
          <p:cNvPr id="31747" name="Picture 9" descr="2"/>
          <p:cNvPicPr>
            <a:picLocks noChangeAspect="1" noChangeArrowheads="1"/>
          </p:cNvPicPr>
          <p:nvPr/>
        </p:nvPicPr>
        <p:blipFill>
          <a:blip r:embed="rId3"/>
          <a:srcRect/>
          <a:stretch>
            <a:fillRect/>
          </a:stretch>
        </p:blipFill>
        <p:spPr bwMode="auto">
          <a:xfrm>
            <a:off x="4730750" y="1581150"/>
            <a:ext cx="4564063" cy="34242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body" sz="half" idx="4294967295"/>
          </p:nvPr>
        </p:nvSpPr>
        <p:spPr>
          <a:xfrm>
            <a:off x="3011488" y="4629150"/>
            <a:ext cx="6113462" cy="914400"/>
          </a:xfrm>
        </p:spPr>
        <p:txBody>
          <a:bodyPr rtlCol="0">
            <a:normAutofit fontScale="92500" lnSpcReduction="1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当她拿到积木坐下后，又发现在另一个方向有一个离她很近的一个放</a:t>
            </a:r>
            <a:r>
              <a:rPr lang="en-US" altLang="zh-CN" sz="1949" b="1" dirty="0"/>
              <a:t> CD</a:t>
            </a:r>
            <a:r>
              <a:rPr altLang="en-US" sz="1949" b="1" dirty="0"/>
              <a:t>木橱。</a:t>
            </a:r>
            <a:endParaRPr lang="fr-FR" altLang="zh-CN" sz="1949" b="1" dirty="0">
              <a:ea typeface="宋体" panose="02010600030101010101" pitchFamily="2" charset="-122"/>
            </a:endParaRPr>
          </a:p>
        </p:txBody>
      </p:sp>
      <p:pic>
        <p:nvPicPr>
          <p:cNvPr id="33794" name="Picture 8" descr="3"/>
          <p:cNvPicPr>
            <a:picLocks noChangeAspect="1" noChangeArrowheads="1"/>
          </p:cNvPicPr>
          <p:nvPr/>
        </p:nvPicPr>
        <p:blipFill>
          <a:blip r:embed="rId3"/>
          <a:srcRect/>
          <a:stretch>
            <a:fillRect/>
          </a:stretch>
        </p:blipFill>
        <p:spPr bwMode="auto">
          <a:xfrm>
            <a:off x="3819525" y="995363"/>
            <a:ext cx="4564063" cy="3422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body" sz="half" idx="4294967295"/>
          </p:nvPr>
        </p:nvSpPr>
        <p:spPr>
          <a:xfrm>
            <a:off x="2782888" y="4057650"/>
            <a:ext cx="6511925" cy="1371600"/>
          </a:xfrm>
        </p:spPr>
        <p:txBody>
          <a:bodyPr rtlCol="0">
            <a:normAutofit fontScale="92500" lnSpcReduction="1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她就从椅子上下来，用非言语的指示让</a:t>
            </a:r>
            <a:r>
              <a:rPr lang="en-US" altLang="zh-CN" sz="1949" b="1" dirty="0"/>
              <a:t>Mateo</a:t>
            </a:r>
            <a:r>
              <a:rPr altLang="en-US" sz="1949" b="1" dirty="0"/>
              <a:t>过来并让他坐下，接着她就开始游戏了。</a:t>
            </a:r>
            <a:endParaRPr lang="en-US" altLang="zh-CN" sz="1949" b="1" dirty="0"/>
          </a:p>
          <a:p>
            <a:pPr marL="274320" eaLnBrk="1" fontAlgn="auto" hangingPunct="1">
              <a:spcAft>
                <a:spcPts val="0"/>
              </a:spcAft>
              <a:buClr>
                <a:schemeClr val="tx1">
                  <a:lumMod val="75000"/>
                  <a:lumOff val="25000"/>
                </a:schemeClr>
              </a:buClr>
              <a:buFontTx/>
              <a:buNone/>
              <a:defRPr/>
            </a:pPr>
            <a:r>
              <a:rPr lang="en-US" altLang="zh-CN" sz="1949" dirty="0"/>
              <a:t>	</a:t>
            </a:r>
            <a:endParaRPr lang="fr-FR" altLang="zh-CN" sz="1949" dirty="0">
              <a:ea typeface="宋体" panose="02010600030101010101" pitchFamily="2" charset="-122"/>
            </a:endParaRPr>
          </a:p>
        </p:txBody>
      </p:sp>
      <p:pic>
        <p:nvPicPr>
          <p:cNvPr id="35842" name="Picture 9" descr="4a"/>
          <p:cNvPicPr>
            <a:picLocks noChangeAspect="1" noChangeArrowheads="1"/>
          </p:cNvPicPr>
          <p:nvPr/>
        </p:nvPicPr>
        <p:blipFill>
          <a:blip r:embed="rId3"/>
          <a:srcRect r="14400"/>
          <a:stretch>
            <a:fillRect/>
          </a:stretch>
        </p:blipFill>
        <p:spPr bwMode="auto">
          <a:xfrm>
            <a:off x="2782888" y="995363"/>
            <a:ext cx="3262312" cy="2857500"/>
          </a:xfrm>
          <a:prstGeom prst="rect">
            <a:avLst/>
          </a:prstGeom>
          <a:noFill/>
          <a:ln w="9525">
            <a:noFill/>
            <a:miter lim="800000"/>
            <a:headEnd/>
            <a:tailEnd/>
          </a:ln>
        </p:spPr>
      </p:pic>
      <p:pic>
        <p:nvPicPr>
          <p:cNvPr id="35843" name="Picture 10" descr="4b"/>
          <p:cNvPicPr>
            <a:picLocks noChangeAspect="1" noChangeArrowheads="1"/>
          </p:cNvPicPr>
          <p:nvPr/>
        </p:nvPicPr>
        <p:blipFill>
          <a:blip r:embed="rId4"/>
          <a:srcRect l="14400"/>
          <a:stretch>
            <a:fillRect/>
          </a:stretch>
        </p:blipFill>
        <p:spPr bwMode="auto">
          <a:xfrm>
            <a:off x="6146800" y="995363"/>
            <a:ext cx="3262313"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body" sz="half" idx="4294967295"/>
          </p:nvPr>
        </p:nvSpPr>
        <p:spPr>
          <a:xfrm>
            <a:off x="2954338" y="4171950"/>
            <a:ext cx="6226175" cy="1657350"/>
          </a:xfrm>
        </p:spPr>
        <p:txBody>
          <a:bodyPr rtlCol="0">
            <a:normAutofit fontScale="92500" lnSpcReduction="2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lang="en-US" altLang="zh-CN" sz="1949" b="1" dirty="0"/>
              <a:t>Riley </a:t>
            </a:r>
            <a:r>
              <a:rPr altLang="en-US" sz="1949" b="1" dirty="0"/>
              <a:t>决定从木橱中取出</a:t>
            </a:r>
            <a:r>
              <a:rPr lang="en-US" altLang="zh-CN" sz="1949" b="1" dirty="0"/>
              <a:t> CD</a:t>
            </a:r>
            <a:r>
              <a:rPr altLang="en-US" sz="1949" b="1" dirty="0"/>
              <a:t>，并堆在</a:t>
            </a:r>
            <a:r>
              <a:rPr lang="en-US" altLang="zh-CN" sz="1949" b="1" dirty="0"/>
              <a:t>Mateo</a:t>
            </a:r>
            <a:r>
              <a:rPr altLang="en-US" sz="1949" b="1" dirty="0"/>
              <a:t>身旁</a:t>
            </a:r>
            <a:r>
              <a:rPr lang="en-US" altLang="zh-CN" sz="1949" b="1" dirty="0"/>
              <a:t>. </a:t>
            </a:r>
          </a:p>
          <a:p>
            <a:pPr marL="274320" eaLnBrk="1" fontAlgn="auto" hangingPunct="1">
              <a:lnSpc>
                <a:spcPct val="150000"/>
              </a:lnSpc>
              <a:spcAft>
                <a:spcPts val="0"/>
              </a:spcAft>
              <a:buClr>
                <a:schemeClr val="tx1">
                  <a:lumMod val="75000"/>
                  <a:lumOff val="25000"/>
                </a:schemeClr>
              </a:buClr>
              <a:buFontTx/>
              <a:buNone/>
              <a:defRPr/>
            </a:pPr>
            <a:r>
              <a:rPr lang="en-US" altLang="zh-CN" sz="1949" b="1" dirty="0"/>
              <a:t>	</a:t>
            </a:r>
            <a:r>
              <a:rPr altLang="en-US" sz="1949" b="1" dirty="0"/>
              <a:t>一开始</a:t>
            </a:r>
            <a:r>
              <a:rPr lang="en-US" altLang="zh-CN" sz="1949" b="1" dirty="0"/>
              <a:t> Mateo </a:t>
            </a:r>
            <a:r>
              <a:rPr altLang="en-US" sz="1949" b="1" dirty="0"/>
              <a:t>看上去不太高兴</a:t>
            </a:r>
            <a:r>
              <a:rPr lang="en-US" altLang="zh-CN" sz="1949" b="1" dirty="0"/>
              <a:t>,</a:t>
            </a:r>
            <a:r>
              <a:rPr altLang="en-US" sz="1949" b="1" dirty="0"/>
              <a:t>他仿佛在想：</a:t>
            </a:r>
            <a:r>
              <a:rPr lang="en-US" altLang="zh-CN" sz="1949" b="1" dirty="0"/>
              <a:t> “</a:t>
            </a:r>
            <a:r>
              <a:rPr altLang="en-US" sz="1949" b="1" dirty="0"/>
              <a:t>嗨，</a:t>
            </a:r>
            <a:endParaRPr lang="en-US" altLang="zh-CN" sz="1949" b="1" dirty="0"/>
          </a:p>
          <a:p>
            <a:pPr marL="274320" eaLnBrk="1" fontAlgn="auto" hangingPunct="1">
              <a:lnSpc>
                <a:spcPct val="150000"/>
              </a:lnSpc>
              <a:spcAft>
                <a:spcPts val="0"/>
              </a:spcAft>
              <a:buClr>
                <a:schemeClr val="tx1">
                  <a:lumMod val="75000"/>
                  <a:lumOff val="25000"/>
                </a:schemeClr>
              </a:buClr>
              <a:buFontTx/>
              <a:buNone/>
              <a:defRPr/>
            </a:pPr>
            <a:r>
              <a:rPr lang="en-US" altLang="zh-CN" sz="1949" b="1" dirty="0"/>
              <a:t>  </a:t>
            </a:r>
            <a:r>
              <a:rPr altLang="en-US" sz="1949" b="1" dirty="0"/>
              <a:t>这不是你该做的吧？</a:t>
            </a:r>
            <a:r>
              <a:rPr lang="en-US" altLang="zh-CN" sz="1949" b="1" dirty="0"/>
              <a:t>”</a:t>
            </a:r>
            <a:r>
              <a:rPr altLang="en-US" sz="1949" b="1" dirty="0"/>
              <a:t>。</a:t>
            </a:r>
            <a:endParaRPr lang="fr-FR" altLang="zh-CN" sz="1949" b="1" dirty="0">
              <a:ea typeface="宋体" panose="02010600030101010101" pitchFamily="2" charset="-122"/>
            </a:endParaRPr>
          </a:p>
        </p:txBody>
      </p:sp>
      <p:pic>
        <p:nvPicPr>
          <p:cNvPr id="37890" name="Picture 10" descr="5a"/>
          <p:cNvPicPr>
            <a:picLocks noChangeAspect="1" noChangeArrowheads="1"/>
          </p:cNvPicPr>
          <p:nvPr/>
        </p:nvPicPr>
        <p:blipFill>
          <a:blip r:embed="rId3"/>
          <a:srcRect l="7201" r="7201"/>
          <a:stretch>
            <a:fillRect/>
          </a:stretch>
        </p:blipFill>
        <p:spPr bwMode="auto">
          <a:xfrm>
            <a:off x="2773363" y="971550"/>
            <a:ext cx="3260725" cy="2859088"/>
          </a:xfrm>
          <a:prstGeom prst="rect">
            <a:avLst/>
          </a:prstGeom>
          <a:noFill/>
          <a:ln w="9525">
            <a:noFill/>
            <a:miter lim="800000"/>
            <a:headEnd/>
            <a:tailEnd/>
          </a:ln>
        </p:spPr>
      </p:pic>
      <p:pic>
        <p:nvPicPr>
          <p:cNvPr id="37891" name="Picture 11" descr="5b"/>
          <p:cNvPicPr>
            <a:picLocks noChangeAspect="1" noChangeArrowheads="1"/>
          </p:cNvPicPr>
          <p:nvPr/>
        </p:nvPicPr>
        <p:blipFill>
          <a:blip r:embed="rId4"/>
          <a:srcRect l="9000" r="5400"/>
          <a:stretch>
            <a:fillRect/>
          </a:stretch>
        </p:blipFill>
        <p:spPr bwMode="auto">
          <a:xfrm>
            <a:off x="6146800" y="995363"/>
            <a:ext cx="3262313"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sz="half" idx="4294967295"/>
          </p:nvPr>
        </p:nvSpPr>
        <p:spPr>
          <a:xfrm>
            <a:off x="3011488" y="4057650"/>
            <a:ext cx="6056312" cy="1657350"/>
          </a:xfrm>
        </p:spPr>
        <p:txBody>
          <a:bodyPr rtlCol="0">
            <a:normAutofit/>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但是</a:t>
            </a:r>
            <a:r>
              <a:rPr lang="en-US" altLang="zh-CN" sz="1949" b="1" dirty="0"/>
              <a:t> Riley</a:t>
            </a:r>
            <a:r>
              <a:rPr altLang="en-US" sz="1949" b="1" dirty="0"/>
              <a:t>坚持着，她仿佛在说</a:t>
            </a:r>
            <a:r>
              <a:rPr lang="en-US" altLang="zh-CN" sz="1949" b="1" dirty="0"/>
              <a:t> “</a:t>
            </a:r>
            <a:r>
              <a:rPr altLang="en-US" sz="1949" b="1" dirty="0"/>
              <a:t>哎</a:t>
            </a:r>
            <a:r>
              <a:rPr lang="en-US" altLang="zh-CN" sz="1949" b="1" dirty="0"/>
              <a:t>, Mateo. </a:t>
            </a:r>
            <a:r>
              <a:rPr altLang="en-US" sz="1949" b="1" dirty="0"/>
              <a:t>我真的想把这些都给你</a:t>
            </a:r>
            <a:r>
              <a:rPr lang="en-US" altLang="zh-CN" sz="1949" b="1" dirty="0"/>
              <a:t>!”</a:t>
            </a:r>
            <a:endParaRPr lang="fr-FR" altLang="zh-CN" sz="1949" b="1" dirty="0">
              <a:ea typeface="宋体" panose="02010600030101010101" pitchFamily="2" charset="-122"/>
            </a:endParaRPr>
          </a:p>
        </p:txBody>
      </p:sp>
      <p:pic>
        <p:nvPicPr>
          <p:cNvPr id="39938" name="Picture 9" descr="6a"/>
          <p:cNvPicPr>
            <a:picLocks noChangeAspect="1" noChangeArrowheads="1"/>
          </p:cNvPicPr>
          <p:nvPr/>
        </p:nvPicPr>
        <p:blipFill>
          <a:blip r:embed="rId3"/>
          <a:srcRect l="14400"/>
          <a:stretch>
            <a:fillRect/>
          </a:stretch>
        </p:blipFill>
        <p:spPr bwMode="auto">
          <a:xfrm>
            <a:off x="2782888" y="995363"/>
            <a:ext cx="3262312" cy="2859087"/>
          </a:xfrm>
          <a:prstGeom prst="rect">
            <a:avLst/>
          </a:prstGeom>
          <a:noFill/>
          <a:ln w="9525">
            <a:noFill/>
            <a:miter lim="800000"/>
            <a:headEnd/>
            <a:tailEnd/>
          </a:ln>
        </p:spPr>
      </p:pic>
      <p:pic>
        <p:nvPicPr>
          <p:cNvPr id="39939" name="Picture 10" descr="6b"/>
          <p:cNvPicPr>
            <a:picLocks noChangeAspect="1" noChangeArrowheads="1"/>
          </p:cNvPicPr>
          <p:nvPr/>
        </p:nvPicPr>
        <p:blipFill>
          <a:blip r:embed="rId4"/>
          <a:srcRect l="14400"/>
          <a:stretch>
            <a:fillRect/>
          </a:stretch>
        </p:blipFill>
        <p:spPr bwMode="auto">
          <a:xfrm>
            <a:off x="6146800" y="995363"/>
            <a:ext cx="3262313" cy="28590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body" sz="half" idx="4294967295"/>
          </p:nvPr>
        </p:nvSpPr>
        <p:spPr>
          <a:xfrm>
            <a:off x="3581400" y="4629150"/>
            <a:ext cx="5086350" cy="857250"/>
          </a:xfrm>
        </p:spPr>
        <p:txBody>
          <a:bodyPr rtlCol="0">
            <a:normAutofit fontScale="92500" lnSpcReduction="2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经过</a:t>
            </a:r>
            <a:r>
              <a:rPr lang="en-US" altLang="zh-CN" sz="1949" b="1" dirty="0"/>
              <a:t> Riley</a:t>
            </a:r>
            <a:r>
              <a:rPr altLang="en-US" sz="1949" b="1" dirty="0"/>
              <a:t>的坚持</a:t>
            </a:r>
            <a:r>
              <a:rPr lang="en-US" altLang="zh-CN" sz="1949" b="1" dirty="0"/>
              <a:t>, Mateo</a:t>
            </a:r>
            <a:r>
              <a:rPr altLang="en-US" sz="1949" b="1" dirty="0"/>
              <a:t>开始进入游戏并开始大笑。</a:t>
            </a:r>
            <a:endParaRPr lang="fr-FR" altLang="zh-CN" sz="1949" b="1" dirty="0">
              <a:ea typeface="宋体" panose="02010600030101010101" pitchFamily="2" charset="-122"/>
            </a:endParaRPr>
          </a:p>
        </p:txBody>
      </p:sp>
      <p:pic>
        <p:nvPicPr>
          <p:cNvPr id="41986" name="Picture 8" descr="7"/>
          <p:cNvPicPr>
            <a:picLocks noChangeAspect="1" noChangeArrowheads="1"/>
          </p:cNvPicPr>
          <p:nvPr/>
        </p:nvPicPr>
        <p:blipFill>
          <a:blip r:embed="rId3"/>
          <a:srcRect/>
          <a:stretch>
            <a:fillRect/>
          </a:stretch>
        </p:blipFill>
        <p:spPr bwMode="auto">
          <a:xfrm>
            <a:off x="3819525" y="995363"/>
            <a:ext cx="4564063" cy="3422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body" sz="half" idx="4294967295"/>
          </p:nvPr>
        </p:nvSpPr>
        <p:spPr>
          <a:xfrm>
            <a:off x="3181350" y="4743450"/>
            <a:ext cx="6056313" cy="971550"/>
          </a:xfrm>
        </p:spPr>
        <p:txBody>
          <a:bodyPr rtlCol="0">
            <a:normAutofit lnSpcReduction="1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lang="en-US" altLang="zh-CN" sz="1949" b="1" dirty="0"/>
              <a:t>CD</a:t>
            </a:r>
            <a:r>
              <a:rPr altLang="en-US" sz="1949" b="1" dirty="0"/>
              <a:t>越多被搬运过来，</a:t>
            </a:r>
            <a:r>
              <a:rPr lang="en-US" altLang="zh-CN" sz="1949" b="1" dirty="0"/>
              <a:t>Riley </a:t>
            </a:r>
            <a:r>
              <a:rPr altLang="en-US" sz="1949" b="1" dirty="0"/>
              <a:t>就会使</a:t>
            </a:r>
            <a:r>
              <a:rPr lang="en-US" altLang="zh-CN" sz="1949" b="1" dirty="0"/>
              <a:t> Mateo </a:t>
            </a:r>
            <a:r>
              <a:rPr altLang="en-US" sz="1949" b="1" dirty="0"/>
              <a:t>笑得越开心。</a:t>
            </a:r>
            <a:endParaRPr lang="fr-FR" altLang="zh-CN" sz="1949" b="1" dirty="0">
              <a:ea typeface="宋体" panose="02010600030101010101" pitchFamily="2" charset="-122"/>
            </a:endParaRPr>
          </a:p>
        </p:txBody>
      </p:sp>
      <p:pic>
        <p:nvPicPr>
          <p:cNvPr id="44034" name="Picture 10" descr="8b"/>
          <p:cNvPicPr>
            <a:picLocks noChangeAspect="1" noChangeArrowheads="1"/>
          </p:cNvPicPr>
          <p:nvPr/>
        </p:nvPicPr>
        <p:blipFill>
          <a:blip r:embed="rId3"/>
          <a:srcRect/>
          <a:stretch>
            <a:fillRect/>
          </a:stretch>
        </p:blipFill>
        <p:spPr bwMode="auto">
          <a:xfrm>
            <a:off x="3819525" y="995363"/>
            <a:ext cx="4572000" cy="34305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body" sz="half" idx="4294967295"/>
          </p:nvPr>
        </p:nvSpPr>
        <p:spPr>
          <a:xfrm>
            <a:off x="3011488" y="4400550"/>
            <a:ext cx="5942012" cy="1371600"/>
          </a:xfrm>
        </p:spPr>
        <p:txBody>
          <a:bodyPr rtlCol="0">
            <a:normAutofit/>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接着</a:t>
            </a:r>
            <a:r>
              <a:rPr lang="en-US" altLang="zh-CN" sz="1949" b="1" dirty="0"/>
              <a:t>Riley </a:t>
            </a:r>
            <a:r>
              <a:rPr altLang="en-US" sz="1949" b="1" dirty="0"/>
              <a:t>和</a:t>
            </a:r>
            <a:r>
              <a:rPr lang="en-US" altLang="zh-CN" sz="1949" b="1" dirty="0"/>
              <a:t> Mateo </a:t>
            </a:r>
            <a:r>
              <a:rPr altLang="en-US" sz="1949" b="1" dirty="0"/>
              <a:t>都被</a:t>
            </a:r>
            <a:r>
              <a:rPr lang="en-US" altLang="zh-CN" sz="1949" b="1" dirty="0"/>
              <a:t>CD</a:t>
            </a:r>
            <a:r>
              <a:rPr altLang="en-US" sz="1949" b="1" dirty="0"/>
              <a:t>激发了好奇心，他们开始研究并以双方可理解的方式进行对话。</a:t>
            </a:r>
            <a:endParaRPr lang="fr-FR" altLang="zh-CN" sz="1949" b="1" dirty="0">
              <a:ea typeface="宋体" panose="02010600030101010101" pitchFamily="2" charset="-122"/>
            </a:endParaRPr>
          </a:p>
        </p:txBody>
      </p:sp>
      <p:pic>
        <p:nvPicPr>
          <p:cNvPr id="46082" name="Picture 13" descr="9a"/>
          <p:cNvPicPr>
            <a:picLocks noChangeAspect="1" noChangeArrowheads="1"/>
          </p:cNvPicPr>
          <p:nvPr/>
        </p:nvPicPr>
        <p:blipFill>
          <a:blip r:embed="rId3"/>
          <a:srcRect l="9000" r="5400"/>
          <a:stretch>
            <a:fillRect/>
          </a:stretch>
        </p:blipFill>
        <p:spPr bwMode="auto">
          <a:xfrm>
            <a:off x="6146800" y="995363"/>
            <a:ext cx="3262313" cy="2859087"/>
          </a:xfrm>
          <a:prstGeom prst="rect">
            <a:avLst/>
          </a:prstGeom>
          <a:noFill/>
          <a:ln w="9525">
            <a:noFill/>
            <a:miter lim="800000"/>
            <a:headEnd/>
            <a:tailEnd/>
          </a:ln>
        </p:spPr>
      </p:pic>
      <p:pic>
        <p:nvPicPr>
          <p:cNvPr id="46083" name="Picture 15" descr="9b"/>
          <p:cNvPicPr>
            <a:picLocks noChangeAspect="1" noChangeArrowheads="1"/>
          </p:cNvPicPr>
          <p:nvPr/>
        </p:nvPicPr>
        <p:blipFill>
          <a:blip r:embed="rId4"/>
          <a:srcRect l="14400"/>
          <a:stretch>
            <a:fillRect/>
          </a:stretch>
        </p:blipFill>
        <p:spPr bwMode="auto">
          <a:xfrm>
            <a:off x="2782888" y="995363"/>
            <a:ext cx="3262312"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内容占位符 2"/>
          <p:cNvSpPr>
            <a:spLocks noGrp="1"/>
          </p:cNvSpPr>
          <p:nvPr>
            <p:ph idx="1"/>
          </p:nvPr>
        </p:nvSpPr>
        <p:spPr/>
        <p:txBody>
          <a:bodyPr/>
          <a:lstStyle/>
          <a:p>
            <a:pPr eaLnBrk="1" hangingPunct="1"/>
            <a:r>
              <a:rPr altLang="en-US" sz="3600" b="1" smtClean="0"/>
              <a:t>何谓观察？</a:t>
            </a:r>
            <a:endParaRPr lang="en-US" altLang="zh-CN" sz="3600" b="1" smtClean="0"/>
          </a:p>
          <a:p>
            <a:pPr eaLnBrk="1" hangingPunct="1"/>
            <a:endParaRPr lang="en-US" altLang="zh-CN" sz="3600" b="1" smtClean="0"/>
          </a:p>
          <a:p>
            <a:pPr eaLnBrk="1" hangingPunct="1"/>
            <a:r>
              <a:rPr altLang="en-US" sz="3600" b="1" smtClean="0"/>
              <a:t>普通的观察与学习故事观察的异同点何在？</a:t>
            </a:r>
            <a:endParaRPr lang="en-US" altLang="zh-CN" sz="3600" b="1" smtClean="0"/>
          </a:p>
          <a:p>
            <a:pPr eaLnBrk="1" hangingPunct="1"/>
            <a:endParaRPr lang="en-US" altLang="zh-CN" sz="3600" b="1" smtClean="0"/>
          </a:p>
          <a:p>
            <a:pPr eaLnBrk="1" hangingPunct="1"/>
            <a:r>
              <a:rPr altLang="en-US" sz="3600" b="1" smtClean="0"/>
              <a:t>学习故事观察的主要特点？</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body" sz="half" idx="4294967295"/>
          </p:nvPr>
        </p:nvSpPr>
        <p:spPr>
          <a:xfrm>
            <a:off x="2782888" y="4229100"/>
            <a:ext cx="6511925" cy="1543050"/>
          </a:xfrm>
        </p:spPr>
        <p:txBody>
          <a:bodyPr rtlCol="0">
            <a:normAutofit fontScale="77500" lnSpcReduction="200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altLang="en-US" sz="1949" b="1" dirty="0"/>
              <a:t>那儿有太多的</a:t>
            </a:r>
            <a:r>
              <a:rPr lang="en-US" altLang="zh-CN" sz="1949" b="1" dirty="0"/>
              <a:t> CD, </a:t>
            </a:r>
            <a:r>
              <a:rPr altLang="en-US" sz="1949" b="1" dirty="0"/>
              <a:t>他们开始把它们放在地上。</a:t>
            </a:r>
            <a:r>
              <a:rPr lang="en-US" altLang="zh-CN" sz="1949" b="1" dirty="0"/>
              <a:t> </a:t>
            </a:r>
          </a:p>
          <a:p>
            <a:pPr marL="274320" eaLnBrk="1" fontAlgn="auto" hangingPunct="1">
              <a:lnSpc>
                <a:spcPct val="150000"/>
              </a:lnSpc>
              <a:spcAft>
                <a:spcPts val="0"/>
              </a:spcAft>
              <a:buClr>
                <a:schemeClr val="tx1">
                  <a:lumMod val="75000"/>
                  <a:lumOff val="25000"/>
                </a:schemeClr>
              </a:buClr>
              <a:buFontTx/>
              <a:buNone/>
              <a:defRPr/>
            </a:pPr>
            <a:r>
              <a:rPr lang="en-US" altLang="zh-CN" sz="1949" b="1" dirty="0"/>
              <a:t>	    </a:t>
            </a:r>
            <a:r>
              <a:rPr altLang="en-US" sz="1949" b="1" dirty="0"/>
              <a:t>当</a:t>
            </a:r>
            <a:r>
              <a:rPr lang="en-US" altLang="zh-CN" sz="1949" b="1" dirty="0"/>
              <a:t> Riley </a:t>
            </a:r>
            <a:r>
              <a:rPr altLang="en-US" sz="1949" b="1" dirty="0"/>
              <a:t>从地板上捡起</a:t>
            </a:r>
            <a:r>
              <a:rPr lang="en-US" altLang="zh-CN" sz="1949" b="1" dirty="0"/>
              <a:t>CD, </a:t>
            </a:r>
            <a:r>
              <a:rPr altLang="en-US" sz="1949" b="1" dirty="0"/>
              <a:t>她似乎在思考</a:t>
            </a:r>
            <a:r>
              <a:rPr lang="en-US" altLang="zh-CN" sz="1949" b="1" dirty="0"/>
              <a:t>, “</a:t>
            </a:r>
            <a:r>
              <a:rPr altLang="en-US" sz="1949" b="1" dirty="0"/>
              <a:t>嗯</a:t>
            </a:r>
            <a:r>
              <a:rPr lang="en-US" altLang="zh-CN" sz="1949" b="1" dirty="0"/>
              <a:t> </a:t>
            </a:r>
            <a:r>
              <a:rPr altLang="en-US" sz="1949" b="1" dirty="0"/>
              <a:t>我</a:t>
            </a:r>
            <a:endParaRPr lang="en-US" altLang="zh-CN" sz="1949" b="1" dirty="0"/>
          </a:p>
          <a:p>
            <a:pPr marL="274320" eaLnBrk="1" fontAlgn="auto" hangingPunct="1">
              <a:lnSpc>
                <a:spcPct val="150000"/>
              </a:lnSpc>
              <a:spcAft>
                <a:spcPts val="0"/>
              </a:spcAft>
              <a:buClr>
                <a:schemeClr val="tx1">
                  <a:lumMod val="75000"/>
                  <a:lumOff val="25000"/>
                </a:schemeClr>
              </a:buClr>
              <a:buFontTx/>
              <a:buNone/>
              <a:defRPr/>
            </a:pPr>
            <a:r>
              <a:rPr lang="en-US" altLang="zh-CN" sz="1949" b="1" dirty="0"/>
              <a:t> </a:t>
            </a:r>
            <a:r>
              <a:rPr altLang="en-US" sz="1949" b="1" dirty="0"/>
              <a:t>认为我们可以真正地去听这些</a:t>
            </a:r>
            <a:r>
              <a:rPr lang="en-US" altLang="zh-CN" sz="1949" b="1" dirty="0"/>
              <a:t>CD”</a:t>
            </a:r>
            <a:r>
              <a:rPr altLang="en-US" sz="1949" b="1" dirty="0"/>
              <a:t>。</a:t>
            </a:r>
            <a:r>
              <a:rPr lang="en-US" altLang="zh-CN" sz="2099" b="1" dirty="0"/>
              <a:t>  </a:t>
            </a:r>
            <a:endParaRPr lang="fr-FR" altLang="zh-CN" sz="2099" b="1" dirty="0">
              <a:ea typeface="宋体" panose="02010600030101010101" pitchFamily="2" charset="-122"/>
            </a:endParaRPr>
          </a:p>
        </p:txBody>
      </p:sp>
      <p:pic>
        <p:nvPicPr>
          <p:cNvPr id="48130" name="Picture 12" descr="10a"/>
          <p:cNvPicPr>
            <a:picLocks noChangeAspect="1" noChangeArrowheads="1"/>
          </p:cNvPicPr>
          <p:nvPr/>
        </p:nvPicPr>
        <p:blipFill>
          <a:blip r:embed="rId3"/>
          <a:srcRect l="9000" r="5400"/>
          <a:stretch>
            <a:fillRect/>
          </a:stretch>
        </p:blipFill>
        <p:spPr bwMode="auto">
          <a:xfrm>
            <a:off x="2782888" y="995363"/>
            <a:ext cx="3262312" cy="2857500"/>
          </a:xfrm>
          <a:prstGeom prst="rect">
            <a:avLst/>
          </a:prstGeom>
          <a:noFill/>
          <a:ln w="9525">
            <a:noFill/>
            <a:miter lim="800000"/>
            <a:headEnd/>
            <a:tailEnd/>
          </a:ln>
        </p:spPr>
      </p:pic>
      <p:pic>
        <p:nvPicPr>
          <p:cNvPr id="48131" name="Picture 13" descr="10c"/>
          <p:cNvPicPr>
            <a:picLocks noChangeAspect="1" noChangeArrowheads="1"/>
          </p:cNvPicPr>
          <p:nvPr/>
        </p:nvPicPr>
        <p:blipFill>
          <a:blip r:embed="rId4"/>
          <a:srcRect l="7201" r="7201"/>
          <a:stretch>
            <a:fillRect/>
          </a:stretch>
        </p:blipFill>
        <p:spPr bwMode="auto">
          <a:xfrm>
            <a:off x="6148388" y="995363"/>
            <a:ext cx="3260725"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801938" y="4171950"/>
            <a:ext cx="2957512" cy="685800"/>
          </a:xfrm>
        </p:spPr>
        <p:txBody>
          <a:bodyPr rtlCol="0">
            <a:normAutofit/>
          </a:bodyPr>
          <a:lstStyle/>
          <a:p>
            <a:pPr algn="ctr" eaLnBrk="1" fontAlgn="auto" hangingPunct="1">
              <a:lnSpc>
                <a:spcPct val="150000"/>
              </a:lnSpc>
              <a:spcAft>
                <a:spcPts val="0"/>
              </a:spcAft>
              <a:buFont typeface="Arial" pitchFamily="34" charset="0"/>
              <a:buNone/>
              <a:defRPr/>
            </a:pPr>
            <a:r>
              <a:rPr altLang="en-US" sz="1949" b="1" dirty="0"/>
              <a:t>所以我要去播放这些</a:t>
            </a:r>
            <a:r>
              <a:rPr lang="en-US" altLang="zh-CN" sz="1949" b="1" dirty="0"/>
              <a:t>CD</a:t>
            </a:r>
            <a:r>
              <a:rPr lang="en-US" altLang="zh-CN" sz="1949" dirty="0"/>
              <a:t>...</a:t>
            </a:r>
            <a:endParaRPr lang="en-US" altLang="zh-CN" sz="2099" dirty="0"/>
          </a:p>
        </p:txBody>
      </p:sp>
      <p:sp>
        <p:nvSpPr>
          <p:cNvPr id="24580" name="Rectangle 4"/>
          <p:cNvSpPr>
            <a:spLocks noGrp="1" noChangeArrowheads="1"/>
          </p:cNvSpPr>
          <p:nvPr>
            <p:ph type="body" sz="half" idx="4294967295"/>
          </p:nvPr>
        </p:nvSpPr>
        <p:spPr>
          <a:xfrm>
            <a:off x="6267450" y="4171950"/>
            <a:ext cx="3084513" cy="1143000"/>
          </a:xfrm>
        </p:spPr>
        <p:txBody>
          <a:bodyPr rtlCol="0">
            <a:normAutofit fontScale="92500"/>
          </a:bodyPr>
          <a:lstStyle/>
          <a:p>
            <a:pPr marL="274320" eaLnBrk="1" fontAlgn="auto" hangingPunct="1">
              <a:lnSpc>
                <a:spcPct val="150000"/>
              </a:lnSpc>
              <a:spcAft>
                <a:spcPts val="0"/>
              </a:spcAft>
              <a:buClr>
                <a:schemeClr val="tx1">
                  <a:lumMod val="75000"/>
                  <a:lumOff val="25000"/>
                </a:schemeClr>
              </a:buClr>
              <a:buFontTx/>
              <a:buNone/>
              <a:defRPr/>
            </a:pPr>
            <a:r>
              <a:rPr lang="en-US" altLang="zh-CN" sz="1949" dirty="0"/>
              <a:t>	</a:t>
            </a:r>
            <a:r>
              <a:rPr lang="en-US" altLang="zh-CN" sz="1949" b="1" dirty="0"/>
              <a:t>...</a:t>
            </a:r>
            <a:r>
              <a:rPr altLang="en-US" sz="1949" b="1" dirty="0"/>
              <a:t>接着他们一起探寻音乐之声会从哪里流淌出来</a:t>
            </a:r>
            <a:endParaRPr lang="fr-FR" altLang="zh-CN" sz="1949" b="1" dirty="0">
              <a:ea typeface="宋体" panose="02010600030101010101" pitchFamily="2" charset="-122"/>
            </a:endParaRPr>
          </a:p>
        </p:txBody>
      </p:sp>
      <p:pic>
        <p:nvPicPr>
          <p:cNvPr id="50179" name="Picture 10" descr="11a"/>
          <p:cNvPicPr>
            <a:picLocks noChangeAspect="1" noChangeArrowheads="1"/>
          </p:cNvPicPr>
          <p:nvPr/>
        </p:nvPicPr>
        <p:blipFill>
          <a:blip r:embed="rId3"/>
          <a:srcRect l="9000" r="5400"/>
          <a:stretch>
            <a:fillRect/>
          </a:stretch>
        </p:blipFill>
        <p:spPr bwMode="auto">
          <a:xfrm>
            <a:off x="2782888" y="995363"/>
            <a:ext cx="3262312" cy="2857500"/>
          </a:xfrm>
          <a:prstGeom prst="rect">
            <a:avLst/>
          </a:prstGeom>
          <a:noFill/>
          <a:ln w="9525">
            <a:noFill/>
            <a:miter lim="800000"/>
            <a:headEnd/>
            <a:tailEnd/>
          </a:ln>
        </p:spPr>
      </p:pic>
      <p:pic>
        <p:nvPicPr>
          <p:cNvPr id="50180" name="Picture 11" descr="11b"/>
          <p:cNvPicPr>
            <a:picLocks noChangeAspect="1" noChangeArrowheads="1"/>
          </p:cNvPicPr>
          <p:nvPr/>
        </p:nvPicPr>
        <p:blipFill>
          <a:blip r:embed="rId4"/>
          <a:srcRect l="9000" r="5400"/>
          <a:stretch>
            <a:fillRect/>
          </a:stretch>
        </p:blipFill>
        <p:spPr bwMode="auto">
          <a:xfrm>
            <a:off x="6146800" y="995363"/>
            <a:ext cx="3262313" cy="2857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body" sz="half" idx="4294967295"/>
          </p:nvPr>
        </p:nvSpPr>
        <p:spPr>
          <a:xfrm>
            <a:off x="3124200" y="4457700"/>
            <a:ext cx="6113463" cy="971550"/>
          </a:xfrm>
        </p:spPr>
        <p:txBody>
          <a:bodyPr rtlCol="0">
            <a:normAutofit/>
          </a:bodyPr>
          <a:lstStyle/>
          <a:p>
            <a:pPr marL="274320" eaLnBrk="1" fontAlgn="auto" hangingPunct="1">
              <a:spcAft>
                <a:spcPts val="0"/>
              </a:spcAft>
              <a:buClr>
                <a:schemeClr val="tx1">
                  <a:lumMod val="75000"/>
                  <a:lumOff val="25000"/>
                </a:schemeClr>
              </a:buClr>
              <a:buFontTx/>
              <a:buNone/>
              <a:defRPr/>
            </a:pPr>
            <a:r>
              <a:rPr lang="en-US" altLang="zh-CN" sz="1949" b="1" dirty="0"/>
              <a:t>Riley </a:t>
            </a:r>
            <a:r>
              <a:rPr altLang="en-US" sz="1949" b="1" dirty="0"/>
              <a:t>开始跳舞</a:t>
            </a:r>
            <a:r>
              <a:rPr lang="en-US" altLang="zh-CN" sz="1949" b="1" dirty="0"/>
              <a:t>, Mateo </a:t>
            </a:r>
            <a:r>
              <a:rPr altLang="en-US" sz="1949" b="1" dirty="0"/>
              <a:t>看起来很钦佩她。</a:t>
            </a:r>
            <a:endParaRPr lang="fr-FR" altLang="zh-CN" sz="1949" b="1" dirty="0">
              <a:ea typeface="宋体" panose="02010600030101010101" pitchFamily="2" charset="-122"/>
            </a:endParaRPr>
          </a:p>
        </p:txBody>
      </p:sp>
      <p:pic>
        <p:nvPicPr>
          <p:cNvPr id="52226" name="Picture 11" descr="12a"/>
          <p:cNvPicPr>
            <a:picLocks noChangeAspect="1" noChangeArrowheads="1"/>
          </p:cNvPicPr>
          <p:nvPr/>
        </p:nvPicPr>
        <p:blipFill>
          <a:blip r:embed="rId3"/>
          <a:srcRect l="7201" r="7201"/>
          <a:stretch>
            <a:fillRect/>
          </a:stretch>
        </p:blipFill>
        <p:spPr bwMode="auto">
          <a:xfrm>
            <a:off x="2782888" y="995363"/>
            <a:ext cx="3260725" cy="2857500"/>
          </a:xfrm>
          <a:prstGeom prst="rect">
            <a:avLst/>
          </a:prstGeom>
          <a:noFill/>
          <a:ln w="9525">
            <a:noFill/>
            <a:miter lim="800000"/>
            <a:headEnd/>
            <a:tailEnd/>
          </a:ln>
        </p:spPr>
      </p:pic>
      <p:pic>
        <p:nvPicPr>
          <p:cNvPr id="52227" name="Picture 12" descr="12c"/>
          <p:cNvPicPr>
            <a:picLocks noChangeAspect="1" noChangeArrowheads="1"/>
          </p:cNvPicPr>
          <p:nvPr/>
        </p:nvPicPr>
        <p:blipFill>
          <a:blip r:embed="rId4"/>
          <a:srcRect l="3600" t="2345" r="10800"/>
          <a:stretch>
            <a:fillRect/>
          </a:stretch>
        </p:blipFill>
        <p:spPr bwMode="auto">
          <a:xfrm>
            <a:off x="6153150" y="995363"/>
            <a:ext cx="3255963" cy="2849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124200" y="1028700"/>
            <a:ext cx="6170613" cy="514350"/>
          </a:xfrm>
        </p:spPr>
        <p:txBody>
          <a:bodyPr rtlCol="0">
            <a:normAutofit/>
          </a:bodyPr>
          <a:lstStyle/>
          <a:p>
            <a:pPr eaLnBrk="1" fontAlgn="auto" hangingPunct="1">
              <a:spcAft>
                <a:spcPts val="0"/>
              </a:spcAft>
              <a:buFont typeface="Arial" pitchFamily="34" charset="0"/>
              <a:buNone/>
              <a:defRPr/>
            </a:pPr>
            <a:r>
              <a:rPr altLang="en-US" sz="1949" b="1" dirty="0"/>
              <a:t>一天的相处，</a:t>
            </a:r>
            <a:r>
              <a:rPr lang="en-US" altLang="zh-CN" sz="1949" b="1" dirty="0"/>
              <a:t> </a:t>
            </a:r>
            <a:r>
              <a:rPr altLang="en-US" sz="1949" b="1" dirty="0"/>
              <a:t>他们真正地一起做了每件事情。</a:t>
            </a:r>
            <a:endParaRPr lang="en-US" altLang="zh-CN" sz="1799" b="1" dirty="0"/>
          </a:p>
        </p:txBody>
      </p:sp>
      <p:pic>
        <p:nvPicPr>
          <p:cNvPr id="54274" name="Picture 14" descr="13a"/>
          <p:cNvPicPr>
            <a:picLocks noChangeAspect="1" noChangeArrowheads="1"/>
          </p:cNvPicPr>
          <p:nvPr/>
        </p:nvPicPr>
        <p:blipFill>
          <a:blip r:embed="rId3"/>
          <a:srcRect l="9000" r="9000"/>
          <a:stretch>
            <a:fillRect/>
          </a:stretch>
        </p:blipFill>
        <p:spPr bwMode="auto">
          <a:xfrm>
            <a:off x="2768600" y="1600200"/>
            <a:ext cx="2184400" cy="2000250"/>
          </a:xfrm>
          <a:prstGeom prst="rect">
            <a:avLst/>
          </a:prstGeom>
          <a:noFill/>
          <a:ln w="9525">
            <a:noFill/>
            <a:miter lim="800000"/>
            <a:headEnd/>
            <a:tailEnd/>
          </a:ln>
        </p:spPr>
      </p:pic>
      <p:pic>
        <p:nvPicPr>
          <p:cNvPr id="54275" name="Picture 15" descr="13b"/>
          <p:cNvPicPr>
            <a:picLocks noChangeAspect="1" noChangeArrowheads="1"/>
          </p:cNvPicPr>
          <p:nvPr/>
        </p:nvPicPr>
        <p:blipFill>
          <a:blip r:embed="rId4"/>
          <a:srcRect l="9000" r="9000"/>
          <a:stretch>
            <a:fillRect/>
          </a:stretch>
        </p:blipFill>
        <p:spPr bwMode="auto">
          <a:xfrm>
            <a:off x="4994275" y="1600200"/>
            <a:ext cx="2187575" cy="2000250"/>
          </a:xfrm>
          <a:prstGeom prst="rect">
            <a:avLst/>
          </a:prstGeom>
          <a:noFill/>
          <a:ln w="9525">
            <a:noFill/>
            <a:miter lim="800000"/>
            <a:headEnd/>
            <a:tailEnd/>
          </a:ln>
        </p:spPr>
      </p:pic>
      <p:pic>
        <p:nvPicPr>
          <p:cNvPr id="54276" name="Picture 16" descr="13c"/>
          <p:cNvPicPr>
            <a:picLocks noChangeAspect="1" noChangeArrowheads="1"/>
          </p:cNvPicPr>
          <p:nvPr/>
        </p:nvPicPr>
        <p:blipFill>
          <a:blip r:embed="rId5"/>
          <a:srcRect l="10800" r="7201"/>
          <a:stretch>
            <a:fillRect/>
          </a:stretch>
        </p:blipFill>
        <p:spPr bwMode="auto">
          <a:xfrm>
            <a:off x="7223125" y="1600200"/>
            <a:ext cx="2185988" cy="2000250"/>
          </a:xfrm>
          <a:prstGeom prst="rect">
            <a:avLst/>
          </a:prstGeom>
          <a:noFill/>
          <a:ln w="9525">
            <a:noFill/>
            <a:miter lim="800000"/>
            <a:headEnd/>
            <a:tailEnd/>
          </a:ln>
        </p:spPr>
      </p:pic>
      <p:pic>
        <p:nvPicPr>
          <p:cNvPr id="54277" name="Picture 17" descr="13d"/>
          <p:cNvPicPr>
            <a:picLocks noChangeAspect="1" noChangeArrowheads="1"/>
          </p:cNvPicPr>
          <p:nvPr/>
        </p:nvPicPr>
        <p:blipFill>
          <a:blip r:embed="rId6"/>
          <a:srcRect l="9000" r="9000"/>
          <a:stretch>
            <a:fillRect/>
          </a:stretch>
        </p:blipFill>
        <p:spPr bwMode="auto">
          <a:xfrm>
            <a:off x="2768600" y="3714750"/>
            <a:ext cx="2184400" cy="2000250"/>
          </a:xfrm>
          <a:prstGeom prst="rect">
            <a:avLst/>
          </a:prstGeom>
          <a:noFill/>
          <a:ln w="9525">
            <a:noFill/>
            <a:miter lim="800000"/>
            <a:headEnd/>
            <a:tailEnd/>
          </a:ln>
        </p:spPr>
      </p:pic>
      <p:pic>
        <p:nvPicPr>
          <p:cNvPr id="54278" name="Picture 18" descr="13e"/>
          <p:cNvPicPr>
            <a:picLocks noChangeAspect="1" noChangeArrowheads="1"/>
          </p:cNvPicPr>
          <p:nvPr/>
        </p:nvPicPr>
        <p:blipFill>
          <a:blip r:embed="rId7"/>
          <a:srcRect l="9000" r="9000"/>
          <a:stretch>
            <a:fillRect/>
          </a:stretch>
        </p:blipFill>
        <p:spPr bwMode="auto">
          <a:xfrm>
            <a:off x="4994275" y="3714750"/>
            <a:ext cx="2184400" cy="2000250"/>
          </a:xfrm>
          <a:prstGeom prst="rect">
            <a:avLst/>
          </a:prstGeom>
          <a:noFill/>
          <a:ln w="9525">
            <a:noFill/>
            <a:miter lim="800000"/>
            <a:headEnd/>
            <a:tailEnd/>
          </a:ln>
        </p:spPr>
      </p:pic>
      <p:pic>
        <p:nvPicPr>
          <p:cNvPr id="54279" name="Picture 20" descr="13f"/>
          <p:cNvPicPr>
            <a:picLocks noChangeAspect="1" noChangeArrowheads="1"/>
          </p:cNvPicPr>
          <p:nvPr/>
        </p:nvPicPr>
        <p:blipFill>
          <a:blip r:embed="rId8"/>
          <a:srcRect l="8099" r="3600"/>
          <a:stretch>
            <a:fillRect/>
          </a:stretch>
        </p:blipFill>
        <p:spPr bwMode="auto">
          <a:xfrm>
            <a:off x="7231063" y="3714750"/>
            <a:ext cx="2178050" cy="1993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455988" y="4418013"/>
            <a:ext cx="5827712" cy="742950"/>
          </a:xfrm>
        </p:spPr>
        <p:txBody>
          <a:bodyPr rtlCol="0">
            <a:normAutofit/>
          </a:bodyPr>
          <a:lstStyle/>
          <a:p>
            <a:pPr eaLnBrk="1" fontAlgn="auto" hangingPunct="1">
              <a:spcAft>
                <a:spcPts val="0"/>
              </a:spcAft>
              <a:buFont typeface="Arial" pitchFamily="34" charset="0"/>
              <a:buNone/>
              <a:defRPr/>
            </a:pPr>
            <a:r>
              <a:rPr altLang="en-US" sz="1949" dirty="0"/>
              <a:t>他们吃着点心，结束了充满愉悦合作游戏的一天</a:t>
            </a:r>
            <a:r>
              <a:rPr lang="en-US" altLang="zh-CN" sz="1949" dirty="0"/>
              <a:t>... </a:t>
            </a:r>
            <a:endParaRPr lang="en-US" altLang="zh-CN" sz="1799" dirty="0"/>
          </a:p>
        </p:txBody>
      </p:sp>
      <p:pic>
        <p:nvPicPr>
          <p:cNvPr id="56322" name="Picture 9" descr="14a"/>
          <p:cNvPicPr>
            <a:picLocks noChangeAspect="1" noChangeArrowheads="1"/>
          </p:cNvPicPr>
          <p:nvPr/>
        </p:nvPicPr>
        <p:blipFill>
          <a:blip r:embed="rId3">
            <a:lum bright="12000"/>
          </a:blip>
          <a:srcRect/>
          <a:stretch>
            <a:fillRect/>
          </a:stretch>
        </p:blipFill>
        <p:spPr bwMode="auto">
          <a:xfrm>
            <a:off x="3819525" y="995363"/>
            <a:ext cx="4564063" cy="3422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3238500" y="4578350"/>
            <a:ext cx="5829300" cy="741363"/>
          </a:xfrm>
        </p:spPr>
        <p:txBody>
          <a:bodyPr rtlCol="0">
            <a:normAutofit/>
          </a:bodyPr>
          <a:lstStyle/>
          <a:p>
            <a:pPr algn="ctr" eaLnBrk="1" fontAlgn="auto" hangingPunct="1">
              <a:spcAft>
                <a:spcPts val="0"/>
              </a:spcAft>
              <a:buFont typeface="Arial" pitchFamily="34" charset="0"/>
              <a:buNone/>
              <a:defRPr/>
            </a:pPr>
            <a:r>
              <a:rPr lang="en-US" altLang="zh-CN" sz="1949" dirty="0"/>
              <a:t>…</a:t>
            </a:r>
            <a:r>
              <a:rPr altLang="en-US" sz="1949" dirty="0"/>
              <a:t>成为具有感染力的开怀大笑者。</a:t>
            </a:r>
            <a:endParaRPr lang="en-US" altLang="zh-CN" sz="1799" dirty="0"/>
          </a:p>
        </p:txBody>
      </p:sp>
      <p:pic>
        <p:nvPicPr>
          <p:cNvPr id="58370" name="Picture 7" descr="14b"/>
          <p:cNvPicPr>
            <a:picLocks noChangeAspect="1" noChangeArrowheads="1"/>
          </p:cNvPicPr>
          <p:nvPr/>
        </p:nvPicPr>
        <p:blipFill>
          <a:blip r:embed="rId3"/>
          <a:srcRect/>
          <a:stretch>
            <a:fillRect/>
          </a:stretch>
        </p:blipFill>
        <p:spPr bwMode="auto">
          <a:xfrm>
            <a:off x="3352800" y="995363"/>
            <a:ext cx="2689225" cy="3582987"/>
          </a:xfrm>
          <a:prstGeom prst="rect">
            <a:avLst/>
          </a:prstGeom>
          <a:noFill/>
          <a:ln w="9525">
            <a:noFill/>
            <a:miter lim="800000"/>
            <a:headEnd/>
            <a:tailEnd/>
          </a:ln>
        </p:spPr>
      </p:pic>
      <p:pic>
        <p:nvPicPr>
          <p:cNvPr id="58371" name="Picture 8" descr="14c"/>
          <p:cNvPicPr>
            <a:picLocks noChangeAspect="1" noChangeArrowheads="1"/>
          </p:cNvPicPr>
          <p:nvPr/>
        </p:nvPicPr>
        <p:blipFill>
          <a:blip r:embed="rId4"/>
          <a:srcRect/>
          <a:stretch>
            <a:fillRect/>
          </a:stretch>
        </p:blipFill>
        <p:spPr bwMode="auto">
          <a:xfrm>
            <a:off x="6153150" y="995363"/>
            <a:ext cx="2689225" cy="358298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副标题 1"/>
          <p:cNvSpPr>
            <a:spLocks noGrp="1" noChangeArrowheads="1"/>
          </p:cNvSpPr>
          <p:nvPr>
            <p:ph type="subTitle" idx="4294967295"/>
          </p:nvPr>
        </p:nvSpPr>
        <p:spPr>
          <a:xfrm>
            <a:off x="2097088" y="2278063"/>
            <a:ext cx="7775575" cy="3344862"/>
          </a:xfrm>
        </p:spPr>
        <p:txBody>
          <a:bodyPr/>
          <a:lstStyle/>
          <a:p>
            <a:pPr marL="44450" indent="0">
              <a:buFont typeface="Arial" charset="0"/>
              <a:buNone/>
            </a:pPr>
            <a:r>
              <a:rPr altLang="en-US" sz="2400" smtClean="0"/>
              <a:t>好奇：感兴趣</a:t>
            </a:r>
          </a:p>
          <a:p>
            <a:pPr marL="44450" indent="0">
              <a:buFont typeface="Arial" charset="0"/>
              <a:buNone/>
            </a:pPr>
            <a:r>
              <a:rPr altLang="en-US" sz="2400" smtClean="0"/>
              <a:t>参与：融入其中</a:t>
            </a:r>
          </a:p>
          <a:p>
            <a:pPr marL="44450" indent="0">
              <a:buFont typeface="Arial" charset="0"/>
              <a:buNone/>
            </a:pPr>
            <a:r>
              <a:rPr altLang="en-US" sz="2400" smtClean="0"/>
              <a:t>坚韧：失败后能坚持</a:t>
            </a:r>
          </a:p>
          <a:p>
            <a:pPr marL="44450" indent="0">
              <a:buFont typeface="Arial" charset="0"/>
              <a:buNone/>
            </a:pPr>
            <a:r>
              <a:rPr altLang="en-US" sz="2400" smtClean="0"/>
              <a:t>智慧：建构支持网络，与他人沟通、合作</a:t>
            </a:r>
          </a:p>
          <a:p>
            <a:pPr marL="44450" indent="0">
              <a:buFont typeface="Arial" charset="0"/>
              <a:buNone/>
            </a:pPr>
            <a:r>
              <a:rPr altLang="en-US" sz="2400" smtClean="0"/>
              <a:t>足智多谋：承担责任</a:t>
            </a:r>
          </a:p>
        </p:txBody>
      </p:sp>
      <p:sp>
        <p:nvSpPr>
          <p:cNvPr id="60418" name="标题 2"/>
          <p:cNvSpPr>
            <a:spLocks noGrp="1" noChangeArrowheads="1"/>
          </p:cNvSpPr>
          <p:nvPr>
            <p:ph type="title" idx="4294967295"/>
          </p:nvPr>
        </p:nvSpPr>
        <p:spPr>
          <a:xfrm>
            <a:off x="490538" y="736600"/>
            <a:ext cx="10109200" cy="942975"/>
          </a:xfrm>
        </p:spPr>
        <p:txBody>
          <a:bodyPr/>
          <a:lstStyle/>
          <a:p>
            <a:pPr algn="ctr"/>
            <a:r>
              <a:rPr altLang="en-US" sz="4500" smtClean="0">
                <a:solidFill>
                  <a:srgbClr val="3C763B"/>
                </a:solidFill>
              </a:rPr>
              <a:t>六、有助于学习的心智倾向</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标题 5"/>
          <p:cNvSpPr>
            <a:spLocks noGrp="1"/>
          </p:cNvSpPr>
          <p:nvPr>
            <p:ph type="title"/>
          </p:nvPr>
        </p:nvSpPr>
        <p:spPr/>
        <p:txBody>
          <a:bodyPr/>
          <a:lstStyle/>
          <a:p>
            <a:pPr algn="ctr" eaLnBrk="1" hangingPunct="1"/>
            <a:r>
              <a:rPr altLang="en-US" b="1" smtClean="0"/>
              <a:t>学习故事叙事</a:t>
            </a:r>
            <a:r>
              <a:rPr lang="en-US" altLang="zh-CN" b="1" smtClean="0"/>
              <a:t>:</a:t>
            </a:r>
            <a:r>
              <a:rPr altLang="en-US" b="1" smtClean="0"/>
              <a:t>成长型模式</a:t>
            </a:r>
          </a:p>
        </p:txBody>
      </p:sp>
      <p:sp>
        <p:nvSpPr>
          <p:cNvPr id="7" name="内容占位符 6"/>
          <p:cNvSpPr>
            <a:spLocks noGrp="1"/>
          </p:cNvSpPr>
          <p:nvPr>
            <p:ph sz="quarter" idx="1"/>
          </p:nvPr>
        </p:nvSpPr>
        <p:spPr/>
        <p:txBody>
          <a:bodyPr rtlCol="0">
            <a:normAutofit fontScale="92500" lnSpcReduction="10000"/>
          </a:bodyPr>
          <a:lstStyle/>
          <a:p>
            <a:pPr marL="274320" eaLnBrk="1" fontAlgn="auto" hangingPunct="1">
              <a:lnSpc>
                <a:spcPct val="150000"/>
              </a:lnSpc>
              <a:spcAft>
                <a:spcPts val="0"/>
              </a:spcAft>
              <a:buClr>
                <a:schemeClr val="tx1">
                  <a:lumMod val="75000"/>
                  <a:lumOff val="25000"/>
                </a:schemeClr>
              </a:buClr>
              <a:buFont typeface="Arial" pitchFamily="34" charset="0"/>
              <a:buChar char="•"/>
              <a:defRPr/>
            </a:pPr>
            <a:r>
              <a:rPr altLang="en-US" sz="3200" dirty="0"/>
              <a:t>        在我们幼儿园里有一个小木头人模型</a:t>
            </a:r>
            <a:r>
              <a:rPr altLang="en-US" sz="3200" dirty="0" smtClean="0"/>
              <a:t>，凯凯对小</a:t>
            </a:r>
            <a:r>
              <a:rPr altLang="en-US" sz="3200" dirty="0"/>
              <a:t>木头人可以做什么非常感兴趣。我们讨论了身体的不同部位，当我问大家是否愿意画一画时所有人都离开了，除了凯拉。她迅速找打了一张纸和一支笔，自己一个人画着。凯拉画完了第一个小人，又接着画第二个。她画得还是那么专注。</a:t>
            </a:r>
          </a:p>
        </p:txBody>
      </p:sp>
      <p:sp>
        <p:nvSpPr>
          <p:cNvPr id="61443" name="日期占位符 4"/>
          <p:cNvSpPr>
            <a:spLocks noGrp="1"/>
          </p:cNvSpPr>
          <p:nvPr>
            <p:ph type="dt" sz="quarter" idx="10"/>
          </p:nvPr>
        </p:nvSpPr>
        <p:spPr bwMode="auto">
          <a:xfrm rot="5400000">
            <a:off x="10453688" y="1017588"/>
            <a:ext cx="2011362" cy="512762"/>
          </a:xfrm>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altLang="zh-CN" smtClean="0"/>
          </a:p>
        </p:txBody>
      </p:sp>
      <p:sp>
        <p:nvSpPr>
          <p:cNvPr id="2" name="椭圆 1"/>
          <p:cNvSpPr/>
          <p:nvPr/>
        </p:nvSpPr>
        <p:spPr>
          <a:xfrm>
            <a:off x="6040438" y="2082800"/>
            <a:ext cx="1295400" cy="863600"/>
          </a:xfrm>
          <a:prstGeom prst="ellipse">
            <a:avLst/>
          </a:prstGeom>
          <a:noFill/>
          <a:ln w="57150"/>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3" name="椭圆 2"/>
          <p:cNvSpPr/>
          <p:nvPr/>
        </p:nvSpPr>
        <p:spPr>
          <a:xfrm>
            <a:off x="6688138" y="2698750"/>
            <a:ext cx="1000125" cy="863600"/>
          </a:xfrm>
          <a:prstGeom prst="ellipse">
            <a:avLst/>
          </a:prstGeom>
          <a:noFill/>
          <a:ln w="3810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zh-CN" altLang="en-US"/>
          </a:p>
        </p:txBody>
      </p:sp>
      <p:sp>
        <p:nvSpPr>
          <p:cNvPr id="4" name="椭圆 3"/>
          <p:cNvSpPr/>
          <p:nvPr/>
        </p:nvSpPr>
        <p:spPr>
          <a:xfrm>
            <a:off x="6040438" y="3455988"/>
            <a:ext cx="863600" cy="719137"/>
          </a:xfrm>
          <a:prstGeom prst="ellipse">
            <a:avLst/>
          </a:prstGeom>
          <a:noFill/>
          <a:ln w="571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zh-CN" altLang="en-US"/>
          </a:p>
        </p:txBody>
      </p:sp>
      <p:sp>
        <p:nvSpPr>
          <p:cNvPr id="8" name="矩形 7"/>
          <p:cNvSpPr/>
          <p:nvPr/>
        </p:nvSpPr>
        <p:spPr>
          <a:xfrm>
            <a:off x="7215188" y="4757738"/>
            <a:ext cx="792162" cy="720725"/>
          </a:xfrm>
          <a:prstGeom prst="rect">
            <a:avLst/>
          </a:prstGeom>
          <a:noFill/>
          <a:ln w="57150"/>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zh-CN"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标题 1"/>
          <p:cNvSpPr>
            <a:spLocks noGrp="1"/>
          </p:cNvSpPr>
          <p:nvPr>
            <p:ph type="title"/>
          </p:nvPr>
        </p:nvSpPr>
        <p:spPr>
          <a:xfrm>
            <a:off x="1524000" y="1485900"/>
            <a:ext cx="9144000" cy="2933700"/>
          </a:xfrm>
        </p:spPr>
        <p:txBody>
          <a:bodyPr/>
          <a:lstStyle/>
          <a:p>
            <a:pPr algn="ctr" eaLnBrk="1" hangingPunct="1"/>
            <a:r>
              <a:rPr altLang="en-US" b="1" smtClean="0"/>
              <a:t>归属感的学习故事</a:t>
            </a:r>
            <a:r>
              <a:rPr lang="en-US" altLang="zh-CN" b="1" smtClean="0">
                <a:hlinkClick r:id="rId2" action="ppaction://hlinkfile"/>
              </a:rPr>
              <a:t>1</a:t>
            </a:r>
            <a:r>
              <a:rPr altLang="en-US" b="1" smtClean="0"/>
              <a:t>：</a:t>
            </a:r>
            <a:r>
              <a:rPr lang="en-US" altLang="zh-CN" b="1" smtClean="0"/>
              <a:t/>
            </a:r>
            <a:br>
              <a:rPr lang="en-US" altLang="zh-CN" b="1" smtClean="0"/>
            </a:br>
            <a:r>
              <a:rPr lang="en-US" altLang="zh-CN" b="1" smtClean="0"/>
              <a:t/>
            </a:r>
            <a:br>
              <a:rPr lang="en-US" altLang="zh-CN" b="1" smtClean="0"/>
            </a:br>
            <a:r>
              <a:rPr lang="en-US" altLang="zh-CN" b="1" smtClean="0"/>
              <a:t>——</a:t>
            </a:r>
            <a:r>
              <a:rPr altLang="en-US" b="1" smtClean="0"/>
              <a:t>勇敢、坚韧和沟通</a:t>
            </a: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3"/>
          <p:cNvSpPr>
            <a:spLocks noGrp="1"/>
          </p:cNvSpPr>
          <p:nvPr>
            <p:ph type="title"/>
          </p:nvPr>
        </p:nvSpPr>
        <p:spPr/>
        <p:txBody>
          <a:bodyPr/>
          <a:lstStyle/>
          <a:p>
            <a:pPr algn="ctr" eaLnBrk="1" hangingPunct="1"/>
            <a:r>
              <a:rPr altLang="en-US" b="1" smtClean="0"/>
              <a:t>看我能爬上椅子了！</a:t>
            </a:r>
          </a:p>
        </p:txBody>
      </p:sp>
      <p:sp>
        <p:nvSpPr>
          <p:cNvPr id="5" name="内容占位符 4"/>
          <p:cNvSpPr>
            <a:spLocks noGrp="1"/>
          </p:cNvSpPr>
          <p:nvPr>
            <p:ph idx="1"/>
          </p:nvPr>
        </p:nvSpPr>
        <p:spPr/>
        <p:txBody>
          <a:bodyPr rtlCol="0">
            <a:normAutofit fontScale="92500" lnSpcReduction="10000"/>
          </a:bodyPr>
          <a:lstStyle/>
          <a:p>
            <a:pPr marL="274320" eaLnBrk="1" fontAlgn="auto" hangingPunct="1">
              <a:spcAft>
                <a:spcPts val="0"/>
              </a:spcAft>
              <a:buClr>
                <a:schemeClr val="tx1">
                  <a:lumMod val="75000"/>
                  <a:lumOff val="25000"/>
                </a:schemeClr>
              </a:buClr>
              <a:buFont typeface="Arial" pitchFamily="34" charset="0"/>
              <a:buChar char="•"/>
              <a:defRPr/>
            </a:pPr>
            <a:r>
              <a:rPr altLang="en-US" b="1" dirty="0" smtClean="0"/>
              <a:t>今天，丽丽发现了爬椅子的乐趣了！</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smtClean="0"/>
              <a:t>我很惊讶你能用自己的小手狠狠抓住椅子，能把自己的身体尽可能向前倾</a:t>
            </a:r>
            <a:r>
              <a:rPr lang="en-US" altLang="zh-CN" b="1" dirty="0" smtClean="0"/>
              <a:t>,</a:t>
            </a:r>
            <a:r>
              <a:rPr altLang="en-US" b="1" dirty="0" smtClean="0"/>
              <a:t>还会蹬腿来借力！</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smtClean="0"/>
              <a:t>第一次失败了，你会用眼神向大人求助。可是，没有人理睬你，你又继续探索如何爬上椅子！</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smtClean="0"/>
              <a:t>第二次失败了，你会用指点行为来求助。可是依然没有人理睬你，你又开始第二轮的尝试。</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a:t>第三</a:t>
            </a:r>
            <a:r>
              <a:rPr altLang="en-US" b="1" dirty="0" smtClean="0"/>
              <a:t>次你还是失败了，虽然你哭了几声，但还是坚持努力爬。</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smtClean="0"/>
              <a:t>你发现了，手抓得越远，身体越能前倾，你把手臂伸到前面，狠狠地抓住椅子。</a:t>
            </a: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r>
              <a:rPr altLang="en-US" b="1" dirty="0" smtClean="0"/>
              <a:t>最后，你用全身的力气，终于爬上了椅子，成功的喜悦都写在了你的小脸上！</a:t>
            </a:r>
            <a:endParaRPr lang="en-US" altLang="zh-CN" b="1" dirty="0"/>
          </a:p>
          <a:p>
            <a:pPr marL="274320" eaLnBrk="1" fontAlgn="auto" hangingPunct="1">
              <a:spcAft>
                <a:spcPts val="0"/>
              </a:spcAft>
              <a:buClr>
                <a:schemeClr val="tx1">
                  <a:lumMod val="75000"/>
                  <a:lumOff val="25000"/>
                </a:schemeClr>
              </a:buClr>
              <a:buFont typeface="Arial" pitchFamily="34" charset="0"/>
              <a:buChar char="•"/>
              <a:defRPr/>
            </a:pPr>
            <a:endParaRPr lang="en-US" altLang="zh-CN" b="1" dirty="0" smtClean="0"/>
          </a:p>
          <a:p>
            <a:pPr marL="274320" eaLnBrk="1" fontAlgn="auto" hangingPunct="1">
              <a:spcAft>
                <a:spcPts val="0"/>
              </a:spcAft>
              <a:buClr>
                <a:schemeClr val="tx1">
                  <a:lumMod val="75000"/>
                  <a:lumOff val="25000"/>
                </a:schemeClr>
              </a:buClr>
              <a:buFont typeface="Arial" pitchFamily="34" charset="0"/>
              <a:buChar char="•"/>
              <a:defRPr/>
            </a:pPr>
            <a:endParaRPr altLang="en-US" b="1" dirty="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6"/>
          <p:cNvSpPr>
            <a:spLocks noGrp="1"/>
          </p:cNvSpPr>
          <p:nvPr>
            <p:ph type="title"/>
          </p:nvPr>
        </p:nvSpPr>
        <p:spPr/>
        <p:txBody>
          <a:bodyPr/>
          <a:lstStyle/>
          <a:p>
            <a:pPr algn="ctr" eaLnBrk="1" hangingPunct="1"/>
            <a:r>
              <a:rPr altLang="en-US" sz="4800" b="1" smtClean="0"/>
              <a:t>观看与观察的区别</a:t>
            </a:r>
          </a:p>
        </p:txBody>
      </p:sp>
      <p:sp>
        <p:nvSpPr>
          <p:cNvPr id="16386" name="内容占位符 7"/>
          <p:cNvSpPr>
            <a:spLocks noGrp="1"/>
          </p:cNvSpPr>
          <p:nvPr>
            <p:ph idx="1"/>
          </p:nvPr>
        </p:nvSpPr>
        <p:spPr/>
        <p:txBody>
          <a:bodyPr/>
          <a:lstStyle/>
          <a:p>
            <a:pPr eaLnBrk="1" hangingPunct="1"/>
            <a:endParaRPr lang="en-US" altLang="zh-CN" sz="3600" b="1" smtClean="0"/>
          </a:p>
          <a:p>
            <a:pPr eaLnBrk="1" hangingPunct="1"/>
            <a:r>
              <a:rPr altLang="en-US" sz="3600" b="1" smtClean="0"/>
              <a:t>观看：外在行为的描述</a:t>
            </a:r>
            <a:endParaRPr lang="en-US" altLang="zh-CN" sz="3600" b="1" smtClean="0"/>
          </a:p>
          <a:p>
            <a:pPr eaLnBrk="1" hangingPunct="1"/>
            <a:endParaRPr lang="en-US" altLang="zh-CN" sz="3600" b="1" smtClean="0"/>
          </a:p>
          <a:p>
            <a:pPr eaLnBrk="1" hangingPunct="1"/>
            <a:r>
              <a:rPr altLang="en-US" sz="3600" b="1" smtClean="0"/>
              <a:t>观察：依据某心理学理论对外在行为的判断</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标题 3"/>
          <p:cNvSpPr>
            <a:spLocks noGrp="1"/>
          </p:cNvSpPr>
          <p:nvPr>
            <p:ph type="title"/>
          </p:nvPr>
        </p:nvSpPr>
        <p:spPr>
          <a:xfrm>
            <a:off x="1524000" y="1485900"/>
            <a:ext cx="9144000" cy="2933700"/>
          </a:xfrm>
        </p:spPr>
        <p:txBody>
          <a:bodyPr/>
          <a:lstStyle/>
          <a:p>
            <a:pPr algn="ctr" eaLnBrk="1" hangingPunct="1">
              <a:lnSpc>
                <a:spcPct val="150000"/>
              </a:lnSpc>
            </a:pPr>
            <a:r>
              <a:rPr altLang="en-US" b="1" smtClean="0"/>
              <a:t>沟通的学习故事</a:t>
            </a:r>
            <a:r>
              <a:rPr lang="en-US" altLang="zh-CN" b="1" smtClean="0"/>
              <a:t>2</a:t>
            </a:r>
            <a:br>
              <a:rPr lang="en-US" altLang="zh-CN" b="1" smtClean="0"/>
            </a:br>
            <a:r>
              <a:rPr lang="en-US" altLang="zh-CN" b="1" smtClean="0"/>
              <a:t>   —— </a:t>
            </a:r>
            <a:r>
              <a:rPr altLang="en-US" b="1" smtClean="0"/>
              <a:t>坚持与关怀</a:t>
            </a:r>
          </a:p>
        </p:txBody>
      </p:sp>
      <p:sp>
        <p:nvSpPr>
          <p:cNvPr id="64514" name="文本占位符 4"/>
          <p:cNvSpPr>
            <a:spLocks noGrp="1"/>
          </p:cNvSpPr>
          <p:nvPr>
            <p:ph type="body" idx="1"/>
          </p:nvPr>
        </p:nvSpPr>
        <p:spPr>
          <a:xfrm>
            <a:off x="1522413" y="4454525"/>
            <a:ext cx="9144000" cy="1184275"/>
          </a:xfrm>
        </p:spPr>
        <p:txBody>
          <a:bodyPr/>
          <a:lstStyle/>
          <a:p>
            <a:pPr eaLnBrk="1" hangingPunct="1">
              <a:spcBef>
                <a:spcPct val="0"/>
              </a:spcBef>
            </a:pPr>
            <a:endParaRPr altLang="en-US" smtClean="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标题 5"/>
          <p:cNvSpPr>
            <a:spLocks noGrp="1"/>
          </p:cNvSpPr>
          <p:nvPr>
            <p:ph type="title"/>
          </p:nvPr>
        </p:nvSpPr>
        <p:spPr/>
        <p:txBody>
          <a:bodyPr/>
          <a:lstStyle/>
          <a:p>
            <a:pPr algn="ctr" eaLnBrk="1" hangingPunct="1"/>
            <a:r>
              <a:rPr altLang="en-US" b="1" smtClean="0"/>
              <a:t>沟通的学习故事</a:t>
            </a:r>
          </a:p>
        </p:txBody>
      </p:sp>
      <p:pic>
        <p:nvPicPr>
          <p:cNvPr id="65538" name="内容占位符 8"/>
          <p:cNvPicPr>
            <a:picLocks noGrp="1" noChangeAspect="1"/>
          </p:cNvPicPr>
          <p:nvPr>
            <p:ph sz="half" idx="1"/>
          </p:nvPr>
        </p:nvPicPr>
        <p:blipFill>
          <a:blip r:embed="rId2"/>
          <a:srcRect/>
          <a:stretch>
            <a:fillRect/>
          </a:stretch>
        </p:blipFill>
        <p:spPr>
          <a:xfrm>
            <a:off x="1528763" y="2058988"/>
            <a:ext cx="4479925" cy="2978150"/>
          </a:xfrm>
        </p:spPr>
      </p:pic>
      <p:sp>
        <p:nvSpPr>
          <p:cNvPr id="65539" name="内容占位符 7"/>
          <p:cNvSpPr>
            <a:spLocks noGrp="1"/>
          </p:cNvSpPr>
          <p:nvPr>
            <p:ph sz="half" idx="2"/>
          </p:nvPr>
        </p:nvSpPr>
        <p:spPr>
          <a:xfrm>
            <a:off x="6176963" y="1485900"/>
            <a:ext cx="4481512" cy="4124325"/>
          </a:xfrm>
        </p:spPr>
        <p:txBody>
          <a:bodyPr/>
          <a:lstStyle/>
          <a:p>
            <a:pPr marL="44450" indent="0" eaLnBrk="1" hangingPunct="1">
              <a:lnSpc>
                <a:spcPct val="150000"/>
              </a:lnSpc>
              <a:buFont typeface="Arial" charset="0"/>
              <a:buNone/>
            </a:pPr>
            <a:r>
              <a:rPr altLang="en-US" sz="3200" b="1" smtClean="0"/>
              <a:t>   </a:t>
            </a:r>
            <a:endParaRPr lang="en-US" altLang="zh-CN" sz="3200" b="1" smtClean="0"/>
          </a:p>
          <a:p>
            <a:pPr marL="44450" indent="0" eaLnBrk="1" hangingPunct="1">
              <a:lnSpc>
                <a:spcPct val="150000"/>
              </a:lnSpc>
              <a:buFont typeface="Arial" charset="0"/>
              <a:buNone/>
            </a:pPr>
            <a:r>
              <a:rPr altLang="en-US" sz="2800" b="1" smtClean="0"/>
              <a:t>零下</a:t>
            </a:r>
            <a:r>
              <a:rPr lang="en-US" altLang="zh-CN" sz="2800" b="1" smtClean="0"/>
              <a:t>17</a:t>
            </a:r>
            <a:r>
              <a:rPr altLang="en-US" sz="2800" b="1" smtClean="0"/>
              <a:t>度，我看到你蹲在小车边上，寒冷无法阻挡你小小的身躯出现在雪地上。</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标题 1"/>
          <p:cNvSpPr>
            <a:spLocks noGrp="1"/>
          </p:cNvSpPr>
          <p:nvPr>
            <p:ph type="title"/>
          </p:nvPr>
        </p:nvSpPr>
        <p:spPr/>
        <p:txBody>
          <a:bodyPr/>
          <a:lstStyle/>
          <a:p>
            <a:pPr algn="ctr" eaLnBrk="1" hangingPunct="1"/>
            <a:r>
              <a:rPr altLang="en-US" b="1" smtClean="0"/>
              <a:t>沟通的学习故事</a:t>
            </a:r>
            <a:endParaRPr altLang="en-US" smtClean="0"/>
          </a:p>
        </p:txBody>
      </p:sp>
      <p:pic>
        <p:nvPicPr>
          <p:cNvPr id="66562" name="内容占位符 4"/>
          <p:cNvPicPr>
            <a:picLocks noGrp="1" noChangeAspect="1"/>
          </p:cNvPicPr>
          <p:nvPr>
            <p:ph sz="half" idx="1"/>
          </p:nvPr>
        </p:nvPicPr>
        <p:blipFill>
          <a:blip r:embed="rId2"/>
          <a:srcRect/>
          <a:stretch>
            <a:fillRect/>
          </a:stretch>
        </p:blipFill>
        <p:spPr>
          <a:xfrm>
            <a:off x="1528763" y="2058988"/>
            <a:ext cx="4479925" cy="2978150"/>
          </a:xfrm>
        </p:spPr>
      </p:pic>
      <p:sp>
        <p:nvSpPr>
          <p:cNvPr id="66563" name="内容占位符 3"/>
          <p:cNvSpPr>
            <a:spLocks noGrp="1"/>
          </p:cNvSpPr>
          <p:nvPr>
            <p:ph sz="half" idx="2"/>
          </p:nvPr>
        </p:nvSpPr>
        <p:spPr>
          <a:xfrm>
            <a:off x="6176963" y="1485900"/>
            <a:ext cx="4481512" cy="4124325"/>
          </a:xfrm>
        </p:spPr>
        <p:txBody>
          <a:bodyPr/>
          <a:lstStyle/>
          <a:p>
            <a:pPr eaLnBrk="1" hangingPunct="1"/>
            <a:endParaRPr lang="en-US" altLang="zh-CN" smtClean="0"/>
          </a:p>
          <a:p>
            <a:pPr eaLnBrk="1" hangingPunct="1"/>
            <a:endParaRPr lang="en-US" altLang="zh-CN" smtClean="0"/>
          </a:p>
          <a:p>
            <a:pPr eaLnBrk="1" hangingPunct="1">
              <a:lnSpc>
                <a:spcPct val="200000"/>
              </a:lnSpc>
            </a:pPr>
            <a:r>
              <a:rPr altLang="en-US" sz="2400" b="1" smtClean="0"/>
              <a:t>哦，原来你是在铲雪，你很熟练地用塑料铲子把雪铲起来。</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标题 1"/>
          <p:cNvSpPr>
            <a:spLocks noGrp="1"/>
          </p:cNvSpPr>
          <p:nvPr>
            <p:ph type="title"/>
          </p:nvPr>
        </p:nvSpPr>
        <p:spPr/>
        <p:txBody>
          <a:bodyPr/>
          <a:lstStyle/>
          <a:p>
            <a:pPr algn="ctr" eaLnBrk="1" hangingPunct="1"/>
            <a:r>
              <a:rPr altLang="en-US" b="1" smtClean="0"/>
              <a:t>沟通的学习故事</a:t>
            </a:r>
            <a:endParaRPr altLang="en-US" smtClean="0"/>
          </a:p>
        </p:txBody>
      </p:sp>
      <p:pic>
        <p:nvPicPr>
          <p:cNvPr id="67586" name="内容占位符 4"/>
          <p:cNvPicPr>
            <a:picLocks noGrp="1" noChangeAspect="1"/>
          </p:cNvPicPr>
          <p:nvPr>
            <p:ph sz="half" idx="1"/>
          </p:nvPr>
        </p:nvPicPr>
        <p:blipFill>
          <a:blip r:embed="rId2"/>
          <a:srcRect/>
          <a:stretch>
            <a:fillRect/>
          </a:stretch>
        </p:blipFill>
        <p:spPr>
          <a:xfrm>
            <a:off x="1528763" y="2058988"/>
            <a:ext cx="4479925" cy="2978150"/>
          </a:xfrm>
        </p:spPr>
      </p:pic>
      <p:sp>
        <p:nvSpPr>
          <p:cNvPr id="67587" name="内容占位符 3"/>
          <p:cNvSpPr>
            <a:spLocks noGrp="1"/>
          </p:cNvSpPr>
          <p:nvPr>
            <p:ph sz="half" idx="2"/>
          </p:nvPr>
        </p:nvSpPr>
        <p:spPr>
          <a:xfrm>
            <a:off x="6176963" y="1485900"/>
            <a:ext cx="4481512" cy="4124325"/>
          </a:xfrm>
        </p:spPr>
        <p:txBody>
          <a:bodyPr/>
          <a:lstStyle/>
          <a:p>
            <a:pPr eaLnBrk="1" hangingPunct="1"/>
            <a:endParaRPr lang="en-US" altLang="zh-CN" smtClean="0"/>
          </a:p>
          <a:p>
            <a:pPr eaLnBrk="1" hangingPunct="1">
              <a:lnSpc>
                <a:spcPct val="200000"/>
              </a:lnSpc>
            </a:pPr>
            <a:r>
              <a:rPr altLang="en-US" sz="2400" b="1" smtClean="0"/>
              <a:t>你为了多铲雪，知道要用棍子把雪压紧。</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标题 1"/>
          <p:cNvSpPr>
            <a:spLocks noGrp="1"/>
          </p:cNvSpPr>
          <p:nvPr>
            <p:ph type="title"/>
          </p:nvPr>
        </p:nvSpPr>
        <p:spPr/>
        <p:txBody>
          <a:bodyPr/>
          <a:lstStyle/>
          <a:p>
            <a:pPr algn="ctr" eaLnBrk="1" hangingPunct="1"/>
            <a:r>
              <a:rPr altLang="en-US" b="1" smtClean="0"/>
              <a:t>沟通的学习故事</a:t>
            </a:r>
            <a:endParaRPr altLang="en-US" smtClean="0"/>
          </a:p>
        </p:txBody>
      </p:sp>
      <p:pic>
        <p:nvPicPr>
          <p:cNvPr id="68610" name="内容占位符 4"/>
          <p:cNvPicPr>
            <a:picLocks noGrp="1" noChangeAspect="1"/>
          </p:cNvPicPr>
          <p:nvPr>
            <p:ph sz="half" idx="1"/>
          </p:nvPr>
        </p:nvPicPr>
        <p:blipFill>
          <a:blip r:embed="rId2"/>
          <a:srcRect/>
          <a:stretch>
            <a:fillRect/>
          </a:stretch>
        </p:blipFill>
        <p:spPr>
          <a:xfrm>
            <a:off x="1528763" y="2058988"/>
            <a:ext cx="4479925" cy="2978150"/>
          </a:xfrm>
        </p:spPr>
      </p:pic>
      <p:sp>
        <p:nvSpPr>
          <p:cNvPr id="68611" name="内容占位符 3"/>
          <p:cNvSpPr>
            <a:spLocks noGrp="1"/>
          </p:cNvSpPr>
          <p:nvPr>
            <p:ph sz="half" idx="2"/>
          </p:nvPr>
        </p:nvSpPr>
        <p:spPr>
          <a:xfrm>
            <a:off x="6176963" y="1485900"/>
            <a:ext cx="4481512" cy="4124325"/>
          </a:xfrm>
        </p:spPr>
        <p:txBody>
          <a:bodyPr/>
          <a:lstStyle/>
          <a:p>
            <a:pPr eaLnBrk="1" hangingPunct="1"/>
            <a:endParaRPr lang="en-US" altLang="zh-CN" smtClean="0"/>
          </a:p>
          <a:p>
            <a:pPr eaLnBrk="1" hangingPunct="1"/>
            <a:endParaRPr lang="en-US" altLang="zh-CN" smtClean="0"/>
          </a:p>
          <a:p>
            <a:pPr eaLnBrk="1" hangingPunct="1">
              <a:lnSpc>
                <a:spcPct val="150000"/>
              </a:lnSpc>
            </a:pPr>
            <a:r>
              <a:rPr altLang="en-US" sz="2400" b="1" smtClean="0"/>
              <a:t>但你发现，这根棍子断了，你专注地看着棍子，探索着如何用这残余的棍子继续压雪。</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标题 1"/>
          <p:cNvSpPr>
            <a:spLocks noGrp="1"/>
          </p:cNvSpPr>
          <p:nvPr>
            <p:ph type="title"/>
          </p:nvPr>
        </p:nvSpPr>
        <p:spPr/>
        <p:txBody>
          <a:bodyPr/>
          <a:lstStyle/>
          <a:p>
            <a:pPr algn="ctr" eaLnBrk="1" hangingPunct="1"/>
            <a:r>
              <a:rPr altLang="en-US" b="1" smtClean="0"/>
              <a:t>沟通的学习故事</a:t>
            </a:r>
            <a:endParaRPr altLang="en-US" smtClean="0"/>
          </a:p>
        </p:txBody>
      </p:sp>
      <p:pic>
        <p:nvPicPr>
          <p:cNvPr id="69634" name="内容占位符 4"/>
          <p:cNvPicPr>
            <a:picLocks noGrp="1" noChangeAspect="1"/>
          </p:cNvPicPr>
          <p:nvPr>
            <p:ph sz="half" idx="1"/>
          </p:nvPr>
        </p:nvPicPr>
        <p:blipFill>
          <a:blip r:embed="rId2"/>
          <a:srcRect/>
          <a:stretch>
            <a:fillRect/>
          </a:stretch>
        </p:blipFill>
        <p:spPr>
          <a:xfrm>
            <a:off x="1528763" y="2058988"/>
            <a:ext cx="4479925" cy="2978150"/>
          </a:xfrm>
        </p:spPr>
      </p:pic>
      <p:sp>
        <p:nvSpPr>
          <p:cNvPr id="69635" name="内容占位符 3"/>
          <p:cNvSpPr>
            <a:spLocks noGrp="1"/>
          </p:cNvSpPr>
          <p:nvPr>
            <p:ph sz="half" idx="2"/>
          </p:nvPr>
        </p:nvSpPr>
        <p:spPr>
          <a:xfrm>
            <a:off x="6176963" y="1485900"/>
            <a:ext cx="4481512" cy="4124325"/>
          </a:xfrm>
        </p:spPr>
        <p:txBody>
          <a:bodyPr/>
          <a:lstStyle/>
          <a:p>
            <a:pPr eaLnBrk="1" hangingPunct="1"/>
            <a:endParaRPr lang="en-US" altLang="zh-CN" smtClean="0"/>
          </a:p>
          <a:p>
            <a:pPr eaLnBrk="1" hangingPunct="1">
              <a:lnSpc>
                <a:spcPct val="200000"/>
              </a:lnSpc>
            </a:pPr>
            <a:r>
              <a:rPr altLang="en-US" sz="2400" b="1" smtClean="0"/>
              <a:t>向同伴求助，借用他们手中的工具继续铲雪和压雪。</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标题 1"/>
          <p:cNvSpPr>
            <a:spLocks noGrp="1"/>
          </p:cNvSpPr>
          <p:nvPr>
            <p:ph type="title"/>
          </p:nvPr>
        </p:nvSpPr>
        <p:spPr/>
        <p:txBody>
          <a:bodyPr/>
          <a:lstStyle/>
          <a:p>
            <a:pPr algn="ctr" eaLnBrk="1" hangingPunct="1"/>
            <a:r>
              <a:rPr altLang="en-US" b="1" smtClean="0"/>
              <a:t>沟通的学习故事</a:t>
            </a:r>
            <a:endParaRPr altLang="en-US" smtClean="0"/>
          </a:p>
        </p:txBody>
      </p:sp>
      <p:pic>
        <p:nvPicPr>
          <p:cNvPr id="70658" name="内容占位符 4"/>
          <p:cNvPicPr>
            <a:picLocks noGrp="1" noChangeAspect="1"/>
          </p:cNvPicPr>
          <p:nvPr>
            <p:ph sz="half" idx="1"/>
          </p:nvPr>
        </p:nvPicPr>
        <p:blipFill>
          <a:blip r:embed="rId2"/>
          <a:srcRect/>
          <a:stretch>
            <a:fillRect/>
          </a:stretch>
        </p:blipFill>
        <p:spPr>
          <a:xfrm>
            <a:off x="1528763" y="2058988"/>
            <a:ext cx="4479925" cy="2978150"/>
          </a:xfrm>
        </p:spPr>
      </p:pic>
      <p:sp>
        <p:nvSpPr>
          <p:cNvPr id="70659" name="内容占位符 3"/>
          <p:cNvSpPr>
            <a:spLocks noGrp="1"/>
          </p:cNvSpPr>
          <p:nvPr>
            <p:ph sz="half" idx="2"/>
          </p:nvPr>
        </p:nvSpPr>
        <p:spPr>
          <a:xfrm>
            <a:off x="6176963" y="1485900"/>
            <a:ext cx="4827587" cy="4124325"/>
          </a:xfrm>
        </p:spPr>
        <p:txBody>
          <a:bodyPr/>
          <a:lstStyle/>
          <a:p>
            <a:pPr eaLnBrk="1" hangingPunct="1"/>
            <a:endParaRPr lang="en-US" altLang="zh-CN" smtClean="0"/>
          </a:p>
          <a:p>
            <a:pPr eaLnBrk="1" hangingPunct="1">
              <a:lnSpc>
                <a:spcPct val="150000"/>
              </a:lnSpc>
            </a:pPr>
            <a:r>
              <a:rPr altLang="en-US" b="1" smtClean="0"/>
              <a:t>你终于铲了你觉得可以盖小房子的雪了。</a:t>
            </a:r>
            <a:endParaRPr lang="en-US" altLang="zh-CN" b="1" smtClean="0"/>
          </a:p>
          <a:p>
            <a:pPr eaLnBrk="1" hangingPunct="1">
              <a:lnSpc>
                <a:spcPct val="150000"/>
              </a:lnSpc>
            </a:pPr>
            <a:r>
              <a:rPr lang="en-US" altLang="zh-CN" b="1" smtClean="0"/>
              <a:t> </a:t>
            </a:r>
            <a:r>
              <a:rPr altLang="en-US" b="1" smtClean="0"/>
              <a:t>我问你：为啥铲这么多血呀？</a:t>
            </a:r>
            <a:endParaRPr lang="en-US" altLang="zh-CN" b="1" smtClean="0"/>
          </a:p>
          <a:p>
            <a:pPr eaLnBrk="1" hangingPunct="1">
              <a:lnSpc>
                <a:spcPct val="150000"/>
              </a:lnSpc>
            </a:pPr>
            <a:r>
              <a:rPr altLang="en-US" b="1" smtClean="0"/>
              <a:t>你告诉我：这是为最喜欢的小朋友小古丽盖小房子的。</a:t>
            </a:r>
            <a:endParaRPr lang="en-US" altLang="zh-CN" b="1" smtClean="0"/>
          </a:p>
          <a:p>
            <a:pPr eaLnBrk="1" hangingPunct="1">
              <a:lnSpc>
                <a:spcPct val="150000"/>
              </a:lnSpc>
            </a:pPr>
            <a:r>
              <a:rPr altLang="en-US" b="1" smtClean="0"/>
              <a:t>你对同伴关心和微笑让我感到无比温暖</a:t>
            </a:r>
            <a:r>
              <a:rPr altLang="en-US" smtClean="0"/>
              <a:t>。</a:t>
            </a:r>
            <a:endParaRPr lang="en-US" altLang="zh-CN" smtClean="0"/>
          </a:p>
          <a:p>
            <a:pPr eaLnBrk="1" hangingPunct="1"/>
            <a:endParaRPr altLang="en-US" smtClean="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idx="4294967295"/>
          </p:nvPr>
        </p:nvSpPr>
        <p:spPr/>
        <p:txBody>
          <a:bodyPr/>
          <a:lstStyle/>
          <a:p>
            <a:endParaRPr altLang="en-US" smtClean="0"/>
          </a:p>
        </p:txBody>
      </p:sp>
      <p:sp>
        <p:nvSpPr>
          <p:cNvPr id="71682" name="Rectangle 3"/>
          <p:cNvSpPr>
            <a:spLocks noGrp="1"/>
          </p:cNvSpPr>
          <p:nvPr>
            <p:ph type="body" idx="4294967295"/>
          </p:nvPr>
        </p:nvSpPr>
        <p:spPr/>
        <p:txBody>
          <a:bodyPr/>
          <a:lstStyle/>
          <a:p>
            <a:endParaRPr altLang="en-US" smtClean="0"/>
          </a:p>
        </p:txBody>
      </p:sp>
      <p:sp>
        <p:nvSpPr>
          <p:cNvPr id="2" name="心形 1"/>
          <p:cNvSpPr/>
          <p:nvPr/>
        </p:nvSpPr>
        <p:spPr>
          <a:xfrm>
            <a:off x="2484438" y="495300"/>
            <a:ext cx="6991350" cy="535781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内容占位符 2"/>
          <p:cNvSpPr txBox="1">
            <a:spLocks/>
          </p:cNvSpPr>
          <p:nvPr/>
        </p:nvSpPr>
        <p:spPr bwMode="auto">
          <a:xfrm>
            <a:off x="4779963" y="2451100"/>
            <a:ext cx="2266950" cy="1800225"/>
          </a:xfrm>
          <a:prstGeom prst="rect">
            <a:avLst/>
          </a:prstGeom>
          <a:solidFill>
            <a:srgbClr val="FF0000"/>
          </a:solidFill>
          <a:ln w="9525">
            <a:noFill/>
            <a:miter lim="800000"/>
            <a:headEnd/>
            <a:tailEnd/>
          </a:ln>
        </p:spPr>
        <p:txBody>
          <a:bodyPr/>
          <a:lstStyle/>
          <a:p>
            <a:pPr algn="ctr">
              <a:lnSpc>
                <a:spcPts val="3800"/>
              </a:lnSpc>
              <a:spcBef>
                <a:spcPct val="20000"/>
              </a:spcBef>
              <a:defRPr/>
            </a:pPr>
            <a:r>
              <a:rPr lang="zh-CN" altLang="en-US" sz="3200" kern="0" dirty="0">
                <a:latin typeface="黑体" pitchFamily="49" charset="-122"/>
                <a:ea typeface="黑体" pitchFamily="49" charset="-122"/>
              </a:rPr>
              <a:t>动心看儿童</a:t>
            </a:r>
            <a:endParaRPr lang="en-US" altLang="zh-CN" sz="3200" kern="0" dirty="0">
              <a:latin typeface="黑体" pitchFamily="49" charset="-122"/>
              <a:ea typeface="黑体" pitchFamily="49" charset="-122"/>
            </a:endParaRPr>
          </a:p>
          <a:p>
            <a:pPr algn="ctr">
              <a:lnSpc>
                <a:spcPts val="3800"/>
              </a:lnSpc>
              <a:spcBef>
                <a:spcPct val="20000"/>
              </a:spcBef>
              <a:defRPr/>
            </a:pPr>
            <a:r>
              <a:rPr lang="zh-CN" altLang="en-US" sz="3200" kern="0" dirty="0">
                <a:latin typeface="黑体" pitchFamily="49" charset="-122"/>
                <a:ea typeface="黑体" pitchFamily="49" charset="-122"/>
              </a:rPr>
              <a:t>用心做教师</a:t>
            </a:r>
            <a:endParaRPr lang="en-US" altLang="zh-CN" sz="3200" kern="0" dirty="0">
              <a:latin typeface="黑体" pitchFamily="49" charset="-122"/>
              <a:ea typeface="黑体" pitchFamily="49" charset="-122"/>
            </a:endParaRPr>
          </a:p>
          <a:p>
            <a:pPr algn="ctr">
              <a:lnSpc>
                <a:spcPts val="3800"/>
              </a:lnSpc>
              <a:spcBef>
                <a:spcPct val="20000"/>
              </a:spcBef>
              <a:defRPr/>
            </a:pPr>
            <a:r>
              <a:rPr lang="zh-CN" altLang="en-US" sz="3200" kern="0" dirty="0">
                <a:latin typeface="黑体" pitchFamily="49" charset="-122"/>
                <a:ea typeface="黑体" pitchFamily="49" charset="-122"/>
              </a:rPr>
              <a:t>走心成教育</a:t>
            </a:r>
            <a:endParaRPr lang="en-US" altLang="zh-CN" sz="2400" kern="0" dirty="0">
              <a:latin typeface="+mn-lt"/>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标题 1"/>
          <p:cNvSpPr>
            <a:spLocks noGrp="1" noChangeArrowheads="1"/>
          </p:cNvSpPr>
          <p:nvPr>
            <p:ph type="ctrTitle"/>
          </p:nvPr>
        </p:nvSpPr>
        <p:spPr>
          <a:xfrm>
            <a:off x="3648075" y="1628775"/>
            <a:ext cx="7007225" cy="1930400"/>
          </a:xfrm>
        </p:spPr>
        <p:txBody>
          <a:bodyPr anchor="t"/>
          <a:lstStyle/>
          <a:p>
            <a:pPr eaLnBrk="1" hangingPunct="1"/>
            <a:r>
              <a:rPr lang="en-US" altLang="zh-CN" sz="4900" b="1" smtClean="0"/>
              <a:t/>
            </a:r>
            <a:br>
              <a:rPr lang="en-US" altLang="zh-CN" sz="4900" b="1" smtClean="0"/>
            </a:br>
            <a:r>
              <a:rPr lang="en-US" altLang="zh-CN" sz="4900" b="1" smtClean="0"/>
              <a:t/>
            </a:r>
            <a:br>
              <a:rPr lang="en-US" altLang="zh-CN" sz="4900" b="1" smtClean="0"/>
            </a:br>
            <a:r>
              <a:rPr altLang="en-US" sz="4900" b="1" smtClean="0"/>
              <a:t>谢谢大家！</a:t>
            </a:r>
            <a:endParaRPr altLang="zh-CN" sz="4900" b="1" smtClean="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副标题 2"/>
          <p:cNvSpPr>
            <a:spLocks noGrp="1" noChangeArrowheads="1"/>
          </p:cNvSpPr>
          <p:nvPr>
            <p:ph type="subTitle" idx="4294967295"/>
            <p:custDataLst>
              <p:tags r:id="rId2"/>
            </p:custDataLst>
          </p:nvPr>
        </p:nvSpPr>
        <p:spPr>
          <a:xfrm>
            <a:off x="1038225" y="1447800"/>
            <a:ext cx="10136188" cy="4137025"/>
          </a:xfrm>
        </p:spPr>
        <p:txBody>
          <a:bodyPr/>
          <a:lstStyle/>
          <a:p>
            <a:pPr marL="44450" indent="0" eaLnBrk="1" hangingPunct="1">
              <a:buFont typeface="Arial" charset="0"/>
              <a:buNone/>
            </a:pPr>
            <a:r>
              <a:rPr altLang="en-US" sz="2800" smtClean="0">
                <a:latin typeface="宋体" charset="-122"/>
                <a:ea typeface="宋体" charset="-122"/>
              </a:rPr>
              <a:t>学习故事，不仅仅是一个故事</a:t>
            </a:r>
          </a:p>
          <a:p>
            <a:pPr marL="44450" indent="0" eaLnBrk="1" hangingPunct="1">
              <a:buFont typeface="Arial" charset="0"/>
              <a:buNone/>
            </a:pPr>
            <a:r>
              <a:rPr altLang="en-US" sz="2800" smtClean="0">
                <a:latin typeface="宋体" charset="-122"/>
                <a:ea typeface="宋体" charset="-122"/>
              </a:rPr>
              <a:t>学习故事，是一种用叙事的方式进行形成性评价的体系。学习故事是作为基于发现幼儿的长处与优点，欣赏、接纳幼儿的一种新型的评价方式。</a:t>
            </a:r>
          </a:p>
          <a:p>
            <a:pPr marL="44450" indent="0" eaLnBrk="1" hangingPunct="1">
              <a:buFont typeface="Arial" charset="0"/>
              <a:buNone/>
            </a:pPr>
            <a:r>
              <a:rPr altLang="en-US" sz="2800" smtClean="0">
                <a:latin typeface="宋体" charset="-122"/>
                <a:ea typeface="宋体" charset="-122"/>
              </a:rPr>
              <a:t>学习故事，展现了每个儿童学习过程中的哇时刻，是一系列高质量的</a:t>
            </a:r>
            <a:r>
              <a:rPr lang="en-US" altLang="zh-CN" sz="2800" smtClean="0">
                <a:latin typeface="宋体" charset="-122"/>
                <a:ea typeface="宋体" charset="-122"/>
              </a:rPr>
              <a:t>“</a:t>
            </a:r>
            <a:r>
              <a:rPr altLang="en-US" sz="2800" smtClean="0">
                <a:latin typeface="宋体" charset="-122"/>
                <a:ea typeface="宋体" charset="-122"/>
              </a:rPr>
              <a:t>快照</a:t>
            </a:r>
            <a:r>
              <a:rPr lang="en-US" altLang="zh-CN" sz="2800" smtClean="0">
                <a:latin typeface="宋体" charset="-122"/>
                <a:ea typeface="宋体" charset="-122"/>
              </a:rPr>
              <a:t>”</a:t>
            </a:r>
            <a:r>
              <a:rPr altLang="en-US" sz="2800" smtClean="0">
                <a:latin typeface="宋体" charset="-122"/>
                <a:ea typeface="宋体" charset="-122"/>
              </a:rPr>
              <a:t>或记录下来的小片段。</a:t>
            </a:r>
          </a:p>
          <a:p>
            <a:pPr marL="44450" indent="0" eaLnBrk="1" hangingPunct="1">
              <a:buFont typeface="Arial" charset="0"/>
              <a:buNone/>
            </a:pPr>
            <a:r>
              <a:rPr altLang="en-US" sz="2800" smtClean="0">
                <a:latin typeface="宋体" charset="-122"/>
                <a:ea typeface="宋体" charset="-122"/>
              </a:rPr>
              <a:t>在故事里，儿童展现出一种或多种有助于学习的心智和行为倾向。</a:t>
            </a:r>
          </a:p>
        </p:txBody>
      </p:sp>
      <p:sp>
        <p:nvSpPr>
          <p:cNvPr id="2" name="标题 1"/>
          <p:cNvSpPr>
            <a:spLocks noGrp="1"/>
          </p:cNvSpPr>
          <p:nvPr>
            <p:ph type="title" idx="4294967295" hasCustomPrompt="1"/>
            <p:custDataLst>
              <p:tags r:id="rId3"/>
            </p:custDataLst>
          </p:nvPr>
        </p:nvSpPr>
        <p:spPr>
          <a:xfrm>
            <a:off x="527473" y="404494"/>
            <a:ext cx="8763846" cy="1014096"/>
          </a:xfrm>
        </p:spPr>
        <p:txBody>
          <a:bodyPr rtlCol="0">
            <a:normAutofit/>
            <a:scene3d>
              <a:camera prst="orthographicFront"/>
              <a:lightRig rig="threePt" dir="t"/>
            </a:scene3d>
          </a:bodyPr>
          <a:lstStyle/>
          <a:p>
            <a:pPr eaLnBrk="1" fontAlgn="auto" hangingPunct="1">
              <a:defRPr/>
            </a:pPr>
            <a:r>
              <a:rPr altLang="en-US" sz="4400" noProof="1">
                <a:solidFill>
                  <a:schemeClr val="accent1">
                    <a:lumMod val="75000"/>
                  </a:schemeClr>
                </a:solidFill>
                <a:latin typeface="+mj-lt"/>
              </a:rPr>
              <a:t>一、什么是学习故事？</a:t>
            </a:r>
          </a:p>
        </p:txBody>
      </p:sp>
    </p:spTree>
    <p:custDataLst>
      <p:tags r:id="rId1"/>
    </p:custData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副标题 2"/>
          <p:cNvSpPr>
            <a:spLocks noGrp="1"/>
          </p:cNvSpPr>
          <p:nvPr>
            <p:ph type="subTitle" idx="4294967295"/>
            <p:custDataLst>
              <p:tags r:id="rId2"/>
            </p:custDataLst>
          </p:nvPr>
        </p:nvSpPr>
        <p:spPr>
          <a:xfrm>
            <a:off x="1346200" y="1323975"/>
            <a:ext cx="9345613" cy="4475163"/>
          </a:xfrm>
        </p:spPr>
        <p:txBody>
          <a:bodyPr/>
          <a:lstStyle/>
          <a:p>
            <a:pPr marL="44450" indent="0" eaLnBrk="1" hangingPunct="1">
              <a:lnSpc>
                <a:spcPct val="90000"/>
              </a:lnSpc>
              <a:buFont typeface="Arial" charset="0"/>
              <a:buNone/>
            </a:pPr>
            <a:r>
              <a:rPr altLang="en-US" sz="3300" smtClean="0">
                <a:latin typeface="宋体" charset="-122"/>
                <a:ea typeface="宋体" charset="-122"/>
              </a:rPr>
              <a:t>两者都是用叙事的方式让儿童的学习具体可见，它们之间可能存在的区别之一就在于是由什么样的儿童观和教育价值取向引领的记录和评价。</a:t>
            </a:r>
          </a:p>
          <a:p>
            <a:pPr marL="44450" indent="0" eaLnBrk="1" hangingPunct="1">
              <a:lnSpc>
                <a:spcPct val="90000"/>
              </a:lnSpc>
              <a:buFont typeface="Arial" charset="0"/>
              <a:buNone/>
            </a:pPr>
            <a:r>
              <a:rPr altLang="en-US" sz="3300" smtClean="0">
                <a:latin typeface="宋体" charset="-122"/>
                <a:ea typeface="宋体" charset="-122"/>
              </a:rPr>
              <a:t>学习故事，倡导的儿童观是相信每一个儿童都是“有能力、有自信的学习者和沟通者”、从“找差距”到“发现优点、能做的和兴趣”。</a:t>
            </a:r>
            <a:r>
              <a:rPr altLang="en-US" sz="3000" smtClean="0">
                <a:latin typeface="宋体" charset="-122"/>
                <a:ea typeface="宋体" charset="-122"/>
              </a:rPr>
              <a:t>  </a:t>
            </a:r>
          </a:p>
          <a:p>
            <a:pPr marL="44450" indent="0" eaLnBrk="1" hangingPunct="1">
              <a:lnSpc>
                <a:spcPct val="90000"/>
              </a:lnSpc>
              <a:buFont typeface="Arial" charset="0"/>
              <a:buNone/>
            </a:pPr>
            <a:r>
              <a:rPr altLang="en-US" sz="2400" smtClean="0"/>
              <a:t>         </a:t>
            </a:r>
            <a:r>
              <a:rPr altLang="en-US" sz="8000" smtClean="0">
                <a:solidFill>
                  <a:srgbClr val="FF0000"/>
                </a:solidFill>
              </a:rPr>
              <a:t>“哇时刻”</a:t>
            </a:r>
          </a:p>
        </p:txBody>
      </p:sp>
      <p:sp>
        <p:nvSpPr>
          <p:cNvPr id="2" name="标题 1"/>
          <p:cNvSpPr>
            <a:spLocks noGrp="1"/>
          </p:cNvSpPr>
          <p:nvPr>
            <p:ph type="title" idx="4294967295" hasCustomPrompt="1"/>
            <p:custDataLst>
              <p:tags r:id="rId3"/>
            </p:custDataLst>
          </p:nvPr>
        </p:nvSpPr>
        <p:spPr>
          <a:xfrm>
            <a:off x="562822" y="332423"/>
            <a:ext cx="10126663" cy="847725"/>
          </a:xfrm>
        </p:spPr>
        <p:txBody>
          <a:bodyPr rtlCol="0">
            <a:normAutofit/>
            <a:scene3d>
              <a:camera prst="orthographicFront"/>
              <a:lightRig rig="threePt" dir="t"/>
            </a:scene3d>
          </a:bodyPr>
          <a:lstStyle/>
          <a:p>
            <a:pPr eaLnBrk="1" fontAlgn="auto" hangingPunct="1">
              <a:defRPr/>
            </a:pPr>
            <a:r>
              <a:rPr altLang="en-US" sz="4400" noProof="1">
                <a:solidFill>
                  <a:schemeClr val="accent1">
                    <a:lumMod val="75000"/>
                  </a:schemeClr>
                </a:solidFill>
                <a:latin typeface="+mj-lt"/>
              </a:rPr>
              <a:t>二、学习故事与观察记录</a:t>
            </a:r>
          </a:p>
        </p:txBody>
      </p:sp>
    </p:spTree>
    <p:custDataLst>
      <p:tags r:id="rId1"/>
    </p:custData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副标题 2"/>
          <p:cNvSpPr>
            <a:spLocks noGrp="1" noChangeArrowheads="1"/>
          </p:cNvSpPr>
          <p:nvPr>
            <p:ph type="subTitle" idx="4294967295"/>
            <p:custDataLst>
              <p:tags r:id="rId2"/>
            </p:custDataLst>
          </p:nvPr>
        </p:nvSpPr>
        <p:spPr>
          <a:xfrm>
            <a:off x="576263" y="1487488"/>
            <a:ext cx="10460037" cy="4249737"/>
          </a:xfrm>
        </p:spPr>
        <p:txBody>
          <a:bodyPr/>
          <a:lstStyle/>
          <a:p>
            <a:pPr marL="44450" indent="0" eaLnBrk="1" hangingPunct="1">
              <a:buFont typeface="Arial" charset="0"/>
              <a:buNone/>
            </a:pPr>
            <a:r>
              <a:rPr altLang="en-US" sz="3600" b="1" smtClean="0">
                <a:latin typeface="宋体" charset="-122"/>
                <a:ea typeface="宋体" charset="-122"/>
              </a:rPr>
              <a:t>心智倾向（学习品质）</a:t>
            </a:r>
          </a:p>
          <a:p>
            <a:pPr marL="44450" indent="0" eaLnBrk="1" hangingPunct="1">
              <a:buFont typeface="Arial" charset="0"/>
              <a:buNone/>
            </a:pPr>
            <a:r>
              <a:rPr lang="en-US" altLang="zh-CN" sz="3600" b="1" smtClean="0">
                <a:latin typeface="宋体" charset="-122"/>
                <a:ea typeface="宋体" charset="-122"/>
              </a:rPr>
              <a:t>---</a:t>
            </a:r>
            <a:r>
              <a:rPr altLang="en-US" sz="3600" b="1" smtClean="0">
                <a:latin typeface="宋体" charset="-122"/>
                <a:ea typeface="宋体" charset="-122"/>
              </a:rPr>
              <a:t>勇气、好奇心、信任、好玩、坚持、自信、责任等</a:t>
            </a:r>
          </a:p>
          <a:p>
            <a:pPr marL="44450" indent="0" eaLnBrk="1" hangingPunct="1">
              <a:buFont typeface="Arial" charset="0"/>
              <a:buNone/>
            </a:pPr>
            <a:r>
              <a:rPr altLang="en-US" sz="3600" b="1" smtClean="0">
                <a:latin typeface="宋体" charset="-122"/>
                <a:ea typeface="宋体" charset="-122"/>
              </a:rPr>
              <a:t>儿童正在发展的理论</a:t>
            </a:r>
          </a:p>
          <a:p>
            <a:pPr marL="44450" indent="0" eaLnBrk="1" hangingPunct="1">
              <a:buFont typeface="Arial" charset="0"/>
              <a:buNone/>
            </a:pPr>
            <a:r>
              <a:rPr lang="en-US" altLang="zh-CN" sz="3600" b="1" smtClean="0">
                <a:latin typeface="宋体" charset="-122"/>
                <a:ea typeface="宋体" charset="-122"/>
              </a:rPr>
              <a:t>----</a:t>
            </a:r>
            <a:r>
              <a:rPr altLang="en-US" sz="3600" b="1" smtClean="0">
                <a:latin typeface="宋体" charset="-122"/>
                <a:ea typeface="宋体" charset="-122"/>
              </a:rPr>
              <a:t>跟经验相关的</a:t>
            </a:r>
          </a:p>
        </p:txBody>
      </p:sp>
      <p:sp>
        <p:nvSpPr>
          <p:cNvPr id="2" name="标题 1"/>
          <p:cNvSpPr>
            <a:spLocks noGrp="1"/>
          </p:cNvSpPr>
          <p:nvPr>
            <p:ph type="title" idx="4294967295" hasCustomPrompt="1"/>
            <p:custDataLst>
              <p:tags r:id="rId3"/>
            </p:custDataLst>
          </p:nvPr>
        </p:nvSpPr>
        <p:spPr>
          <a:xfrm>
            <a:off x="1620809" y="11428"/>
            <a:ext cx="9138291" cy="1211419"/>
          </a:xfrm>
        </p:spPr>
        <p:txBody>
          <a:bodyPr rtlCol="0">
            <a:normAutofit fontScale="90000"/>
            <a:scene3d>
              <a:camera prst="orthographicFront"/>
              <a:lightRig rig="threePt" dir="t"/>
            </a:scene3d>
          </a:bodyPr>
          <a:lstStyle/>
          <a:p>
            <a:pPr eaLnBrk="1" fontAlgn="auto" hangingPunct="1">
              <a:defRPr/>
            </a:pPr>
            <a:r>
              <a:rPr altLang="en-US" sz="4400" noProof="1">
                <a:solidFill>
                  <a:schemeClr val="accent1">
                    <a:lumMod val="75000"/>
                  </a:schemeClr>
                </a:solidFill>
                <a:latin typeface="+mj-lt"/>
              </a:rPr>
              <a:t>二、学习故事中教师要重视什么？</a:t>
            </a:r>
          </a:p>
        </p:txBody>
      </p:sp>
    </p:spTree>
    <p:custDataLst>
      <p:tags r:id="rId1"/>
    </p:custData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副标题 2"/>
          <p:cNvSpPr>
            <a:spLocks noGrp="1" noChangeArrowheads="1"/>
          </p:cNvSpPr>
          <p:nvPr>
            <p:ph type="subTitle" idx="4294967295"/>
            <p:custDataLst>
              <p:tags r:id="rId2"/>
            </p:custDataLst>
          </p:nvPr>
        </p:nvSpPr>
        <p:spPr>
          <a:xfrm>
            <a:off x="1587500" y="1846263"/>
            <a:ext cx="8586788" cy="3040062"/>
          </a:xfrm>
        </p:spPr>
        <p:txBody>
          <a:bodyPr/>
          <a:lstStyle/>
          <a:p>
            <a:pPr marL="44450" indent="0" eaLnBrk="1" hangingPunct="1">
              <a:buFont typeface="Arial" charset="0"/>
              <a:buNone/>
            </a:pPr>
            <a:r>
              <a:rPr altLang="en-US" sz="3200" smtClean="0"/>
              <a:t>学习故事</a:t>
            </a:r>
          </a:p>
          <a:p>
            <a:pPr marL="44450" indent="0" eaLnBrk="1" hangingPunct="1">
              <a:buFont typeface="Arial" charset="0"/>
              <a:buNone/>
            </a:pPr>
            <a:r>
              <a:rPr lang="en-US" altLang="zh-CN" sz="3200" smtClean="0"/>
              <a:t>---</a:t>
            </a:r>
            <a:r>
              <a:rPr altLang="en-US" sz="3200" smtClean="0"/>
              <a:t>向幼儿和家长分享幼儿在园所发生的令人感动的学习时刻，帮助家长和幼儿建构起幼儿是有能力的、有自信的学习者和沟通者的形象。</a:t>
            </a:r>
          </a:p>
        </p:txBody>
      </p:sp>
      <p:sp>
        <p:nvSpPr>
          <p:cNvPr id="2" name="标题 1"/>
          <p:cNvSpPr>
            <a:spLocks noGrp="1"/>
          </p:cNvSpPr>
          <p:nvPr>
            <p:ph type="title" idx="4294967295" hasCustomPrompt="1"/>
            <p:custDataLst>
              <p:tags r:id="rId3"/>
            </p:custDataLst>
          </p:nvPr>
        </p:nvSpPr>
        <p:spPr>
          <a:xfrm>
            <a:off x="719138" y="332740"/>
            <a:ext cx="8763847" cy="988060"/>
          </a:xfrm>
        </p:spPr>
        <p:txBody>
          <a:bodyPr rtlCol="0">
            <a:normAutofit/>
            <a:scene3d>
              <a:camera prst="orthographicFront"/>
              <a:lightRig rig="threePt" dir="t"/>
            </a:scene3d>
          </a:bodyPr>
          <a:lstStyle/>
          <a:p>
            <a:pPr eaLnBrk="1" fontAlgn="auto" hangingPunct="1">
              <a:defRPr/>
            </a:pPr>
            <a:r>
              <a:rPr altLang="en-US" sz="4400" noProof="1">
                <a:solidFill>
                  <a:schemeClr val="accent1">
                    <a:lumMod val="75000"/>
                  </a:schemeClr>
                </a:solidFill>
                <a:latin typeface="+mj-lt"/>
              </a:rPr>
              <a:t>三、学习故事的意义</a:t>
            </a:r>
          </a:p>
        </p:txBody>
      </p:sp>
    </p:spTree>
    <p:custDataLst>
      <p:tags r:id="rId1"/>
    </p:custData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副标题 2"/>
          <p:cNvSpPr>
            <a:spLocks noGrp="1" noChangeArrowheads="1"/>
          </p:cNvSpPr>
          <p:nvPr>
            <p:ph type="subTitle" idx="4294967295"/>
            <p:custDataLst>
              <p:tags r:id="rId2"/>
            </p:custDataLst>
          </p:nvPr>
        </p:nvSpPr>
        <p:spPr>
          <a:xfrm>
            <a:off x="787400" y="942975"/>
            <a:ext cx="11171238" cy="5046663"/>
          </a:xfrm>
        </p:spPr>
        <p:txBody>
          <a:bodyPr/>
          <a:lstStyle/>
          <a:p>
            <a:pPr marL="44450" indent="0" eaLnBrk="1" hangingPunct="1">
              <a:lnSpc>
                <a:spcPts val="3000"/>
              </a:lnSpc>
              <a:buFont typeface="Arial" charset="0"/>
              <a:buNone/>
            </a:pPr>
            <a:r>
              <a:rPr altLang="en-US" b="1" smtClean="0"/>
              <a:t>叙述的角度通常是采用第二人称“你（幼儿）”</a:t>
            </a:r>
          </a:p>
          <a:p>
            <a:pPr marL="44450" indent="0" eaLnBrk="1" hangingPunct="1">
              <a:lnSpc>
                <a:spcPts val="3000"/>
              </a:lnSpc>
              <a:buFont typeface="Arial" charset="0"/>
              <a:buNone/>
            </a:pPr>
            <a:r>
              <a:rPr altLang="en-US" b="1" smtClean="0">
                <a:sym typeface="Arial" charset="0"/>
              </a:rPr>
              <a:t>寻找哇时刻：</a:t>
            </a:r>
            <a:r>
              <a:rPr altLang="en-US" b="1" smtClean="0"/>
              <a:t>“蹲下来观察记录幼儿学习、分析判断幼儿学习和获得</a:t>
            </a:r>
          </a:p>
          <a:p>
            <a:pPr marL="44450" indent="0" eaLnBrk="1" hangingPunct="1">
              <a:lnSpc>
                <a:spcPts val="3000"/>
              </a:lnSpc>
              <a:buFont typeface="Arial" charset="0"/>
              <a:buNone/>
            </a:pPr>
            <a:r>
              <a:rPr altLang="en-US" b="1" smtClean="0">
                <a:sym typeface="Arial" charset="0"/>
              </a:rPr>
              <a:t>发生了什么：</a:t>
            </a:r>
            <a:r>
              <a:rPr altLang="en-US" b="1" smtClean="0"/>
              <a:t>主要描述儿童的实际行为及情景，回答“是什么”的问题。教师以视频、照片和文字等多种形式，采集幼儿在某一时间段或事件中的行为、语言和情绪等细节表现，并据此做观察描述记录，重点关注儿童能做的、感兴趣的事情。</a:t>
            </a:r>
          </a:p>
          <a:p>
            <a:pPr marL="44450" indent="0" eaLnBrk="1" hangingPunct="1">
              <a:lnSpc>
                <a:spcPts val="3000"/>
              </a:lnSpc>
              <a:buFont typeface="Arial" charset="0"/>
              <a:buNone/>
            </a:pPr>
            <a:r>
              <a:rPr altLang="en-US" b="1" smtClean="0"/>
              <a:t>学习了什么：教师对幼儿学习与发展状况进行分析、评价和反思。</a:t>
            </a:r>
          </a:p>
          <a:p>
            <a:pPr marL="44450" indent="0" eaLnBrk="1" hangingPunct="1">
              <a:lnSpc>
                <a:spcPts val="3000"/>
              </a:lnSpc>
              <a:buFont typeface="Arial" charset="0"/>
              <a:buNone/>
            </a:pPr>
            <a:r>
              <a:rPr altLang="en-US" b="1" smtClean="0"/>
              <a:t>回应部分”（下一步......？）：教师提出进一步促进和拓展幼儿学习与发展的设想和方案。</a:t>
            </a:r>
          </a:p>
        </p:txBody>
      </p:sp>
      <p:sp>
        <p:nvSpPr>
          <p:cNvPr id="2" name="标题 1"/>
          <p:cNvSpPr>
            <a:spLocks noGrp="1"/>
          </p:cNvSpPr>
          <p:nvPr>
            <p:ph type="title" idx="4294967295" hasCustomPrompt="1"/>
            <p:custDataLst>
              <p:tags r:id="rId3"/>
            </p:custDataLst>
          </p:nvPr>
        </p:nvSpPr>
        <p:spPr>
          <a:xfrm>
            <a:off x="527473" y="44450"/>
            <a:ext cx="9488065" cy="935354"/>
          </a:xfrm>
        </p:spPr>
        <p:txBody>
          <a:bodyPr rtlCol="0">
            <a:normAutofit/>
            <a:scene3d>
              <a:camera prst="orthographicFront"/>
              <a:lightRig rig="threePt" dir="t"/>
            </a:scene3d>
          </a:bodyPr>
          <a:lstStyle/>
          <a:p>
            <a:pPr eaLnBrk="1" fontAlgn="auto" hangingPunct="1">
              <a:defRPr/>
            </a:pPr>
            <a:r>
              <a:rPr altLang="en-US" sz="4400" noProof="1">
                <a:solidFill>
                  <a:schemeClr val="accent1">
                    <a:lumMod val="75000"/>
                  </a:schemeClr>
                </a:solidFill>
                <a:latin typeface="+mj-lt"/>
              </a:rPr>
              <a:t>四、怎样撰写学习故事</a:t>
            </a:r>
          </a:p>
        </p:txBody>
      </p:sp>
    </p:spTree>
    <p:custDataLst>
      <p:tags r:id="rId1"/>
    </p:custData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4"/>
          <p:cNvSpPr>
            <a:spLocks noGrp="1"/>
          </p:cNvSpPr>
          <p:nvPr>
            <p:ph type="title"/>
          </p:nvPr>
        </p:nvSpPr>
        <p:spPr>
          <a:xfrm>
            <a:off x="798513" y="155575"/>
            <a:ext cx="10512425" cy="2852738"/>
          </a:xfrm>
        </p:spPr>
        <p:txBody>
          <a:bodyPr/>
          <a:lstStyle/>
          <a:p>
            <a:pPr algn="ctr" eaLnBrk="1" hangingPunct="1"/>
            <a:r>
              <a:rPr altLang="en-US" b="1" smtClean="0"/>
              <a:t>初识学习故事</a:t>
            </a:r>
          </a:p>
        </p:txBody>
      </p:sp>
      <p:sp>
        <p:nvSpPr>
          <p:cNvPr id="27650" name="日期占位符 3"/>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2D8A7F-4E8E-484F-B778-50661ACFA511}" type="datetime1">
              <a:rPr altLang="en-US" smtClean="0"/>
              <a:pPr fontAlgn="base">
                <a:spcBef>
                  <a:spcPct val="0"/>
                </a:spcBef>
                <a:spcAft>
                  <a:spcPct val="0"/>
                </a:spcAft>
              </a:pPr>
              <a:t>2016/4/18</a:t>
            </a:fld>
            <a:endParaRPr lang="en-US" altLang="zh-CN" sz="1800" smtClean="0">
              <a:latin typeface="Arial" charset="0"/>
              <a:ea typeface="宋体" charset="-122"/>
            </a:endParaRP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3、8、11、15、16、19、25"/>
  <p:tag name="KSO_WM_TEMPLATE_CATEGORY" val="custom"/>
  <p:tag name="KSO_WM_TEMPLATE_INDEX" val="122"/>
  <p:tag name="KSO_WM_TAG_VERSION" val="1.0"/>
  <p:tag name="KSO_WM_SLIDE_ID" val="custom122_1"/>
  <p:tag name="KSO_WM_SLIDE_INDEX" val="1"/>
  <p:tag name="KSO_WM_SLIDE_ITEM_CNT" val="2"/>
  <p:tag name="KSO_WM_SLIDE_LAYOUT" val="a_b"/>
  <p:tag name="KSO_WM_SLIDE_LAYOUT_CNT" val="1_1"/>
  <p:tag name="KSO_WM_SLIDE_TYPE" val="title"/>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TEMPLATE_THUMBS_INDEX" val="1、3、8、11、15、16、19、25"/>
  <p:tag name="KSO_WM_TEMPLATE_CATEGORY" val="custom"/>
  <p:tag name="KSO_WM_TEMPLATE_INDEX" val="122"/>
  <p:tag name="KSO_WM_TAG_VERSION" val="1.0"/>
  <p:tag name="KSO_WM_SLIDE_ID" val="custom122_1"/>
  <p:tag name="KSO_WM_SLIDE_INDEX" val="1"/>
  <p:tag name="KSO_WM_SLIDE_ITEM_CNT" val="2"/>
  <p:tag name="KSO_WM_SLIDE_LAYOUT" val="a_b"/>
  <p:tag name="KSO_WM_SLIDE_LAYOUT_CNT" val="1_1"/>
  <p:tag name="KSO_WM_SLIDE_TYPE" val="title"/>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b*1"/>
  <p:tag name="KSO_WM_UNIT_TYPE" val="b"/>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a="http://schemas.openxmlformats.org/drawingml/2006/main" xmlns:r="http://schemas.openxmlformats.org/officeDocument/2006/relationships" xmlns:p="http://schemas.openxmlformats.org/presentationml/2006/main">
  <p:tag name="KSO_WM_TEMPLATE_THUMBS_INDEX" val="1、3、8、11、15、16、19、25"/>
  <p:tag name="KSO_WM_TEMPLATE_CATEGORY" val="custom"/>
  <p:tag name="KSO_WM_TEMPLATE_INDEX" val="122"/>
  <p:tag name="KSO_WM_TAG_VERSION" val="1.0"/>
  <p:tag name="KSO_WM_SLIDE_ID" val="custom122_1"/>
  <p:tag name="KSO_WM_SLIDE_INDEX" val="1"/>
  <p:tag name="KSO_WM_SLIDE_ITEM_CNT" val="2"/>
  <p:tag name="KSO_WM_SLIDE_LAYOUT" val="a_b"/>
  <p:tag name="KSO_WM_SLIDE_LAYOUT_CNT" val="1_1"/>
  <p:tag name="KSO_WM_SLIDE_TYPE" val="title"/>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b*1"/>
  <p:tag name="KSO_WM_UNIT_TYPE" val="b"/>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b*1"/>
  <p:tag name="KSO_WM_UNIT_TYPE" val="b"/>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4.xml><?xml version="1.0" encoding="utf-8"?>
<p:tagLst xmlns:a="http://schemas.openxmlformats.org/drawingml/2006/main" xmlns:r="http://schemas.openxmlformats.org/officeDocument/2006/relationships" xmlns:p="http://schemas.openxmlformats.org/presentationml/2006/main">
  <p:tag name="KSO_WM_TEMPLATE_THUMBS_INDEX" val="1、3、8、11、15、16、19、25"/>
  <p:tag name="KSO_WM_TEMPLATE_CATEGORY" val="custom"/>
  <p:tag name="KSO_WM_TEMPLATE_INDEX" val="122"/>
  <p:tag name="KSO_WM_TAG_VERSION" val="1.0"/>
  <p:tag name="KSO_WM_SLIDE_ID" val="custom122_1"/>
  <p:tag name="KSO_WM_SLIDE_INDEX" val="1"/>
  <p:tag name="KSO_WM_SLIDE_ITEM_CNT" val="2"/>
  <p:tag name="KSO_WM_SLIDE_LAYOUT" val="a_b"/>
  <p:tag name="KSO_WM_SLIDE_LAYOUT_CNT" val="1_1"/>
  <p:tag name="KSO_WM_SLIDE_TYPE" val="title"/>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b*1"/>
  <p:tag name="KSO_WM_UNIT_TYPE" val="b"/>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3、8、11、15、16、19、25"/>
  <p:tag name="KSO_WM_TEMPLATE_CATEGORY" val="custom"/>
  <p:tag name="KSO_WM_TEMPLATE_INDEX" val="122"/>
  <p:tag name="KSO_WM_TAG_VERSION" val="1.0"/>
  <p:tag name="KSO_WM_SLIDE_ID" val="custom122_1"/>
  <p:tag name="KSO_WM_SLIDE_INDEX" val="1"/>
  <p:tag name="KSO_WM_SLIDE_ITEM_CNT" val="2"/>
  <p:tag name="KSO_WM_SLIDE_LAYOUT" val="a_b"/>
  <p:tag name="KSO_WM_SLIDE_LAYOUT_CNT" val="1_1"/>
  <p:tag name="KSO_WM_SLIDE_TYPE" val="title"/>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b*1"/>
  <p:tag name="KSO_WM_UNIT_TYPE" val="b"/>
  <p:tag name="KSO_WM_UNIT_INDEX" val="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2"/>
  <p:tag name="KSO_WM_UNIT_ID" val="custom122_1*a*1"/>
  <p:tag name="KSO_WM_UNIT_TYPE" val="a"/>
  <p:tag name="KSO_WM_UNIT_INDEX" val="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秋季有趣演示文稿（宽屏）</Template>
  <TotalTime>34</TotalTime>
  <Words>1828</Words>
  <Application>Microsoft Office PowerPoint</Application>
  <PresentationFormat>自定义</PresentationFormat>
  <Paragraphs>125</Paragraphs>
  <Slides>38</Slides>
  <Notes>20</Notes>
  <HiddenSlides>0</HiddenSlides>
  <MMClips>0</MMClips>
  <ScaleCrop>false</ScaleCrop>
  <HeadingPairs>
    <vt:vector size="6" baseType="variant">
      <vt:variant>
        <vt:lpstr>已用的字体</vt:lpstr>
      </vt:variant>
      <vt:variant>
        <vt:i4>6</vt:i4>
      </vt:variant>
      <vt:variant>
        <vt:lpstr>演示文稿设计模板</vt:lpstr>
      </vt:variant>
      <vt:variant>
        <vt:i4>11</vt:i4>
      </vt:variant>
      <vt:variant>
        <vt:lpstr>幻灯片标题</vt:lpstr>
      </vt:variant>
      <vt:variant>
        <vt:i4>38</vt:i4>
      </vt:variant>
    </vt:vector>
  </HeadingPairs>
  <TitlesOfParts>
    <vt:vector size="55" baseType="lpstr">
      <vt:lpstr>Arial</vt:lpstr>
      <vt:lpstr>宋体</vt:lpstr>
      <vt:lpstr>Microsoft YaHei</vt:lpstr>
      <vt:lpstr>Cambria</vt:lpstr>
      <vt:lpstr>黑体</vt:lpstr>
      <vt:lpstr>Calibri</vt:lpstr>
      <vt:lpstr>Back to School 16x9</vt:lpstr>
      <vt:lpstr>Back to School 16x9</vt:lpstr>
      <vt:lpstr>Back to School 16x9</vt:lpstr>
      <vt:lpstr>Back to School 16x9</vt:lpstr>
      <vt:lpstr>Back to School 16x9</vt:lpstr>
      <vt:lpstr>Back to School 16x9</vt:lpstr>
      <vt:lpstr>Back to School 16x9</vt:lpstr>
      <vt:lpstr>Back to School 16x9</vt:lpstr>
      <vt:lpstr>Back to School 16x9</vt:lpstr>
      <vt:lpstr>Back to School 16x9</vt:lpstr>
      <vt:lpstr>Back to School 16x9</vt:lpstr>
      <vt:lpstr>    基于新西兰学习故事 的观察  </vt:lpstr>
      <vt:lpstr>幻灯片 2</vt:lpstr>
      <vt:lpstr>观看与观察的区别</vt:lpstr>
      <vt:lpstr>幻灯片 4</vt:lpstr>
      <vt:lpstr>幻灯片 5</vt:lpstr>
      <vt:lpstr>幻灯片 6</vt:lpstr>
      <vt:lpstr>幻灯片 7</vt:lpstr>
      <vt:lpstr>幻灯片 8</vt:lpstr>
      <vt:lpstr>初识学习故事</vt:lpstr>
      <vt:lpstr>初识学习故事的观察特点 ——透过两个1岁婴儿的一天观察</vt:lpstr>
      <vt:lpstr>幻灯片 11</vt:lpstr>
      <vt:lpstr>..主动性....</vt:lpstr>
      <vt:lpstr>幻灯片 13</vt:lpstr>
      <vt:lpstr>幻灯片 14</vt:lpstr>
      <vt:lpstr>幻灯片 15</vt:lpstr>
      <vt:lpstr>幻灯片 16</vt:lpstr>
      <vt:lpstr>幻灯片 17</vt:lpstr>
      <vt:lpstr>幻灯片 18</vt:lpstr>
      <vt:lpstr>幻灯片 19</vt:lpstr>
      <vt:lpstr>幻灯片 20</vt:lpstr>
      <vt:lpstr>所以我要去播放这些CD...</vt:lpstr>
      <vt:lpstr>幻灯片 22</vt:lpstr>
      <vt:lpstr>一天的相处， 他们真正地一起做了每件事情。</vt:lpstr>
      <vt:lpstr>他们吃着点心，结束了充满愉悦合作游戏的一天... </vt:lpstr>
      <vt:lpstr>…成为具有感染力的开怀大笑者。</vt:lpstr>
      <vt:lpstr>六、有助于学习的心智倾向</vt:lpstr>
      <vt:lpstr>学习故事叙事:成长型模式</vt:lpstr>
      <vt:lpstr>归属感的学习故事1：  ——勇敢、坚韧和沟通</vt:lpstr>
      <vt:lpstr>看我能爬上椅子了！</vt:lpstr>
      <vt:lpstr>沟通的学习故事2    —— 坚持与关怀</vt:lpstr>
      <vt:lpstr>沟通的学习故事</vt:lpstr>
      <vt:lpstr>沟通的学习故事</vt:lpstr>
      <vt:lpstr>沟通的学习故事</vt:lpstr>
      <vt:lpstr>沟通的学习故事</vt:lpstr>
      <vt:lpstr>沟通的学习故事</vt:lpstr>
      <vt:lpstr>沟通的学习故事</vt:lpstr>
      <vt:lpstr>幻灯片 37</vt:lpstr>
      <vt:lpstr>  谢谢大家！</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基于新西兰学习故事 的观察  </dc:title>
  <dc:creator/>
  <cp:keywords/>
  <cp:lastModifiedBy/>
  <cp:revision>4</cp:revision>
  <dcterms:created xsi:type="dcterms:W3CDTF">2015-10-08T18:08:27Z</dcterms:created>
  <dcterms:modified xsi:type="dcterms:W3CDTF">2016-04-18T03:20:27Z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TC028952699991</vt:lpwstr>
  </property>
</Properties>
</file>