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264" r:id="rId9"/>
    <p:sldId id="265" r:id="rId10"/>
    <p:sldId id="266" r:id="rId11"/>
    <p:sldId id="268" r:id="rId12"/>
    <p:sldId id="271" r:id="rId13"/>
    <p:sldId id="272" r:id="rId14"/>
    <p:sldId id="273" r:id="rId15"/>
    <p:sldId id="270" r:id="rId1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8" d="100"/>
          <a:sy n="28" d="100"/>
        </p:scale>
        <p:origin x="-730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F0A68-226F-49C5-ABE3-1A8186B913C9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0BC5C-9535-4E53-A0FB-3D98358B9D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C0BC5C-9535-4E53-A0FB-3D98358B9D7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标题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7" name="内容占位符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1" name="日期占位符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8" name="内容占位符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21" name="页脚占位符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24" name="页脚占位符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4" name="内容占位符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25" name="日期占位符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29" name="页脚占位符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标题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6" name="文本占位符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2017/11/10</a:t>
            </a:fld>
            <a:endParaRPr lang="zh-CN" altLang="en-US"/>
          </a:p>
        </p:txBody>
      </p:sp>
      <p:sp>
        <p:nvSpPr>
          <p:cNvPr id="28" name="页脚占位符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标题占位符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直接连接符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39552" y="1484784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sz="6000" b="1" dirty="0" smtClean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色 彩 风 景 画</a:t>
            </a:r>
            <a:endParaRPr lang="zh-CN" altLang="en-US" sz="6000" b="1" dirty="0">
              <a:solidFill>
                <a:schemeClr val="accent6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648" y="3212976"/>
            <a:ext cx="6400800" cy="1752600"/>
          </a:xfrm>
        </p:spPr>
        <p:txBody>
          <a:bodyPr>
            <a:normAutofit/>
          </a:bodyPr>
          <a:lstStyle/>
          <a:p>
            <a:r>
              <a:rPr lang="en-US" altLang="zh-CN" sz="4000" dirty="0" smtClean="0">
                <a:solidFill>
                  <a:srgbClr val="FF0000"/>
                </a:solidFill>
              </a:rPr>
              <a:t>——</a:t>
            </a:r>
            <a:r>
              <a:rPr lang="zh-CN" altLang="en-US" sz="4000" dirty="0" smtClean="0">
                <a:solidFill>
                  <a:srgbClr val="FF0000"/>
                </a:solidFill>
              </a:rPr>
              <a:t>如何科学地画风景画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画一画</a:t>
            </a:r>
            <a:endParaRPr lang="zh-CN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556792"/>
            <a:ext cx="7632848" cy="416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spc="300" dirty="0" smtClean="0">
                <a:latin typeface="+mn-ea"/>
              </a:rPr>
              <a:t>步骤：</a:t>
            </a:r>
            <a:endParaRPr lang="en-US" altLang="zh-CN" sz="3600" spc="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spc="300" dirty="0" smtClean="0">
                <a:latin typeface="+mn-ea"/>
              </a:rPr>
              <a:t>1</a:t>
            </a:r>
            <a:r>
              <a:rPr lang="zh-CN" altLang="en-US" sz="3600" spc="300" dirty="0" smtClean="0">
                <a:latin typeface="+mn-ea"/>
              </a:rPr>
              <a:t>、画出透视轨迹线</a:t>
            </a:r>
            <a:endParaRPr lang="en-US" altLang="zh-CN" sz="3600" spc="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spc="300" dirty="0" smtClean="0">
                <a:latin typeface="+mn-ea"/>
              </a:rPr>
              <a:t>2</a:t>
            </a:r>
            <a:r>
              <a:rPr lang="zh-CN" altLang="en-US" sz="3600" spc="300" dirty="0" smtClean="0">
                <a:latin typeface="+mn-ea"/>
              </a:rPr>
              <a:t>、简单画出主要物体的轮廓</a:t>
            </a:r>
            <a:endParaRPr lang="en-US" altLang="zh-CN" sz="3600" spc="30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600" spc="300" dirty="0" smtClean="0">
                <a:latin typeface="+mn-ea"/>
              </a:rPr>
              <a:t>3</a:t>
            </a:r>
            <a:r>
              <a:rPr lang="zh-CN" altLang="en-US" sz="3600" spc="300" dirty="0" smtClean="0">
                <a:latin typeface="+mn-ea"/>
              </a:rPr>
              <a:t>、用颜料绘制（远处较概括模糊，近处清晰细致）</a:t>
            </a:r>
            <a:endParaRPr lang="en-US" altLang="zh-CN" sz="3600" spc="300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sus\Documents\Tencent Files\457509600\FileRecv\MobileFile\IMG20171109105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78679" y="-722495"/>
            <a:ext cx="6330908" cy="8441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sus\Documents\Tencent Files\457509600\FileRecv\MobileFile\1510196237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04329" y="-704128"/>
            <a:ext cx="6220708" cy="8294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sus\Documents\Tencent Files\457509600\FileRecv\MobileFile\1510196596402.jpg"/>
          <p:cNvPicPr>
            <a:picLocks noChangeAspect="1" noChangeArrowheads="1"/>
          </p:cNvPicPr>
          <p:nvPr/>
        </p:nvPicPr>
        <p:blipFill>
          <a:blip r:embed="rId2" cstate="print"/>
          <a:srcRect r="5114"/>
          <a:stretch>
            <a:fillRect/>
          </a:stretch>
        </p:blipFill>
        <p:spPr bwMode="auto">
          <a:xfrm rot="16200000">
            <a:off x="1548986" y="-820794"/>
            <a:ext cx="6048672" cy="8499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sus\Documents\Tencent Files\457509600\FileRecv\MobileFile\1510197133343.jpg"/>
          <p:cNvPicPr>
            <a:picLocks noChangeAspect="1" noChangeArrowheads="1"/>
          </p:cNvPicPr>
          <p:nvPr/>
        </p:nvPicPr>
        <p:blipFill>
          <a:blip r:embed="rId2" cstate="print"/>
          <a:srcRect l="2213" r="1504"/>
          <a:stretch>
            <a:fillRect/>
          </a:stretch>
        </p:blipFill>
        <p:spPr bwMode="auto">
          <a:xfrm rot="16200000">
            <a:off x="1422428" y="-944709"/>
            <a:ext cx="6264696" cy="8675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467544" y="2132856"/>
            <a:ext cx="8458200" cy="1219200"/>
          </a:xfrm>
        </p:spPr>
        <p:txBody>
          <a:bodyPr>
            <a:normAutofit/>
          </a:bodyPr>
          <a:lstStyle/>
          <a:p>
            <a:pPr algn="ctr"/>
            <a:r>
              <a:rPr lang="zh-CN" altLang="en-US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舒体" pitchFamily="2" charset="-122"/>
                <a:ea typeface="方正舒体" pitchFamily="2" charset="-122"/>
              </a:rPr>
              <a:t>评  一  评</a:t>
            </a:r>
            <a:endParaRPr lang="zh-CN" alt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舒体" pitchFamily="2" charset="-122"/>
              <a:ea typeface="方正舒体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看一看</a:t>
            </a:r>
            <a:endParaRPr lang="zh-CN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7704856" cy="513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8093744" cy="499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us\Desktop\2345截图201711090833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348" y="908720"/>
            <a:ext cx="857413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Desktop\2345截图201711090933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858" y="1052736"/>
            <a:ext cx="8795630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sus\Desktop\toush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0648"/>
            <a:ext cx="5846100" cy="2520280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 t="15273" r="32420"/>
          <a:stretch>
            <a:fillRect/>
          </a:stretch>
        </p:blipFill>
        <p:spPr bwMode="auto">
          <a:xfrm>
            <a:off x="107504" y="2746573"/>
            <a:ext cx="4248472" cy="3994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/>
              <a:t>近大远小</a:t>
            </a:r>
            <a:endParaRPr lang="zh-CN" altLang="en-US" sz="3200" dirty="0"/>
          </a:p>
        </p:txBody>
      </p:sp>
      <p:sp>
        <p:nvSpPr>
          <p:cNvPr id="6" name="右箭头 5"/>
          <p:cNvSpPr/>
          <p:nvPr/>
        </p:nvSpPr>
        <p:spPr>
          <a:xfrm>
            <a:off x="2339752" y="620688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88032" y="1609636"/>
            <a:ext cx="2555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近清晰远模糊</a:t>
            </a:r>
            <a:endParaRPr lang="zh-CN" altLang="en-US" sz="2800" dirty="0"/>
          </a:p>
        </p:txBody>
      </p:sp>
      <p:sp>
        <p:nvSpPr>
          <p:cNvPr id="9" name="下箭头 8"/>
          <p:cNvSpPr/>
          <p:nvPr/>
        </p:nvSpPr>
        <p:spPr>
          <a:xfrm>
            <a:off x="1331640" y="2060848"/>
            <a:ext cx="432048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148064" y="602128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/>
              <a:t>垂直大平行小</a:t>
            </a:r>
            <a:endParaRPr lang="zh-CN" altLang="en-US" sz="2800" dirty="0"/>
          </a:p>
        </p:txBody>
      </p:sp>
      <p:sp>
        <p:nvSpPr>
          <p:cNvPr id="11" name="下箭头 10"/>
          <p:cNvSpPr/>
          <p:nvPr/>
        </p:nvSpPr>
        <p:spPr>
          <a:xfrm rot="10620082">
            <a:off x="7461393" y="6034226"/>
            <a:ext cx="50405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50" name="Picture 6" descr="http://imgsrc.baidu.com/baike/abpic/item/d15717247b556d0fd40742d7.jpg"/>
          <p:cNvPicPr>
            <a:picLocks noChangeAspect="1" noChangeArrowheads="1"/>
          </p:cNvPicPr>
          <p:nvPr/>
        </p:nvPicPr>
        <p:blipFill>
          <a:blip r:embed="rId4" cstate="print"/>
          <a:srcRect l="13636" b="4392"/>
          <a:stretch>
            <a:fillRect/>
          </a:stretch>
        </p:blipFill>
        <p:spPr bwMode="auto">
          <a:xfrm>
            <a:off x="5220072" y="2996952"/>
            <a:ext cx="2736304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sus\Desktop\2345截图201711090849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595962" cy="4948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l="3223" t="5715"/>
          <a:stretch>
            <a:fillRect/>
          </a:stretch>
        </p:blipFill>
        <p:spPr bwMode="auto">
          <a:xfrm rot="16200000">
            <a:off x="1288293" y="-820749"/>
            <a:ext cx="6453336" cy="838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组合 18"/>
          <p:cNvGrpSpPr/>
          <p:nvPr/>
        </p:nvGrpSpPr>
        <p:grpSpPr>
          <a:xfrm>
            <a:off x="251520" y="692696"/>
            <a:ext cx="8496000" cy="6165304"/>
            <a:chOff x="251519" y="692696"/>
            <a:chExt cx="8496000" cy="6165304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251519" y="4077072"/>
              <a:ext cx="8496000" cy="1369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3851920" y="4077072"/>
              <a:ext cx="2016224" cy="27809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851920" y="4077072"/>
              <a:ext cx="4032448" cy="208823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3923928" y="4077072"/>
              <a:ext cx="2880320" cy="278092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251520" y="4077072"/>
              <a:ext cx="3600400" cy="86409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V="1">
              <a:off x="3851920" y="692696"/>
              <a:ext cx="4680520" cy="338437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 rot="19297379">
            <a:off x="5332828" y="185705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轨迹线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23528" y="3356992"/>
            <a:ext cx="4104456" cy="1384995"/>
            <a:chOff x="323528" y="3356992"/>
            <a:chExt cx="4104456" cy="1384995"/>
          </a:xfrm>
        </p:grpSpPr>
        <p:sp>
          <p:nvSpPr>
            <p:cNvPr id="20" name="TextBox 19"/>
            <p:cNvSpPr txBox="1"/>
            <p:nvPr/>
          </p:nvSpPr>
          <p:spPr>
            <a:xfrm>
              <a:off x="3491880" y="3429000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C00000"/>
                  </a:solidFill>
                </a:rPr>
                <a:t>灭点</a:t>
              </a:r>
              <a:endParaRPr lang="zh-CN" altLang="en-US" sz="28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3528" y="3356992"/>
              <a:ext cx="7200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C00000"/>
                  </a:solidFill>
                </a:rPr>
                <a:t>视平线</a:t>
              </a:r>
              <a:endParaRPr lang="zh-CN" altLang="en-US" sz="28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mgs.soufun.com/news/2014_05/30/esf/1401437079330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946447" cy="5904656"/>
          </a:xfrm>
          <a:prstGeom prst="rect">
            <a:avLst/>
          </a:prstGeom>
          <a:noFill/>
        </p:spPr>
      </p:pic>
      <p:cxnSp>
        <p:nvCxnSpPr>
          <p:cNvPr id="14" name="直接连接符 13"/>
          <p:cNvCxnSpPr/>
          <p:nvPr/>
        </p:nvCxnSpPr>
        <p:spPr>
          <a:xfrm flipH="1">
            <a:off x="0" y="4149080"/>
            <a:ext cx="4427984" cy="12241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0" y="332656"/>
            <a:ext cx="9144000" cy="6525344"/>
            <a:chOff x="0" y="332656"/>
            <a:chExt cx="9144000" cy="6525344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0" y="4149080"/>
              <a:ext cx="9144000" cy="720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4427984" y="4149080"/>
              <a:ext cx="4716016" cy="20162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>
              <a:off x="899592" y="4149080"/>
              <a:ext cx="3528392" cy="27089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H="1">
              <a:off x="467544" y="4149080"/>
              <a:ext cx="3960440" cy="230425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0" y="4149080"/>
              <a:ext cx="4427984" cy="5760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4427984" y="332656"/>
              <a:ext cx="2808312" cy="38164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跋涉">
  <a:themeElements>
    <a:clrScheme name="跋涉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跋涉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跋涉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328</TotalTime>
  <Words>69</Words>
  <Application>Microsoft Office PowerPoint</Application>
  <PresentationFormat>全屏显示(4:3)</PresentationFormat>
  <Paragraphs>17</Paragraphs>
  <Slides>15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跋涉</vt:lpstr>
      <vt:lpstr>色 彩 风 景 画</vt:lpstr>
      <vt:lpstr>看一看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画一画</vt:lpstr>
      <vt:lpstr>幻灯片 11</vt:lpstr>
      <vt:lpstr>幻灯片 12</vt:lpstr>
      <vt:lpstr>幻灯片 13</vt:lpstr>
      <vt:lpstr>幻灯片 14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色 彩 风 景 画</dc:title>
  <dc:creator>asus</dc:creator>
  <cp:lastModifiedBy>asus</cp:lastModifiedBy>
  <cp:revision>4</cp:revision>
  <dcterms:created xsi:type="dcterms:W3CDTF">2017-11-09T01:11:50Z</dcterms:created>
  <dcterms:modified xsi:type="dcterms:W3CDTF">2017-11-10T08:08:06Z</dcterms:modified>
</cp:coreProperties>
</file>