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82" r:id="rId2"/>
    <p:sldId id="277" r:id="rId3"/>
    <p:sldId id="271" r:id="rId4"/>
    <p:sldId id="278" r:id="rId5"/>
    <p:sldId id="279" r:id="rId6"/>
    <p:sldId id="272" r:id="rId7"/>
    <p:sldId id="283" r:id="rId8"/>
    <p:sldId id="274" r:id="rId9"/>
    <p:sldId id="280" r:id="rId10"/>
    <p:sldId id="281" r:id="rId11"/>
    <p:sldId id="267" r:id="rId12"/>
  </p:sldIdLst>
  <p:sldSz cx="12192000" cy="6858000"/>
  <p:notesSz cx="6858000" cy="9144000"/>
  <p:embeddedFontLst>
    <p:embeddedFont>
      <p:font typeface="逼格青春粗黑体简2.0" panose="02010604000000000000" pitchFamily="2" charset="-122"/>
      <p:regular r:id="rId14"/>
    </p:embeddedFont>
    <p:embeddedFont>
      <p:font typeface="微软雅黑" panose="020B0503020204020204" pitchFamily="34" charset="-122"/>
      <p:regular r:id="rId15"/>
      <p:bold r:id="rId16"/>
    </p:embeddedFont>
    <p:embeddedFont>
      <p:font typeface="汉仪超粗宋简" panose="02010609000101010101" pitchFamily="49" charset="-122"/>
      <p:regular r:id="rId17"/>
    </p:embeddedFont>
    <p:embeddedFont>
      <p:font typeface="黑体" panose="02010609060101010101" pitchFamily="49" charset="-122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Haettenschweiler" panose="020B0706040902060204" pitchFamily="34" charset="0"/>
      <p:regular r:id="rId23"/>
    </p:embeddedFont>
    <p:embeddedFont>
      <p:font typeface="华文新魏" panose="02010800040101010101" pitchFamily="2" charset="-122"/>
      <p:regular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4F1F"/>
    <a:srgbClr val="FDFDFD"/>
    <a:srgbClr val="FFFBD9"/>
    <a:srgbClr val="FDE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 showGuides="1">
      <p:cViewPr varScale="1">
        <p:scale>
          <a:sx n="87" d="100"/>
          <a:sy n="87" d="100"/>
        </p:scale>
        <p:origin x="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EB1BF-2B51-4348-B446-FFA0DBBA66D9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A077D-CFD2-46F2-888C-74A94FD307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042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077D-CFD2-46F2-888C-74A94FD307D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677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077D-CFD2-46F2-888C-74A94FD307D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007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077D-CFD2-46F2-888C-74A94FD307D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73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760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39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53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  <a:defRPr b="0" cap="none" spc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  <a:lvl2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  <a:defRPr b="0" cap="none" spc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defRPr>
            </a:lvl2pPr>
            <a:lvl3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  <a:defRPr b="0" cap="none" spc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defRPr>
            </a:lvl3pPr>
            <a:lvl4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  <a:defRPr b="0" cap="none" spc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defRPr>
            </a:lvl4pPr>
            <a:lvl5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  <a:defRPr b="0" cap="none" spc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cap="none" spc="0">
                <a:ln>
                  <a:noFill/>
                </a:ln>
                <a:solidFill>
                  <a:srgbClr val="6B4F1F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EE4CBDE2-7035-4D2A-BF00-D3CBBC3505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29760" y="1412776"/>
            <a:ext cx="10945216" cy="0"/>
          </a:xfrm>
          <a:prstGeom prst="line">
            <a:avLst/>
          </a:prstGeom>
          <a:ln>
            <a:solidFill>
              <a:srgbClr val="6B4F1F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67" b="6178"/>
          <a:stretch/>
        </p:blipFill>
        <p:spPr>
          <a:xfrm>
            <a:off x="6739" y="5680354"/>
            <a:ext cx="3977028" cy="11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94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90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45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26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35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05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6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C4F14-56A4-4A0F-BC87-FCDCD6A297E3}" type="datetimeFigureOut">
              <a:rPr lang="zh-CN" altLang="en-US" smtClean="0"/>
              <a:t>2018/12/27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DE2-7035-4D2A-BF00-D3CBBC350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25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6912"/>
            <a:ext cx="12192000" cy="42050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87488" y="692696"/>
            <a:ext cx="9985661" cy="1470025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图像信息的简单合成</a:t>
            </a:r>
            <a:r>
              <a:rPr lang="en-US" altLang="zh-CN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en-US" altLang="zh-CN" sz="1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                                 </a:t>
            </a:r>
            <a:r>
              <a:rPr lang="zh-CN" alt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图像</a:t>
            </a:r>
            <a:r>
              <a:rPr lang="zh-CN" alt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信息加工</a:t>
            </a:r>
            <a:r>
              <a:rPr lang="en-US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40216" y="6472669"/>
            <a:ext cx="2970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2018.12.13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安燕</a:t>
            </a:r>
            <a:r>
              <a:rPr lang="en-US" altLang="zh-CN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en-US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ettenschweil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34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335360" y="188640"/>
            <a:ext cx="1872208" cy="1143000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课堂小结</a:t>
            </a:r>
            <a:endParaRPr lang="zh-CN" altLang="en-US" sz="2800" dirty="0"/>
          </a:p>
        </p:txBody>
      </p:sp>
      <p:sp>
        <p:nvSpPr>
          <p:cNvPr id="2" name="矩形 1"/>
          <p:cNvSpPr/>
          <p:nvPr/>
        </p:nvSpPr>
        <p:spPr>
          <a:xfrm>
            <a:off x="2783632" y="801823"/>
            <a:ext cx="2304256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latin typeface="+mn-ea"/>
                <a:cs typeface="Times New Roman" panose="02020603050405020304" pitchFamily="18" charset="0"/>
              </a:rPr>
              <a:t>基本任务：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 </a:t>
            </a:r>
            <a:endParaRPr lang="zh-CN" altLang="zh-CN" sz="2800" dirty="0">
              <a:latin typeface="+mn-ea"/>
              <a:cs typeface="Times New Roman" panose="02020603050405020304" pitchFamily="18" charset="0"/>
            </a:endParaRPr>
          </a:p>
          <a:p>
            <a:pPr marL="139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 smtClean="0">
                <a:latin typeface="+mn-ea"/>
                <a:cs typeface="Times New Roman" panose="02020603050405020304" pitchFamily="18" charset="0"/>
              </a:rPr>
              <a:t>元素</a:t>
            </a:r>
            <a:r>
              <a:rPr lang="zh-CN" altLang="en-US" sz="2800" dirty="0" smtClean="0">
                <a:latin typeface="+mn-ea"/>
                <a:cs typeface="Times New Roman" panose="02020603050405020304" pitchFamily="18" charset="0"/>
              </a:rPr>
              <a:t>齐全</a:t>
            </a:r>
            <a:endParaRPr lang="zh-CN" altLang="zh-CN" sz="2800" dirty="0">
              <a:latin typeface="+mn-ea"/>
              <a:cs typeface="Times New Roman" panose="02020603050405020304" pitchFamily="18" charset="0"/>
            </a:endParaRPr>
          </a:p>
          <a:p>
            <a:pPr marL="139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>
                <a:latin typeface="+mn-ea"/>
                <a:cs typeface="Times New Roman" panose="02020603050405020304" pitchFamily="18" charset="0"/>
              </a:rPr>
              <a:t>主题清晰</a:t>
            </a:r>
          </a:p>
          <a:p>
            <a:pPr marL="139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>
                <a:latin typeface="+mn-ea"/>
                <a:cs typeface="Times New Roman" panose="02020603050405020304" pitchFamily="18" charset="0"/>
              </a:rPr>
              <a:t>布局合理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zh-CN" sz="2800" dirty="0" smtClean="0">
                <a:latin typeface="+mn-ea"/>
                <a:cs typeface="Times New Roman" panose="02020603050405020304" pitchFamily="18" charset="0"/>
              </a:rPr>
              <a:t>色彩</a:t>
            </a:r>
            <a:r>
              <a:rPr lang="zh-CN" altLang="zh-CN" sz="2800" dirty="0">
                <a:latin typeface="+mn-ea"/>
                <a:cs typeface="Times New Roman" panose="02020603050405020304" pitchFamily="18" charset="0"/>
              </a:rPr>
              <a:t>适宜</a:t>
            </a:r>
            <a:endParaRPr lang="zh-CN" altLang="en-US" sz="2800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04112" y="878767"/>
            <a:ext cx="26926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latin typeface="+mn-ea"/>
                <a:cs typeface="Times New Roman" panose="02020603050405020304" pitchFamily="18" charset="0"/>
              </a:rPr>
              <a:t>优秀作品：</a:t>
            </a:r>
            <a:endParaRPr lang="en-US" altLang="zh-CN" sz="2800" dirty="0" smtClean="0"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latin typeface="+mn-ea"/>
                <a:cs typeface="Times New Roman" panose="02020603050405020304" pitchFamily="18" charset="0"/>
              </a:rPr>
              <a:t>创意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新颖</a:t>
            </a:r>
            <a:endParaRPr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>
                <a:latin typeface="+mn-ea"/>
                <a:cs typeface="Times New Roman" panose="02020603050405020304" pitchFamily="18" charset="0"/>
              </a:rPr>
              <a:t>主题突出</a:t>
            </a:r>
            <a:endParaRPr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 smtClean="0">
                <a:latin typeface="+mn-ea"/>
                <a:cs typeface="Times New Roman" panose="02020603050405020304" pitchFamily="18" charset="0"/>
              </a:rPr>
              <a:t>布局</a:t>
            </a:r>
            <a:r>
              <a:rPr lang="zh-CN" altLang="en-US" sz="2800" dirty="0" smtClean="0">
                <a:latin typeface="+mn-ea"/>
                <a:cs typeface="Times New Roman" panose="02020603050405020304" pitchFamily="18" charset="0"/>
              </a:rPr>
              <a:t>及</a:t>
            </a:r>
            <a:r>
              <a:rPr lang="zh-CN" altLang="zh-CN" sz="2800" dirty="0" smtClean="0">
                <a:latin typeface="+mn-ea"/>
                <a:cs typeface="Times New Roman" panose="02020603050405020304" pitchFamily="18" charset="0"/>
              </a:rPr>
              <a:t>色彩搭配</a:t>
            </a:r>
            <a:r>
              <a:rPr lang="zh-CN" altLang="en-US" sz="2800" dirty="0" smtClean="0">
                <a:latin typeface="+mn-ea"/>
                <a:cs typeface="Times New Roman" panose="02020603050405020304" pitchFamily="18" charset="0"/>
              </a:rPr>
              <a:t>有美感</a:t>
            </a:r>
            <a:endParaRPr lang="zh-CN" altLang="zh-CN" sz="280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03512" y="4797152"/>
            <a:ext cx="9505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课时，美化、修饰作品，优秀的将进行实物制作展示。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899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528736" y="690129"/>
            <a:ext cx="9144000" cy="1470025"/>
          </a:xfrm>
        </p:spPr>
        <p:txBody>
          <a:bodyPr>
            <a:noAutofit/>
          </a:bodyPr>
          <a:lstStyle/>
          <a:p>
            <a:r>
              <a:rPr lang="zh-CN" altLang="en-US" sz="9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感谢聆听</a:t>
            </a: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5303912" y="2636912"/>
            <a:ext cx="575962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9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欢迎指正</a:t>
            </a:r>
            <a:endParaRPr lang="zh-CN" altLang="en-US" sz="9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556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5360" y="-99392"/>
            <a:ext cx="5544616" cy="1143000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●生活中你知道的有哪些纪念品？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1412777"/>
            <a:ext cx="2788871" cy="18138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2"/>
          <a:stretch/>
        </p:blipFill>
        <p:spPr>
          <a:xfrm>
            <a:off x="3373417" y="959662"/>
            <a:ext cx="4849051" cy="31449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r="12958" b="15355"/>
          <a:stretch/>
        </p:blipFill>
        <p:spPr>
          <a:xfrm>
            <a:off x="9147968" y="3226632"/>
            <a:ext cx="2808312" cy="3052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3429000"/>
            <a:ext cx="3254081" cy="31559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459650"/>
            <a:ext cx="3497615" cy="19888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591" y="3804685"/>
            <a:ext cx="2924944" cy="29249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350" y="4394131"/>
            <a:ext cx="2650575" cy="224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8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 rot="5400000" flipV="1">
            <a:off x="4654658" y="1660337"/>
            <a:ext cx="577286" cy="802251"/>
            <a:chOff x="7092280" y="1570089"/>
            <a:chExt cx="577286" cy="972048"/>
          </a:xfrm>
        </p:grpSpPr>
        <p:cxnSp>
          <p:nvCxnSpPr>
            <p:cNvPr id="28" name="直接连接符 27"/>
            <p:cNvCxnSpPr/>
            <p:nvPr/>
          </p:nvCxnSpPr>
          <p:spPr>
            <a:xfrm flipH="1" flipV="1">
              <a:off x="7092280" y="2103513"/>
              <a:ext cx="577286" cy="438624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16200000">
              <a:off x="6822280" y="1840089"/>
              <a:ext cx="540000" cy="0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rot="5400000">
            <a:off x="6941453" y="1575435"/>
            <a:ext cx="577286" cy="972048"/>
            <a:chOff x="7092280" y="1570089"/>
            <a:chExt cx="577286" cy="972048"/>
          </a:xfrm>
        </p:grpSpPr>
        <p:cxnSp>
          <p:nvCxnSpPr>
            <p:cNvPr id="31" name="直接连接符 30"/>
            <p:cNvCxnSpPr/>
            <p:nvPr/>
          </p:nvCxnSpPr>
          <p:spPr>
            <a:xfrm flipH="1" flipV="1">
              <a:off x="7092280" y="2103513"/>
              <a:ext cx="577286" cy="438624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16200000">
              <a:off x="6822280" y="1840089"/>
              <a:ext cx="540000" cy="0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6"/>
          <p:cNvGrpSpPr>
            <a:grpSpLocks/>
          </p:cNvGrpSpPr>
          <p:nvPr/>
        </p:nvGrpSpPr>
        <p:grpSpPr bwMode="auto">
          <a:xfrm>
            <a:off x="4632129" y="2238624"/>
            <a:ext cx="3032497" cy="1896572"/>
            <a:chOff x="1413" y="1302"/>
            <a:chExt cx="3006" cy="188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grpSp>
          <p:nvGrpSpPr>
            <p:cNvPr id="11" name="Group 17"/>
            <p:cNvGrpSpPr>
              <a:grpSpLocks/>
            </p:cNvGrpSpPr>
            <p:nvPr/>
          </p:nvGrpSpPr>
          <p:grpSpPr bwMode="auto">
            <a:xfrm>
              <a:off x="1552" y="1312"/>
              <a:ext cx="1338" cy="924"/>
              <a:chOff x="1552" y="1312"/>
              <a:chExt cx="1338" cy="924"/>
            </a:xfrm>
          </p:grpSpPr>
          <p:sp>
            <p:nvSpPr>
              <p:cNvPr id="21" name="Freeform 18"/>
              <p:cNvSpPr>
                <a:spLocks/>
              </p:cNvSpPr>
              <p:nvPr/>
            </p:nvSpPr>
            <p:spPr bwMode="gray">
              <a:xfrm>
                <a:off x="1552" y="1433"/>
                <a:ext cx="1338" cy="803"/>
              </a:xfrm>
              <a:custGeom>
                <a:avLst/>
                <a:gdLst>
                  <a:gd name="T0" fmla="*/ 382 w 665"/>
                  <a:gd name="T1" fmla="*/ 0 h 406"/>
                  <a:gd name="T2" fmla="*/ 0 w 665"/>
                  <a:gd name="T3" fmla="*/ 0 h 406"/>
                  <a:gd name="T4" fmla="*/ 0 w 665"/>
                  <a:gd name="T5" fmla="*/ 123 h 406"/>
                  <a:gd name="T6" fmla="*/ 284 w 665"/>
                  <a:gd name="T7" fmla="*/ 406 h 406"/>
                  <a:gd name="T8" fmla="*/ 665 w 665"/>
                  <a:gd name="T9" fmla="*/ 406 h 406"/>
                  <a:gd name="T10" fmla="*/ 665 w 665"/>
                  <a:gd name="T11" fmla="*/ 284 h 406"/>
                  <a:gd name="T12" fmla="*/ 382 w 665"/>
                  <a:gd name="T1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5" h="406">
                    <a:moveTo>
                      <a:pt x="38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280"/>
                      <a:pt x="127" y="406"/>
                      <a:pt x="284" y="406"/>
                    </a:cubicBezTo>
                    <a:cubicBezTo>
                      <a:pt x="665" y="406"/>
                      <a:pt x="665" y="406"/>
                      <a:pt x="665" y="406"/>
                    </a:cubicBezTo>
                    <a:cubicBezTo>
                      <a:pt x="665" y="284"/>
                      <a:pt x="665" y="284"/>
                      <a:pt x="665" y="284"/>
                    </a:cubicBezTo>
                    <a:cubicBezTo>
                      <a:pt x="665" y="127"/>
                      <a:pt x="538" y="0"/>
                      <a:pt x="38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AEAEAE"/>
                  </a:gs>
                  <a:gs pos="100000">
                    <a:srgbClr val="AEAEAE">
                      <a:gamma/>
                      <a:shade val="7058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gray">
              <a:xfrm>
                <a:off x="1552" y="1312"/>
                <a:ext cx="1338" cy="803"/>
              </a:xfrm>
              <a:custGeom>
                <a:avLst/>
                <a:gdLst>
                  <a:gd name="T0" fmla="*/ 382 w 665"/>
                  <a:gd name="T1" fmla="*/ 0 h 406"/>
                  <a:gd name="T2" fmla="*/ 0 w 665"/>
                  <a:gd name="T3" fmla="*/ 0 h 406"/>
                  <a:gd name="T4" fmla="*/ 0 w 665"/>
                  <a:gd name="T5" fmla="*/ 122 h 406"/>
                  <a:gd name="T6" fmla="*/ 284 w 665"/>
                  <a:gd name="T7" fmla="*/ 406 h 406"/>
                  <a:gd name="T8" fmla="*/ 665 w 665"/>
                  <a:gd name="T9" fmla="*/ 406 h 406"/>
                  <a:gd name="T10" fmla="*/ 665 w 665"/>
                  <a:gd name="T11" fmla="*/ 283 h 406"/>
                  <a:gd name="T12" fmla="*/ 382 w 665"/>
                  <a:gd name="T1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5" h="406">
                    <a:moveTo>
                      <a:pt x="38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279"/>
                      <a:pt x="127" y="406"/>
                      <a:pt x="284" y="406"/>
                    </a:cubicBezTo>
                    <a:cubicBezTo>
                      <a:pt x="665" y="406"/>
                      <a:pt x="665" y="406"/>
                      <a:pt x="665" y="406"/>
                    </a:cubicBezTo>
                    <a:cubicBezTo>
                      <a:pt x="665" y="283"/>
                      <a:pt x="665" y="283"/>
                      <a:pt x="665" y="283"/>
                    </a:cubicBezTo>
                    <a:cubicBezTo>
                      <a:pt x="665" y="126"/>
                      <a:pt x="538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1413" y="2158"/>
              <a:ext cx="1479" cy="1024"/>
              <a:chOff x="1413" y="2158"/>
              <a:chExt cx="1479" cy="1024"/>
            </a:xfrm>
          </p:grpSpPr>
          <p:sp>
            <p:nvSpPr>
              <p:cNvPr id="19" name="Freeform 21"/>
              <p:cNvSpPr>
                <a:spLocks/>
              </p:cNvSpPr>
              <p:nvPr/>
            </p:nvSpPr>
            <p:spPr bwMode="gray">
              <a:xfrm>
                <a:off x="1413" y="2293"/>
                <a:ext cx="1479" cy="889"/>
              </a:xfrm>
              <a:custGeom>
                <a:avLst/>
                <a:gdLst>
                  <a:gd name="T0" fmla="*/ 314 w 735"/>
                  <a:gd name="T1" fmla="*/ 0 h 449"/>
                  <a:gd name="T2" fmla="*/ 735 w 735"/>
                  <a:gd name="T3" fmla="*/ 0 h 449"/>
                  <a:gd name="T4" fmla="*/ 735 w 735"/>
                  <a:gd name="T5" fmla="*/ 136 h 449"/>
                  <a:gd name="T6" fmla="*/ 422 w 735"/>
                  <a:gd name="T7" fmla="*/ 449 h 449"/>
                  <a:gd name="T8" fmla="*/ 0 w 735"/>
                  <a:gd name="T9" fmla="*/ 449 h 449"/>
                  <a:gd name="T10" fmla="*/ 0 w 735"/>
                  <a:gd name="T11" fmla="*/ 313 h 449"/>
                  <a:gd name="T12" fmla="*/ 314 w 735"/>
                  <a:gd name="T13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449">
                    <a:moveTo>
                      <a:pt x="314" y="0"/>
                    </a:moveTo>
                    <a:cubicBezTo>
                      <a:pt x="735" y="0"/>
                      <a:pt x="735" y="0"/>
                      <a:pt x="735" y="0"/>
                    </a:cubicBezTo>
                    <a:cubicBezTo>
                      <a:pt x="735" y="136"/>
                      <a:pt x="735" y="136"/>
                      <a:pt x="735" y="136"/>
                    </a:cubicBezTo>
                    <a:cubicBezTo>
                      <a:pt x="735" y="309"/>
                      <a:pt x="595" y="449"/>
                      <a:pt x="422" y="449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140"/>
                      <a:pt x="140" y="0"/>
                      <a:pt x="31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B9B1A"/>
                  </a:gs>
                  <a:gs pos="100000">
                    <a:srgbClr val="6B9B1A">
                      <a:gamma/>
                      <a:shade val="7058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gray">
              <a:xfrm>
                <a:off x="1413" y="2158"/>
                <a:ext cx="1479" cy="889"/>
              </a:xfrm>
              <a:custGeom>
                <a:avLst/>
                <a:gdLst>
                  <a:gd name="T0" fmla="*/ 314 w 735"/>
                  <a:gd name="T1" fmla="*/ 0 h 449"/>
                  <a:gd name="T2" fmla="*/ 735 w 735"/>
                  <a:gd name="T3" fmla="*/ 0 h 449"/>
                  <a:gd name="T4" fmla="*/ 735 w 735"/>
                  <a:gd name="T5" fmla="*/ 135 h 449"/>
                  <a:gd name="T6" fmla="*/ 422 w 735"/>
                  <a:gd name="T7" fmla="*/ 449 h 449"/>
                  <a:gd name="T8" fmla="*/ 0 w 735"/>
                  <a:gd name="T9" fmla="*/ 449 h 449"/>
                  <a:gd name="T10" fmla="*/ 0 w 735"/>
                  <a:gd name="T11" fmla="*/ 313 h 449"/>
                  <a:gd name="T12" fmla="*/ 314 w 735"/>
                  <a:gd name="T13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449">
                    <a:moveTo>
                      <a:pt x="314" y="0"/>
                    </a:moveTo>
                    <a:cubicBezTo>
                      <a:pt x="735" y="0"/>
                      <a:pt x="735" y="0"/>
                      <a:pt x="735" y="0"/>
                    </a:cubicBezTo>
                    <a:cubicBezTo>
                      <a:pt x="735" y="135"/>
                      <a:pt x="735" y="135"/>
                      <a:pt x="735" y="135"/>
                    </a:cubicBezTo>
                    <a:cubicBezTo>
                      <a:pt x="735" y="308"/>
                      <a:pt x="595" y="449"/>
                      <a:pt x="422" y="449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140"/>
                      <a:pt x="140" y="0"/>
                      <a:pt x="3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3" name="Group 23"/>
            <p:cNvGrpSpPr>
              <a:grpSpLocks/>
            </p:cNvGrpSpPr>
            <p:nvPr/>
          </p:nvGrpSpPr>
          <p:grpSpPr bwMode="auto">
            <a:xfrm>
              <a:off x="2942" y="1302"/>
              <a:ext cx="1338" cy="926"/>
              <a:chOff x="2942" y="1302"/>
              <a:chExt cx="1338" cy="926"/>
            </a:xfrm>
          </p:grpSpPr>
          <p:sp>
            <p:nvSpPr>
              <p:cNvPr id="17" name="Freeform 24"/>
              <p:cNvSpPr>
                <a:spLocks/>
              </p:cNvSpPr>
              <p:nvPr/>
            </p:nvSpPr>
            <p:spPr bwMode="gray">
              <a:xfrm>
                <a:off x="2942" y="1423"/>
                <a:ext cx="1338" cy="805"/>
              </a:xfrm>
              <a:custGeom>
                <a:avLst/>
                <a:gdLst>
                  <a:gd name="T0" fmla="*/ 284 w 665"/>
                  <a:gd name="T1" fmla="*/ 0 h 407"/>
                  <a:gd name="T2" fmla="*/ 665 w 665"/>
                  <a:gd name="T3" fmla="*/ 0 h 407"/>
                  <a:gd name="T4" fmla="*/ 665 w 665"/>
                  <a:gd name="T5" fmla="*/ 123 h 407"/>
                  <a:gd name="T6" fmla="*/ 381 w 665"/>
                  <a:gd name="T7" fmla="*/ 407 h 407"/>
                  <a:gd name="T8" fmla="*/ 0 w 665"/>
                  <a:gd name="T9" fmla="*/ 407 h 407"/>
                  <a:gd name="T10" fmla="*/ 0 w 665"/>
                  <a:gd name="T11" fmla="*/ 284 h 407"/>
                  <a:gd name="T12" fmla="*/ 284 w 665"/>
                  <a:gd name="T13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5" h="407">
                    <a:moveTo>
                      <a:pt x="284" y="0"/>
                    </a:moveTo>
                    <a:cubicBezTo>
                      <a:pt x="665" y="0"/>
                      <a:pt x="665" y="0"/>
                      <a:pt x="665" y="0"/>
                    </a:cubicBezTo>
                    <a:cubicBezTo>
                      <a:pt x="665" y="123"/>
                      <a:pt x="665" y="123"/>
                      <a:pt x="665" y="123"/>
                    </a:cubicBezTo>
                    <a:cubicBezTo>
                      <a:pt x="665" y="280"/>
                      <a:pt x="538" y="407"/>
                      <a:pt x="381" y="407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0" y="127"/>
                      <a:pt x="127" y="0"/>
                      <a:pt x="28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4C7013">
                      <a:gamma/>
                      <a:shade val="42353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25"/>
              <p:cNvSpPr>
                <a:spLocks/>
              </p:cNvSpPr>
              <p:nvPr/>
            </p:nvSpPr>
            <p:spPr bwMode="gray">
              <a:xfrm>
                <a:off x="2942" y="1302"/>
                <a:ext cx="1338" cy="803"/>
              </a:xfrm>
              <a:custGeom>
                <a:avLst/>
                <a:gdLst>
                  <a:gd name="T0" fmla="*/ 284 w 665"/>
                  <a:gd name="T1" fmla="*/ 0 h 406"/>
                  <a:gd name="T2" fmla="*/ 665 w 665"/>
                  <a:gd name="T3" fmla="*/ 0 h 406"/>
                  <a:gd name="T4" fmla="*/ 665 w 665"/>
                  <a:gd name="T5" fmla="*/ 122 h 406"/>
                  <a:gd name="T6" fmla="*/ 381 w 665"/>
                  <a:gd name="T7" fmla="*/ 406 h 406"/>
                  <a:gd name="T8" fmla="*/ 0 w 665"/>
                  <a:gd name="T9" fmla="*/ 406 h 406"/>
                  <a:gd name="T10" fmla="*/ 0 w 665"/>
                  <a:gd name="T11" fmla="*/ 283 h 406"/>
                  <a:gd name="T12" fmla="*/ 284 w 665"/>
                  <a:gd name="T1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5" h="406">
                    <a:moveTo>
                      <a:pt x="284" y="0"/>
                    </a:moveTo>
                    <a:cubicBezTo>
                      <a:pt x="665" y="0"/>
                      <a:pt x="665" y="0"/>
                      <a:pt x="665" y="0"/>
                    </a:cubicBezTo>
                    <a:cubicBezTo>
                      <a:pt x="665" y="122"/>
                      <a:pt x="665" y="122"/>
                      <a:pt x="665" y="122"/>
                    </a:cubicBezTo>
                    <a:cubicBezTo>
                      <a:pt x="665" y="279"/>
                      <a:pt x="538" y="406"/>
                      <a:pt x="381" y="406"/>
                    </a:cubicBezTo>
                    <a:cubicBezTo>
                      <a:pt x="0" y="406"/>
                      <a:pt x="0" y="406"/>
                      <a:pt x="0" y="406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127"/>
                      <a:pt x="127" y="0"/>
                      <a:pt x="2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2940" y="2149"/>
              <a:ext cx="1479" cy="1023"/>
              <a:chOff x="2940" y="2149"/>
              <a:chExt cx="1479" cy="1023"/>
            </a:xfrm>
          </p:grpSpPr>
          <p:sp>
            <p:nvSpPr>
              <p:cNvPr id="15" name="Freeform 27"/>
              <p:cNvSpPr>
                <a:spLocks/>
              </p:cNvSpPr>
              <p:nvPr/>
            </p:nvSpPr>
            <p:spPr bwMode="gray">
              <a:xfrm>
                <a:off x="2940" y="2283"/>
                <a:ext cx="1479" cy="889"/>
              </a:xfrm>
              <a:custGeom>
                <a:avLst/>
                <a:gdLst>
                  <a:gd name="T0" fmla="*/ 422 w 735"/>
                  <a:gd name="T1" fmla="*/ 0 h 449"/>
                  <a:gd name="T2" fmla="*/ 0 w 735"/>
                  <a:gd name="T3" fmla="*/ 0 h 449"/>
                  <a:gd name="T4" fmla="*/ 0 w 735"/>
                  <a:gd name="T5" fmla="*/ 136 h 449"/>
                  <a:gd name="T6" fmla="*/ 313 w 735"/>
                  <a:gd name="T7" fmla="*/ 449 h 449"/>
                  <a:gd name="T8" fmla="*/ 735 w 735"/>
                  <a:gd name="T9" fmla="*/ 449 h 449"/>
                  <a:gd name="T10" fmla="*/ 735 w 735"/>
                  <a:gd name="T11" fmla="*/ 313 h 449"/>
                  <a:gd name="T12" fmla="*/ 422 w 735"/>
                  <a:gd name="T13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449">
                    <a:moveTo>
                      <a:pt x="4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309"/>
                      <a:pt x="140" y="449"/>
                      <a:pt x="313" y="449"/>
                    </a:cubicBezTo>
                    <a:cubicBezTo>
                      <a:pt x="735" y="449"/>
                      <a:pt x="735" y="449"/>
                      <a:pt x="735" y="449"/>
                    </a:cubicBezTo>
                    <a:cubicBezTo>
                      <a:pt x="735" y="313"/>
                      <a:pt x="735" y="313"/>
                      <a:pt x="735" y="313"/>
                    </a:cubicBezTo>
                    <a:cubicBezTo>
                      <a:pt x="735" y="140"/>
                      <a:pt x="595" y="0"/>
                      <a:pt x="42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4C7013">
                      <a:gamma/>
                      <a:shade val="42353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28"/>
              <p:cNvSpPr>
                <a:spLocks/>
              </p:cNvSpPr>
              <p:nvPr/>
            </p:nvSpPr>
            <p:spPr bwMode="gray">
              <a:xfrm>
                <a:off x="2940" y="2149"/>
                <a:ext cx="1479" cy="888"/>
              </a:xfrm>
              <a:custGeom>
                <a:avLst/>
                <a:gdLst>
                  <a:gd name="T0" fmla="*/ 422 w 735"/>
                  <a:gd name="T1" fmla="*/ 0 h 449"/>
                  <a:gd name="T2" fmla="*/ 0 w 735"/>
                  <a:gd name="T3" fmla="*/ 0 h 449"/>
                  <a:gd name="T4" fmla="*/ 0 w 735"/>
                  <a:gd name="T5" fmla="*/ 135 h 449"/>
                  <a:gd name="T6" fmla="*/ 313 w 735"/>
                  <a:gd name="T7" fmla="*/ 449 h 449"/>
                  <a:gd name="T8" fmla="*/ 735 w 735"/>
                  <a:gd name="T9" fmla="*/ 449 h 449"/>
                  <a:gd name="T10" fmla="*/ 735 w 735"/>
                  <a:gd name="T11" fmla="*/ 313 h 449"/>
                  <a:gd name="T12" fmla="*/ 422 w 735"/>
                  <a:gd name="T13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449">
                    <a:moveTo>
                      <a:pt x="4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309"/>
                      <a:pt x="140" y="449"/>
                      <a:pt x="313" y="449"/>
                    </a:cubicBezTo>
                    <a:cubicBezTo>
                      <a:pt x="735" y="449"/>
                      <a:pt x="735" y="449"/>
                      <a:pt x="735" y="449"/>
                    </a:cubicBezTo>
                    <a:cubicBezTo>
                      <a:pt x="735" y="313"/>
                      <a:pt x="735" y="313"/>
                      <a:pt x="735" y="313"/>
                    </a:cubicBezTo>
                    <a:cubicBezTo>
                      <a:pt x="735" y="140"/>
                      <a:pt x="595" y="0"/>
                      <a:pt x="4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351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475967" y="3904363"/>
            <a:ext cx="175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6B4F1F"/>
                </a:solidFill>
                <a:latin typeface="微软雅黑" pitchFamily="34" charset="-122"/>
                <a:ea typeface="微软雅黑" pitchFamily="34" charset="-122"/>
              </a:rPr>
              <a:t>前景图（色）</a:t>
            </a:r>
            <a:endParaRPr lang="zh-CN" altLang="en-US" sz="2400" dirty="0">
              <a:solidFill>
                <a:srgbClr val="6B4F1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87277" y="1352196"/>
            <a:ext cx="2332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6B4F1F"/>
                </a:solidFill>
                <a:latin typeface="微软雅黑" pitchFamily="34" charset="-122"/>
                <a:ea typeface="微软雅黑" pitchFamily="34" charset="-122"/>
              </a:rPr>
              <a:t>背景图（色）</a:t>
            </a:r>
            <a:endParaRPr lang="zh-CN" altLang="en-US" sz="2400" dirty="0">
              <a:solidFill>
                <a:srgbClr val="6B4F1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04562" y="1352196"/>
            <a:ext cx="2332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6B4F1F"/>
                </a:solidFill>
                <a:latin typeface="微软雅黑" pitchFamily="34" charset="-122"/>
                <a:ea typeface="微软雅黑" pitchFamily="34" charset="-122"/>
              </a:rPr>
              <a:t>纪念主题</a:t>
            </a:r>
            <a:endParaRPr lang="zh-CN" altLang="en-US" sz="2400" dirty="0">
              <a:solidFill>
                <a:srgbClr val="6B4F1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04562" y="3860059"/>
            <a:ext cx="2332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6B4F1F"/>
                </a:solidFill>
                <a:latin typeface="微软雅黑" pitchFamily="34" charset="-122"/>
                <a:ea typeface="微软雅黑" pitchFamily="34" charset="-122"/>
              </a:rPr>
              <a:t>纪念日期</a:t>
            </a:r>
            <a:endParaRPr lang="zh-CN" altLang="en-US" sz="2400" dirty="0">
              <a:solidFill>
                <a:srgbClr val="6B4F1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 rot="5400000" flipV="1">
            <a:off x="4751422" y="3729615"/>
            <a:ext cx="387173" cy="925956"/>
            <a:chOff x="6705107" y="1570089"/>
            <a:chExt cx="387173" cy="864081"/>
          </a:xfrm>
        </p:grpSpPr>
        <p:cxnSp>
          <p:nvCxnSpPr>
            <p:cNvPr id="34" name="直接连接符 33"/>
            <p:cNvCxnSpPr/>
            <p:nvPr/>
          </p:nvCxnSpPr>
          <p:spPr>
            <a:xfrm rot="16200000">
              <a:off x="6733366" y="2075255"/>
              <a:ext cx="330656" cy="387173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16200000">
              <a:off x="6822280" y="1840089"/>
              <a:ext cx="540000" cy="0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 rot="5400000">
            <a:off x="7038999" y="3798524"/>
            <a:ext cx="387173" cy="864081"/>
            <a:chOff x="6705107" y="1570089"/>
            <a:chExt cx="387173" cy="864081"/>
          </a:xfrm>
        </p:grpSpPr>
        <p:cxnSp>
          <p:nvCxnSpPr>
            <p:cNvPr id="37" name="直接连接符 36"/>
            <p:cNvCxnSpPr/>
            <p:nvPr/>
          </p:nvCxnSpPr>
          <p:spPr>
            <a:xfrm rot="16200000">
              <a:off x="6733366" y="2075255"/>
              <a:ext cx="330656" cy="387173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16200000">
              <a:off x="6822280" y="1840089"/>
              <a:ext cx="540000" cy="0"/>
            </a:xfrm>
            <a:prstGeom prst="line">
              <a:avLst/>
            </a:prstGeom>
            <a:ln w="19050">
              <a:solidFill>
                <a:srgbClr val="6B4F1F"/>
              </a:solidFill>
              <a:prstDash val="sysDot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381903" y="245949"/>
            <a:ext cx="4626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纪念品画面组成的主要元素</a:t>
            </a:r>
            <a:endParaRPr lang="zh-CN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87935" y="1064161"/>
            <a:ext cx="2160240" cy="36004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31751" y="2648337"/>
            <a:ext cx="1555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使用图片居多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7817351" y="1064161"/>
            <a:ext cx="1976469" cy="36004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9816463" y="2576329"/>
            <a:ext cx="1555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使用文字居多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9816463" y="3063872"/>
            <a:ext cx="1555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属于前景元素</a:t>
            </a:r>
            <a:endParaRPr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460" y="3315938"/>
            <a:ext cx="2851842" cy="2851842"/>
          </a:xfrm>
          <a:prstGeom prst="rect">
            <a:avLst/>
          </a:prstGeom>
        </p:spPr>
      </p:pic>
      <p:sp>
        <p:nvSpPr>
          <p:cNvPr id="45" name="TextBox 38"/>
          <p:cNvSpPr txBox="1"/>
          <p:nvPr/>
        </p:nvSpPr>
        <p:spPr>
          <a:xfrm>
            <a:off x="307971" y="6041688"/>
            <a:ext cx="4008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目的：清晰表达主题</a:t>
            </a:r>
            <a:endParaRPr lang="zh-CN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70841" y="4856748"/>
            <a:ext cx="156148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9700" algn="just">
              <a:spcBef>
                <a:spcPts val="600"/>
              </a:spcBef>
              <a:spcAft>
                <a:spcPts val="600"/>
              </a:spcAft>
            </a:pPr>
            <a:r>
              <a:rPr lang="zh-CN" altLang="zh-CN" sz="2000" dirty="0" smtClean="0">
                <a:solidFill>
                  <a:srgbClr val="FF0000"/>
                </a:solidFill>
                <a:latin typeface="汉仪超粗宋简" panose="02010609000101010101" pitchFamily="49" charset="-122"/>
                <a:ea typeface="汉仪超粗宋简" panose="0201060900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en-US" sz="2000" dirty="0">
                <a:solidFill>
                  <a:srgbClr val="FF0000"/>
                </a:solidFill>
                <a:latin typeface="汉仪超粗宋简" panose="02010609000101010101" pitchFamily="49" charset="-122"/>
                <a:ea typeface="汉仪超粗宋简" panose="02010609000101010101" pitchFamily="49" charset="-122"/>
                <a:cs typeface="Times New Roman" panose="02020603050405020304" pitchFamily="18" charset="0"/>
              </a:rPr>
              <a:t>齐全</a:t>
            </a:r>
            <a:endParaRPr lang="zh-CN" altLang="zh-CN" sz="2000" dirty="0">
              <a:solidFill>
                <a:srgbClr val="FF0000"/>
              </a:solidFill>
              <a:latin typeface="汉仪超粗宋简" panose="02010609000101010101" pitchFamily="49" charset="-122"/>
              <a:ea typeface="汉仪超粗宋简" panose="02010609000101010101" pitchFamily="49" charset="-122"/>
              <a:cs typeface="Times New Roman" panose="02020603050405020304" pitchFamily="18" charset="0"/>
            </a:endParaRPr>
          </a:p>
          <a:p>
            <a:pPr marL="139700" algn="just">
              <a:spcBef>
                <a:spcPts val="600"/>
              </a:spcBef>
              <a:spcAft>
                <a:spcPts val="600"/>
              </a:spcAft>
            </a:pPr>
            <a:r>
              <a:rPr lang="zh-CN" altLang="zh-CN" sz="2000" dirty="0">
                <a:solidFill>
                  <a:srgbClr val="FF0000"/>
                </a:solidFill>
                <a:latin typeface="汉仪超粗宋简" panose="02010609000101010101" pitchFamily="49" charset="-122"/>
                <a:ea typeface="汉仪超粗宋简" panose="02010609000101010101" pitchFamily="49" charset="-122"/>
                <a:cs typeface="Times New Roman" panose="02020603050405020304" pitchFamily="18" charset="0"/>
              </a:rPr>
              <a:t>主题清晰</a:t>
            </a:r>
          </a:p>
          <a:p>
            <a:pPr marL="139700" algn="just">
              <a:spcBef>
                <a:spcPts val="600"/>
              </a:spcBef>
              <a:spcAft>
                <a:spcPts val="600"/>
              </a:spcAft>
            </a:pPr>
            <a:r>
              <a:rPr lang="zh-CN" altLang="zh-CN" sz="2000" dirty="0">
                <a:solidFill>
                  <a:srgbClr val="FF0000"/>
                </a:solidFill>
                <a:latin typeface="汉仪超粗宋简" panose="02010609000101010101" pitchFamily="49" charset="-122"/>
                <a:ea typeface="汉仪超粗宋简" panose="02010609000101010101" pitchFamily="49" charset="-122"/>
                <a:cs typeface="Times New Roman" panose="02020603050405020304" pitchFamily="18" charset="0"/>
              </a:rPr>
              <a:t>布局合理</a:t>
            </a:r>
          </a:p>
          <a:p>
            <a:r>
              <a:rPr lang="en-US" altLang="zh-CN" sz="2000" dirty="0">
                <a:solidFill>
                  <a:srgbClr val="FF0000"/>
                </a:solidFill>
                <a:latin typeface="汉仪超粗宋简" panose="02010609000101010101" pitchFamily="49" charset="-122"/>
                <a:ea typeface="汉仪超粗宋简" panose="0201060900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solidFill>
                  <a:srgbClr val="FF0000"/>
                </a:solidFill>
                <a:latin typeface="汉仪超粗宋简" panose="02010609000101010101" pitchFamily="49" charset="-122"/>
                <a:ea typeface="汉仪超粗宋简" panose="02010609000101010101" pitchFamily="49" charset="-122"/>
                <a:cs typeface="Times New Roman" panose="02020603050405020304" pitchFamily="18" charset="0"/>
              </a:rPr>
              <a:t>色彩适宜</a:t>
            </a:r>
            <a:endParaRPr lang="zh-CN" altLang="en-US" sz="2000" dirty="0">
              <a:solidFill>
                <a:srgbClr val="FF0000"/>
              </a:solidFill>
              <a:latin typeface="汉仪超粗宋简" panose="02010609000101010101" pitchFamily="49" charset="-122"/>
              <a:ea typeface="汉仪超粗宋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361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" grpId="0" animBg="1"/>
      <p:bldP spid="3" grpId="0"/>
      <p:bldP spid="41" grpId="0" animBg="1"/>
      <p:bldP spid="42" grpId="0"/>
      <p:bldP spid="43" grpId="0"/>
      <p:bldP spid="45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/>
          <p:cNvSpPr txBox="1"/>
          <p:nvPr/>
        </p:nvSpPr>
        <p:spPr>
          <a:xfrm>
            <a:off x="407368" y="332656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zh-CN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你知道哪些图像加工软件？</a:t>
            </a:r>
            <a:endParaRPr lang="zh-CN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97" y="1052736"/>
            <a:ext cx="2132856" cy="21328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855876"/>
            <a:ext cx="4600575" cy="523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4083" r="4799" b="9027"/>
          <a:stretch/>
        </p:blipFill>
        <p:spPr>
          <a:xfrm>
            <a:off x="1444561" y="4437112"/>
            <a:ext cx="2376264" cy="225891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44561" y="4064627"/>
            <a:ext cx="2279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专业的图片处理软件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51" y="1298538"/>
            <a:ext cx="1637128" cy="161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2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475" y="142766"/>
            <a:ext cx="5120568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38"/>
          <p:cNvSpPr txBox="1"/>
          <p:nvPr/>
        </p:nvSpPr>
        <p:spPr>
          <a:xfrm>
            <a:off x="479376" y="228974"/>
            <a:ext cx="2736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◆什么是图层？</a:t>
            </a:r>
            <a:endParaRPr lang="zh-CN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4853" y="1268760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1</a:t>
            </a:r>
            <a:r>
              <a:rPr lang="zh-CN" altLang="en-US" dirty="0" smtClean="0"/>
              <a:t>、图层类似一张透明纸；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2</a:t>
            </a:r>
            <a:r>
              <a:rPr lang="zh-CN" altLang="en-US" dirty="0" smtClean="0"/>
              <a:t>、画面元素置于不同的图层；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3</a:t>
            </a:r>
            <a:r>
              <a:rPr lang="zh-CN" altLang="en-US" dirty="0" smtClean="0"/>
              <a:t>、对每一图层中内容进行编辑、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 </a:t>
            </a:r>
            <a:r>
              <a:rPr lang="zh-CN" altLang="en-US" dirty="0" smtClean="0"/>
              <a:t> 修改时不影响其他图层。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19" y="3023086"/>
            <a:ext cx="3722919" cy="37229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4725145"/>
            <a:ext cx="3384376" cy="14827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3953897"/>
            <a:ext cx="2753061" cy="46620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81" y="3191997"/>
            <a:ext cx="2268344" cy="226834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987" y="3259189"/>
            <a:ext cx="2485657" cy="12344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945" y="3325234"/>
            <a:ext cx="2753061" cy="4662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grpSp>
        <p:nvGrpSpPr>
          <p:cNvPr id="16" name="组合 15"/>
          <p:cNvGrpSpPr/>
          <p:nvPr/>
        </p:nvGrpSpPr>
        <p:grpSpPr>
          <a:xfrm>
            <a:off x="7230577" y="4884545"/>
            <a:ext cx="4687466" cy="1583603"/>
            <a:chOff x="7181514" y="4559658"/>
            <a:chExt cx="4687466" cy="158360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1514" y="4559658"/>
              <a:ext cx="4687466" cy="1583603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8227620" y="5631631"/>
              <a:ext cx="340158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2400" b="1" cap="none" spc="0" dirty="0" smtClean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1</a:t>
              </a:r>
              <a:endParaRPr lang="zh-CN" altLang="en-US" sz="2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839520" y="5650049"/>
              <a:ext cx="340158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2400" b="1" cap="none" spc="0" dirty="0" smtClean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2</a:t>
              </a:r>
              <a:endParaRPr lang="zh-CN" altLang="en-US" sz="2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466471" y="5631630"/>
              <a:ext cx="340158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2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3</a:t>
              </a:r>
              <a:endParaRPr lang="zh-CN" altLang="en-US" sz="2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49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5360" y="175673"/>
            <a:ext cx="1728192" cy="739512"/>
          </a:xfrm>
        </p:spPr>
        <p:txBody>
          <a:bodyPr>
            <a:normAutofit/>
          </a:bodyPr>
          <a:lstStyle/>
          <a:p>
            <a:r>
              <a:rPr lang="zh-CN" altLang="en-US" sz="2800" dirty="0"/>
              <a:t>学习</a:t>
            </a:r>
            <a:r>
              <a:rPr lang="zh-CN" altLang="en-US" sz="2800" dirty="0" smtClean="0"/>
              <a:t>任务</a:t>
            </a:r>
            <a:endParaRPr lang="zh-CN" altLang="en-US" sz="2800" dirty="0"/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gray">
          <a:xfrm>
            <a:off x="551384" y="421840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accent4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zh-CN" altLang="en-US" sz="1600" b="1" noProof="1">
                <a:latin typeface="微软雅黑" pitchFamily="34" charset="-122"/>
                <a:ea typeface="微软雅黑" pitchFamily="34" charset="-122"/>
              </a:rPr>
              <a:t>判断题</a:t>
            </a:r>
            <a:r>
              <a:rPr lang="zh-CN" altLang="en-US" sz="1600" b="1" noProof="1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sz="1600" b="1" noProof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551384" y="4578763"/>
            <a:ext cx="4175125" cy="12968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zh-CN" altLang="en-US" noProof="1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智能手机不具备图片采集的功能。</a:t>
            </a:r>
            <a:endParaRPr lang="en-US" altLang="zh-CN" noProof="1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 marL="190500" indent="-1905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noProof="1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Photoshop</a:t>
            </a:r>
            <a:r>
              <a:rPr lang="zh-CN" altLang="en-US" noProof="1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中每个图层的元素可以单独进行编辑而不影响其他图层。</a:t>
            </a:r>
            <a:endParaRPr lang="zh-CN" altLang="en-US" noProof="1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 marL="190500" indent="-1905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292929"/>
              </a:buClr>
              <a:buFont typeface="Wingdings" pitchFamily="2" charset="2"/>
              <a:buChar char="§"/>
            </a:pPr>
            <a:endParaRPr lang="en-US" altLang="zh-CN" noProof="1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gray">
          <a:xfrm>
            <a:off x="5447928" y="4170098"/>
            <a:ext cx="6264696" cy="3603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zh-CN" altLang="en-US" sz="1600" b="1" noProof="1" smtClean="0">
                <a:latin typeface="微软雅黑" pitchFamily="34" charset="-122"/>
                <a:ea typeface="微软雅黑" pitchFamily="34" charset="-122"/>
              </a:rPr>
              <a:t>选择题：</a:t>
            </a:r>
            <a:endParaRPr lang="en-US" sz="1600" b="1" noProof="1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Gruppieren 19"/>
          <p:cNvGrpSpPr/>
          <p:nvPr/>
        </p:nvGrpSpPr>
        <p:grpSpPr>
          <a:xfrm>
            <a:off x="10506598" y="2248607"/>
            <a:ext cx="1547275" cy="658101"/>
            <a:chOff x="-6894285" y="1632020"/>
            <a:chExt cx="6332217" cy="3079609"/>
          </a:xfrm>
          <a:effectLst>
            <a:outerShdw blurRad="685800" dist="88900" dir="2700000" sx="107000" sy="107000" algn="ctr" rotWithShape="0">
              <a:srgbClr val="000000">
                <a:alpha val="62000"/>
              </a:srgbClr>
            </a:outerShdw>
          </a:effectLst>
          <a:scene3d>
            <a:camera prst="perspectiveLeft" fov="4800000">
              <a:rot lat="17880000" lon="0" rev="0"/>
            </a:camera>
            <a:lightRig rig="threePt" dir="t">
              <a:rot lat="0" lon="0" rev="2400000"/>
            </a:lightRig>
          </a:scene3d>
        </p:grpSpPr>
        <p:sp>
          <p:nvSpPr>
            <p:cNvPr id="10" name="Pfeil nach links 24"/>
            <p:cNvSpPr/>
            <p:nvPr/>
          </p:nvSpPr>
          <p:spPr>
            <a:xfrm>
              <a:off x="-4351893" y="1632020"/>
              <a:ext cx="3789825" cy="2053073"/>
            </a:xfrm>
            <a:prstGeom prst="leftArrow">
              <a:avLst>
                <a:gd name="adj1" fmla="val 48544"/>
                <a:gd name="adj2" fmla="val 83864"/>
              </a:avLst>
            </a:prstGeom>
            <a:solidFill>
              <a:schemeClr val="accent3"/>
            </a:solidFill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200" noProof="1"/>
            </a:p>
          </p:txBody>
        </p:sp>
        <p:sp>
          <p:nvSpPr>
            <p:cNvPr id="11" name="Pfeil nach links 25"/>
            <p:cNvSpPr/>
            <p:nvPr/>
          </p:nvSpPr>
          <p:spPr>
            <a:xfrm rot="10800000" flipV="1">
              <a:off x="-6894285" y="2658556"/>
              <a:ext cx="3789825" cy="2053073"/>
            </a:xfrm>
            <a:prstGeom prst="leftArrow">
              <a:avLst>
                <a:gd name="adj1" fmla="val 48544"/>
                <a:gd name="adj2" fmla="val 83864"/>
              </a:avLst>
            </a:prstGeom>
            <a:solidFill>
              <a:schemeClr val="accent4"/>
            </a:solidFill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noProof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5451198" y="4534647"/>
            <a:ext cx="6261426" cy="12968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zh-CN" altLang="en-US" noProof="1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不属于图片处理软件的是：</a:t>
            </a:r>
            <a:r>
              <a:rPr lang="en-US" altLang="zh-CN" noProof="1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A  Photoshop    B  Word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61" y="705368"/>
            <a:ext cx="6894964" cy="1703223"/>
          </a:xfrm>
          <a:prstGeom prst="rect">
            <a:avLst/>
          </a:prstGeom>
        </p:spPr>
      </p:pic>
      <p:sp>
        <p:nvSpPr>
          <p:cNvPr id="14" name="标题 1"/>
          <p:cNvSpPr txBox="1">
            <a:spLocks/>
          </p:cNvSpPr>
          <p:nvPr/>
        </p:nvSpPr>
        <p:spPr>
          <a:xfrm>
            <a:off x="362729" y="2370803"/>
            <a:ext cx="3140983" cy="739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800" dirty="0"/>
              <a:t>抢答</a:t>
            </a:r>
            <a:r>
              <a:rPr lang="en-US" altLang="zh-CN" sz="2800" dirty="0" smtClean="0"/>
              <a:t>PK  </a:t>
            </a:r>
            <a:r>
              <a:rPr lang="zh-CN" altLang="en-US" sz="2800" dirty="0" smtClean="0"/>
              <a:t>领取任务</a:t>
            </a:r>
            <a:endParaRPr lang="zh-CN" altLang="en-US" sz="2800" dirty="0"/>
          </a:p>
        </p:txBody>
      </p:sp>
      <p:sp>
        <p:nvSpPr>
          <p:cNvPr id="7" name="矩形 6"/>
          <p:cNvSpPr/>
          <p:nvPr/>
        </p:nvSpPr>
        <p:spPr>
          <a:xfrm>
            <a:off x="3038385" y="3139734"/>
            <a:ext cx="76209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组</a:t>
            </a:r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1   </a:t>
            </a:r>
            <a:r>
              <a:rPr lang="zh-CN" alt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组</a:t>
            </a:r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2   </a:t>
            </a:r>
            <a:r>
              <a:rPr lang="zh-CN" alt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组</a:t>
            </a:r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3   </a:t>
            </a:r>
            <a:r>
              <a:rPr lang="zh-CN" alt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组</a:t>
            </a:r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4   </a:t>
            </a:r>
            <a:r>
              <a:rPr lang="zh-CN" alt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组</a:t>
            </a:r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5</a:t>
            </a:r>
            <a:endParaRPr lang="zh-CN" alt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32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  <p:bldP spid="6" grpId="0" animBg="1"/>
      <p:bldP spid="12" grpId="0" build="p" animBg="1"/>
      <p:bldP spid="1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cs typeface="+mn-cs"/>
              </a:rPr>
              <a:t>小组任务分配</a:t>
            </a:r>
            <a:r>
              <a:rPr lang="zh-CN" altLang="en-US" sz="2800" dirty="0" smtClean="0">
                <a:cs typeface="+mn-cs"/>
              </a:rPr>
              <a:t>与设计规划</a:t>
            </a:r>
            <a:endParaRPr lang="zh-CN" altLang="en-US" sz="2800" dirty="0"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969774"/>
              </p:ext>
            </p:extLst>
          </p:nvPr>
        </p:nvGraphicFramePr>
        <p:xfrm>
          <a:off x="2207568" y="4533833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背景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前景元素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文字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533352"/>
              </p:ext>
            </p:extLst>
          </p:nvPr>
        </p:nvGraphicFramePr>
        <p:xfrm>
          <a:off x="2207568" y="1573431"/>
          <a:ext cx="4064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分工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人员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组长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风格确定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素材选取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设计制作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171953" y="3602334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每组可以设计同一主题的不同风格作品，组长统筹安排。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171953" y="4164501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作品设计规划：</a:t>
            </a:r>
          </a:p>
        </p:txBody>
      </p:sp>
    </p:spTree>
    <p:extLst>
      <p:ext uri="{BB962C8B-B14F-4D97-AF65-F5344CB8AC3E}">
        <p14:creationId xmlns:p14="http://schemas.microsoft.com/office/powerpoint/2010/main" val="71777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344" y="117271"/>
            <a:ext cx="1872208" cy="1143000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任务实施</a:t>
            </a:r>
            <a:endParaRPr lang="zh-CN" altLang="en-US" sz="2800" dirty="0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9048328" y="5877272"/>
            <a:ext cx="2805112" cy="614362"/>
            <a:chOff x="1871" y="3263"/>
            <a:chExt cx="1767" cy="387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" name="Oval 76"/>
            <p:cNvSpPr>
              <a:spLocks noChangeArrowheads="1"/>
            </p:cNvSpPr>
            <p:nvPr/>
          </p:nvSpPr>
          <p:spPr bwMode="gray">
            <a:xfrm>
              <a:off x="2622" y="3387"/>
              <a:ext cx="239" cy="52"/>
            </a:xfrm>
            <a:prstGeom prst="ellipse">
              <a:avLst/>
            </a:prstGeom>
            <a:gradFill rotWithShape="1">
              <a:gsLst>
                <a:gs pos="0">
                  <a:srgbClr val="5C140F"/>
                </a:gs>
                <a:gs pos="100000">
                  <a:srgbClr val="C62C2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cs typeface="Arial" charset="0"/>
              </a:endParaRPr>
            </a:p>
          </p:txBody>
        </p:sp>
        <p:sp>
          <p:nvSpPr>
            <p:cNvPr id="6" name="Freeform 109"/>
            <p:cNvSpPr>
              <a:spLocks noEditPoints="1"/>
            </p:cNvSpPr>
            <p:nvPr/>
          </p:nvSpPr>
          <p:spPr bwMode="gray">
            <a:xfrm>
              <a:off x="1871" y="3263"/>
              <a:ext cx="1767" cy="387"/>
            </a:xfrm>
            <a:custGeom>
              <a:avLst/>
              <a:gdLst>
                <a:gd name="T0" fmla="*/ 2147483647 w 856"/>
                <a:gd name="T1" fmla="*/ 0 h 187"/>
                <a:gd name="T2" fmla="*/ 0 w 856"/>
                <a:gd name="T3" fmla="*/ 2147483647 h 187"/>
                <a:gd name="T4" fmla="*/ 2147483647 w 856"/>
                <a:gd name="T5" fmla="*/ 2147483647 h 187"/>
                <a:gd name="T6" fmla="*/ 2147483647 w 856"/>
                <a:gd name="T7" fmla="*/ 2147483647 h 187"/>
                <a:gd name="T8" fmla="*/ 2147483647 w 856"/>
                <a:gd name="T9" fmla="*/ 0 h 187"/>
                <a:gd name="T10" fmla="*/ 2147483647 w 856"/>
                <a:gd name="T11" fmla="*/ 2147483647 h 187"/>
                <a:gd name="T12" fmla="*/ 2147483647 w 856"/>
                <a:gd name="T13" fmla="*/ 2147483647 h 187"/>
                <a:gd name="T14" fmla="*/ 2147483647 w 856"/>
                <a:gd name="T15" fmla="*/ 2147483647 h 187"/>
                <a:gd name="T16" fmla="*/ 2147483647 w 856"/>
                <a:gd name="T17" fmla="*/ 2147483647 h 187"/>
                <a:gd name="T18" fmla="*/ 2147483647 w 856"/>
                <a:gd name="T19" fmla="*/ 2147483647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6"/>
                <a:gd name="T31" fmla="*/ 0 h 187"/>
                <a:gd name="T32" fmla="*/ 856 w 856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6" h="187">
                  <a:moveTo>
                    <a:pt x="428" y="0"/>
                  </a:moveTo>
                  <a:cubicBezTo>
                    <a:pt x="191" y="0"/>
                    <a:pt x="0" y="42"/>
                    <a:pt x="0" y="94"/>
                  </a:cubicBezTo>
                  <a:cubicBezTo>
                    <a:pt x="0" y="145"/>
                    <a:pt x="191" y="187"/>
                    <a:pt x="428" y="187"/>
                  </a:cubicBezTo>
                  <a:cubicBezTo>
                    <a:pt x="664" y="187"/>
                    <a:pt x="856" y="145"/>
                    <a:pt x="856" y="94"/>
                  </a:cubicBezTo>
                  <a:cubicBezTo>
                    <a:pt x="856" y="42"/>
                    <a:pt x="664" y="0"/>
                    <a:pt x="428" y="0"/>
                  </a:cubicBezTo>
                  <a:close/>
                  <a:moveTo>
                    <a:pt x="428" y="128"/>
                  </a:moveTo>
                  <a:cubicBezTo>
                    <a:pt x="250" y="128"/>
                    <a:pt x="105" y="103"/>
                    <a:pt x="105" y="73"/>
                  </a:cubicBezTo>
                  <a:cubicBezTo>
                    <a:pt x="105" y="42"/>
                    <a:pt x="250" y="17"/>
                    <a:pt x="428" y="17"/>
                  </a:cubicBezTo>
                  <a:cubicBezTo>
                    <a:pt x="606" y="17"/>
                    <a:pt x="751" y="42"/>
                    <a:pt x="751" y="73"/>
                  </a:cubicBezTo>
                  <a:cubicBezTo>
                    <a:pt x="751" y="103"/>
                    <a:pt x="606" y="128"/>
                    <a:pt x="428" y="128"/>
                  </a:cubicBez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110"/>
          <p:cNvGrpSpPr>
            <a:grpSpLocks/>
          </p:cNvGrpSpPr>
          <p:nvPr/>
        </p:nvGrpSpPr>
        <p:grpSpPr bwMode="auto">
          <a:xfrm flipH="1">
            <a:off x="10440171" y="2172047"/>
            <a:ext cx="1362075" cy="3929062"/>
            <a:chOff x="393" y="1110"/>
            <a:chExt cx="842" cy="2430"/>
          </a:xfrm>
        </p:grpSpPr>
        <p:sp>
          <p:nvSpPr>
            <p:cNvPr id="8" name="Freeform 111"/>
            <p:cNvSpPr>
              <a:spLocks/>
            </p:cNvSpPr>
            <p:nvPr/>
          </p:nvSpPr>
          <p:spPr bwMode="gray">
            <a:xfrm>
              <a:off x="412" y="1110"/>
              <a:ext cx="815" cy="2109"/>
            </a:xfrm>
            <a:custGeom>
              <a:avLst/>
              <a:gdLst/>
              <a:ahLst/>
              <a:cxnLst>
                <a:cxn ang="0">
                  <a:pos x="379" y="911"/>
                </a:cxn>
                <a:cxn ang="0">
                  <a:pos x="337" y="749"/>
                </a:cxn>
                <a:cxn ang="0">
                  <a:pos x="328" y="727"/>
                </a:cxn>
                <a:cxn ang="0">
                  <a:pos x="215" y="358"/>
                </a:cxn>
                <a:cxn ang="0">
                  <a:pos x="215" y="357"/>
                </a:cxn>
                <a:cxn ang="0">
                  <a:pos x="264" y="193"/>
                </a:cxn>
                <a:cxn ang="0">
                  <a:pos x="277" y="116"/>
                </a:cxn>
                <a:cxn ang="0">
                  <a:pos x="187" y="11"/>
                </a:cxn>
                <a:cxn ang="0">
                  <a:pos x="145" y="59"/>
                </a:cxn>
                <a:cxn ang="0">
                  <a:pos x="138" y="33"/>
                </a:cxn>
                <a:cxn ang="0">
                  <a:pos x="124" y="74"/>
                </a:cxn>
                <a:cxn ang="0">
                  <a:pos x="82" y="12"/>
                </a:cxn>
                <a:cxn ang="0">
                  <a:pos x="75" y="57"/>
                </a:cxn>
                <a:cxn ang="0">
                  <a:pos x="42" y="50"/>
                </a:cxn>
                <a:cxn ang="0">
                  <a:pos x="11" y="111"/>
                </a:cxn>
                <a:cxn ang="0">
                  <a:pos x="11" y="204"/>
                </a:cxn>
                <a:cxn ang="0">
                  <a:pos x="173" y="371"/>
                </a:cxn>
                <a:cxn ang="0">
                  <a:pos x="249" y="751"/>
                </a:cxn>
                <a:cxn ang="0">
                  <a:pos x="250" y="770"/>
                </a:cxn>
                <a:cxn ang="0">
                  <a:pos x="290" y="939"/>
                </a:cxn>
                <a:cxn ang="0">
                  <a:pos x="310" y="984"/>
                </a:cxn>
                <a:cxn ang="0">
                  <a:pos x="379" y="971"/>
                </a:cxn>
                <a:cxn ang="0">
                  <a:pos x="379" y="911"/>
                </a:cxn>
              </a:cxnLst>
              <a:rect l="0" t="0" r="r" b="b"/>
              <a:pathLst>
                <a:path w="385" h="997">
                  <a:moveTo>
                    <a:pt x="379" y="911"/>
                  </a:moveTo>
                  <a:cubicBezTo>
                    <a:pt x="337" y="749"/>
                    <a:pt x="337" y="749"/>
                    <a:pt x="337" y="749"/>
                  </a:cubicBezTo>
                  <a:cubicBezTo>
                    <a:pt x="337" y="749"/>
                    <a:pt x="333" y="736"/>
                    <a:pt x="328" y="727"/>
                  </a:cubicBezTo>
                  <a:cubicBezTo>
                    <a:pt x="215" y="358"/>
                    <a:pt x="215" y="358"/>
                    <a:pt x="215" y="358"/>
                  </a:cubicBezTo>
                  <a:cubicBezTo>
                    <a:pt x="215" y="357"/>
                    <a:pt x="215" y="357"/>
                    <a:pt x="215" y="357"/>
                  </a:cubicBezTo>
                  <a:cubicBezTo>
                    <a:pt x="264" y="193"/>
                    <a:pt x="264" y="193"/>
                    <a:pt x="264" y="193"/>
                  </a:cubicBezTo>
                  <a:cubicBezTo>
                    <a:pt x="276" y="170"/>
                    <a:pt x="277" y="116"/>
                    <a:pt x="277" y="116"/>
                  </a:cubicBezTo>
                  <a:cubicBezTo>
                    <a:pt x="253" y="42"/>
                    <a:pt x="187" y="11"/>
                    <a:pt x="187" y="11"/>
                  </a:cubicBezTo>
                  <a:cubicBezTo>
                    <a:pt x="187" y="11"/>
                    <a:pt x="156" y="46"/>
                    <a:pt x="145" y="59"/>
                  </a:cubicBezTo>
                  <a:cubicBezTo>
                    <a:pt x="144" y="41"/>
                    <a:pt x="138" y="33"/>
                    <a:pt x="138" y="33"/>
                  </a:cubicBezTo>
                  <a:cubicBezTo>
                    <a:pt x="134" y="34"/>
                    <a:pt x="127" y="59"/>
                    <a:pt x="124" y="74"/>
                  </a:cubicBezTo>
                  <a:cubicBezTo>
                    <a:pt x="93" y="0"/>
                    <a:pt x="82" y="12"/>
                    <a:pt x="82" y="1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50" y="49"/>
                    <a:pt x="42" y="50"/>
                  </a:cubicBezTo>
                  <a:cubicBezTo>
                    <a:pt x="24" y="52"/>
                    <a:pt x="11" y="111"/>
                    <a:pt x="11" y="111"/>
                  </a:cubicBezTo>
                  <a:cubicBezTo>
                    <a:pt x="0" y="157"/>
                    <a:pt x="0" y="184"/>
                    <a:pt x="11" y="204"/>
                  </a:cubicBezTo>
                  <a:cubicBezTo>
                    <a:pt x="34" y="243"/>
                    <a:pt x="125" y="328"/>
                    <a:pt x="173" y="371"/>
                  </a:cubicBezTo>
                  <a:cubicBezTo>
                    <a:pt x="193" y="469"/>
                    <a:pt x="249" y="752"/>
                    <a:pt x="249" y="751"/>
                  </a:cubicBezTo>
                  <a:cubicBezTo>
                    <a:pt x="249" y="753"/>
                    <a:pt x="250" y="762"/>
                    <a:pt x="250" y="770"/>
                  </a:cubicBezTo>
                  <a:cubicBezTo>
                    <a:pt x="290" y="939"/>
                    <a:pt x="290" y="939"/>
                    <a:pt x="290" y="939"/>
                  </a:cubicBezTo>
                  <a:cubicBezTo>
                    <a:pt x="290" y="939"/>
                    <a:pt x="299" y="971"/>
                    <a:pt x="310" y="984"/>
                  </a:cubicBezTo>
                  <a:cubicBezTo>
                    <a:pt x="310" y="984"/>
                    <a:pt x="351" y="997"/>
                    <a:pt x="379" y="971"/>
                  </a:cubicBezTo>
                  <a:cubicBezTo>
                    <a:pt x="379" y="971"/>
                    <a:pt x="385" y="940"/>
                    <a:pt x="379" y="91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grpSp>
          <p:nvGrpSpPr>
            <p:cNvPr id="9" name="Group 112"/>
            <p:cNvGrpSpPr>
              <a:grpSpLocks/>
            </p:cNvGrpSpPr>
            <p:nvPr/>
          </p:nvGrpSpPr>
          <p:grpSpPr bwMode="auto">
            <a:xfrm>
              <a:off x="393" y="1131"/>
              <a:ext cx="639" cy="1608"/>
              <a:chOff x="393" y="1131"/>
              <a:chExt cx="639" cy="1608"/>
            </a:xfrm>
          </p:grpSpPr>
          <p:sp>
            <p:nvSpPr>
              <p:cNvPr id="24" name="Freeform 113"/>
              <p:cNvSpPr>
                <a:spLocks/>
              </p:cNvSpPr>
              <p:nvPr/>
            </p:nvSpPr>
            <p:spPr bwMode="gray">
              <a:xfrm>
                <a:off x="674" y="1131"/>
                <a:ext cx="331" cy="823"/>
              </a:xfrm>
              <a:custGeom>
                <a:avLst/>
                <a:gdLst>
                  <a:gd name="T0" fmla="*/ 0 w 156"/>
                  <a:gd name="T1" fmla="*/ 605 h 389"/>
                  <a:gd name="T2" fmla="*/ 755 w 156"/>
                  <a:gd name="T3" fmla="*/ 3666 h 389"/>
                  <a:gd name="T4" fmla="*/ 972 w 156"/>
                  <a:gd name="T5" fmla="*/ 2981 h 389"/>
                  <a:gd name="T6" fmla="*/ 1388 w 156"/>
                  <a:gd name="T7" fmla="*/ 1612 h 389"/>
                  <a:gd name="T8" fmla="*/ 1464 w 156"/>
                  <a:gd name="T9" fmla="*/ 1003 h 389"/>
                  <a:gd name="T10" fmla="*/ 603 w 156"/>
                  <a:gd name="T11" fmla="*/ 8 h 389"/>
                  <a:gd name="T12" fmla="*/ 0 w 156"/>
                  <a:gd name="T13" fmla="*/ 605 h 3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389"/>
                  <a:gd name="T23" fmla="*/ 156 w 156"/>
                  <a:gd name="T24" fmla="*/ 389 h 3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389">
                    <a:moveTo>
                      <a:pt x="0" y="64"/>
                    </a:moveTo>
                    <a:cubicBezTo>
                      <a:pt x="0" y="64"/>
                      <a:pt x="66" y="329"/>
                      <a:pt x="79" y="387"/>
                    </a:cubicBezTo>
                    <a:cubicBezTo>
                      <a:pt x="79" y="389"/>
                      <a:pt x="101" y="320"/>
                      <a:pt x="102" y="315"/>
                    </a:cubicBezTo>
                    <a:cubicBezTo>
                      <a:pt x="118" y="266"/>
                      <a:pt x="145" y="170"/>
                      <a:pt x="145" y="170"/>
                    </a:cubicBezTo>
                    <a:cubicBezTo>
                      <a:pt x="145" y="170"/>
                      <a:pt x="156" y="134"/>
                      <a:pt x="153" y="106"/>
                    </a:cubicBezTo>
                    <a:cubicBezTo>
                      <a:pt x="149" y="72"/>
                      <a:pt x="91" y="0"/>
                      <a:pt x="63" y="1"/>
                    </a:cubicBezTo>
                    <a:cubicBezTo>
                      <a:pt x="39" y="2"/>
                      <a:pt x="0" y="64"/>
                      <a:pt x="0" y="6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85376"/>
                  </a:gs>
                  <a:gs pos="100000">
                    <a:srgbClr val="57B3FF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114"/>
              <p:cNvSpPr>
                <a:spLocks/>
              </p:cNvSpPr>
              <p:nvPr/>
            </p:nvSpPr>
            <p:spPr bwMode="gray">
              <a:xfrm>
                <a:off x="393" y="1214"/>
                <a:ext cx="639" cy="1525"/>
              </a:xfrm>
              <a:custGeom>
                <a:avLst/>
                <a:gdLst>
                  <a:gd name="T0" fmla="*/ 2454 w 302"/>
                  <a:gd name="T1" fmla="*/ 6823 h 721"/>
                  <a:gd name="T2" fmla="*/ 2861 w 302"/>
                  <a:gd name="T3" fmla="*/ 6720 h 721"/>
                  <a:gd name="T4" fmla="*/ 1925 w 302"/>
                  <a:gd name="T5" fmla="*/ 2980 h 721"/>
                  <a:gd name="T6" fmla="*/ 1195 w 302"/>
                  <a:gd name="T7" fmla="*/ 264 h 721"/>
                  <a:gd name="T8" fmla="*/ 485 w 302"/>
                  <a:gd name="T9" fmla="*/ 8 h 721"/>
                  <a:gd name="T10" fmla="*/ 220 w 302"/>
                  <a:gd name="T11" fmla="*/ 465 h 721"/>
                  <a:gd name="T12" fmla="*/ 188 w 302"/>
                  <a:gd name="T13" fmla="*/ 1468 h 721"/>
                  <a:gd name="T14" fmla="*/ 757 w 302"/>
                  <a:gd name="T15" fmla="*/ 2130 h 721"/>
                  <a:gd name="T16" fmla="*/ 1724 w 302"/>
                  <a:gd name="T17" fmla="*/ 3046 h 721"/>
                  <a:gd name="T18" fmla="*/ 2444 w 302"/>
                  <a:gd name="T19" fmla="*/ 6625 h 721"/>
                  <a:gd name="T20" fmla="*/ 2454 w 302"/>
                  <a:gd name="T21" fmla="*/ 6823 h 7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2"/>
                  <a:gd name="T34" fmla="*/ 0 h 721"/>
                  <a:gd name="T35" fmla="*/ 302 w 302"/>
                  <a:gd name="T36" fmla="*/ 721 h 7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2" h="721">
                    <a:moveTo>
                      <a:pt x="259" y="721"/>
                    </a:moveTo>
                    <a:cubicBezTo>
                      <a:pt x="302" y="710"/>
                      <a:pt x="302" y="710"/>
                      <a:pt x="302" y="710"/>
                    </a:cubicBezTo>
                    <a:cubicBezTo>
                      <a:pt x="203" y="315"/>
                      <a:pt x="203" y="315"/>
                      <a:pt x="203" y="315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6" y="28"/>
                      <a:pt x="82" y="0"/>
                      <a:pt x="51" y="1"/>
                    </a:cubicBezTo>
                    <a:cubicBezTo>
                      <a:pt x="51" y="1"/>
                      <a:pt x="37" y="1"/>
                      <a:pt x="23" y="49"/>
                    </a:cubicBezTo>
                    <a:cubicBezTo>
                      <a:pt x="23" y="49"/>
                      <a:pt x="0" y="120"/>
                      <a:pt x="20" y="155"/>
                    </a:cubicBezTo>
                    <a:cubicBezTo>
                      <a:pt x="40" y="189"/>
                      <a:pt x="80" y="225"/>
                      <a:pt x="80" y="225"/>
                    </a:cubicBezTo>
                    <a:cubicBezTo>
                      <a:pt x="80" y="225"/>
                      <a:pt x="157" y="302"/>
                      <a:pt x="182" y="322"/>
                    </a:cubicBezTo>
                    <a:cubicBezTo>
                      <a:pt x="182" y="322"/>
                      <a:pt x="239" y="605"/>
                      <a:pt x="258" y="700"/>
                    </a:cubicBezTo>
                    <a:cubicBezTo>
                      <a:pt x="259" y="705"/>
                      <a:pt x="259" y="718"/>
                      <a:pt x="259" y="721"/>
                    </a:cubicBezTo>
                  </a:path>
                </a:pathLst>
              </a:custGeom>
              <a:gradFill rotWithShape="1">
                <a:gsLst>
                  <a:gs pos="0">
                    <a:srgbClr val="57B3FF"/>
                  </a:gs>
                  <a:gs pos="100000">
                    <a:srgbClr val="285376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" name="Group 115"/>
            <p:cNvGrpSpPr>
              <a:grpSpLocks/>
            </p:cNvGrpSpPr>
            <p:nvPr/>
          </p:nvGrpSpPr>
          <p:grpSpPr bwMode="auto">
            <a:xfrm>
              <a:off x="934" y="2646"/>
              <a:ext cx="301" cy="894"/>
              <a:chOff x="934" y="2646"/>
              <a:chExt cx="301" cy="894"/>
            </a:xfrm>
          </p:grpSpPr>
          <p:sp>
            <p:nvSpPr>
              <p:cNvPr id="21" name="Freeform 116"/>
              <p:cNvSpPr>
                <a:spLocks/>
              </p:cNvSpPr>
              <p:nvPr/>
            </p:nvSpPr>
            <p:spPr bwMode="gray">
              <a:xfrm>
                <a:off x="934" y="2646"/>
                <a:ext cx="294" cy="546"/>
              </a:xfrm>
              <a:custGeom>
                <a:avLst/>
                <a:gdLst>
                  <a:gd name="T0" fmla="*/ 949 w 137"/>
                  <a:gd name="T1" fmla="*/ 2283 h 258"/>
                  <a:gd name="T2" fmla="*/ 1294 w 137"/>
                  <a:gd name="T3" fmla="*/ 2294 h 258"/>
                  <a:gd name="T4" fmla="*/ 1294 w 137"/>
                  <a:gd name="T5" fmla="*/ 2303 h 258"/>
                  <a:gd name="T6" fmla="*/ 1294 w 137"/>
                  <a:gd name="T7" fmla="*/ 1757 h 258"/>
                  <a:gd name="T8" fmla="*/ 888 w 137"/>
                  <a:gd name="T9" fmla="*/ 245 h 258"/>
                  <a:gd name="T10" fmla="*/ 820 w 137"/>
                  <a:gd name="T11" fmla="*/ 59 h 258"/>
                  <a:gd name="T12" fmla="*/ 820 w 137"/>
                  <a:gd name="T13" fmla="*/ 59 h 258"/>
                  <a:gd name="T14" fmla="*/ 811 w 137"/>
                  <a:gd name="T15" fmla="*/ 49 h 258"/>
                  <a:gd name="T16" fmla="*/ 811 w 137"/>
                  <a:gd name="T17" fmla="*/ 36 h 258"/>
                  <a:gd name="T18" fmla="*/ 406 w 137"/>
                  <a:gd name="T19" fmla="*/ 49 h 258"/>
                  <a:gd name="T20" fmla="*/ 9 w 137"/>
                  <a:gd name="T21" fmla="*/ 220 h 258"/>
                  <a:gd name="T22" fmla="*/ 9 w 137"/>
                  <a:gd name="T23" fmla="*/ 237 h 258"/>
                  <a:gd name="T24" fmla="*/ 19 w 137"/>
                  <a:gd name="T25" fmla="*/ 417 h 258"/>
                  <a:gd name="T26" fmla="*/ 414 w 137"/>
                  <a:gd name="T27" fmla="*/ 2019 h 258"/>
                  <a:gd name="T28" fmla="*/ 612 w 137"/>
                  <a:gd name="T29" fmla="*/ 2444 h 258"/>
                  <a:gd name="T30" fmla="*/ 612 w 137"/>
                  <a:gd name="T31" fmla="*/ 2444 h 258"/>
                  <a:gd name="T32" fmla="*/ 612 w 137"/>
                  <a:gd name="T33" fmla="*/ 2436 h 258"/>
                  <a:gd name="T34" fmla="*/ 949 w 137"/>
                  <a:gd name="T35" fmla="*/ 2283 h 2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7"/>
                  <a:gd name="T55" fmla="*/ 0 h 258"/>
                  <a:gd name="T56" fmla="*/ 137 w 137"/>
                  <a:gd name="T57" fmla="*/ 258 h 2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7" h="258">
                    <a:moveTo>
                      <a:pt x="96" y="241"/>
                    </a:moveTo>
                    <a:cubicBezTo>
                      <a:pt x="114" y="237"/>
                      <a:pt x="130" y="237"/>
                      <a:pt x="131" y="242"/>
                    </a:cubicBezTo>
                    <a:cubicBezTo>
                      <a:pt x="131" y="242"/>
                      <a:pt x="131" y="242"/>
                      <a:pt x="131" y="243"/>
                    </a:cubicBezTo>
                    <a:cubicBezTo>
                      <a:pt x="132" y="235"/>
                      <a:pt x="137" y="207"/>
                      <a:pt x="131" y="18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7" y="1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78" y="0"/>
                      <a:pt x="61" y="0"/>
                      <a:pt x="41" y="5"/>
                    </a:cubicBezTo>
                    <a:cubicBezTo>
                      <a:pt x="19" y="10"/>
                      <a:pt x="0" y="17"/>
                      <a:pt x="1" y="23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7"/>
                      <a:pt x="2" y="44"/>
                      <a:pt x="2" y="44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42" y="213"/>
                      <a:pt x="54" y="253"/>
                      <a:pt x="62" y="258"/>
                    </a:cubicBezTo>
                    <a:cubicBezTo>
                      <a:pt x="62" y="258"/>
                      <a:pt x="62" y="258"/>
                      <a:pt x="62" y="258"/>
                    </a:cubicBezTo>
                    <a:cubicBezTo>
                      <a:pt x="62" y="258"/>
                      <a:pt x="62" y="257"/>
                      <a:pt x="62" y="257"/>
                    </a:cubicBezTo>
                    <a:cubicBezTo>
                      <a:pt x="60" y="252"/>
                      <a:pt x="77" y="246"/>
                      <a:pt x="96" y="2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8E8E8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7"/>
              <p:cNvSpPr>
                <a:spLocks/>
              </p:cNvSpPr>
              <p:nvPr/>
            </p:nvSpPr>
            <p:spPr bwMode="gray">
              <a:xfrm>
                <a:off x="1064" y="3147"/>
                <a:ext cx="150" cy="57"/>
              </a:xfrm>
              <a:custGeom>
                <a:avLst/>
                <a:gdLst>
                  <a:gd name="T0" fmla="*/ 442 w 71"/>
                  <a:gd name="T1" fmla="*/ 112 h 27"/>
                  <a:gd name="T2" fmla="*/ 465 w 71"/>
                  <a:gd name="T3" fmla="*/ 196 h 27"/>
                  <a:gd name="T4" fmla="*/ 670 w 71"/>
                  <a:gd name="T5" fmla="*/ 76 h 27"/>
                  <a:gd name="T6" fmla="*/ 670 w 71"/>
                  <a:gd name="T7" fmla="*/ 68 h 27"/>
                  <a:gd name="T8" fmla="*/ 670 w 71"/>
                  <a:gd name="T9" fmla="*/ 57 h 27"/>
                  <a:gd name="T10" fmla="*/ 670 w 71"/>
                  <a:gd name="T11" fmla="*/ 49 h 27"/>
                  <a:gd name="T12" fmla="*/ 340 w 71"/>
                  <a:gd name="T13" fmla="*/ 36 h 27"/>
                  <a:gd name="T14" fmla="*/ 17 w 71"/>
                  <a:gd name="T15" fmla="*/ 188 h 27"/>
                  <a:gd name="T16" fmla="*/ 17 w 71"/>
                  <a:gd name="T17" fmla="*/ 196 h 27"/>
                  <a:gd name="T18" fmla="*/ 304 w 71"/>
                  <a:gd name="T19" fmla="*/ 236 h 27"/>
                  <a:gd name="T20" fmla="*/ 281 w 71"/>
                  <a:gd name="T21" fmla="*/ 160 h 27"/>
                  <a:gd name="T22" fmla="*/ 442 w 71"/>
                  <a:gd name="T23" fmla="*/ 112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1"/>
                  <a:gd name="T37" fmla="*/ 0 h 27"/>
                  <a:gd name="T38" fmla="*/ 71 w 71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1" h="27">
                    <a:moveTo>
                      <a:pt x="47" y="12"/>
                    </a:moveTo>
                    <a:cubicBezTo>
                      <a:pt x="49" y="21"/>
                      <a:pt x="49" y="21"/>
                      <a:pt x="49" y="21"/>
                    </a:cubicBezTo>
                    <a:cubicBezTo>
                      <a:pt x="60" y="17"/>
                      <a:pt x="69" y="12"/>
                      <a:pt x="71" y="8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1" y="7"/>
                      <a:pt x="71" y="6"/>
                      <a:pt x="71" y="6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0" y="0"/>
                      <a:pt x="54" y="0"/>
                      <a:pt x="36" y="4"/>
                    </a:cubicBezTo>
                    <a:cubicBezTo>
                      <a:pt x="17" y="9"/>
                      <a:pt x="0" y="15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5" y="25"/>
                      <a:pt x="18" y="27"/>
                      <a:pt x="32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6" y="13"/>
                      <a:pt x="47" y="12"/>
                      <a:pt x="4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5D5D5D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118"/>
              <p:cNvSpPr>
                <a:spLocks/>
              </p:cNvSpPr>
              <p:nvPr/>
            </p:nvSpPr>
            <p:spPr bwMode="gray">
              <a:xfrm>
                <a:off x="1127" y="3172"/>
                <a:ext cx="108" cy="368"/>
              </a:xfrm>
              <a:custGeom>
                <a:avLst/>
                <a:gdLst>
                  <a:gd name="T0" fmla="*/ 485 w 51"/>
                  <a:gd name="T1" fmla="*/ 1645 h 174"/>
                  <a:gd name="T2" fmla="*/ 180 w 51"/>
                  <a:gd name="T3" fmla="*/ 85 h 174"/>
                  <a:gd name="T4" fmla="*/ 161 w 51"/>
                  <a:gd name="T5" fmla="*/ 0 h 174"/>
                  <a:gd name="T6" fmla="*/ 0 w 51"/>
                  <a:gd name="T7" fmla="*/ 49 h 174"/>
                  <a:gd name="T8" fmla="*/ 17 w 51"/>
                  <a:gd name="T9" fmla="*/ 121 h 174"/>
                  <a:gd name="T10" fmla="*/ 474 w 51"/>
                  <a:gd name="T11" fmla="*/ 1645 h 174"/>
                  <a:gd name="T12" fmla="*/ 485 w 51"/>
                  <a:gd name="T13" fmla="*/ 1645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174"/>
                  <a:gd name="T23" fmla="*/ 51 w 51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174">
                    <a:moveTo>
                      <a:pt x="51" y="17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6" y="1"/>
                      <a:pt x="0" y="5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0" y="174"/>
                      <a:pt x="50" y="174"/>
                      <a:pt x="50" y="174"/>
                    </a:cubicBezTo>
                    <a:lnTo>
                      <a:pt x="51" y="17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FBFBF"/>
                  </a:gs>
                  <a:gs pos="100000">
                    <a:srgbClr val="808080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" name="Group 119"/>
            <p:cNvGrpSpPr>
              <a:grpSpLocks/>
            </p:cNvGrpSpPr>
            <p:nvPr/>
          </p:nvGrpSpPr>
          <p:grpSpPr bwMode="auto">
            <a:xfrm>
              <a:off x="526" y="1125"/>
              <a:ext cx="692" cy="2039"/>
              <a:chOff x="526" y="1125"/>
              <a:chExt cx="692" cy="2039"/>
            </a:xfrm>
          </p:grpSpPr>
          <p:sp>
            <p:nvSpPr>
              <p:cNvPr id="12" name="Freeform 120"/>
              <p:cNvSpPr>
                <a:spLocks/>
              </p:cNvSpPr>
              <p:nvPr/>
            </p:nvSpPr>
            <p:spPr bwMode="gray">
              <a:xfrm>
                <a:off x="526" y="1125"/>
                <a:ext cx="316" cy="825"/>
              </a:xfrm>
              <a:custGeom>
                <a:avLst/>
                <a:gdLst/>
                <a:ahLst/>
                <a:cxnLst>
                  <a:cxn ang="0">
                    <a:pos x="70" y="67"/>
                  </a:cxn>
                  <a:cxn ang="0">
                    <a:pos x="28" y="5"/>
                  </a:cxn>
                  <a:cxn ang="0">
                    <a:pos x="8" y="147"/>
                  </a:cxn>
                  <a:cxn ang="0">
                    <a:pos x="113" y="333"/>
                  </a:cxn>
                  <a:cxn ang="0">
                    <a:pos x="149" y="390"/>
                  </a:cxn>
                  <a:cxn ang="0">
                    <a:pos x="145" y="375"/>
                  </a:cxn>
                  <a:cxn ang="0">
                    <a:pos x="70" y="67"/>
                  </a:cxn>
                </a:cxnLst>
                <a:rect l="0" t="0" r="r" b="b"/>
                <a:pathLst>
                  <a:path w="149" h="390">
                    <a:moveTo>
                      <a:pt x="70" y="67"/>
                    </a:moveTo>
                    <a:cubicBezTo>
                      <a:pt x="70" y="67"/>
                      <a:pt x="43" y="0"/>
                      <a:pt x="28" y="5"/>
                    </a:cubicBezTo>
                    <a:cubicBezTo>
                      <a:pt x="14" y="10"/>
                      <a:pt x="0" y="112"/>
                      <a:pt x="8" y="147"/>
                    </a:cubicBezTo>
                    <a:cubicBezTo>
                      <a:pt x="21" y="199"/>
                      <a:pt x="113" y="333"/>
                      <a:pt x="113" y="333"/>
                    </a:cubicBezTo>
                    <a:cubicBezTo>
                      <a:pt x="149" y="390"/>
                      <a:pt x="149" y="390"/>
                      <a:pt x="149" y="390"/>
                    </a:cubicBezTo>
                    <a:cubicBezTo>
                      <a:pt x="145" y="375"/>
                      <a:pt x="145" y="375"/>
                      <a:pt x="145" y="375"/>
                    </a:cubicBezTo>
                    <a:lnTo>
                      <a:pt x="70" y="67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3" name="Freeform 121"/>
              <p:cNvSpPr>
                <a:spLocks/>
              </p:cNvSpPr>
              <p:nvPr/>
            </p:nvSpPr>
            <p:spPr bwMode="gray">
              <a:xfrm>
                <a:off x="1214" y="3161"/>
                <a:ext cx="0" cy="3"/>
              </a:xfrm>
              <a:custGeom>
                <a:avLst/>
                <a:gdLst>
                  <a:gd name="T0" fmla="*/ 27 h 1"/>
                  <a:gd name="T1" fmla="*/ 0 h 1"/>
                  <a:gd name="T2" fmla="*/ 27 h 1"/>
                  <a:gd name="T3" fmla="*/ 27 h 1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h 1"/>
                  <a:gd name="T9" fmla="*/ 1 h 1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T8" r="0" b="T9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7C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" name="Group 122"/>
              <p:cNvGrpSpPr>
                <a:grpSpLocks/>
              </p:cNvGrpSpPr>
              <p:nvPr/>
            </p:nvGrpSpPr>
            <p:grpSpPr bwMode="auto">
              <a:xfrm>
                <a:off x="949" y="2728"/>
                <a:ext cx="269" cy="364"/>
                <a:chOff x="3018" y="2598"/>
                <a:chExt cx="300" cy="407"/>
              </a:xfrm>
            </p:grpSpPr>
            <p:sp>
              <p:nvSpPr>
                <p:cNvPr id="15" name="Freeform 123"/>
                <p:cNvSpPr>
                  <a:spLocks/>
                </p:cNvSpPr>
                <p:nvPr/>
              </p:nvSpPr>
              <p:spPr bwMode="gray">
                <a:xfrm>
                  <a:off x="3018" y="2598"/>
                  <a:ext cx="215" cy="73"/>
                </a:xfrm>
                <a:custGeom>
                  <a:avLst/>
                  <a:gdLst>
                    <a:gd name="T0" fmla="*/ 1188 w 91"/>
                    <a:gd name="T1" fmla="*/ 172 h 31"/>
                    <a:gd name="T2" fmla="*/ 1188 w 91"/>
                    <a:gd name="T3" fmla="*/ 134 h 31"/>
                    <a:gd name="T4" fmla="*/ 529 w 91"/>
                    <a:gd name="T5" fmla="*/ 66 h 31"/>
                    <a:gd name="T6" fmla="*/ 28 w 91"/>
                    <a:gd name="T7" fmla="*/ 377 h 31"/>
                    <a:gd name="T8" fmla="*/ 40 w 91"/>
                    <a:gd name="T9" fmla="*/ 405 h 31"/>
                    <a:gd name="T10" fmla="*/ 541 w 91"/>
                    <a:gd name="T11" fmla="*/ 134 h 31"/>
                    <a:gd name="T12" fmla="*/ 1188 w 91"/>
                    <a:gd name="T13" fmla="*/ 172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0" y="13"/>
                      </a:moveTo>
                      <a:cubicBezTo>
                        <a:pt x="91" y="12"/>
                        <a:pt x="90" y="10"/>
                        <a:pt x="90" y="10"/>
                      </a:cubicBezTo>
                      <a:cubicBezTo>
                        <a:pt x="89" y="4"/>
                        <a:pt x="63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29"/>
                        <a:pt x="2" y="31"/>
                        <a:pt x="3" y="31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1" y="5"/>
                        <a:pt x="84" y="8"/>
                        <a:pt x="90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2B5476"/>
                    </a:gs>
                    <a:gs pos="50000">
                      <a:srgbClr val="5DB6FF"/>
                    </a:gs>
                    <a:gs pos="100000">
                      <a:srgbClr val="2B5476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" name="Freeform 124"/>
                <p:cNvSpPr>
                  <a:spLocks/>
                </p:cNvSpPr>
                <p:nvPr/>
              </p:nvSpPr>
              <p:spPr bwMode="gray">
                <a:xfrm>
                  <a:off x="3030" y="2645"/>
                  <a:ext cx="215" cy="74"/>
                </a:xfrm>
                <a:custGeom>
                  <a:avLst/>
                  <a:gdLst>
                    <a:gd name="T0" fmla="*/ 1200 w 91"/>
                    <a:gd name="T1" fmla="*/ 165 h 31"/>
                    <a:gd name="T2" fmla="*/ 1188 w 91"/>
                    <a:gd name="T3" fmla="*/ 119 h 31"/>
                    <a:gd name="T4" fmla="*/ 513 w 91"/>
                    <a:gd name="T5" fmla="*/ 69 h 31"/>
                    <a:gd name="T6" fmla="*/ 12 w 91"/>
                    <a:gd name="T7" fmla="*/ 394 h 31"/>
                    <a:gd name="T8" fmla="*/ 28 w 91"/>
                    <a:gd name="T9" fmla="*/ 423 h 31"/>
                    <a:gd name="T10" fmla="*/ 529 w 91"/>
                    <a:gd name="T11" fmla="*/ 136 h 31"/>
                    <a:gd name="T12" fmla="*/ 1200 w 91"/>
                    <a:gd name="T13" fmla="*/ 165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1" y="12"/>
                      </a:moveTo>
                      <a:cubicBezTo>
                        <a:pt x="91" y="12"/>
                        <a:pt x="90" y="10"/>
                        <a:pt x="90" y="9"/>
                      </a:cubicBezTo>
                      <a:cubicBezTo>
                        <a:pt x="89" y="3"/>
                        <a:pt x="63" y="0"/>
                        <a:pt x="39" y="5"/>
                      </a:cubicBezTo>
                      <a:cubicBezTo>
                        <a:pt x="16" y="10"/>
                        <a:pt x="0" y="22"/>
                        <a:pt x="1" y="29"/>
                      </a:cubicBezTo>
                      <a:cubicBezTo>
                        <a:pt x="1" y="29"/>
                        <a:pt x="1" y="31"/>
                        <a:pt x="2" y="31"/>
                      </a:cubicBezTo>
                      <a:cubicBezTo>
                        <a:pt x="5" y="25"/>
                        <a:pt x="20" y="14"/>
                        <a:pt x="40" y="10"/>
                      </a:cubicBezTo>
                      <a:cubicBezTo>
                        <a:pt x="61" y="5"/>
                        <a:pt x="84" y="8"/>
                        <a:pt x="91" y="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2B5476"/>
                    </a:gs>
                    <a:gs pos="50000">
                      <a:srgbClr val="5DB6FF"/>
                    </a:gs>
                    <a:gs pos="100000">
                      <a:srgbClr val="2B5476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" name="Freeform 125"/>
                <p:cNvSpPr>
                  <a:spLocks/>
                </p:cNvSpPr>
                <p:nvPr/>
              </p:nvSpPr>
              <p:spPr bwMode="gray">
                <a:xfrm>
                  <a:off x="3039" y="2690"/>
                  <a:ext cx="218" cy="76"/>
                </a:xfrm>
                <a:custGeom>
                  <a:avLst/>
                  <a:gdLst>
                    <a:gd name="T0" fmla="*/ 1225 w 92"/>
                    <a:gd name="T1" fmla="*/ 176 h 32"/>
                    <a:gd name="T2" fmla="*/ 1213 w 92"/>
                    <a:gd name="T3" fmla="*/ 135 h 32"/>
                    <a:gd name="T4" fmla="*/ 533 w 92"/>
                    <a:gd name="T5" fmla="*/ 66 h 32"/>
                    <a:gd name="T6" fmla="*/ 28 w 92"/>
                    <a:gd name="T7" fmla="*/ 389 h 32"/>
                    <a:gd name="T8" fmla="*/ 28 w 92"/>
                    <a:gd name="T9" fmla="*/ 427 h 32"/>
                    <a:gd name="T10" fmla="*/ 545 w 92"/>
                    <a:gd name="T11" fmla="*/ 135 h 32"/>
                    <a:gd name="T12" fmla="*/ 1225 w 92"/>
                    <a:gd name="T13" fmla="*/ 176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32"/>
                    <a:gd name="T23" fmla="*/ 92 w 92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32">
                      <a:moveTo>
                        <a:pt x="92" y="13"/>
                      </a:moveTo>
                      <a:cubicBezTo>
                        <a:pt x="92" y="12"/>
                        <a:pt x="91" y="10"/>
                        <a:pt x="91" y="10"/>
                      </a:cubicBezTo>
                      <a:cubicBezTo>
                        <a:pt x="90" y="3"/>
                        <a:pt x="64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30"/>
                        <a:pt x="2" y="31"/>
                        <a:pt x="2" y="32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2" y="5"/>
                        <a:pt x="85" y="8"/>
                        <a:pt x="92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2B5476"/>
                    </a:gs>
                    <a:gs pos="50000">
                      <a:srgbClr val="5DB6FF"/>
                    </a:gs>
                    <a:gs pos="100000">
                      <a:srgbClr val="2B5476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" name="Freeform 126"/>
                <p:cNvSpPr>
                  <a:spLocks/>
                </p:cNvSpPr>
                <p:nvPr/>
              </p:nvSpPr>
              <p:spPr bwMode="gray">
                <a:xfrm>
                  <a:off x="3072" y="2832"/>
                  <a:ext cx="222" cy="76"/>
                </a:xfrm>
                <a:custGeom>
                  <a:avLst/>
                  <a:gdLst>
                    <a:gd name="T0" fmla="*/ 1238 w 94"/>
                    <a:gd name="T1" fmla="*/ 176 h 32"/>
                    <a:gd name="T2" fmla="*/ 1228 w 94"/>
                    <a:gd name="T3" fmla="*/ 135 h 32"/>
                    <a:gd name="T4" fmla="*/ 541 w 94"/>
                    <a:gd name="T5" fmla="*/ 78 h 32"/>
                    <a:gd name="T6" fmla="*/ 28 w 94"/>
                    <a:gd name="T7" fmla="*/ 401 h 32"/>
                    <a:gd name="T8" fmla="*/ 40 w 94"/>
                    <a:gd name="T9" fmla="*/ 427 h 32"/>
                    <a:gd name="T10" fmla="*/ 553 w 94"/>
                    <a:gd name="T11" fmla="*/ 135 h 32"/>
                    <a:gd name="T12" fmla="*/ 1238 w 94"/>
                    <a:gd name="T13" fmla="*/ 176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2"/>
                    <a:gd name="T23" fmla="*/ 94 w 94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2">
                      <a:moveTo>
                        <a:pt x="94" y="13"/>
                      </a:moveTo>
                      <a:cubicBezTo>
                        <a:pt x="94" y="12"/>
                        <a:pt x="93" y="11"/>
                        <a:pt x="93" y="10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3"/>
                        <a:pt x="2" y="30"/>
                      </a:cubicBezTo>
                      <a:cubicBezTo>
                        <a:pt x="2" y="30"/>
                        <a:pt x="2" y="32"/>
                        <a:pt x="3" y="32"/>
                      </a:cubicBezTo>
                      <a:cubicBezTo>
                        <a:pt x="6" y="26"/>
                        <a:pt x="21" y="15"/>
                        <a:pt x="42" y="10"/>
                      </a:cubicBezTo>
                      <a:cubicBezTo>
                        <a:pt x="63" y="5"/>
                        <a:pt x="87" y="8"/>
                        <a:pt x="94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2B5476"/>
                    </a:gs>
                    <a:gs pos="50000">
                      <a:srgbClr val="5DB6FF"/>
                    </a:gs>
                    <a:gs pos="100000">
                      <a:srgbClr val="2B5476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" name="Freeform 127"/>
                <p:cNvSpPr>
                  <a:spLocks/>
                </p:cNvSpPr>
                <p:nvPr/>
              </p:nvSpPr>
              <p:spPr bwMode="gray">
                <a:xfrm>
                  <a:off x="3084" y="2879"/>
                  <a:ext cx="222" cy="78"/>
                </a:xfrm>
                <a:custGeom>
                  <a:avLst/>
                  <a:gdLst>
                    <a:gd name="T0" fmla="*/ 1238 w 94"/>
                    <a:gd name="T1" fmla="*/ 184 h 33"/>
                    <a:gd name="T2" fmla="*/ 1228 w 94"/>
                    <a:gd name="T3" fmla="*/ 144 h 33"/>
                    <a:gd name="T4" fmla="*/ 541 w 94"/>
                    <a:gd name="T5" fmla="*/ 78 h 33"/>
                    <a:gd name="T6" fmla="*/ 28 w 94"/>
                    <a:gd name="T7" fmla="*/ 397 h 33"/>
                    <a:gd name="T8" fmla="*/ 40 w 94"/>
                    <a:gd name="T9" fmla="*/ 435 h 33"/>
                    <a:gd name="T10" fmla="*/ 553 w 94"/>
                    <a:gd name="T11" fmla="*/ 144 h 33"/>
                    <a:gd name="T12" fmla="*/ 1238 w 94"/>
                    <a:gd name="T13" fmla="*/ 184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4" y="14"/>
                      </a:moveTo>
                      <a:cubicBezTo>
                        <a:pt x="94" y="13"/>
                        <a:pt x="93" y="11"/>
                        <a:pt x="93" y="11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2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3" y="33"/>
                      </a:cubicBezTo>
                      <a:cubicBezTo>
                        <a:pt x="5" y="26"/>
                        <a:pt x="21" y="16"/>
                        <a:pt x="42" y="11"/>
                      </a:cubicBezTo>
                      <a:cubicBezTo>
                        <a:pt x="63" y="6"/>
                        <a:pt x="87" y="9"/>
                        <a:pt x="94" y="1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2B5476"/>
                    </a:gs>
                    <a:gs pos="50000">
                      <a:srgbClr val="5DB6FF"/>
                    </a:gs>
                    <a:gs pos="100000">
                      <a:srgbClr val="2B5476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" name="Freeform 128"/>
                <p:cNvSpPr>
                  <a:spLocks/>
                </p:cNvSpPr>
                <p:nvPr/>
              </p:nvSpPr>
              <p:spPr bwMode="gray">
                <a:xfrm>
                  <a:off x="3096" y="2927"/>
                  <a:ext cx="222" cy="78"/>
                </a:xfrm>
                <a:custGeom>
                  <a:avLst/>
                  <a:gdLst>
                    <a:gd name="T0" fmla="*/ 1228 w 94"/>
                    <a:gd name="T1" fmla="*/ 135 h 33"/>
                    <a:gd name="T2" fmla="*/ 541 w 94"/>
                    <a:gd name="T3" fmla="*/ 78 h 33"/>
                    <a:gd name="T4" fmla="*/ 28 w 94"/>
                    <a:gd name="T5" fmla="*/ 397 h 33"/>
                    <a:gd name="T6" fmla="*/ 28 w 94"/>
                    <a:gd name="T7" fmla="*/ 435 h 33"/>
                    <a:gd name="T8" fmla="*/ 553 w 94"/>
                    <a:gd name="T9" fmla="*/ 135 h 33"/>
                    <a:gd name="T10" fmla="*/ 1228 w 94"/>
                    <a:gd name="T11" fmla="*/ 173 h 33"/>
                    <a:gd name="T12" fmla="*/ 1228 w 94"/>
                    <a:gd name="T13" fmla="*/ 135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3" y="10"/>
                      </a:move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2" y="33"/>
                      </a:cubicBezTo>
                      <a:cubicBezTo>
                        <a:pt x="5" y="26"/>
                        <a:pt x="21" y="15"/>
                        <a:pt x="42" y="10"/>
                      </a:cubicBezTo>
                      <a:cubicBezTo>
                        <a:pt x="63" y="6"/>
                        <a:pt x="87" y="8"/>
                        <a:pt x="93" y="13"/>
                      </a:cubicBezTo>
                      <a:cubicBezTo>
                        <a:pt x="94" y="12"/>
                        <a:pt x="93" y="11"/>
                        <a:pt x="93" y="1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2B5476"/>
                    </a:gs>
                    <a:gs pos="50000">
                      <a:srgbClr val="5DB6FF"/>
                    </a:gs>
                    <a:gs pos="100000">
                      <a:srgbClr val="2B5476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6" name="内容占位符 7"/>
          <p:cNvSpPr txBox="1">
            <a:spLocks/>
          </p:cNvSpPr>
          <p:nvPr/>
        </p:nvSpPr>
        <p:spPr>
          <a:xfrm>
            <a:off x="1252840" y="1124744"/>
            <a:ext cx="8155528" cy="29634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学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案要求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按小组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任务进行学习实践。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打开任务图像模板，模仿样张，利用提供的素材，借助微视频难点操作提示，倡导个性发挥，设计制作小组任务作品。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82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91344" y="117271"/>
            <a:ext cx="1872208" cy="1143000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评价反馈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62826"/>
              </p:ext>
            </p:extLst>
          </p:nvPr>
        </p:nvGraphicFramePr>
        <p:xfrm>
          <a:off x="2207568" y="1260274"/>
          <a:ext cx="7272808" cy="40409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8782"/>
                <a:gridCol w="1979988"/>
                <a:gridCol w="2814038"/>
              </a:tblGrid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评价内容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评价指标（分</a:t>
                      </a:r>
                      <a:endParaRPr lang="zh-CN" sz="2000" kern="10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得分（分）</a:t>
                      </a:r>
                      <a:endParaRPr lang="zh-CN" sz="2000" kern="10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主题清晰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1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日期明确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1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整体布局合理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2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色彩搭配美观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3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有一定的创新性</a:t>
                      </a:r>
                      <a:endParaRPr lang="zh-CN" sz="2000" kern="10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3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7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总分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逼格青春粗黑体简2.0" panose="02010604000000000000" pitchFamily="2" charset="-122"/>
                          <a:ea typeface="逼格青春粗黑体简2.0" panose="02010604000000000000" pitchFamily="2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逼格青春粗黑体简2.0" panose="02010604000000000000" pitchFamily="2" charset="-122"/>
                        <a:ea typeface="逼格青春粗黑体简2.0" panose="02010604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3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红橙蓝绿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3300"/>
      </a:accent1>
      <a:accent2>
        <a:srgbClr val="FF9900"/>
      </a:accent2>
      <a:accent3>
        <a:srgbClr val="0099FF"/>
      </a:accent3>
      <a:accent4>
        <a:srgbClr val="99CC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339</Words>
  <Application>Microsoft Office PowerPoint</Application>
  <PresentationFormat>宽屏</PresentationFormat>
  <Paragraphs>87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Times New Roman</vt:lpstr>
      <vt:lpstr>Arial</vt:lpstr>
      <vt:lpstr>Wingdings</vt:lpstr>
      <vt:lpstr>宋体</vt:lpstr>
      <vt:lpstr>逼格青春粗黑体简2.0</vt:lpstr>
      <vt:lpstr>微软雅黑</vt:lpstr>
      <vt:lpstr>汉仪超粗宋简</vt:lpstr>
      <vt:lpstr>黑体</vt:lpstr>
      <vt:lpstr>Calibri</vt:lpstr>
      <vt:lpstr>Haettenschweiler</vt:lpstr>
      <vt:lpstr>华文新魏</vt:lpstr>
      <vt:lpstr>Office 主题​​</vt:lpstr>
      <vt:lpstr>图像信息的简单合成——                                              图像信息加工2 </vt:lpstr>
      <vt:lpstr>●生活中你知道的有哪些纪念品？</vt:lpstr>
      <vt:lpstr>PowerPoint 演示文稿</vt:lpstr>
      <vt:lpstr>PowerPoint 演示文稿</vt:lpstr>
      <vt:lpstr>PowerPoint 演示文稿</vt:lpstr>
      <vt:lpstr>学习任务</vt:lpstr>
      <vt:lpstr>小组任务分配与设计规划</vt:lpstr>
      <vt:lpstr>任务实施</vt:lpstr>
      <vt:lpstr>评价反馈</vt:lpstr>
      <vt:lpstr>课堂小结</vt:lpstr>
      <vt:lpstr>感谢聆听</vt:lpstr>
    </vt:vector>
  </TitlesOfParts>
  <Company>SENIOR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  年度工作计划  】</dc:title>
  <dc:creator>Guo Baocheng</dc:creator>
  <cp:lastModifiedBy>jin hj</cp:lastModifiedBy>
  <cp:revision>132</cp:revision>
  <dcterms:created xsi:type="dcterms:W3CDTF">2012-12-05T07:20:24Z</dcterms:created>
  <dcterms:modified xsi:type="dcterms:W3CDTF">2018-12-27T07:48:16Z</dcterms:modified>
</cp:coreProperties>
</file>