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3"/>
  </p:notesMasterIdLst>
  <p:handoutMasterIdLst>
    <p:handoutMasterId r:id="rId34"/>
  </p:handoutMasterIdLst>
  <p:sldIdLst>
    <p:sldId id="295" r:id="rId3"/>
    <p:sldId id="298" r:id="rId4"/>
    <p:sldId id="307" r:id="rId5"/>
    <p:sldId id="306" r:id="rId6"/>
    <p:sldId id="386" r:id="rId7"/>
    <p:sldId id="432" r:id="rId8"/>
    <p:sldId id="430" r:id="rId9"/>
    <p:sldId id="431" r:id="rId10"/>
    <p:sldId id="472" r:id="rId11"/>
    <p:sldId id="509" r:id="rId12"/>
    <p:sldId id="512" r:id="rId13"/>
    <p:sldId id="511" r:id="rId14"/>
    <p:sldId id="513" r:id="rId15"/>
    <p:sldId id="514" r:id="rId16"/>
    <p:sldId id="515" r:id="rId17"/>
    <p:sldId id="516" r:id="rId18"/>
    <p:sldId id="518" r:id="rId19"/>
    <p:sldId id="519" r:id="rId20"/>
    <p:sldId id="520" r:id="rId21"/>
    <p:sldId id="521" r:id="rId22"/>
    <p:sldId id="522" r:id="rId23"/>
    <p:sldId id="524" r:id="rId24"/>
    <p:sldId id="527" r:id="rId25"/>
    <p:sldId id="310" r:id="rId26"/>
    <p:sldId id="319" r:id="rId27"/>
    <p:sldId id="322" r:id="rId28"/>
    <p:sldId id="323" r:id="rId29"/>
    <p:sldId id="337" r:id="rId30"/>
    <p:sldId id="526" r:id="rId31"/>
    <p:sldId id="302" r:id="rId32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5" userDrawn="1">
          <p15:clr>
            <a:srgbClr val="A4A3A4"/>
          </p15:clr>
        </p15:guide>
        <p15:guide id="2" pos="26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8565F"/>
    <a:srgbClr val="1D2D3B"/>
    <a:srgbClr val="3399FF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-1674" y="-78"/>
      </p:cViewPr>
      <p:guideLst>
        <p:guide orient="horz" pos="2185"/>
        <p:guide pos="26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26306-0578-4936-A417-F3A245D9B4F4}" type="datetimeFigureOut">
              <a:rPr lang="zh-CN" altLang="en-US" smtClean="0"/>
              <a:t>2018/12/18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4D561-2B45-4CA5-A2E1-648045DEA6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2018/12/18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标题幻灯片">
    <p:bg>
      <p:bgPr>
        <a:blipFill rotWithShape="0">
          <a:blip r:embed="rId2" cstate="print"/>
          <a:stretch>
            <a:fillRect r="-7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2049"/>
          <p:cNvSpPr>
            <a:spLocks noGrp="1"/>
          </p:cNvSpPr>
          <p:nvPr>
            <p:ph type="ctrTitle"/>
          </p:nvPr>
        </p:nvSpPr>
        <p:spPr>
          <a:xfrm>
            <a:off x="685801" y="2130698"/>
            <a:ext cx="7772412" cy="147054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>
              <a:defRPr kern="1200"/>
            </a:lvl1pPr>
          </a:lstStyle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副标题 2050"/>
          <p:cNvSpPr>
            <a:spLocks noGrp="1"/>
          </p:cNvSpPr>
          <p:nvPr>
            <p:ph type="subTitle" idx="1"/>
          </p:nvPr>
        </p:nvSpPr>
        <p:spPr>
          <a:xfrm>
            <a:off x="1371603" y="3886883"/>
            <a:ext cx="6400810" cy="1751954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 marL="0" lvl="0" indent="0" algn="ctr">
              <a:buNone/>
              <a:defRPr kern="1200"/>
            </a:lvl1pPr>
            <a:lvl2pPr marL="609600" lvl="1" indent="-609600" algn="ctr">
              <a:buNone/>
              <a:defRPr kern="1200"/>
            </a:lvl2pPr>
            <a:lvl3pPr marL="1218565" lvl="2" indent="-1218565" algn="ctr">
              <a:buNone/>
              <a:defRPr kern="1200"/>
            </a:lvl3pPr>
            <a:lvl4pPr marL="1828165" lvl="3" indent="-1828165" algn="ctr">
              <a:buNone/>
              <a:defRPr kern="1200"/>
            </a:lvl4pPr>
            <a:lvl5pPr marL="2437765" lvl="4" indent="-2437765" algn="ctr">
              <a:buNone/>
              <a:defRPr kern="1200"/>
            </a:lvl5pPr>
          </a:lstStyle>
          <a:p>
            <a:pPr lvl="0"/>
            <a:r>
              <a:rPr lang="zh-CN" altLang="en-US"/>
              <a:t>单击此处编辑母版副标题样式</a:t>
            </a:r>
          </a:p>
        </p:txBody>
      </p:sp>
      <p:sp>
        <p:nvSpPr>
          <p:cNvPr id="2052" name="日期占位符 2051"/>
          <p:cNvSpPr>
            <a:spLocks noGrp="1"/>
          </p:cNvSpPr>
          <p:nvPr>
            <p:ph type="dt" sz="half" idx="2"/>
          </p:nvPr>
        </p:nvSpPr>
        <p:spPr>
          <a:xfrm>
            <a:off x="457202" y="6246100"/>
            <a:ext cx="2133603" cy="47607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/>
          <a:p>
            <a:endParaRPr lang="zh-CN" altLang="en-US" dirty="0"/>
          </a:p>
        </p:txBody>
      </p:sp>
      <p:sp>
        <p:nvSpPr>
          <p:cNvPr id="2053" name="页脚占位符 2052"/>
          <p:cNvSpPr>
            <a:spLocks noGrp="1"/>
          </p:cNvSpPr>
          <p:nvPr>
            <p:ph type="ftr" sz="quarter" idx="3"/>
          </p:nvPr>
        </p:nvSpPr>
        <p:spPr>
          <a:xfrm>
            <a:off x="3124206" y="6246100"/>
            <a:ext cx="2895604" cy="47607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/>
          <a:p>
            <a:endParaRPr lang="zh-CN" altLang="en-US" dirty="0"/>
          </a:p>
        </p:txBody>
      </p:sp>
      <p:sp>
        <p:nvSpPr>
          <p:cNvPr id="2054" name="灯片编号占位符 2053"/>
          <p:cNvSpPr>
            <a:spLocks noGrp="1"/>
          </p:cNvSpPr>
          <p:nvPr>
            <p:ph type="sldNum" sz="quarter" idx="4"/>
          </p:nvPr>
        </p:nvSpPr>
        <p:spPr>
          <a:xfrm>
            <a:off x="6553211" y="6246100"/>
            <a:ext cx="2133603" cy="47607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/>
          <a:p>
            <a:fld id="{9A0DB2DC-4C9A-4742-B13C-FB6460FD3503}" type="slidenum">
              <a:rPr lang="en-US" altLang="zh-CN"/>
              <a:pPr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/>
              <a:pPr lvl="0"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11" y="275065"/>
            <a:ext cx="2057403" cy="5850426"/>
          </a:xfrm>
        </p:spPr>
        <p:txBody>
          <a:bodyPr vert="eaVert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3" y="275065"/>
            <a:ext cx="6052939" cy="5850426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/>
              <a:pPr lvl="0"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3" y="1122369"/>
            <a:ext cx="6858010" cy="238760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3" y="3602043"/>
            <a:ext cx="6858010" cy="165576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3765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1930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/>
              <a:pPr lvl="0"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/>
              <a:pPr lvl="0"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12" cy="2852741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74"/>
            <a:ext cx="7886712" cy="150018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7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9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/>
              <a:pPr lvl="0"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1" y="1599610"/>
            <a:ext cx="4032510" cy="452799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303" y="1599610"/>
            <a:ext cx="4032510" cy="452799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/>
              <a:pPr lvl="0"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365131"/>
            <a:ext cx="7886712" cy="97022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4796" y="1567348"/>
            <a:ext cx="3526385" cy="710096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1930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44796" y="2338395"/>
            <a:ext cx="3526385" cy="378596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17219" y="1567348"/>
            <a:ext cx="3526386" cy="710096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>
              <a:buNone/>
              <a:defRPr lang="zh-CN" altLang="en-US" b="0" smtClean="0"/>
            </a:lvl1pPr>
          </a:lstStyle>
          <a:p>
            <a:pPr marL="0" lvl="0" indent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7219" y="2357467"/>
            <a:ext cx="3526386" cy="376689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/>
              <a:pPr lvl="0"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/>
              <a:pPr lvl="0"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/>
              <a:pPr lvl="0"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457201"/>
            <a:ext cx="2949182" cy="160020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9" y="987426"/>
            <a:ext cx="4629157" cy="48736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2" y="2057403"/>
            <a:ext cx="2949182" cy="38115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3765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1930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/>
              <a:pPr lvl="0"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/>
              <a:pPr lvl="0"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457201"/>
            <a:ext cx="3195642" cy="1600202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8606" y="457202"/>
            <a:ext cx="4477948" cy="54038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3765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1930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2" y="2057403"/>
            <a:ext cx="3195642" cy="381159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3765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1930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/>
              <a:pPr lvl="0"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/>
              <a:pPr lvl="0"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11" y="275069"/>
            <a:ext cx="2057403" cy="5852541"/>
          </a:xfrm>
        </p:spPr>
        <p:txBody>
          <a:bodyPr vert="eaVert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3" y="275069"/>
            <a:ext cx="6052939" cy="5852541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/>
              <a:pPr lvl="0"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12" cy="2852741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74"/>
            <a:ext cx="7886712" cy="150018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7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9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/>
              <a:pPr lvl="0"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1" y="1599614"/>
            <a:ext cx="4032510" cy="452588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303" y="1599614"/>
            <a:ext cx="4032510" cy="452588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/>
              <a:pPr lvl="0"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365131"/>
            <a:ext cx="7886712" cy="97022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4796" y="1567348"/>
            <a:ext cx="3526385" cy="710096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1930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44796" y="2338395"/>
            <a:ext cx="3526385" cy="378596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17219" y="1567348"/>
            <a:ext cx="3526386" cy="710096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>
              <a:buNone/>
              <a:defRPr lang="zh-CN" altLang="en-US" b="0" smtClean="0"/>
            </a:lvl1pPr>
          </a:lstStyle>
          <a:p>
            <a:pPr marL="0" lvl="0" indent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7219" y="2357467"/>
            <a:ext cx="3526386" cy="376689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/>
              <a:pPr lvl="0"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/>
              <a:pPr lvl="0"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/>
              <a:pPr lvl="0"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457201"/>
            <a:ext cx="2949182" cy="160020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9" y="987426"/>
            <a:ext cx="4629157" cy="48736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2" y="2057403"/>
            <a:ext cx="2949182" cy="38115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3765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1930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/>
              <a:pPr lvl="0"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457201"/>
            <a:ext cx="3195642" cy="1600202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8606" y="457202"/>
            <a:ext cx="4477948" cy="54038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3765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1930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2" y="2057403"/>
            <a:ext cx="3195642" cy="381159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3765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1930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/>
              <a:pPr lvl="0"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025" descr="1"/>
          <p:cNvPicPr>
            <a:picLocks noChangeAspect="1"/>
          </p:cNvPicPr>
          <p:nvPr/>
        </p:nvPicPr>
        <p:blipFill>
          <a:blip r:embed="rId13" cstate="print">
            <a:lum bright="70001" contrast="-70000"/>
          </a:blip>
          <a:stretch>
            <a:fillRect/>
          </a:stretch>
        </p:blipFill>
        <p:spPr>
          <a:xfrm>
            <a:off x="1" y="2117"/>
            <a:ext cx="9144014" cy="6853354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27" name="标题 1026"/>
          <p:cNvSpPr>
            <a:spLocks noGrp="1"/>
          </p:cNvSpPr>
          <p:nvPr>
            <p:ph type="title"/>
          </p:nvPr>
        </p:nvSpPr>
        <p:spPr>
          <a:xfrm>
            <a:off x="457201" y="275065"/>
            <a:ext cx="8229612" cy="114257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8" name="文本占位符 1027"/>
          <p:cNvSpPr>
            <a:spLocks noGrp="1"/>
          </p:cNvSpPr>
          <p:nvPr>
            <p:ph type="body" idx="1"/>
          </p:nvPr>
        </p:nvSpPr>
        <p:spPr>
          <a:xfrm>
            <a:off x="457201" y="1599614"/>
            <a:ext cx="8229612" cy="4525881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9" name="日期占位符 1028"/>
          <p:cNvSpPr>
            <a:spLocks noGrp="1"/>
          </p:cNvSpPr>
          <p:nvPr>
            <p:ph type="dt" sz="half" idx="2"/>
          </p:nvPr>
        </p:nvSpPr>
        <p:spPr>
          <a:xfrm>
            <a:off x="457202" y="6243980"/>
            <a:ext cx="2133603" cy="476074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865"/>
            </a:lvl1pPr>
          </a:lstStyle>
          <a:p>
            <a:pPr lvl="0"/>
            <a:endParaRPr lang="zh-CN" altLang="en-US"/>
          </a:p>
        </p:txBody>
      </p:sp>
      <p:sp>
        <p:nvSpPr>
          <p:cNvPr id="1030" name="页脚占位符 1029"/>
          <p:cNvSpPr>
            <a:spLocks noGrp="1"/>
          </p:cNvSpPr>
          <p:nvPr>
            <p:ph type="ftr" sz="quarter" idx="3"/>
          </p:nvPr>
        </p:nvSpPr>
        <p:spPr>
          <a:xfrm>
            <a:off x="3124206" y="6243980"/>
            <a:ext cx="2895604" cy="476074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865"/>
            </a:lvl1pPr>
          </a:lstStyle>
          <a:p>
            <a:pPr lvl="0"/>
            <a:endParaRPr lang="zh-CN"/>
          </a:p>
        </p:txBody>
      </p:sp>
      <p:sp>
        <p:nvSpPr>
          <p:cNvPr id="1031" name="灯片编号占位符 1030"/>
          <p:cNvSpPr>
            <a:spLocks noGrp="1"/>
          </p:cNvSpPr>
          <p:nvPr>
            <p:ph type="sldNum" sz="quarter" idx="4"/>
          </p:nvPr>
        </p:nvSpPr>
        <p:spPr>
          <a:xfrm>
            <a:off x="6553211" y="6243980"/>
            <a:ext cx="2133603" cy="476074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865"/>
            </a:lvl1pPr>
          </a:lstStyle>
          <a:p>
            <a:pPr lvl="0"/>
            <a:fld id="{9A0DB2DC-4C9A-4742-B13C-FB6460FD3503}" type="slidenum">
              <a:rPr lang="en-US" altLang="zh-CN"/>
              <a:pPr lvl="0"/>
              <a:t>‹#›</a:t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1218565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48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200" lvl="0" indent="-456565" algn="l" defTabSz="1218565" eaLnBrk="1" fontAlgn="base" latinLnBrk="0" hangingPunct="1">
        <a:spcBef>
          <a:spcPts val="13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989965" lvl="1" indent="-380365" algn="l" defTabSz="1218565" eaLnBrk="1" fontAlgn="base" latinLnBrk="0" hangingPunct="1">
        <a:spcBef>
          <a:spcPts val="130"/>
        </a:spcBef>
        <a:spcAft>
          <a:spcPct val="0"/>
        </a:spcAft>
        <a:buChar char="–"/>
        <a:defRPr sz="266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523365" lvl="2" indent="-304165" algn="l" defTabSz="1218565" eaLnBrk="1" fontAlgn="base" latinLnBrk="0" hangingPunct="1">
        <a:spcBef>
          <a:spcPts val="13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132965" lvl="3" indent="-304165" algn="l" defTabSz="1218565" eaLnBrk="1" fontAlgn="base" latinLnBrk="0" hangingPunct="1">
        <a:spcBef>
          <a:spcPts val="130"/>
        </a:spcBef>
        <a:spcAft>
          <a:spcPct val="0"/>
        </a:spcAft>
        <a:buChar char="–"/>
        <a:defRPr sz="21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741930" lvl="4" indent="-304165" algn="l" defTabSz="1218565" eaLnBrk="1" fontAlgn="base" latinLnBrk="0" hangingPunct="1">
        <a:spcBef>
          <a:spcPts val="13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351530" lvl="5" indent="-304165" algn="l" defTabSz="1218565" eaLnBrk="1" fontAlgn="base" latinLnBrk="0" hangingPunct="1">
        <a:spcBef>
          <a:spcPts val="13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961130" lvl="6" indent="-304165" algn="l" defTabSz="1218565" eaLnBrk="1" fontAlgn="base" latinLnBrk="0" hangingPunct="1">
        <a:spcBef>
          <a:spcPts val="13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4570095" lvl="7" indent="-304165" algn="l" defTabSz="1218565" eaLnBrk="1" fontAlgn="base" latinLnBrk="0" hangingPunct="1">
        <a:spcBef>
          <a:spcPts val="13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179695" lvl="8" indent="-304165" algn="l" defTabSz="1218565" eaLnBrk="1" fontAlgn="base" latinLnBrk="0" hangingPunct="1">
        <a:spcBef>
          <a:spcPts val="13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1218565" eaLnBrk="1" fontAlgn="base" latinLnBrk="0" hangingPunct="1"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09600" lvl="1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218565" lvl="2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828165" lvl="3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37765" lvl="4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046730" lvl="5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656330" lvl="6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4265930" lvl="7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874895" lvl="8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3073"/>
          <p:cNvSpPr>
            <a:spLocks noGrp="1"/>
          </p:cNvSpPr>
          <p:nvPr>
            <p:ph type="title"/>
          </p:nvPr>
        </p:nvSpPr>
        <p:spPr>
          <a:xfrm>
            <a:off x="457201" y="275065"/>
            <a:ext cx="8229612" cy="114257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文本占位符 3074"/>
          <p:cNvSpPr>
            <a:spLocks noGrp="1"/>
          </p:cNvSpPr>
          <p:nvPr>
            <p:ph type="body" idx="1"/>
          </p:nvPr>
        </p:nvSpPr>
        <p:spPr>
          <a:xfrm>
            <a:off x="457201" y="1599610"/>
            <a:ext cx="8229612" cy="4527996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6" name="日期占位符 3075"/>
          <p:cNvSpPr>
            <a:spLocks noGrp="1"/>
          </p:cNvSpPr>
          <p:nvPr>
            <p:ph type="dt" sz="half" idx="2"/>
          </p:nvPr>
        </p:nvSpPr>
        <p:spPr>
          <a:xfrm>
            <a:off x="457202" y="6246100"/>
            <a:ext cx="2133603" cy="47607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865"/>
            </a:lvl1pPr>
          </a:lstStyle>
          <a:p>
            <a:pPr lvl="0"/>
            <a:endParaRPr lang="zh-CN" altLang="en-US"/>
          </a:p>
        </p:txBody>
      </p:sp>
      <p:sp>
        <p:nvSpPr>
          <p:cNvPr id="3077" name="页脚占位符 3076"/>
          <p:cNvSpPr>
            <a:spLocks noGrp="1"/>
          </p:cNvSpPr>
          <p:nvPr>
            <p:ph type="ftr" sz="quarter" idx="3"/>
          </p:nvPr>
        </p:nvSpPr>
        <p:spPr>
          <a:xfrm>
            <a:off x="3124206" y="6246100"/>
            <a:ext cx="2895604" cy="47607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865"/>
            </a:lvl1pPr>
          </a:lstStyle>
          <a:p>
            <a:pPr lvl="0"/>
            <a:endParaRPr lang="zh-CN"/>
          </a:p>
        </p:txBody>
      </p:sp>
      <p:sp>
        <p:nvSpPr>
          <p:cNvPr id="3078" name="灯片编号占位符 3077"/>
          <p:cNvSpPr>
            <a:spLocks noGrp="1"/>
          </p:cNvSpPr>
          <p:nvPr>
            <p:ph type="sldNum" sz="quarter" idx="4"/>
          </p:nvPr>
        </p:nvSpPr>
        <p:spPr>
          <a:xfrm>
            <a:off x="6553211" y="6246100"/>
            <a:ext cx="2133603" cy="47607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865"/>
            </a:lvl1pPr>
          </a:lstStyle>
          <a:p>
            <a:pPr lvl="0"/>
            <a:fld id="{9A0DB2DC-4C9A-4742-B13C-FB6460FD3503}" type="slidenum">
              <a:rPr lang="en-US" altLang="zh-CN"/>
              <a:pPr lvl="0"/>
              <a:t>‹#›</a:t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1218565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5865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200" lvl="0" indent="-456565" algn="l" defTabSz="1218565" eaLnBrk="1" fontAlgn="base" latinLnBrk="0" hangingPunct="1">
        <a:spcBef>
          <a:spcPts val="130"/>
        </a:spcBef>
        <a:spcAft>
          <a:spcPct val="0"/>
        </a:spcAft>
        <a:buChar char="•"/>
        <a:defRPr sz="426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989965" lvl="1" indent="-380365" algn="l" defTabSz="1218565" eaLnBrk="1" fontAlgn="base" latinLnBrk="0" hangingPunct="1">
        <a:spcBef>
          <a:spcPts val="130"/>
        </a:spcBef>
        <a:spcAft>
          <a:spcPct val="0"/>
        </a:spcAft>
        <a:buChar char="–"/>
        <a:defRPr sz="373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523365" lvl="2" indent="-304165" algn="l" defTabSz="1218565" eaLnBrk="1" fontAlgn="base" latinLnBrk="0" hangingPunct="1">
        <a:spcBef>
          <a:spcPts val="13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132965" lvl="3" indent="-304165" algn="l" defTabSz="1218565" eaLnBrk="1" fontAlgn="base" latinLnBrk="0" hangingPunct="1">
        <a:spcBef>
          <a:spcPts val="130"/>
        </a:spcBef>
        <a:spcAft>
          <a:spcPct val="0"/>
        </a:spcAft>
        <a:buChar char="–"/>
        <a:defRPr sz="266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741930" lvl="4" indent="-304165" algn="l" defTabSz="1218565" eaLnBrk="1" fontAlgn="base" latinLnBrk="0" hangingPunct="1">
        <a:spcBef>
          <a:spcPts val="130"/>
        </a:spcBef>
        <a:spcAft>
          <a:spcPct val="0"/>
        </a:spcAft>
        <a:buChar char="»"/>
        <a:defRPr sz="266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351530" lvl="5" indent="-304165" algn="l" defTabSz="1218565" eaLnBrk="1" fontAlgn="base" latinLnBrk="0" hangingPunct="1">
        <a:spcBef>
          <a:spcPts val="130"/>
        </a:spcBef>
        <a:spcAft>
          <a:spcPct val="0"/>
        </a:spcAft>
        <a:buChar char="»"/>
        <a:defRPr sz="266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961130" lvl="6" indent="-304165" algn="l" defTabSz="1218565" eaLnBrk="1" fontAlgn="base" latinLnBrk="0" hangingPunct="1">
        <a:spcBef>
          <a:spcPts val="130"/>
        </a:spcBef>
        <a:spcAft>
          <a:spcPct val="0"/>
        </a:spcAft>
        <a:buChar char="»"/>
        <a:defRPr sz="266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4570095" lvl="7" indent="-304165" algn="l" defTabSz="1218565" eaLnBrk="1" fontAlgn="base" latinLnBrk="0" hangingPunct="1">
        <a:spcBef>
          <a:spcPts val="130"/>
        </a:spcBef>
        <a:spcAft>
          <a:spcPct val="0"/>
        </a:spcAft>
        <a:buChar char="»"/>
        <a:defRPr sz="266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179695" lvl="8" indent="-304165" algn="l" defTabSz="1218565" eaLnBrk="1" fontAlgn="base" latinLnBrk="0" hangingPunct="1">
        <a:spcBef>
          <a:spcPts val="130"/>
        </a:spcBef>
        <a:spcAft>
          <a:spcPct val="0"/>
        </a:spcAft>
        <a:buChar char="»"/>
        <a:defRPr sz="266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1218565" eaLnBrk="1" fontAlgn="base" latinLnBrk="0" hangingPunct="1"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09600" lvl="1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218565" lvl="2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828165" lvl="3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37765" lvl="4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046730" lvl="5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656330" lvl="6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4265930" lvl="7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874895" lvl="8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38142;&#25509;4.pn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&#38142;&#25509;6.pn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&#38142;&#25509;14.png" TargetMode="External"/><Relationship Id="rId3" Type="http://schemas.openxmlformats.org/officeDocument/2006/relationships/hyperlink" Target="&#38142;&#25509;8.png" TargetMode="External"/><Relationship Id="rId7" Type="http://schemas.openxmlformats.org/officeDocument/2006/relationships/hyperlink" Target="&#38142;&#25509;10.pn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&#38142;&#25509;7.png" TargetMode="External"/><Relationship Id="rId5" Type="http://schemas.openxmlformats.org/officeDocument/2006/relationships/hyperlink" Target="&#38142;&#25509;9.png" TargetMode="External"/><Relationship Id="rId4" Type="http://schemas.openxmlformats.org/officeDocument/2006/relationships/hyperlink" Target="&#38142;&#25509;6.pn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&#38142;&#25509;6.pn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&#38142;&#25509;11.pn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38142;&#25509;6.pn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38142;&#25509;12.pn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&#38142;&#25509;13.pn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img.bimg.126.net/photo/dz8sdTl5XNdKcYPx6B0dvQ==/485713219811947567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.bimg.126.net/photo/-0CZ28_1rQj0ahVleHEMUQ==/4793237378406051739.jpg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img.bimg.126.net/photo/AX4m_OUTMGO1nfSyPbVReg==/4857132198119475684.jp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38142;&#25509;5.png" TargetMode="External"/><Relationship Id="rId2" Type="http://schemas.openxmlformats.org/officeDocument/2006/relationships/hyperlink" Target="&#38142;&#25509;1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&#38142;&#25509;6.png" TargetMode="External"/><Relationship Id="rId4" Type="http://schemas.openxmlformats.org/officeDocument/2006/relationships/hyperlink" Target="&#38142;&#25509;2.pn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54692" y="1987871"/>
            <a:ext cx="7302000" cy="9233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字体管家胖丫儿" panose="00020600040101010101" charset="-122"/>
                <a:ea typeface="字体管家胖丫儿" panose="00020600040101010101" charset="-122"/>
              </a:rPr>
              <a:t>演示文稿的设计与制作</a:t>
            </a:r>
          </a:p>
        </p:txBody>
      </p:sp>
      <p:sp>
        <p:nvSpPr>
          <p:cNvPr id="31749" name="灯片编号占位符 3"/>
          <p:cNvSpPr txBox="1">
            <a:spLocks noGrp="1"/>
          </p:cNvSpPr>
          <p:nvPr/>
        </p:nvSpPr>
        <p:spPr>
          <a:xfrm>
            <a:off x="3562354" y="6395720"/>
            <a:ext cx="2289175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ctr" eaLnBrk="1" hangingPunct="1"/>
            <a:fld id="{9A0DB2DC-4C9A-4742-B13C-FB6460FD3503}" type="slidenum">
              <a:rPr lang="en-US" altLang="zh-CN" sz="1400" b="1" dirty="0"/>
              <a:pPr lvl="0" algn="ctr" eaLnBrk="1" hangingPunct="1"/>
              <a:t>1</a:t>
            </a:fld>
            <a:endParaRPr lang="en-US" altLang="zh-CN" sz="14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5508104" y="458112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j-ea"/>
                <a:ea typeface="+mj-ea"/>
              </a:rPr>
              <a:t>——</a:t>
            </a:r>
            <a:r>
              <a:rPr lang="zh-CN" altLang="en-US" dirty="0">
                <a:latin typeface="+mj-ea"/>
                <a:ea typeface="+mj-ea"/>
              </a:rPr>
              <a:t>奔牛初中 李江龙</a:t>
            </a:r>
            <a:endParaRPr lang="en-US" altLang="zh-CN" dirty="0">
              <a:latin typeface="+mj-ea"/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332656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奔牛初级中学校本培训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31140" y="567694"/>
            <a:ext cx="67157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编辑幻灯片背景版</a:t>
            </a:r>
            <a:r>
              <a:rPr lang="en-US" altLang="zh-CN" sz="3200"/>
              <a:t>--</a:t>
            </a:r>
            <a:r>
              <a:rPr lang="zh-CN" altLang="en-US" sz="3200"/>
              <a:t>操作步骤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39090" y="2143764"/>
            <a:ext cx="8425180" cy="1128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>
                <a:cs typeface="+mn-ea"/>
              </a:rPr>
              <a:t>    </a:t>
            </a:r>
            <a:r>
              <a:rPr lang="zh-CN" altLang="en-US" sz="2400">
                <a:cs typeface="+mn-ea"/>
              </a:rPr>
              <a:t>先</a:t>
            </a:r>
            <a:r>
              <a:rPr lang="zh-CN" altLang="en-US" sz="2400">
                <a:sym typeface="+mn-ea"/>
              </a:rPr>
              <a:t>新建幻灯片</a:t>
            </a:r>
            <a:r>
              <a:rPr lang="en-US" altLang="zh-CN" sz="2400">
                <a:sym typeface="+mn-ea"/>
              </a:rPr>
              <a:t>→</a:t>
            </a:r>
            <a:r>
              <a:rPr lang="zh-CN" altLang="en-US" sz="2400">
                <a:sym typeface="+mn-ea"/>
              </a:rPr>
              <a:t>右侧功能区的</a:t>
            </a:r>
            <a:r>
              <a:rPr lang="en-US" altLang="zh-CN" sz="2400">
                <a:sym typeface="+mn-ea"/>
              </a:rPr>
              <a:t>“</a:t>
            </a:r>
            <a:r>
              <a:rPr lang="zh-CN" altLang="en-US" sz="2400">
                <a:sym typeface="+mn-ea"/>
              </a:rPr>
              <a:t>属性</a:t>
            </a:r>
            <a:r>
              <a:rPr lang="en-US" altLang="zh-CN" sz="2400">
                <a:sym typeface="+mn-ea"/>
              </a:rPr>
              <a:t>”-</a:t>
            </a:r>
            <a:r>
              <a:rPr lang="zh-CN" altLang="en-US" sz="2400">
                <a:sym typeface="+mn-ea"/>
              </a:rPr>
              <a:t>点</a:t>
            </a:r>
            <a:r>
              <a:rPr lang="en-US" altLang="zh-CN" sz="2400">
                <a:sym typeface="+mn-ea"/>
              </a:rPr>
              <a:t>“</a:t>
            </a:r>
            <a:r>
              <a:rPr lang="zh-CN" altLang="en-US" sz="2400">
                <a:sym typeface="+mn-ea"/>
              </a:rPr>
              <a:t>击图片或文理填充</a:t>
            </a:r>
            <a:r>
              <a:rPr lang="en-US" altLang="zh-CN" sz="2400">
                <a:sym typeface="+mn-ea"/>
              </a:rPr>
              <a:t>”→</a:t>
            </a:r>
            <a:r>
              <a:rPr lang="zh-CN" altLang="en-US" sz="2400">
                <a:sym typeface="+mn-ea"/>
              </a:rPr>
              <a:t>图片来源</a:t>
            </a:r>
            <a:r>
              <a:rPr lang="en-US" altLang="zh-CN" sz="2400">
                <a:sym typeface="+mn-ea"/>
              </a:rPr>
              <a:t>→</a:t>
            </a:r>
            <a:r>
              <a:rPr lang="zh-CN" altLang="en-US" sz="2400">
                <a:sym typeface="+mn-ea"/>
                <a:hlinkClick r:id="rId3" action="ppaction://hlinkfile"/>
              </a:rPr>
              <a:t>本地图片</a:t>
            </a:r>
            <a:r>
              <a:rPr lang="zh-CN" altLang="en-US" sz="2400">
                <a:sym typeface="+mn-ea"/>
              </a:rPr>
              <a:t>  即可将需要的图片设置为</a:t>
            </a:r>
            <a:r>
              <a:rPr lang="en-US" altLang="zh-CN" sz="2400">
                <a:sym typeface="+mn-ea"/>
              </a:rPr>
              <a:t>PPT</a:t>
            </a:r>
            <a:r>
              <a:rPr lang="zh-CN" altLang="en-US" sz="2400">
                <a:sym typeface="+mn-ea"/>
              </a:rPr>
              <a:t>背景</a:t>
            </a:r>
            <a:endParaRPr lang="zh-CN" altLang="en-US" sz="2400">
              <a:solidFill>
                <a:srgbClr val="C00000"/>
              </a:solidFill>
              <a:cs typeface="+mn-ea"/>
              <a:sym typeface="+mn-ea"/>
              <a:hlinkClick r:id="rId4" action="ppaction://hlinkfile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106049" y="1052834"/>
            <a:ext cx="9002395" cy="36195"/>
          </a:xfrm>
          <a:prstGeom prst="line">
            <a:avLst/>
          </a:prstGeom>
          <a:ln w="28575" cmpd="dbl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339094" y="1492250"/>
            <a:ext cx="5431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1</a:t>
            </a:r>
            <a:r>
              <a:rPr lang="zh-CN" altLang="en-US" sz="2800"/>
              <a:t>、设置背景版图片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39094" y="3662680"/>
            <a:ext cx="5431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2</a:t>
            </a:r>
            <a:r>
              <a:rPr lang="zh-CN" altLang="en-US" sz="2800"/>
              <a:t>、设置背景版的</a:t>
            </a:r>
            <a:r>
              <a:rPr lang="en-US" altLang="zh-CN" sz="2800"/>
              <a:t>LOGO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39090" y="4491994"/>
            <a:ext cx="8425180" cy="574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>
                <a:cs typeface="+mn-ea"/>
              </a:rPr>
              <a:t>    </a:t>
            </a:r>
            <a:r>
              <a:rPr lang="zh-CN" altLang="en-US" sz="2400">
                <a:cs typeface="+mn-ea"/>
              </a:rPr>
              <a:t>工具栏</a:t>
            </a:r>
            <a:r>
              <a:rPr lang="en-US" altLang="zh-CN" sz="2400">
                <a:cs typeface="+mn-ea"/>
                <a:sym typeface="+mn-ea"/>
              </a:rPr>
              <a:t>→</a:t>
            </a:r>
            <a:r>
              <a:rPr lang="zh-CN" altLang="en-US" sz="2400">
                <a:cs typeface="+mn-ea"/>
              </a:rPr>
              <a:t>插入</a:t>
            </a:r>
            <a:r>
              <a:rPr lang="en-US" altLang="zh-CN" sz="2400">
                <a:cs typeface="+mn-ea"/>
              </a:rPr>
              <a:t>→</a:t>
            </a:r>
            <a:r>
              <a:rPr lang="zh-CN" altLang="en-US" sz="2400">
                <a:cs typeface="+mn-ea"/>
              </a:rPr>
              <a:t>图片</a:t>
            </a:r>
            <a:r>
              <a:rPr lang="en-US" altLang="zh-CN" sz="2400">
                <a:cs typeface="+mn-ea"/>
                <a:sym typeface="+mn-ea"/>
              </a:rPr>
              <a:t>→</a:t>
            </a:r>
            <a:r>
              <a:rPr lang="zh-CN" altLang="en-US" sz="2400">
                <a:cs typeface="+mn-ea"/>
                <a:sym typeface="+mn-ea"/>
              </a:rPr>
              <a:t>来自文件</a:t>
            </a:r>
            <a:r>
              <a:rPr lang="en-US" altLang="zh-CN" sz="2400">
                <a:cs typeface="+mn-ea"/>
                <a:sym typeface="+mn-ea"/>
              </a:rPr>
              <a:t>→</a:t>
            </a:r>
            <a:r>
              <a:rPr lang="zh-CN" altLang="en-US" sz="2400">
                <a:cs typeface="+mn-ea"/>
                <a:sym typeface="+mn-ea"/>
              </a:rPr>
              <a:t>选中公司</a:t>
            </a:r>
            <a:r>
              <a:rPr lang="en-US" altLang="zh-CN" sz="2400">
                <a:cs typeface="+mn-ea"/>
                <a:sym typeface="+mn-ea"/>
              </a:rPr>
              <a:t>LOGO</a:t>
            </a:r>
            <a:r>
              <a:rPr lang="zh-CN" altLang="en-US" sz="2400">
                <a:cs typeface="+mn-ea"/>
                <a:sym typeface="+mn-ea"/>
              </a:rPr>
              <a:t>图片即可</a:t>
            </a:r>
          </a:p>
        </p:txBody>
      </p:sp>
      <p:sp>
        <p:nvSpPr>
          <p:cNvPr id="32790" name="灯片编号占位符 3"/>
          <p:cNvSpPr txBox="1">
            <a:spLocks noGrp="1"/>
          </p:cNvSpPr>
          <p:nvPr/>
        </p:nvSpPr>
        <p:spPr>
          <a:xfrm>
            <a:off x="3610614" y="6341745"/>
            <a:ext cx="2289175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ctr" eaLnBrk="1" hangingPunct="1"/>
            <a:fld id="{9A0DB2DC-4C9A-4742-B13C-FB6460FD3503}" type="slidenum">
              <a:rPr lang="en-US" altLang="zh-CN" sz="1400" b="1" dirty="0"/>
              <a:pPr lvl="0" algn="ctr" eaLnBrk="1" hangingPunct="1"/>
              <a:t>10</a:t>
            </a:fld>
            <a:endParaRPr lang="en-US" altLang="zh-CN" sz="1400" b="1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31140" y="567694"/>
            <a:ext cx="67157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编辑幻灯片背景版</a:t>
            </a:r>
            <a:r>
              <a:rPr lang="en-US" altLang="zh-CN" sz="3200"/>
              <a:t>--</a:t>
            </a:r>
            <a:r>
              <a:rPr lang="zh-CN" altLang="en-US" sz="3200"/>
              <a:t>操作步骤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39094" y="2143764"/>
            <a:ext cx="8369935" cy="574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>
                <a:cs typeface="+mn-ea"/>
              </a:rPr>
              <a:t>  3.1  </a:t>
            </a:r>
            <a:r>
              <a:rPr lang="zh-CN" altLang="en-US" sz="2400">
                <a:cs typeface="+mn-ea"/>
              </a:rPr>
              <a:t>直接点击需要裁剪的图片，选中图片右侧的</a:t>
            </a:r>
            <a:r>
              <a:rPr lang="zh-CN" altLang="en-US" sz="2400">
                <a:cs typeface="+mn-ea"/>
                <a:hlinkClick r:id="rId3" action="ppaction://hlinkfile"/>
              </a:rPr>
              <a:t>裁剪图标</a:t>
            </a:r>
            <a:endParaRPr lang="zh-CN" altLang="en-US" sz="2400">
              <a:cs typeface="+mn-ea"/>
              <a:sym typeface="+mn-ea"/>
              <a:hlinkClick r:id="rId4" action="ppaction://hlinkfile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106049" y="1052834"/>
            <a:ext cx="9002395" cy="36195"/>
          </a:xfrm>
          <a:prstGeom prst="line">
            <a:avLst/>
          </a:prstGeom>
          <a:ln w="28575" cmpd="dbl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339094" y="1492250"/>
            <a:ext cx="86010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3</a:t>
            </a:r>
            <a:r>
              <a:rPr lang="zh-CN" altLang="en-US" sz="2800"/>
              <a:t>、图片裁剪的四种途径：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06705" y="2788924"/>
            <a:ext cx="8600440" cy="574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>
                <a:cs typeface="+mn-ea"/>
              </a:rPr>
              <a:t>  3.2  </a:t>
            </a:r>
            <a:r>
              <a:rPr lang="zh-CN" altLang="en-US" sz="2400">
                <a:cs typeface="+mn-ea"/>
              </a:rPr>
              <a:t>直接点击需要裁剪的图片，工具栏</a:t>
            </a:r>
            <a:r>
              <a:rPr lang="en-US" altLang="zh-CN" sz="2400">
                <a:cs typeface="+mn-ea"/>
              </a:rPr>
              <a:t>→</a:t>
            </a:r>
            <a:r>
              <a:rPr lang="zh-CN" altLang="en-US" sz="2400">
                <a:cs typeface="+mn-ea"/>
              </a:rPr>
              <a:t>图片工具</a:t>
            </a:r>
            <a:r>
              <a:rPr lang="en-US" altLang="zh-CN" sz="2400">
                <a:cs typeface="+mn-ea"/>
              </a:rPr>
              <a:t>→</a:t>
            </a:r>
            <a:r>
              <a:rPr lang="zh-CN" altLang="en-US" sz="2400">
                <a:cs typeface="+mn-ea"/>
                <a:hlinkClick r:id="rId5" action="ppaction://hlinkfile"/>
              </a:rPr>
              <a:t>裁剪图标</a:t>
            </a:r>
            <a:endParaRPr lang="zh-CN" altLang="en-US" sz="2400">
              <a:cs typeface="+mn-ea"/>
              <a:sym typeface="+mn-ea"/>
              <a:hlinkClick r:id="rId4" action="ppaction://hlinkfile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9094" y="3434084"/>
            <a:ext cx="7069455" cy="574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>
                <a:cs typeface="+mn-ea"/>
              </a:rPr>
              <a:t>  3.3  </a:t>
            </a:r>
            <a:r>
              <a:rPr lang="zh-CN" altLang="en-US" sz="2400">
                <a:cs typeface="+mn-ea"/>
              </a:rPr>
              <a:t>直接点击需要裁剪的图片，右键</a:t>
            </a:r>
            <a:r>
              <a:rPr lang="en-US" altLang="zh-CN" sz="2400">
                <a:cs typeface="+mn-ea"/>
              </a:rPr>
              <a:t>→</a:t>
            </a:r>
            <a:r>
              <a:rPr lang="zh-CN" altLang="en-US" sz="2400">
                <a:cs typeface="+mn-ea"/>
                <a:hlinkClick r:id="rId6" action="ppaction://hlinkfile"/>
              </a:rPr>
              <a:t>裁剪</a:t>
            </a:r>
            <a:endParaRPr lang="zh-CN" altLang="en-US" sz="2400">
              <a:cs typeface="+mn-ea"/>
              <a:sym typeface="+mn-ea"/>
              <a:hlinkClick r:id="rId4" action="ppaction://hlinkfile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9090" y="3947799"/>
            <a:ext cx="8370570" cy="1128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>
                <a:cs typeface="+mn-ea"/>
              </a:rPr>
              <a:t>  3.4 </a:t>
            </a:r>
            <a:r>
              <a:rPr lang="zh-CN" altLang="en-US" sz="2400">
                <a:cs typeface="+mn-ea"/>
              </a:rPr>
              <a:t>直接点击需要裁剪的图片，右侧功能区</a:t>
            </a:r>
            <a:r>
              <a:rPr lang="en-US" altLang="zh-CN" sz="2400">
                <a:cs typeface="+mn-ea"/>
              </a:rPr>
              <a:t>→</a:t>
            </a:r>
            <a:r>
              <a:rPr lang="zh-CN" altLang="en-US" sz="2400">
                <a:cs typeface="+mn-ea"/>
              </a:rPr>
              <a:t>属性</a:t>
            </a:r>
            <a:r>
              <a:rPr lang="en-US" altLang="zh-CN" sz="2400">
                <a:cs typeface="+mn-ea"/>
              </a:rPr>
              <a:t>→</a:t>
            </a:r>
            <a:r>
              <a:rPr lang="zh-CN" altLang="en-US" sz="2400">
                <a:cs typeface="+mn-ea"/>
              </a:rPr>
              <a:t>图片</a:t>
            </a:r>
            <a:r>
              <a:rPr lang="en-US" altLang="zh-CN" sz="2400">
                <a:cs typeface="+mn-ea"/>
              </a:rPr>
              <a:t>→</a:t>
            </a:r>
            <a:r>
              <a:rPr lang="zh-CN" altLang="en-US" sz="2400">
                <a:cs typeface="+mn-ea"/>
                <a:hlinkClick r:id="rId7" action="ppaction://hlinkfile"/>
              </a:rPr>
              <a:t>裁剪</a:t>
            </a:r>
            <a:r>
              <a:rPr lang="zh-CN" altLang="en-US" sz="2400">
                <a:cs typeface="+mn-ea"/>
              </a:rPr>
              <a:t>（根据数值调整）</a:t>
            </a:r>
            <a:endParaRPr lang="zh-CN" altLang="en-US" sz="2400">
              <a:cs typeface="+mn-ea"/>
              <a:sym typeface="+mn-ea"/>
              <a:hlinkClick r:id="rId4" action="ppaction://hlinkfile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885" y="5474339"/>
            <a:ext cx="680466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☆图片可以根据自己需要的</a:t>
            </a:r>
            <a:r>
              <a:rPr lang="zh-CN" altLang="en-US" sz="2800">
                <a:solidFill>
                  <a:srgbClr val="FF0000"/>
                </a:solidFill>
                <a:hlinkClick r:id="rId8" action="ppaction://hlinkfile"/>
              </a:rPr>
              <a:t>图形</a:t>
            </a:r>
            <a:r>
              <a:rPr lang="zh-CN" altLang="en-US" sz="2800">
                <a:solidFill>
                  <a:srgbClr val="FF0000"/>
                </a:solidFill>
              </a:rPr>
              <a:t>进行裁剪，图片裁剪好，放置适合的位置</a:t>
            </a:r>
            <a:r>
              <a:rPr lang="en-US" altLang="zh-CN" sz="2800">
                <a:solidFill>
                  <a:srgbClr val="FF0000"/>
                </a:solidFill>
              </a:rPr>
              <a:t>,</a:t>
            </a:r>
            <a:r>
              <a:rPr lang="zh-CN" altLang="en-US" sz="2800">
                <a:solidFill>
                  <a:srgbClr val="FF0000"/>
                </a:solidFill>
              </a:rPr>
              <a:t>保存背景版。</a:t>
            </a:r>
          </a:p>
        </p:txBody>
      </p:sp>
      <p:sp>
        <p:nvSpPr>
          <p:cNvPr id="32790" name="灯片编号占位符 3"/>
          <p:cNvSpPr txBox="1">
            <a:spLocks noGrp="1"/>
          </p:cNvSpPr>
          <p:nvPr/>
        </p:nvSpPr>
        <p:spPr>
          <a:xfrm>
            <a:off x="3610614" y="6341745"/>
            <a:ext cx="2289175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ctr" eaLnBrk="1" hangingPunct="1"/>
            <a:fld id="{9A0DB2DC-4C9A-4742-B13C-FB6460FD3503}" type="slidenum">
              <a:rPr lang="en-US" altLang="zh-CN" sz="1400" b="1" dirty="0"/>
              <a:pPr lvl="0" algn="ctr" eaLnBrk="1" hangingPunct="1"/>
              <a:t>11</a:t>
            </a:fld>
            <a:endParaRPr lang="en-US" altLang="zh-CN" sz="1400" b="1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31140" y="567694"/>
            <a:ext cx="671576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编辑幻灯片背景版</a:t>
            </a:r>
            <a:r>
              <a:rPr lang="en-US" altLang="zh-CN" sz="3200"/>
              <a:t>--</a:t>
            </a:r>
            <a:r>
              <a:rPr lang="zh-CN" altLang="en-US" sz="3200"/>
              <a:t>操作步骤</a:t>
            </a:r>
            <a:endParaRPr lang="zh-CN" altLang="en-US" sz="3200" dirty="0">
              <a:solidFill>
                <a:schemeClr val="tx2"/>
              </a:solidFill>
              <a:ea typeface="黑体" panose="02010609060101010101" pitchFamily="2" charset="-122"/>
              <a:cs typeface="+mn-ea"/>
            </a:endParaRPr>
          </a:p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00075" y="1278255"/>
            <a:ext cx="72224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800"/>
              <a:t>4</a:t>
            </a:r>
            <a:r>
              <a:rPr lang="zh-CN" altLang="en-US" sz="2800"/>
              <a:t>、小提示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39090" y="2143760"/>
            <a:ext cx="8425180" cy="3858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>
                <a:solidFill>
                  <a:srgbClr val="C00000"/>
                </a:solidFill>
                <a:sym typeface="+mn-ea"/>
              </a:rPr>
              <a:t>☆背景版设置完成以后，我们就可以利用</a:t>
            </a:r>
            <a:r>
              <a:rPr lang="en-US" altLang="zh-CN" sz="2400">
                <a:solidFill>
                  <a:srgbClr val="C00000"/>
                </a:solidFill>
                <a:sym typeface="+mn-ea"/>
                <a:hlinkClick r:id="rId2" action="ppaction://hlinkfile"/>
              </a:rPr>
              <a:t>“</a:t>
            </a:r>
            <a:r>
              <a:rPr lang="zh-CN" altLang="en-US" sz="2400">
                <a:solidFill>
                  <a:srgbClr val="C00000"/>
                </a:solidFill>
                <a:sym typeface="+mn-ea"/>
                <a:hlinkClick r:id="rId2" action="ppaction://hlinkfile"/>
              </a:rPr>
              <a:t>复制</a:t>
            </a:r>
            <a:r>
              <a:rPr lang="en-US" altLang="zh-CN" sz="2400">
                <a:solidFill>
                  <a:srgbClr val="C00000"/>
                </a:solidFill>
                <a:sym typeface="+mn-ea"/>
                <a:hlinkClick r:id="rId2" action="ppaction://hlinkfile"/>
              </a:rPr>
              <a:t>”“</a:t>
            </a:r>
            <a:r>
              <a:rPr lang="zh-CN" altLang="en-US" sz="2400">
                <a:solidFill>
                  <a:srgbClr val="C00000"/>
                </a:solidFill>
                <a:sym typeface="+mn-ea"/>
                <a:hlinkClick r:id="rId2" action="ppaction://hlinkfile"/>
              </a:rPr>
              <a:t>粘贴</a:t>
            </a:r>
            <a:r>
              <a:rPr lang="en-US" altLang="zh-CN" sz="2400">
                <a:solidFill>
                  <a:srgbClr val="C00000"/>
                </a:solidFill>
                <a:sym typeface="+mn-ea"/>
                <a:hlinkClick r:id="rId2" action="ppaction://hlinkfile"/>
              </a:rPr>
              <a:t>”</a:t>
            </a:r>
            <a:r>
              <a:rPr lang="zh-CN" altLang="en-US" sz="2400">
                <a:solidFill>
                  <a:srgbClr val="C00000"/>
                </a:solidFill>
                <a:sym typeface="+mn-ea"/>
              </a:rPr>
              <a:t>命令，在左侧</a:t>
            </a:r>
            <a:r>
              <a:rPr lang="en-US" altLang="zh-CN" sz="2400">
                <a:solidFill>
                  <a:srgbClr val="C00000"/>
                </a:solidFill>
                <a:sym typeface="+mn-ea"/>
              </a:rPr>
              <a:t>“</a:t>
            </a:r>
            <a:r>
              <a:rPr lang="zh-CN" altLang="en-US" sz="2400">
                <a:solidFill>
                  <a:srgbClr val="C00000"/>
                </a:solidFill>
                <a:sym typeface="+mn-ea"/>
              </a:rPr>
              <a:t>幻灯片</a:t>
            </a:r>
            <a:r>
              <a:rPr lang="en-US" altLang="zh-CN" sz="2400">
                <a:solidFill>
                  <a:srgbClr val="C00000"/>
                </a:solidFill>
                <a:sym typeface="+mn-ea"/>
              </a:rPr>
              <a:t>”</a:t>
            </a:r>
            <a:r>
              <a:rPr lang="zh-CN" altLang="en-US" sz="2400">
                <a:solidFill>
                  <a:srgbClr val="C00000"/>
                </a:solidFill>
                <a:sym typeface="+mn-ea"/>
              </a:rPr>
              <a:t>区插入已经设置好背景版的幻灯片。同时复制的文件可以粘贴到任何一张已做好的幻灯片下方。</a:t>
            </a:r>
          </a:p>
          <a:p>
            <a:pPr algn="l">
              <a:lnSpc>
                <a:spcPct val="150000"/>
              </a:lnSpc>
            </a:pPr>
            <a:r>
              <a:rPr lang="zh-CN" altLang="en-US" sz="2400">
                <a:solidFill>
                  <a:srgbClr val="C00000"/>
                </a:solidFill>
                <a:sym typeface="+mn-ea"/>
              </a:rPr>
              <a:t>☆ 如果使用工具栏中</a:t>
            </a:r>
            <a:r>
              <a:rPr lang="en-US" altLang="zh-CN" sz="2400">
                <a:solidFill>
                  <a:srgbClr val="C00000"/>
                </a:solidFill>
                <a:sym typeface="+mn-ea"/>
              </a:rPr>
              <a:t>“</a:t>
            </a:r>
            <a:r>
              <a:rPr lang="zh-CN" altLang="en-US" sz="2400">
                <a:solidFill>
                  <a:srgbClr val="C00000"/>
                </a:solidFill>
                <a:sym typeface="+mn-ea"/>
              </a:rPr>
              <a:t>开始</a:t>
            </a:r>
            <a:r>
              <a:rPr lang="en-US" altLang="zh-CN" sz="2400">
                <a:solidFill>
                  <a:srgbClr val="C00000"/>
                </a:solidFill>
                <a:sym typeface="+mn-ea"/>
              </a:rPr>
              <a:t>”“</a:t>
            </a:r>
            <a:r>
              <a:rPr lang="zh-CN" altLang="en-US" sz="2400">
                <a:solidFill>
                  <a:srgbClr val="C00000"/>
                </a:solidFill>
                <a:sym typeface="+mn-ea"/>
              </a:rPr>
              <a:t>插入</a:t>
            </a:r>
            <a:r>
              <a:rPr lang="en-US" altLang="zh-CN" sz="2400">
                <a:solidFill>
                  <a:srgbClr val="C00000"/>
                </a:solidFill>
                <a:sym typeface="+mn-ea"/>
              </a:rPr>
              <a:t>”</a:t>
            </a:r>
            <a:r>
              <a:rPr lang="zh-CN" altLang="en-US" sz="2400">
                <a:solidFill>
                  <a:srgbClr val="C00000"/>
                </a:solidFill>
                <a:sym typeface="+mn-ea"/>
              </a:rPr>
              <a:t>中的新建幻灯片，那么新建的是空白幻灯片，还需要我们重新设置背景版。故在日常使用中，利用</a:t>
            </a:r>
            <a:r>
              <a:rPr lang="en-US" altLang="zh-CN" sz="2400">
                <a:solidFill>
                  <a:srgbClr val="C00000"/>
                </a:solidFill>
                <a:sym typeface="+mn-ea"/>
              </a:rPr>
              <a:t>“</a:t>
            </a:r>
            <a:r>
              <a:rPr lang="zh-CN" altLang="en-US" sz="2400">
                <a:solidFill>
                  <a:srgbClr val="C00000"/>
                </a:solidFill>
                <a:sym typeface="+mn-ea"/>
              </a:rPr>
              <a:t>复制、粘贴</a:t>
            </a:r>
            <a:r>
              <a:rPr lang="en-US" altLang="zh-CN" sz="2400">
                <a:solidFill>
                  <a:srgbClr val="C00000"/>
                </a:solidFill>
                <a:sym typeface="+mn-ea"/>
              </a:rPr>
              <a:t>”</a:t>
            </a:r>
            <a:r>
              <a:rPr lang="zh-CN" altLang="en-US" sz="2400">
                <a:solidFill>
                  <a:srgbClr val="C00000"/>
                </a:solidFill>
                <a:sym typeface="+mn-ea"/>
              </a:rPr>
              <a:t>命令更为便捷。</a:t>
            </a:r>
          </a:p>
          <a:p>
            <a:pPr algn="l">
              <a:lnSpc>
                <a:spcPct val="120000"/>
              </a:lnSpc>
            </a:pPr>
            <a:r>
              <a:rPr lang="en-US" sz="2400">
                <a:cs typeface="+mn-ea"/>
                <a:sym typeface="+mn-ea"/>
              </a:rPr>
              <a:t> </a:t>
            </a:r>
            <a:endParaRPr lang="zh-CN" altLang="en-US" sz="2400">
              <a:solidFill>
                <a:srgbClr val="C00000"/>
              </a:solidFill>
              <a:cs typeface="+mn-ea"/>
              <a:sym typeface="+mn-ea"/>
              <a:hlinkClick r:id="rId2" action="ppaction://hlinkfile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106049" y="1052834"/>
            <a:ext cx="9002395" cy="36195"/>
          </a:xfrm>
          <a:prstGeom prst="line">
            <a:avLst/>
          </a:prstGeom>
          <a:ln w="28575" cmpd="dbl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90" name="灯片编号占位符 3"/>
          <p:cNvSpPr txBox="1">
            <a:spLocks noGrp="1"/>
          </p:cNvSpPr>
          <p:nvPr/>
        </p:nvSpPr>
        <p:spPr>
          <a:xfrm>
            <a:off x="3610614" y="6341745"/>
            <a:ext cx="2289175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ctr" eaLnBrk="1" hangingPunct="1"/>
            <a:fld id="{9A0DB2DC-4C9A-4742-B13C-FB6460FD3503}" type="slidenum">
              <a:rPr lang="en-US" altLang="zh-CN" sz="1400" b="1" dirty="0"/>
              <a:pPr lvl="0" algn="ctr" eaLnBrk="1" hangingPunct="1"/>
              <a:t>12</a:t>
            </a:fld>
            <a:endParaRPr lang="en-US" altLang="zh-CN" sz="1400" b="1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31140" y="567694"/>
            <a:ext cx="671576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编辑幻灯片背景版</a:t>
            </a:r>
            <a:r>
              <a:rPr lang="en-US" altLang="zh-CN" sz="3200"/>
              <a:t>--</a:t>
            </a:r>
            <a:r>
              <a:rPr lang="zh-CN" altLang="en-US" sz="3200"/>
              <a:t>操作步骤</a:t>
            </a:r>
            <a:endParaRPr lang="zh-CN" altLang="en-US" sz="3200" dirty="0">
              <a:solidFill>
                <a:schemeClr val="tx2"/>
              </a:solidFill>
              <a:ea typeface="黑体" panose="02010609060101010101" pitchFamily="2" charset="-122"/>
              <a:cs typeface="+mn-ea"/>
            </a:endParaRPr>
          </a:p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00075" y="1278255"/>
            <a:ext cx="72224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800"/>
              <a:t>5</a:t>
            </a:r>
            <a:r>
              <a:rPr lang="zh-CN" altLang="en-US" sz="2800"/>
              <a:t>、幻灯片母版背景版设置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08054" y="2143764"/>
            <a:ext cx="6595745" cy="1128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2400">
                <a:cs typeface="+mn-ea"/>
                <a:sym typeface="+mn-ea"/>
              </a:rPr>
              <a:t>新建幻灯片母版：工具栏</a:t>
            </a:r>
            <a:r>
              <a:rPr lang="en-US" sz="2400">
                <a:cs typeface="+mn-ea"/>
                <a:sym typeface="+mn-ea"/>
              </a:rPr>
              <a:t>→</a:t>
            </a:r>
            <a:r>
              <a:rPr lang="zh-CN" altLang="en-US" sz="2400">
                <a:cs typeface="+mn-ea"/>
                <a:sym typeface="+mn-ea"/>
              </a:rPr>
              <a:t>视图</a:t>
            </a:r>
            <a:r>
              <a:rPr lang="en-US" altLang="zh-CN" sz="2400">
                <a:cs typeface="+mn-ea"/>
                <a:sym typeface="+mn-ea"/>
              </a:rPr>
              <a:t>→</a:t>
            </a:r>
            <a:r>
              <a:rPr lang="zh-CN" altLang="en-US" sz="2400">
                <a:cs typeface="+mn-ea"/>
                <a:sym typeface="+mn-ea"/>
                <a:hlinkClick r:id="rId2" action="ppaction://hlinkfile"/>
              </a:rPr>
              <a:t>幻灯片母版</a:t>
            </a:r>
            <a:r>
              <a:rPr lang="zh-CN" altLang="en-US" sz="2400">
                <a:cs typeface="+mn-ea"/>
                <a:sym typeface="+mn-ea"/>
              </a:rPr>
              <a:t>进行母版设置（设置方法与单页幻灯片设置相同）</a:t>
            </a:r>
            <a:endParaRPr lang="zh-CN" altLang="en-US" sz="2400">
              <a:solidFill>
                <a:srgbClr val="C00000"/>
              </a:solidFill>
              <a:cs typeface="+mn-ea"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106049" y="1052834"/>
            <a:ext cx="9002395" cy="36195"/>
          </a:xfrm>
          <a:prstGeom prst="line">
            <a:avLst/>
          </a:prstGeom>
          <a:ln w="28575" cmpd="dbl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90" name="灯片编号占位符 3"/>
          <p:cNvSpPr txBox="1">
            <a:spLocks noGrp="1"/>
          </p:cNvSpPr>
          <p:nvPr/>
        </p:nvSpPr>
        <p:spPr>
          <a:xfrm>
            <a:off x="3610614" y="6341745"/>
            <a:ext cx="2289175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ctr" eaLnBrk="1" hangingPunct="1"/>
            <a:fld id="{9A0DB2DC-4C9A-4742-B13C-FB6460FD3503}" type="slidenum">
              <a:rPr lang="en-US" altLang="zh-CN" sz="1400" b="1" dirty="0"/>
              <a:pPr lvl="0" algn="ctr" eaLnBrk="1" hangingPunct="1"/>
              <a:t>13</a:t>
            </a:fld>
            <a:endParaRPr lang="en-US" altLang="zh-CN" sz="1400" b="1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03885" y="328934"/>
            <a:ext cx="7712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制作</a:t>
            </a:r>
            <a:r>
              <a:rPr lang="en-US" altLang="zh-CN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WPS</a:t>
            </a:r>
            <a:r>
              <a:rPr lang="zh-CN" alt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演示制作讲解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82320" y="1635129"/>
            <a:ext cx="470535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四、编辑文本版式</a:t>
            </a:r>
            <a:endParaRPr lang="en-US" altLang="zh-CN" sz="3200" dirty="0">
              <a:solidFill>
                <a:schemeClr val="tx2"/>
              </a:solidFill>
              <a:ea typeface="黑体" panose="02010609060101010101" pitchFamily="2" charset="-122"/>
              <a:cs typeface="+mn-ea"/>
            </a:endParaRPr>
          </a:p>
          <a:p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123829" y="2343154"/>
            <a:ext cx="8984615" cy="5715"/>
          </a:xfrm>
          <a:prstGeom prst="line">
            <a:avLst/>
          </a:prstGeom>
          <a:ln w="28575" cmpd="sng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23829" y="1509399"/>
            <a:ext cx="8984615" cy="5715"/>
          </a:xfrm>
          <a:prstGeom prst="line">
            <a:avLst/>
          </a:prstGeom>
          <a:ln w="28575" cmpd="sng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603889" y="2495550"/>
            <a:ext cx="756729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/>
              <a:t>       </a:t>
            </a:r>
            <a:r>
              <a:rPr lang="zh-CN" altLang="en-US" sz="2400"/>
              <a:t>幻灯片中的文本版式决定了幻灯片的质量。根据设计构思情况，文本框插入、</a:t>
            </a:r>
            <a:r>
              <a:rPr lang="zh-CN" altLang="en-US" sz="2400">
                <a:sym typeface="+mn-ea"/>
              </a:rPr>
              <a:t>文字录入、</a:t>
            </a:r>
            <a:r>
              <a:rPr lang="zh-CN" altLang="en-US" sz="2400"/>
              <a:t>图形的使用不分先后，只根据自己的需要进行。</a:t>
            </a:r>
          </a:p>
          <a:p>
            <a:pPr algn="l">
              <a:lnSpc>
                <a:spcPct val="150000"/>
              </a:lnSpc>
            </a:pPr>
            <a:r>
              <a:rPr lang="zh-CN" altLang="en-US" sz="2400"/>
              <a:t>       幻灯片中所有文字均需要在文本框或者图形中录入。文字的编辑与</a:t>
            </a:r>
            <a:r>
              <a:rPr lang="en-US" altLang="zh-CN" sz="2400"/>
              <a:t>WORD</a:t>
            </a:r>
            <a:r>
              <a:rPr lang="zh-CN" altLang="en-US" sz="2400"/>
              <a:t>文档一样，故不再详细介绍。着重介绍文本框编辑使用及图片的编辑使用。</a:t>
            </a:r>
          </a:p>
        </p:txBody>
      </p:sp>
      <p:sp>
        <p:nvSpPr>
          <p:cNvPr id="32790" name="灯片编号占位符 3"/>
          <p:cNvSpPr txBox="1">
            <a:spLocks noGrp="1"/>
          </p:cNvSpPr>
          <p:nvPr/>
        </p:nvSpPr>
        <p:spPr>
          <a:xfrm>
            <a:off x="3610614" y="6341745"/>
            <a:ext cx="2289175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ctr" eaLnBrk="1" hangingPunct="1"/>
            <a:fld id="{9A0DB2DC-4C9A-4742-B13C-FB6460FD3503}" type="slidenum">
              <a:rPr lang="en-US" altLang="zh-CN" sz="1400" b="1" dirty="0"/>
              <a:pPr lvl="0" algn="ctr" eaLnBrk="1" hangingPunct="1"/>
              <a:t>14</a:t>
            </a:fld>
            <a:endParaRPr lang="en-US" altLang="zh-CN" sz="1400" b="1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31140" y="567694"/>
            <a:ext cx="67157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编辑文本版式</a:t>
            </a:r>
            <a:r>
              <a:rPr lang="en-US" altLang="zh-CN" sz="3200"/>
              <a:t>--</a:t>
            </a:r>
            <a:r>
              <a:rPr lang="zh-CN" altLang="en-US" sz="3200"/>
              <a:t>操作讲解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043940" y="2275844"/>
            <a:ext cx="68072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>
                <a:sym typeface="+mn-ea"/>
              </a:rPr>
              <a:t>☆字体要大，内容要精、文字不要太多；</a:t>
            </a:r>
            <a:endParaRPr lang="zh-CN" altLang="en-US" sz="2400"/>
          </a:p>
          <a:p>
            <a:pPr algn="l">
              <a:lnSpc>
                <a:spcPct val="150000"/>
              </a:lnSpc>
            </a:pPr>
            <a:r>
              <a:rPr lang="zh-CN" altLang="en-US" sz="2400">
                <a:sym typeface="+mn-ea"/>
              </a:rPr>
              <a:t>☆色彩重在和谐；</a:t>
            </a:r>
            <a:endParaRPr lang="zh-CN" altLang="en-US" sz="2400"/>
          </a:p>
          <a:p>
            <a:pPr algn="l">
              <a:lnSpc>
                <a:spcPct val="150000"/>
              </a:lnSpc>
            </a:pPr>
            <a:r>
              <a:rPr lang="zh-CN" altLang="en-US" sz="2400">
                <a:sym typeface="+mn-ea"/>
              </a:rPr>
              <a:t>☆动画不能让人觉得杂乱无章；</a:t>
            </a:r>
            <a:endParaRPr lang="zh-CN" altLang="en-US" sz="2400"/>
          </a:p>
          <a:p>
            <a:pPr algn="l">
              <a:lnSpc>
                <a:spcPct val="150000"/>
              </a:lnSpc>
            </a:pPr>
            <a:r>
              <a:rPr lang="zh-CN" altLang="en-US" sz="2400">
                <a:sym typeface="+mn-ea"/>
              </a:rPr>
              <a:t>☆整体排版要整洁、一目了然。</a:t>
            </a:r>
            <a:endParaRPr lang="zh-CN" altLang="en-US" sz="2400">
              <a:solidFill>
                <a:srgbClr val="C00000"/>
              </a:solidFill>
              <a:cs typeface="+mn-ea"/>
              <a:sym typeface="+mn-ea"/>
              <a:hlinkClick r:id="rId3" action="ppaction://hlinkfile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106049" y="1052834"/>
            <a:ext cx="9002395" cy="36195"/>
          </a:xfrm>
          <a:prstGeom prst="line">
            <a:avLst/>
          </a:prstGeom>
          <a:ln w="28575" cmpd="dbl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339094" y="1492250"/>
            <a:ext cx="5431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1</a:t>
            </a:r>
            <a:r>
              <a:rPr lang="zh-CN" altLang="en-US" sz="2800"/>
              <a:t>、文本版式设置要求：</a:t>
            </a:r>
          </a:p>
        </p:txBody>
      </p:sp>
      <p:sp>
        <p:nvSpPr>
          <p:cNvPr id="32790" name="灯片编号占位符 3"/>
          <p:cNvSpPr txBox="1">
            <a:spLocks noGrp="1"/>
          </p:cNvSpPr>
          <p:nvPr/>
        </p:nvSpPr>
        <p:spPr>
          <a:xfrm>
            <a:off x="3610614" y="6341745"/>
            <a:ext cx="2289175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ctr" eaLnBrk="1" hangingPunct="1"/>
            <a:fld id="{9A0DB2DC-4C9A-4742-B13C-FB6460FD3503}" type="slidenum">
              <a:rPr lang="en-US" altLang="zh-CN" sz="1400" b="1" dirty="0"/>
              <a:pPr lvl="0" algn="ctr" eaLnBrk="1" hangingPunct="1"/>
              <a:t>15</a:t>
            </a:fld>
            <a:endParaRPr lang="en-US" altLang="zh-CN" sz="1400" b="1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31144" y="567694"/>
            <a:ext cx="49193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编辑文本版式</a:t>
            </a:r>
            <a:r>
              <a:rPr lang="en-US" altLang="zh-CN" sz="3200"/>
              <a:t>--</a:t>
            </a:r>
            <a:r>
              <a:rPr lang="zh-CN" altLang="en-US" sz="3200"/>
              <a:t>操作讲解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65459" y="2275844"/>
            <a:ext cx="841057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>
                <a:cs typeface="+mn-ea"/>
                <a:sym typeface="+mn-ea"/>
              </a:rPr>
              <a:t>☆每一个幻灯片我们都可以随意排版，介质就是文本框，</a:t>
            </a:r>
            <a:r>
              <a:rPr lang="zh-CN" altLang="en-US" sz="2400" dirty="0">
                <a:latin typeface="Calibri" panose="020F0502020204030204" pitchFamily="34" charset="0"/>
                <a:sym typeface="+mn-ea"/>
              </a:rPr>
              <a:t>使用文本框，可以在一页上放置数个文字块，或使文字按与文档中其他文字不同的方向排列。</a:t>
            </a:r>
          </a:p>
          <a:p>
            <a:pPr algn="l">
              <a:lnSpc>
                <a:spcPct val="150000"/>
              </a:lnSpc>
            </a:pPr>
            <a:r>
              <a:rPr lang="zh-CN" altLang="en-US" sz="2400">
                <a:cs typeface="+mn-ea"/>
                <a:sym typeface="+mn-ea"/>
              </a:rPr>
              <a:t>☆工具栏</a:t>
            </a:r>
            <a:r>
              <a:rPr lang="en-US" altLang="zh-CN" sz="2400">
                <a:cs typeface="+mn-ea"/>
                <a:sym typeface="+mn-ea"/>
              </a:rPr>
              <a:t>→</a:t>
            </a:r>
            <a:r>
              <a:rPr lang="zh-CN" altLang="en-US" sz="2400">
                <a:cs typeface="+mn-ea"/>
                <a:sym typeface="+mn-ea"/>
              </a:rPr>
              <a:t>开始</a:t>
            </a:r>
            <a:r>
              <a:rPr lang="en-US" altLang="zh-CN" sz="2400">
                <a:cs typeface="+mn-ea"/>
                <a:sym typeface="+mn-ea"/>
              </a:rPr>
              <a:t>/</a:t>
            </a:r>
            <a:r>
              <a:rPr lang="zh-CN" altLang="en-US" sz="2400">
                <a:cs typeface="+mn-ea"/>
                <a:sym typeface="+mn-ea"/>
              </a:rPr>
              <a:t>插入</a:t>
            </a:r>
            <a:r>
              <a:rPr lang="en-US" altLang="zh-CN" sz="2400">
                <a:cs typeface="+mn-ea"/>
                <a:sym typeface="+mn-ea"/>
              </a:rPr>
              <a:t>→</a:t>
            </a:r>
            <a:r>
              <a:rPr lang="zh-CN" altLang="en-US" sz="2400">
                <a:cs typeface="+mn-ea"/>
                <a:sym typeface="+mn-ea"/>
              </a:rPr>
              <a:t>文本框</a:t>
            </a:r>
            <a:r>
              <a:rPr lang="en-US" altLang="zh-CN" sz="2400">
                <a:cs typeface="+mn-ea"/>
                <a:sym typeface="+mn-ea"/>
              </a:rPr>
              <a:t>→</a:t>
            </a:r>
            <a:r>
              <a:rPr lang="zh-CN" altLang="en-US" sz="2400">
                <a:cs typeface="+mn-ea"/>
                <a:sym typeface="+mn-ea"/>
              </a:rPr>
              <a:t>选择横向</a:t>
            </a:r>
            <a:r>
              <a:rPr lang="zh-CN" altLang="en-US" sz="2400">
                <a:cs typeface="+mn-ea"/>
                <a:sym typeface="+mn-ea"/>
                <a:hlinkClick r:id="rId3" action="ppaction://hlinkfile"/>
              </a:rPr>
              <a:t>或者</a:t>
            </a:r>
            <a:r>
              <a:rPr lang="zh-CN" altLang="en-US" sz="2400">
                <a:cs typeface="+mn-ea"/>
                <a:sym typeface="+mn-ea"/>
              </a:rPr>
              <a:t>竖向文本框。</a:t>
            </a: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106049" y="1052834"/>
            <a:ext cx="9002395" cy="36195"/>
          </a:xfrm>
          <a:prstGeom prst="line">
            <a:avLst/>
          </a:prstGeom>
          <a:ln w="28575" cmpd="dbl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339094" y="1492250"/>
            <a:ext cx="30841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2</a:t>
            </a:r>
            <a:r>
              <a:rPr lang="zh-CN" altLang="en-US" sz="2800"/>
              <a:t>、文本框的使用</a:t>
            </a:r>
          </a:p>
        </p:txBody>
      </p:sp>
      <p:sp>
        <p:nvSpPr>
          <p:cNvPr id="46086" name="TextBox 2"/>
          <p:cNvSpPr txBox="1"/>
          <p:nvPr/>
        </p:nvSpPr>
        <p:spPr>
          <a:xfrm>
            <a:off x="6038537" y="6107430"/>
            <a:ext cx="214312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400" dirty="0">
                <a:latin typeface="Calibri" panose="020F0502020204030204" pitchFamily="34" charset="0"/>
              </a:rPr>
              <a:t>横排文字演示</a:t>
            </a:r>
          </a:p>
        </p:txBody>
      </p:sp>
      <p:sp>
        <p:nvSpPr>
          <p:cNvPr id="46087" name="TextBox 3"/>
          <p:cNvSpPr txBox="1"/>
          <p:nvPr/>
        </p:nvSpPr>
        <p:spPr>
          <a:xfrm>
            <a:off x="8492891" y="4156710"/>
            <a:ext cx="615553" cy="2407920"/>
          </a:xfrm>
          <a:prstGeom prst="rect">
            <a:avLst/>
          </a:prstGeom>
          <a:solidFill>
            <a:schemeClr val="accent1"/>
          </a:solidFill>
          <a:ln w="28575" cmpd="dbl">
            <a:solidFill>
              <a:schemeClr val="accent2">
                <a:lumMod val="75000"/>
              </a:schemeClr>
            </a:solidFill>
            <a:prstDash val="solid"/>
            <a:miter/>
          </a:ln>
        </p:spPr>
        <p:txBody>
          <a:bodyPr vert="eaVert" wrap="square">
            <a:spAutoFit/>
            <a:scene3d>
              <a:camera prst="orthographicFront"/>
              <a:lightRig rig="threePt" dir="t"/>
            </a:scene3d>
            <a:sp3d prstMaterial="flat"/>
          </a:bodyPr>
          <a:lstStyle/>
          <a:p>
            <a:pPr lvl="0" eaLnBrk="1" hangingPunct="1"/>
            <a:r>
              <a:rPr lang="zh-CN" altLang="en-US" sz="2800" dirty="0">
                <a:latin typeface="Calibri" panose="020F0502020204030204" pitchFamily="34" charset="0"/>
              </a:rPr>
              <a:t>竖排文字演示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65459" y="4546604"/>
            <a:ext cx="7059295" cy="1128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>
                <a:cs typeface="+mn-ea"/>
              </a:rPr>
              <a:t>☆文本框默认未无线条，也可以在功能区→属性→形状选项进行</a:t>
            </a:r>
            <a:r>
              <a:rPr lang="zh-CN" altLang="en-US" sz="2400">
                <a:cs typeface="+mn-ea"/>
                <a:hlinkClick r:id="rId4" action="ppaction://hlinkfile"/>
              </a:rPr>
              <a:t>修改</a:t>
            </a:r>
            <a:endParaRPr lang="zh-CN" altLang="en-US" sz="2400"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50004" y="208280"/>
            <a:ext cx="1010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任意排版效果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7777484" y="443865"/>
            <a:ext cx="1010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任意排版效果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7865114" y="1151255"/>
            <a:ext cx="1010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任意排版效果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4733929" y="1369060"/>
            <a:ext cx="1010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任意排版效果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339094" y="5745480"/>
            <a:ext cx="1010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任意排版效果</a:t>
            </a:r>
            <a:endParaRPr lang="en-US" altLang="zh-CN"/>
          </a:p>
        </p:txBody>
      </p:sp>
      <p:sp>
        <p:nvSpPr>
          <p:cNvPr id="32790" name="灯片编号占位符 3"/>
          <p:cNvSpPr txBox="1">
            <a:spLocks noGrp="1"/>
          </p:cNvSpPr>
          <p:nvPr/>
        </p:nvSpPr>
        <p:spPr>
          <a:xfrm>
            <a:off x="3610614" y="6341745"/>
            <a:ext cx="2289175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ctr" eaLnBrk="1" hangingPunct="1"/>
            <a:fld id="{9A0DB2DC-4C9A-4742-B13C-FB6460FD3503}" type="slidenum">
              <a:rPr lang="en-US" altLang="zh-CN" sz="1400" b="1" dirty="0"/>
              <a:pPr lvl="0" algn="ctr" eaLnBrk="1" hangingPunct="1"/>
              <a:t>16</a:t>
            </a:fld>
            <a:endParaRPr lang="en-US" altLang="zh-CN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  <p:bldP spid="46087" grpId="0" bldLvl="0" animBg="1"/>
      <p:bldP spid="5" grpId="0"/>
      <p:bldP spid="6" grpId="0"/>
      <p:bldP spid="7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31140" y="567694"/>
            <a:ext cx="67157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编辑文本版式</a:t>
            </a:r>
            <a:r>
              <a:rPr lang="en-US" altLang="zh-CN" sz="3200"/>
              <a:t>--</a:t>
            </a:r>
            <a:r>
              <a:rPr lang="zh-CN" altLang="en-US" sz="3200"/>
              <a:t>操作讲解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035054" y="2270129"/>
            <a:ext cx="71443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>
                <a:sym typeface="+mn-ea"/>
              </a:rPr>
              <a:t>☆图形的使用，能直观体现内容的关系；</a:t>
            </a:r>
            <a:endParaRPr lang="zh-CN" altLang="en-US" sz="2400"/>
          </a:p>
          <a:p>
            <a:pPr algn="l">
              <a:lnSpc>
                <a:spcPct val="150000"/>
              </a:lnSpc>
            </a:pPr>
            <a:r>
              <a:rPr lang="zh-CN" altLang="en-US" sz="2400">
                <a:sym typeface="+mn-ea"/>
              </a:rPr>
              <a:t>☆工具栏</a:t>
            </a:r>
            <a:r>
              <a:rPr lang="en-US" altLang="zh-CN" sz="2400">
                <a:sym typeface="+mn-ea"/>
              </a:rPr>
              <a:t>→</a:t>
            </a:r>
            <a:r>
              <a:rPr lang="zh-CN" altLang="en-US" sz="2400">
                <a:sym typeface="+mn-ea"/>
              </a:rPr>
              <a:t>插入</a:t>
            </a:r>
            <a:r>
              <a:rPr lang="en-US" altLang="zh-CN" sz="2400">
                <a:sym typeface="+mn-ea"/>
              </a:rPr>
              <a:t>→</a:t>
            </a:r>
            <a:r>
              <a:rPr lang="zh-CN" altLang="en-US" sz="2400">
                <a:sym typeface="+mn-ea"/>
              </a:rPr>
              <a:t>形状</a:t>
            </a:r>
            <a:r>
              <a:rPr lang="en-US" altLang="zh-CN" sz="2400">
                <a:sym typeface="+mn-ea"/>
              </a:rPr>
              <a:t>/</a:t>
            </a:r>
            <a:r>
              <a:rPr lang="zh-CN" altLang="en-US" sz="2400">
                <a:sym typeface="+mn-ea"/>
              </a:rPr>
              <a:t>关系图</a:t>
            </a:r>
            <a:r>
              <a:rPr lang="en-US" altLang="zh-CN" sz="2400">
                <a:sym typeface="+mn-ea"/>
              </a:rPr>
              <a:t>→</a:t>
            </a:r>
            <a:r>
              <a:rPr lang="zh-CN" altLang="en-US" sz="2400">
                <a:sym typeface="+mn-ea"/>
              </a:rPr>
              <a:t>组合图形为己所用</a:t>
            </a:r>
          </a:p>
          <a:p>
            <a:pPr algn="l">
              <a:lnSpc>
                <a:spcPct val="150000"/>
              </a:lnSpc>
            </a:pPr>
            <a:r>
              <a:rPr lang="zh-CN" altLang="en-US" sz="2400">
                <a:cs typeface="+mn-ea"/>
                <a:sym typeface="+mn-ea"/>
              </a:rPr>
              <a:t>☆图形设置好以后，选中图形</a:t>
            </a:r>
            <a:r>
              <a:rPr lang="en-US" altLang="zh-CN" sz="2400">
                <a:cs typeface="+mn-ea"/>
                <a:sym typeface="+mn-ea"/>
              </a:rPr>
              <a:t>-</a:t>
            </a:r>
            <a:r>
              <a:rPr lang="zh-CN" altLang="en-US" sz="2400">
                <a:cs typeface="+mn-ea"/>
                <a:sym typeface="+mn-ea"/>
              </a:rPr>
              <a:t>功能区</a:t>
            </a:r>
            <a:r>
              <a:rPr lang="en-US" altLang="zh-CN" sz="2400">
                <a:cs typeface="+mn-ea"/>
                <a:sym typeface="+mn-ea"/>
              </a:rPr>
              <a:t>→</a:t>
            </a:r>
            <a:r>
              <a:rPr lang="zh-CN" altLang="en-US" sz="2400">
                <a:cs typeface="+mn-ea"/>
                <a:sym typeface="+mn-ea"/>
              </a:rPr>
              <a:t>编辑图形颜色边框</a:t>
            </a: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106049" y="1052834"/>
            <a:ext cx="9002395" cy="36195"/>
          </a:xfrm>
          <a:prstGeom prst="line">
            <a:avLst/>
          </a:prstGeom>
          <a:ln w="28575" cmpd="dbl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339094" y="1492250"/>
            <a:ext cx="5431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3</a:t>
            </a:r>
            <a:r>
              <a:rPr lang="zh-CN" altLang="en-US" sz="2800"/>
              <a:t>、图形的设置使用</a:t>
            </a:r>
            <a:endParaRPr lang="en-US" altLang="zh-CN" sz="2800"/>
          </a:p>
        </p:txBody>
      </p:sp>
      <p:sp>
        <p:nvSpPr>
          <p:cNvPr id="32790" name="灯片编号占位符 3"/>
          <p:cNvSpPr txBox="1">
            <a:spLocks noGrp="1"/>
          </p:cNvSpPr>
          <p:nvPr/>
        </p:nvSpPr>
        <p:spPr>
          <a:xfrm>
            <a:off x="3610614" y="6341745"/>
            <a:ext cx="2289175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ctr" eaLnBrk="1" hangingPunct="1"/>
            <a:fld id="{9A0DB2DC-4C9A-4742-B13C-FB6460FD3503}" type="slidenum">
              <a:rPr lang="en-US" altLang="zh-CN" sz="1400" b="1" dirty="0"/>
              <a:pPr lvl="0" algn="ctr" eaLnBrk="1" hangingPunct="1"/>
              <a:t>17</a:t>
            </a:fld>
            <a:endParaRPr lang="en-US" altLang="zh-CN" sz="1400" b="1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31140" y="567694"/>
            <a:ext cx="67157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编辑文本版式</a:t>
            </a:r>
            <a:r>
              <a:rPr lang="en-US" altLang="zh-CN" sz="3200"/>
              <a:t>--</a:t>
            </a:r>
            <a:r>
              <a:rPr lang="zh-CN" altLang="en-US" sz="3200"/>
              <a:t>操作讲解</a:t>
            </a:r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106049" y="1052834"/>
            <a:ext cx="9002395" cy="36195"/>
          </a:xfrm>
          <a:prstGeom prst="line">
            <a:avLst/>
          </a:prstGeom>
          <a:ln w="28575" cmpd="dbl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841379" y="1032514"/>
            <a:ext cx="18827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图 形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049" y="1492889"/>
            <a:ext cx="3750945" cy="52343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091559" y="1052834"/>
            <a:ext cx="18827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关系图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92930" y="1492889"/>
            <a:ext cx="4333240" cy="29330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392930" y="4942205"/>
            <a:ext cx="40678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</a:t>
            </a:r>
            <a:r>
              <a:rPr lang="zh-CN" altLang="en-US"/>
              <a:t>、多个图形能拼组出一个关系图，自由性比价强；</a:t>
            </a:r>
          </a:p>
          <a:p>
            <a:r>
              <a:rPr lang="en-US" altLang="zh-CN"/>
              <a:t>2</a:t>
            </a:r>
            <a:r>
              <a:rPr lang="zh-CN" altLang="en-US"/>
              <a:t>、关系图多为文本预设，一部分为收费项目</a:t>
            </a:r>
          </a:p>
        </p:txBody>
      </p:sp>
      <p:sp>
        <p:nvSpPr>
          <p:cNvPr id="32790" name="灯片编号占位符 3"/>
          <p:cNvSpPr txBox="1">
            <a:spLocks noGrp="1"/>
          </p:cNvSpPr>
          <p:nvPr/>
        </p:nvSpPr>
        <p:spPr>
          <a:xfrm>
            <a:off x="3610614" y="6341745"/>
            <a:ext cx="2289175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ctr" eaLnBrk="1" hangingPunct="1"/>
            <a:fld id="{9A0DB2DC-4C9A-4742-B13C-FB6460FD3503}" type="slidenum">
              <a:rPr lang="en-US" altLang="zh-CN" sz="1400" b="1" dirty="0"/>
              <a:pPr lvl="0" algn="ctr" eaLnBrk="1" hangingPunct="1"/>
              <a:t>18</a:t>
            </a:fld>
            <a:endParaRPr lang="en-US" altLang="zh-CN" sz="1400" b="1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31140" y="567694"/>
            <a:ext cx="67157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编辑文本版式</a:t>
            </a:r>
            <a:r>
              <a:rPr lang="en-US" altLang="zh-CN" sz="3200"/>
              <a:t>--</a:t>
            </a:r>
            <a:r>
              <a:rPr lang="zh-CN" altLang="en-US" sz="3200"/>
              <a:t>操作讲解</a:t>
            </a:r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106049" y="1052834"/>
            <a:ext cx="9002395" cy="36195"/>
          </a:xfrm>
          <a:prstGeom prst="line">
            <a:avLst/>
          </a:prstGeom>
          <a:ln w="28575" cmpd="dbl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3879215" y="1369699"/>
            <a:ext cx="1224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图 形</a:t>
            </a:r>
            <a:endParaRPr lang="en-US" altLang="zh-CN" sz="2400"/>
          </a:p>
        </p:txBody>
      </p:sp>
      <p:sp>
        <p:nvSpPr>
          <p:cNvPr id="7" name="文本框 6"/>
          <p:cNvSpPr txBox="1"/>
          <p:nvPr/>
        </p:nvSpPr>
        <p:spPr>
          <a:xfrm>
            <a:off x="3601720" y="1830070"/>
            <a:ext cx="194056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/>
              <a:t>1</a:t>
            </a:r>
            <a:r>
              <a:rPr lang="zh-CN" altLang="en-US"/>
              <a:t>、多个图形能拼组出一个关系图，自由性比价强；</a:t>
            </a:r>
          </a:p>
          <a:p>
            <a:pPr>
              <a:lnSpc>
                <a:spcPct val="150000"/>
              </a:lnSpc>
            </a:pPr>
            <a:r>
              <a:rPr lang="en-US" altLang="zh-CN"/>
              <a:t>2</a:t>
            </a:r>
            <a:r>
              <a:rPr lang="zh-CN" altLang="en-US"/>
              <a:t>、关系图多为文本预设，一部分为收费项目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490859" y="1830074"/>
            <a:ext cx="2583815" cy="1356995"/>
          </a:xfrm>
          <a:prstGeom prst="round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666119" y="1955169"/>
            <a:ext cx="2233295" cy="1106805"/>
          </a:xfrm>
          <a:prstGeom prst="round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 167"/>
          <p:cNvSpPr/>
          <p:nvPr/>
        </p:nvSpPr>
        <p:spPr>
          <a:xfrm>
            <a:off x="490855" y="3790315"/>
            <a:ext cx="2376170" cy="1151890"/>
          </a:xfrm>
          <a:prstGeom prst="round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 167"/>
          <p:cNvSpPr/>
          <p:nvPr/>
        </p:nvSpPr>
        <p:spPr>
          <a:xfrm>
            <a:off x="739775" y="3946529"/>
            <a:ext cx="1878330" cy="884555"/>
          </a:xfrm>
          <a:prstGeom prst="round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6045" y="5420995"/>
            <a:ext cx="49974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操作步骤：插入</a:t>
            </a:r>
            <a:r>
              <a:rPr lang="en-US" altLang="zh-CN"/>
              <a:t>→</a:t>
            </a:r>
            <a:r>
              <a:rPr lang="zh-CN" altLang="en-US"/>
              <a:t>形状</a:t>
            </a:r>
            <a:r>
              <a:rPr lang="en-US" altLang="zh-CN"/>
              <a:t>→</a:t>
            </a:r>
            <a:r>
              <a:rPr lang="zh-CN" altLang="en-US"/>
              <a:t>圆角矩形（需自己画）</a:t>
            </a:r>
            <a:r>
              <a:rPr lang="en-US" altLang="zh-CN"/>
              <a:t>→</a:t>
            </a:r>
            <a:r>
              <a:rPr lang="zh-CN" altLang="en-US"/>
              <a:t>功能区属性</a:t>
            </a:r>
            <a:r>
              <a:rPr lang="en-US" altLang="zh-CN"/>
              <a:t>→</a:t>
            </a:r>
            <a:r>
              <a:rPr lang="zh-CN" altLang="en-US"/>
              <a:t>渐变填充选择颜色</a:t>
            </a:r>
          </a:p>
          <a:p>
            <a:r>
              <a:rPr lang="zh-CN" altLang="en-US"/>
              <a:t>注意：这两个图形填充色渐变角度是反向的。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34689" y="1830070"/>
            <a:ext cx="2877185" cy="4668520"/>
          </a:xfrm>
          <a:prstGeom prst="rect">
            <a:avLst/>
          </a:prstGeom>
        </p:spPr>
      </p:pic>
      <p:sp>
        <p:nvSpPr>
          <p:cNvPr id="18" name="单圆角矩形 17"/>
          <p:cNvSpPr/>
          <p:nvPr/>
        </p:nvSpPr>
        <p:spPr>
          <a:xfrm>
            <a:off x="6300470" y="4509139"/>
            <a:ext cx="2160270" cy="648335"/>
          </a:xfrm>
          <a:prstGeom prst="round1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790" name="灯片编号占位符 3"/>
          <p:cNvSpPr txBox="1">
            <a:spLocks noGrp="1"/>
          </p:cNvSpPr>
          <p:nvPr/>
        </p:nvSpPr>
        <p:spPr>
          <a:xfrm>
            <a:off x="3610614" y="6341745"/>
            <a:ext cx="2289175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ctr" eaLnBrk="1" hangingPunct="1"/>
            <a:fld id="{9A0DB2DC-4C9A-4742-B13C-FB6460FD3503}" type="slidenum">
              <a:rPr lang="en-US" altLang="zh-CN" sz="1400" b="1" dirty="0"/>
              <a:pPr lvl="0" algn="ctr" eaLnBrk="1" hangingPunct="1"/>
              <a:t>19</a:t>
            </a:fld>
            <a:endParaRPr lang="en-US" altLang="zh-CN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bldLvl="0" animBg="1"/>
      <p:bldP spid="1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988314" y="2075819"/>
            <a:ext cx="4248785" cy="648335"/>
          </a:xfrm>
          <a:prstGeom prst="roundRect">
            <a:avLst/>
          </a:prstGeom>
          <a:solidFill>
            <a:schemeClr val="bg1"/>
          </a:solidFill>
          <a:ln w="12700" cmpd="sng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rgbClr val="002060"/>
                </a:solidFill>
              </a:rPr>
              <a:t>WPS</a:t>
            </a:r>
            <a:r>
              <a:rPr lang="zh-CN" altLang="en-US">
                <a:solidFill>
                  <a:srgbClr val="002060"/>
                </a:solidFill>
              </a:rPr>
              <a:t>演示制作流程及介绍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2988314" y="3300099"/>
            <a:ext cx="4248785" cy="648335"/>
          </a:xfrm>
          <a:prstGeom prst="roundRect">
            <a:avLst/>
          </a:prstGeom>
          <a:solidFill>
            <a:schemeClr val="bg1"/>
          </a:solidFill>
          <a:ln w="12700" cmpd="sng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2060"/>
                </a:solidFill>
                <a:sym typeface="+mn-ea"/>
              </a:rPr>
              <a:t>WPS</a:t>
            </a:r>
            <a:r>
              <a:rPr lang="zh-CN" altLang="en-US" sz="2400">
                <a:solidFill>
                  <a:srgbClr val="002060"/>
                </a:solidFill>
                <a:sym typeface="+mn-ea"/>
              </a:rPr>
              <a:t>演示制作流程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2988314" y="4451989"/>
            <a:ext cx="4248785" cy="648335"/>
          </a:xfrm>
          <a:prstGeom prst="roundRect">
            <a:avLst/>
          </a:prstGeom>
          <a:solidFill>
            <a:schemeClr val="bg1"/>
          </a:solidFill>
          <a:ln w="12700" cmpd="sng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rgbClr val="002060"/>
                </a:solidFill>
                <a:sym typeface="+mn-ea"/>
              </a:rPr>
              <a:t>WPS</a:t>
            </a:r>
            <a:r>
              <a:rPr lang="zh-CN" altLang="en-US">
                <a:solidFill>
                  <a:srgbClr val="002060"/>
                </a:solidFill>
                <a:sym typeface="+mn-ea"/>
              </a:rPr>
              <a:t>演示实例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1908175" y="2061210"/>
            <a:ext cx="662940" cy="662940"/>
          </a:xfrm>
          <a:prstGeom prst="roundRect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rgbClr val="002060"/>
                </a:solidFill>
              </a:rPr>
              <a:t>一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1908175" y="3285490"/>
            <a:ext cx="662940" cy="662940"/>
          </a:xfrm>
          <a:prstGeom prst="roundRect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solidFill>
                  <a:srgbClr val="002060"/>
                </a:solidFill>
              </a:rPr>
              <a:t>二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1908175" y="4437380"/>
            <a:ext cx="662940" cy="662940"/>
          </a:xfrm>
          <a:prstGeom prst="roundRect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solidFill>
                  <a:srgbClr val="002060"/>
                </a:solidFill>
              </a:rPr>
              <a:t>三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2988314" y="4451989"/>
            <a:ext cx="4248785" cy="648335"/>
          </a:xfrm>
          <a:prstGeom prst="roundRect">
            <a:avLst/>
          </a:prstGeom>
          <a:solidFill>
            <a:schemeClr val="bg1"/>
          </a:solidFill>
          <a:ln w="12700" cmpd="sng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rgbClr val="002060"/>
                </a:solidFill>
                <a:sym typeface="+mn-ea"/>
              </a:rPr>
              <a:t>WPS</a:t>
            </a:r>
            <a:r>
              <a:rPr lang="zh-CN" altLang="en-US">
                <a:solidFill>
                  <a:srgbClr val="002060"/>
                </a:solidFill>
                <a:sym typeface="+mn-ea"/>
              </a:rPr>
              <a:t>演示实例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2988314" y="2075819"/>
            <a:ext cx="4248785" cy="648335"/>
          </a:xfrm>
          <a:prstGeom prst="roundRect">
            <a:avLst/>
          </a:prstGeom>
          <a:solidFill>
            <a:schemeClr val="bg1"/>
          </a:solidFill>
          <a:ln w="12700" cmpd="sng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2060"/>
                </a:solidFill>
              </a:rPr>
              <a:t>WPS</a:t>
            </a:r>
            <a:r>
              <a:rPr lang="zh-CN" altLang="en-US" sz="2400">
                <a:solidFill>
                  <a:srgbClr val="002060"/>
                </a:solidFill>
              </a:rPr>
              <a:t>演示界面介绍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2988314" y="4451989"/>
            <a:ext cx="4248785" cy="648335"/>
          </a:xfrm>
          <a:prstGeom prst="roundRect">
            <a:avLst/>
          </a:prstGeom>
          <a:solidFill>
            <a:schemeClr val="bg1"/>
          </a:solidFill>
          <a:ln w="12700" cmpd="sng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2060"/>
                </a:solidFill>
                <a:sym typeface="+mn-ea"/>
              </a:rPr>
              <a:t>WPS</a:t>
            </a:r>
            <a:r>
              <a:rPr lang="zh-CN" altLang="en-US" sz="2400">
                <a:solidFill>
                  <a:srgbClr val="002060"/>
                </a:solidFill>
                <a:sym typeface="+mn-ea"/>
              </a:rPr>
              <a:t>演示实例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2988314" y="4451989"/>
            <a:ext cx="4248785" cy="648335"/>
          </a:xfrm>
          <a:prstGeom prst="roundRect">
            <a:avLst/>
          </a:prstGeom>
          <a:solidFill>
            <a:schemeClr val="bg1"/>
          </a:solidFill>
          <a:ln w="12700" cmpd="sng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2060"/>
                </a:solidFill>
                <a:sym typeface="+mn-ea"/>
              </a:rPr>
              <a:t>WPS</a:t>
            </a:r>
            <a:r>
              <a:rPr lang="zh-CN" altLang="en-US" sz="2400">
                <a:solidFill>
                  <a:srgbClr val="002060"/>
                </a:solidFill>
                <a:sym typeface="+mn-ea"/>
              </a:rPr>
              <a:t>演示制作讲解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946275" y="520704"/>
            <a:ext cx="54343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目  录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401320" y="1412875"/>
            <a:ext cx="8347710" cy="0"/>
          </a:xfrm>
          <a:prstGeom prst="line">
            <a:avLst/>
          </a:prstGeom>
          <a:ln w="28575" cmpd="dbl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10"/>
          <p:cNvSpPr/>
          <p:nvPr/>
        </p:nvSpPr>
        <p:spPr>
          <a:xfrm>
            <a:off x="1908175" y="5504815"/>
            <a:ext cx="662940" cy="662940"/>
          </a:xfrm>
          <a:prstGeom prst="roundRect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solidFill>
                  <a:srgbClr val="002060"/>
                </a:solidFill>
              </a:rPr>
              <a:t>四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2988314" y="5519424"/>
            <a:ext cx="4248785" cy="648335"/>
          </a:xfrm>
          <a:prstGeom prst="roundRect">
            <a:avLst/>
          </a:prstGeom>
          <a:solidFill>
            <a:schemeClr val="bg1"/>
          </a:solidFill>
          <a:ln w="12700" cmpd="sng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002060"/>
                </a:solidFill>
                <a:sym typeface="+mn-ea"/>
              </a:rPr>
              <a:t>WPS</a:t>
            </a:r>
            <a:r>
              <a:rPr lang="zh-CN" altLang="en-US" sz="2400">
                <a:solidFill>
                  <a:srgbClr val="002060"/>
                </a:solidFill>
                <a:sym typeface="+mn-ea"/>
              </a:rPr>
              <a:t>演示其它功能简介</a:t>
            </a:r>
          </a:p>
        </p:txBody>
      </p:sp>
      <p:sp>
        <p:nvSpPr>
          <p:cNvPr id="31749" name="灯片编号占位符 3"/>
          <p:cNvSpPr txBox="1">
            <a:spLocks noGrp="1"/>
          </p:cNvSpPr>
          <p:nvPr/>
        </p:nvSpPr>
        <p:spPr>
          <a:xfrm>
            <a:off x="3968119" y="6381433"/>
            <a:ext cx="2289175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ctr" eaLnBrk="1" hangingPunct="1"/>
            <a:fld id="{9A0DB2DC-4C9A-4742-B13C-FB6460FD3503}" type="slidenum">
              <a:rPr lang="en-US" altLang="zh-CN" sz="1400" b="1" dirty="0"/>
              <a:pPr lvl="0" algn="ctr" eaLnBrk="1" hangingPunct="1"/>
              <a:t>2</a:t>
            </a:fld>
            <a:endParaRPr lang="en-US" altLang="zh-CN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ldLvl="0" animBg="1"/>
      <p:bldP spid="4" grpId="0" animBg="1"/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bldLvl="0" animBg="1"/>
      <p:bldP spid="12" grpId="0" bldLvl="0" animBg="1"/>
      <p:bldP spid="11" grpId="0" bldLvl="0" animBg="1"/>
      <p:bldP spid="15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03885" y="328934"/>
            <a:ext cx="7712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制作</a:t>
            </a:r>
            <a:r>
              <a:rPr lang="en-US" altLang="zh-CN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WPS</a:t>
            </a:r>
            <a:r>
              <a:rPr lang="zh-CN" alt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演示制作讲解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97305" y="1716409"/>
            <a:ext cx="303403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五、</a:t>
            </a:r>
            <a:r>
              <a:rPr lang="zh-CN" altLang="en-US" sz="3200" dirty="0">
                <a:solidFill>
                  <a:schemeClr val="tx2"/>
                </a:solidFill>
                <a:ea typeface="黑体" panose="02010609060101010101" pitchFamily="2" charset="-122"/>
                <a:cs typeface="+mn-ea"/>
                <a:sym typeface="+mn-ea"/>
              </a:rPr>
              <a:t>设计动画</a:t>
            </a:r>
            <a:endParaRPr lang="zh-CN" altLang="en-US" sz="3200" dirty="0">
              <a:solidFill>
                <a:schemeClr val="tx2"/>
              </a:solidFill>
              <a:ea typeface="黑体" panose="02010609060101010101" pitchFamily="2" charset="-122"/>
              <a:cs typeface="+mn-ea"/>
            </a:endParaRPr>
          </a:p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503049" y="2576830"/>
            <a:ext cx="335216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/>
            <a:r>
              <a:rPr lang="zh-CN" altLang="en-US" sz="2800" dirty="0">
                <a:latin typeface="Calibri" panose="020F0502020204030204" pitchFamily="34" charset="0"/>
                <a:sym typeface="+mn-ea"/>
              </a:rPr>
              <a:t>动画是演示文稿的精华，分为</a:t>
            </a:r>
            <a:r>
              <a:rPr lang="zh-CN" altLang="en-US" sz="2800" dirty="0">
                <a:solidFill>
                  <a:srgbClr val="E46C0A"/>
                </a:solidFill>
                <a:latin typeface="Calibri" panose="020F0502020204030204" pitchFamily="34" charset="0"/>
                <a:sym typeface="+mn-ea"/>
              </a:rPr>
              <a:t>幻灯片切换动画</a:t>
            </a:r>
            <a:r>
              <a:rPr lang="zh-CN" altLang="en-US" sz="2800" dirty="0">
                <a:latin typeface="Calibri" panose="020F0502020204030204" pitchFamily="34" charset="0"/>
                <a:sym typeface="+mn-ea"/>
              </a:rPr>
              <a:t>和</a:t>
            </a:r>
            <a:r>
              <a:rPr lang="zh-CN" altLang="en-US" sz="2800" dirty="0">
                <a:solidFill>
                  <a:srgbClr val="E46C0A"/>
                </a:solidFill>
                <a:latin typeface="Calibri" panose="020F0502020204030204" pitchFamily="34" charset="0"/>
                <a:sym typeface="+mn-ea"/>
              </a:rPr>
              <a:t>幻灯片对象动画</a:t>
            </a:r>
            <a:r>
              <a:rPr lang="zh-CN" altLang="en-US" sz="2800" dirty="0">
                <a:latin typeface="Calibri" panose="020F0502020204030204" pitchFamily="34" charset="0"/>
                <a:sym typeface="+mn-ea"/>
              </a:rPr>
              <a:t>两个部分。在各种动画效果中尤其以对象的“</a:t>
            </a:r>
            <a:r>
              <a:rPr lang="zh-CN" altLang="en-US" sz="2800" dirty="0">
                <a:solidFill>
                  <a:srgbClr val="FFC000"/>
                </a:solidFill>
                <a:latin typeface="Calibri" panose="020F0502020204030204" pitchFamily="34" charset="0"/>
                <a:sym typeface="+mn-ea"/>
              </a:rPr>
              <a:t>进入</a:t>
            </a:r>
            <a:r>
              <a:rPr lang="zh-CN" altLang="en-US" sz="2800" dirty="0">
                <a:latin typeface="Calibri" panose="020F0502020204030204" pitchFamily="34" charset="0"/>
                <a:sym typeface="+mn-ea"/>
              </a:rPr>
              <a:t>”动画最为常用。</a:t>
            </a:r>
            <a:endParaRPr lang="zh-CN" altLang="en-US" sz="2800"/>
          </a:p>
        </p:txBody>
      </p:sp>
      <p:cxnSp>
        <p:nvCxnSpPr>
          <p:cNvPr id="5" name="直接连接符 4"/>
          <p:cNvCxnSpPr/>
          <p:nvPr/>
        </p:nvCxnSpPr>
        <p:spPr>
          <a:xfrm>
            <a:off x="123829" y="2343154"/>
            <a:ext cx="8984615" cy="5715"/>
          </a:xfrm>
          <a:prstGeom prst="line">
            <a:avLst/>
          </a:prstGeom>
          <a:ln w="28575" cmpd="sng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23829" y="1509399"/>
            <a:ext cx="8984615" cy="5715"/>
          </a:xfrm>
          <a:prstGeom prst="line">
            <a:avLst/>
          </a:prstGeom>
          <a:ln w="28575" cmpd="sng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4434" y="2750820"/>
            <a:ext cx="3352165" cy="3209290"/>
          </a:xfrm>
          <a:prstGeom prst="rect">
            <a:avLst/>
          </a:prstGeom>
        </p:spPr>
      </p:pic>
      <p:sp>
        <p:nvSpPr>
          <p:cNvPr id="32790" name="灯片编号占位符 3"/>
          <p:cNvSpPr txBox="1">
            <a:spLocks noGrp="1"/>
          </p:cNvSpPr>
          <p:nvPr/>
        </p:nvSpPr>
        <p:spPr>
          <a:xfrm>
            <a:off x="3610614" y="6341745"/>
            <a:ext cx="2289175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ctr" eaLnBrk="1" hangingPunct="1"/>
            <a:fld id="{9A0DB2DC-4C9A-4742-B13C-FB6460FD3503}" type="slidenum">
              <a:rPr lang="en-US" altLang="zh-CN" sz="1400" b="1" dirty="0"/>
              <a:pPr lvl="0" algn="ctr" eaLnBrk="1" hangingPunct="1"/>
              <a:t>20</a:t>
            </a:fld>
            <a:endParaRPr lang="en-US" altLang="zh-CN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31140" y="567694"/>
            <a:ext cx="67157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幻灯片切换动画</a:t>
            </a:r>
            <a:r>
              <a:rPr lang="en-US" altLang="zh-CN" sz="3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--</a:t>
            </a:r>
            <a:r>
              <a:rPr lang="zh-CN" altLang="en-US" sz="3200"/>
              <a:t>操作步骤</a:t>
            </a:r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106049" y="1052834"/>
            <a:ext cx="9002395" cy="36195"/>
          </a:xfrm>
          <a:prstGeom prst="line">
            <a:avLst/>
          </a:prstGeom>
          <a:ln w="28575" cmpd="dbl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06045" y="1310005"/>
            <a:ext cx="2561590" cy="50927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eaLnBrk="1" hangingPunct="1"/>
            <a:r>
              <a:rPr lang="zh-CN" altLang="en-US" sz="2000" b="1" dirty="0">
                <a:sym typeface="+mn-ea"/>
              </a:rPr>
              <a:t>向幻灯片添加切换效果</a:t>
            </a:r>
          </a:p>
          <a:p>
            <a:pPr lvl="0" eaLnBrk="1" hangingPunct="1">
              <a:buAutoNum type="arabicPeriod"/>
            </a:pPr>
            <a:r>
              <a:rPr lang="en-US" altLang="zh-CN" sz="2000" dirty="0">
                <a:sym typeface="+mn-ea"/>
              </a:rPr>
              <a:t> </a:t>
            </a:r>
            <a:r>
              <a:rPr lang="zh-CN" altLang="en-US" sz="2000" dirty="0">
                <a:sym typeface="+mn-ea"/>
              </a:rPr>
              <a:t>单击选中的幻灯片缩略图。 </a:t>
            </a:r>
            <a:endParaRPr lang="en-US" altLang="x-none" sz="2000" dirty="0"/>
          </a:p>
          <a:p>
            <a:pPr>
              <a:spcBef>
                <a:spcPts val="600"/>
              </a:spcBef>
              <a:buAutoNum type="arabicPeriod"/>
            </a:pPr>
            <a:r>
              <a:rPr lang="en-US" altLang="x-none" sz="2000" dirty="0">
                <a:sym typeface="+mn-ea"/>
              </a:rPr>
              <a:t> </a:t>
            </a:r>
            <a:r>
              <a:rPr lang="zh-CN" altLang="en-US" sz="2000" dirty="0">
                <a:sym typeface="+mn-ea"/>
              </a:rPr>
              <a:t>在</a:t>
            </a:r>
            <a:r>
              <a:rPr lang="zh-CN" altLang="en-US" sz="2000" dirty="0">
                <a:solidFill>
                  <a:srgbClr val="FF8800"/>
                </a:solidFill>
                <a:sym typeface="+mn-ea"/>
              </a:rPr>
              <a:t>“动画”</a:t>
            </a:r>
            <a:r>
              <a:rPr lang="zh-CN" altLang="en-US" sz="2000" dirty="0">
                <a:sym typeface="+mn-ea"/>
              </a:rPr>
              <a:t>功能区的</a:t>
            </a:r>
            <a:r>
              <a:rPr lang="zh-CN" altLang="en-US" sz="2000" dirty="0">
                <a:solidFill>
                  <a:srgbClr val="FF8800"/>
                </a:solidFill>
                <a:sym typeface="+mn-ea"/>
              </a:rPr>
              <a:t>“切换到此幻灯片”</a:t>
            </a:r>
            <a:r>
              <a:rPr lang="zh-CN" altLang="en-US" sz="2000" dirty="0">
                <a:sym typeface="+mn-ea"/>
              </a:rPr>
              <a:t>组中，单击一个幻灯片切换效果。 </a:t>
            </a:r>
            <a:endParaRPr lang="en-US" altLang="x-none" sz="2000" dirty="0"/>
          </a:p>
          <a:p>
            <a:pPr lvl="0" eaLnBrk="1" hangingPunct="1"/>
            <a:r>
              <a:rPr lang="en-US" altLang="zh-CN" sz="2000" dirty="0">
                <a:sym typeface="+mn-ea"/>
              </a:rPr>
              <a:t>3. </a:t>
            </a:r>
            <a:r>
              <a:rPr lang="zh-CN" altLang="en-US" sz="2000" dirty="0">
                <a:sym typeface="+mn-ea"/>
              </a:rPr>
              <a:t>要查看更多切换效果，请在“快速样式”列表中单击</a:t>
            </a:r>
            <a:r>
              <a:rPr lang="zh-CN" altLang="en-US" sz="2000" dirty="0">
                <a:solidFill>
                  <a:srgbClr val="FF8800"/>
                </a:solidFill>
                <a:sym typeface="+mn-ea"/>
              </a:rPr>
              <a:t>“其他”</a:t>
            </a:r>
            <a:r>
              <a:rPr lang="zh-CN" altLang="en-US" sz="2000" dirty="0">
                <a:sym typeface="+mn-ea"/>
              </a:rPr>
              <a:t>按钮。 </a:t>
            </a:r>
            <a:endParaRPr lang="zh-CN" altLang="en-US" sz="2000" dirty="0"/>
          </a:p>
          <a:p>
            <a:pPr lvl="0" eaLnBrk="1" hangingPunct="1">
              <a:buAutoNum type="arabicPeriod" startAt="4"/>
            </a:pPr>
            <a:r>
              <a:rPr lang="en-US" altLang="x-none" sz="2000" dirty="0">
                <a:sym typeface="+mn-ea"/>
              </a:rPr>
              <a:t> </a:t>
            </a:r>
            <a:r>
              <a:rPr lang="zh-CN" altLang="en-US" sz="2000" dirty="0">
                <a:sym typeface="+mn-ea"/>
              </a:rPr>
              <a:t>若单击</a:t>
            </a:r>
            <a:r>
              <a:rPr lang="zh-CN" altLang="en-US" sz="2000" dirty="0">
                <a:solidFill>
                  <a:srgbClr val="FF8800"/>
                </a:solidFill>
                <a:sym typeface="+mn-ea"/>
              </a:rPr>
              <a:t>“切换速度”</a:t>
            </a:r>
            <a:r>
              <a:rPr lang="zh-CN" altLang="en-US" sz="2000" dirty="0">
                <a:sym typeface="+mn-ea"/>
              </a:rPr>
              <a:t>旁边的箭头，然后选择所需的速度可以设置幻灯片的切换速度</a:t>
            </a:r>
            <a:r>
              <a:rPr lang="zh-CN" altLang="en-US" dirty="0">
                <a:sym typeface="+mn-ea"/>
              </a:rPr>
              <a:t>。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289" y="1625604"/>
            <a:ext cx="3002915" cy="38893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65850" y="1310005"/>
            <a:ext cx="2942590" cy="5095240"/>
          </a:xfrm>
          <a:prstGeom prst="rect">
            <a:avLst/>
          </a:prstGeom>
        </p:spPr>
      </p:pic>
      <p:sp>
        <p:nvSpPr>
          <p:cNvPr id="160" name=" 160"/>
          <p:cNvSpPr/>
          <p:nvPr/>
        </p:nvSpPr>
        <p:spPr>
          <a:xfrm>
            <a:off x="5507994" y="4653284"/>
            <a:ext cx="648335" cy="575945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790" name="灯片编号占位符 3"/>
          <p:cNvSpPr txBox="1">
            <a:spLocks noGrp="1"/>
          </p:cNvSpPr>
          <p:nvPr/>
        </p:nvSpPr>
        <p:spPr>
          <a:xfrm>
            <a:off x="3610614" y="6341745"/>
            <a:ext cx="2289175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ctr" eaLnBrk="1" hangingPunct="1"/>
            <a:fld id="{9A0DB2DC-4C9A-4742-B13C-FB6460FD3503}" type="slidenum">
              <a:rPr lang="en-US" altLang="zh-CN" sz="1400" b="1" dirty="0"/>
              <a:pPr lvl="0" algn="ctr" eaLnBrk="1" hangingPunct="1"/>
              <a:t>21</a:t>
            </a:fld>
            <a:endParaRPr lang="en-US" altLang="zh-CN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31140" y="567694"/>
            <a:ext cx="67157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幻灯片对象动画</a:t>
            </a:r>
            <a:r>
              <a:rPr lang="en-US" altLang="zh-CN" sz="3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--</a:t>
            </a:r>
            <a:r>
              <a:rPr lang="zh-CN" altLang="en-US" sz="3200"/>
              <a:t>操作步骤</a:t>
            </a:r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106049" y="1052834"/>
            <a:ext cx="9002395" cy="36195"/>
          </a:xfrm>
          <a:prstGeom prst="line">
            <a:avLst/>
          </a:prstGeom>
          <a:ln w="28575" cmpd="dbl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06045" y="1310005"/>
            <a:ext cx="4037330" cy="24765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幻灯片对象动画</a:t>
            </a:r>
            <a:endParaRPr lang="zh-CN" altLang="en-US" sz="2000" dirty="0">
              <a:sym typeface="+mn-ea"/>
            </a:endParaRPr>
          </a:p>
          <a:p>
            <a:pPr>
              <a:spcBef>
                <a:spcPts val="600"/>
              </a:spcBef>
              <a:buAutoNum type="arabicPeriod"/>
            </a:pPr>
            <a:r>
              <a:rPr lang="zh-CN" altLang="en-US" sz="2000" dirty="0">
                <a:sym typeface="+mn-ea"/>
              </a:rPr>
              <a:t>单击需要设置动画的图形或文字等对象。 </a:t>
            </a:r>
            <a:endParaRPr lang="zh-CN" altLang="en-US" sz="2000" dirty="0"/>
          </a:p>
          <a:p>
            <a:pPr>
              <a:spcBef>
                <a:spcPts val="600"/>
              </a:spcBef>
              <a:buAutoNum type="arabicPeriod" startAt="2"/>
            </a:pPr>
            <a:r>
              <a:rPr lang="zh-CN" altLang="en-US" sz="2000" dirty="0">
                <a:sym typeface="+mn-ea"/>
              </a:rPr>
              <a:t>在功能区选项卡的</a:t>
            </a:r>
            <a:r>
              <a:rPr lang="zh-CN" altLang="en-US" sz="2000" dirty="0">
                <a:solidFill>
                  <a:srgbClr val="FF8800"/>
                </a:solidFill>
                <a:sym typeface="+mn-ea"/>
              </a:rPr>
              <a:t>“动画”</a:t>
            </a:r>
            <a:r>
              <a:rPr lang="zh-CN" altLang="en-US" sz="2000" dirty="0">
                <a:sym typeface="+mn-ea"/>
              </a:rPr>
              <a:t>组中，单击</a:t>
            </a:r>
            <a:r>
              <a:rPr lang="zh-CN" altLang="en-US" sz="2000" dirty="0">
                <a:solidFill>
                  <a:srgbClr val="FF8800"/>
                </a:solidFill>
                <a:sym typeface="+mn-ea"/>
              </a:rPr>
              <a:t>“自定义动画”</a:t>
            </a:r>
            <a:r>
              <a:rPr lang="zh-CN" altLang="en-US" sz="2000" dirty="0">
                <a:sym typeface="+mn-ea"/>
              </a:rPr>
              <a:t>。</a:t>
            </a:r>
            <a:endParaRPr lang="zh-CN" altLang="en-US" sz="2000" dirty="0"/>
          </a:p>
          <a:p>
            <a:pPr>
              <a:spcBef>
                <a:spcPts val="600"/>
              </a:spcBef>
              <a:buAutoNum type="arabicPeriod" startAt="4"/>
            </a:pPr>
            <a:r>
              <a:rPr lang="zh-CN" altLang="en-US" sz="2000" dirty="0">
                <a:sym typeface="+mn-ea"/>
              </a:rPr>
              <a:t>左键点击“添加效果”，选择需要的进入、强调、退出的效果。</a:t>
            </a:r>
            <a:endParaRPr lang="zh-CN" altLang="en-US" sz="20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045" y="3786509"/>
            <a:ext cx="3159760" cy="297243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340225" y="1310009"/>
            <a:ext cx="3705860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spcBef>
                <a:spcPts val="600"/>
              </a:spcBef>
            </a:pPr>
            <a:r>
              <a:rPr lang="zh-CN" altLang="en-US" sz="2000" b="1" dirty="0">
                <a:sym typeface="+mn-ea"/>
              </a:rPr>
              <a:t>移除动画</a:t>
            </a:r>
          </a:p>
          <a:p>
            <a:pPr>
              <a:spcBef>
                <a:spcPts val="600"/>
              </a:spcBef>
              <a:buAutoNum type="arabicPeriod"/>
            </a:pPr>
            <a:r>
              <a:rPr lang="zh-CN" altLang="en-US" sz="2000" dirty="0">
                <a:sym typeface="+mn-ea"/>
              </a:rPr>
              <a:t>单击包含要移除的动画的图形或文字等对象。 </a:t>
            </a:r>
            <a:endParaRPr lang="zh-CN" altLang="en-US" sz="2000" dirty="0"/>
          </a:p>
          <a:p>
            <a:pPr>
              <a:spcBef>
                <a:spcPts val="600"/>
              </a:spcBef>
              <a:buAutoNum type="arabicPeriod" startAt="2"/>
            </a:pPr>
            <a:r>
              <a:rPr lang="zh-CN" altLang="en-US" sz="2000" dirty="0">
                <a:sym typeface="+mn-ea"/>
              </a:rPr>
              <a:t>在</a:t>
            </a:r>
            <a:r>
              <a:rPr lang="zh-CN" altLang="en-US" sz="2000" dirty="0">
                <a:solidFill>
                  <a:srgbClr val="FF8800"/>
                </a:solidFill>
                <a:sym typeface="+mn-ea"/>
              </a:rPr>
              <a:t>“自定义动画”</a:t>
            </a:r>
            <a:r>
              <a:rPr lang="zh-CN" altLang="en-US" sz="2000" dirty="0">
                <a:sym typeface="+mn-ea"/>
              </a:rPr>
              <a:t>选项卡的</a:t>
            </a:r>
            <a:r>
              <a:rPr lang="zh-CN" altLang="en-US" sz="2000" dirty="0">
                <a:solidFill>
                  <a:srgbClr val="FF8800"/>
                </a:solidFill>
                <a:sym typeface="+mn-ea"/>
              </a:rPr>
              <a:t>“删除”</a:t>
            </a:r>
            <a:r>
              <a:rPr lang="zh-CN" altLang="en-US" sz="2000" dirty="0">
                <a:sym typeface="+mn-ea"/>
              </a:rPr>
              <a:t>去掉动画效果。</a:t>
            </a:r>
            <a:endParaRPr lang="zh-CN" altLang="en-US" sz="20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87879" y="3253740"/>
            <a:ext cx="3000375" cy="3474720"/>
          </a:xfrm>
          <a:prstGeom prst="rect">
            <a:avLst/>
          </a:prstGeom>
        </p:spPr>
      </p:pic>
      <p:sp>
        <p:nvSpPr>
          <p:cNvPr id="32790" name="灯片编号占位符 3"/>
          <p:cNvSpPr txBox="1">
            <a:spLocks noGrp="1"/>
          </p:cNvSpPr>
          <p:nvPr/>
        </p:nvSpPr>
        <p:spPr>
          <a:xfrm>
            <a:off x="3265809" y="6515735"/>
            <a:ext cx="2289175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ctr" eaLnBrk="1" hangingPunct="1"/>
            <a:fld id="{9A0DB2DC-4C9A-4742-B13C-FB6460FD3503}" type="slidenum">
              <a:rPr lang="en-US" altLang="zh-CN" sz="1400" b="1" dirty="0"/>
              <a:pPr lvl="0" algn="ctr" eaLnBrk="1" hangingPunct="1"/>
              <a:t>22</a:t>
            </a:fld>
            <a:endParaRPr lang="en-US" altLang="zh-CN" sz="1400" b="1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右箭头 2"/>
          <p:cNvSpPr/>
          <p:nvPr/>
        </p:nvSpPr>
        <p:spPr>
          <a:xfrm>
            <a:off x="35560" y="3284855"/>
            <a:ext cx="9108440" cy="194437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>
                <a:solidFill>
                  <a:srgbClr val="002060"/>
                </a:solidFill>
                <a:sym typeface="+mn-ea"/>
              </a:rPr>
              <a:t>WPS</a:t>
            </a:r>
            <a:r>
              <a:rPr lang="zh-CN" altLang="en-US" sz="3600">
                <a:solidFill>
                  <a:srgbClr val="002060"/>
                </a:solidFill>
                <a:sym typeface="+mn-ea"/>
              </a:rPr>
              <a:t>演示其它功能简介</a:t>
            </a:r>
            <a:endParaRPr lang="en-US" altLang="zh-CN" sz="3600">
              <a:solidFill>
                <a:srgbClr val="002060"/>
              </a:solidFill>
              <a:sym typeface="+mn-ea"/>
            </a:endParaRPr>
          </a:p>
        </p:txBody>
      </p:sp>
      <p:sp>
        <p:nvSpPr>
          <p:cNvPr id="32790" name="灯片编号占位符 3"/>
          <p:cNvSpPr txBox="1">
            <a:spLocks noGrp="1"/>
          </p:cNvSpPr>
          <p:nvPr/>
        </p:nvSpPr>
        <p:spPr>
          <a:xfrm>
            <a:off x="3610614" y="6341745"/>
            <a:ext cx="2289175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ctr" eaLnBrk="1" hangingPunct="1"/>
            <a:fld id="{9A0DB2DC-4C9A-4742-B13C-FB6460FD3503}" type="slidenum">
              <a:rPr lang="en-US" altLang="zh-CN" sz="1400" b="1" dirty="0"/>
              <a:pPr lvl="0" algn="ctr" eaLnBrk="1" hangingPunct="1"/>
              <a:t>23</a:t>
            </a:fld>
            <a:endParaRPr lang="en-US" altLang="zh-CN" sz="1400" b="1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5"/>
          <p:cNvSpPr>
            <a:spLocks noGrp="1"/>
          </p:cNvSpPr>
          <p:nvPr>
            <p:ph type="title"/>
          </p:nvPr>
        </p:nvSpPr>
        <p:spPr>
          <a:xfrm>
            <a:off x="304800" y="714375"/>
            <a:ext cx="8458200" cy="914400"/>
          </a:xfrm>
        </p:spPr>
        <p:txBody>
          <a:bodyPr vert="horz" wrap="square" lIns="91440" tIns="45720" rIns="91440" bIns="45720" anchor="ctr">
            <a:scene3d>
              <a:camera prst="orthographicFront"/>
              <a:lightRig rig="threePt" dir="t"/>
            </a:scene3d>
          </a:bodyPr>
          <a:lstStyle/>
          <a:p>
            <a:pPr lvl="0" eaLnBrk="1" hangingPunct="1"/>
            <a:r>
              <a:rPr lang="zh-CN" altLang="en-US" sz="5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几个选中状态</a:t>
            </a:r>
          </a:p>
        </p:txBody>
      </p:sp>
      <p:sp>
        <p:nvSpPr>
          <p:cNvPr id="34819" name="内容占位符 6"/>
          <p:cNvSpPr>
            <a:spLocks noGrp="1"/>
          </p:cNvSpPr>
          <p:nvPr>
            <p:ph idx="1"/>
          </p:nvPr>
        </p:nvSpPr>
        <p:spPr>
          <a:xfrm>
            <a:off x="971554" y="2132965"/>
            <a:ext cx="3660775" cy="3566160"/>
          </a:xfrm>
        </p:spPr>
        <p:txBody>
          <a:bodyPr vert="horz" wrap="square" lIns="91440" tIns="45720" rIns="91440" bIns="45720" anchor="t"/>
          <a:lstStyle/>
          <a:p>
            <a:pPr lvl="0" eaLnBrk="1" hangingPunct="1">
              <a:lnSpc>
                <a:spcPct val="150000"/>
              </a:lnSpc>
            </a:pPr>
            <a:r>
              <a:rPr lang="zh-CN" altLang="en-US" sz="4000" dirty="0"/>
              <a:t>选中</a:t>
            </a:r>
            <a:r>
              <a:rPr lang="en-US" altLang="x-none" sz="4000" dirty="0"/>
              <a:t>“</a:t>
            </a:r>
            <a:r>
              <a:rPr lang="zh-CN" altLang="en-US" sz="4000" dirty="0"/>
              <a:t>文本</a:t>
            </a:r>
            <a:r>
              <a:rPr lang="en-US" altLang="x-none" sz="4000" dirty="0"/>
              <a:t>”</a:t>
            </a:r>
          </a:p>
          <a:p>
            <a:pPr lvl="0" eaLnBrk="1" hangingPunct="1">
              <a:lnSpc>
                <a:spcPct val="150000"/>
              </a:lnSpc>
              <a:buNone/>
            </a:pPr>
            <a:r>
              <a:rPr lang="zh-CN" altLang="en-US" sz="1800" dirty="0"/>
              <a:t>用于选部分文本</a:t>
            </a:r>
            <a:endParaRPr lang="en-US" altLang="x-none" sz="1800" dirty="0"/>
          </a:p>
          <a:p>
            <a:pPr lvl="0" eaLnBrk="1" hangingPunct="1">
              <a:lnSpc>
                <a:spcPct val="150000"/>
              </a:lnSpc>
            </a:pPr>
            <a:r>
              <a:rPr lang="zh-CN" altLang="en-US" sz="4000" dirty="0"/>
              <a:t>选中</a:t>
            </a:r>
            <a:r>
              <a:rPr lang="en-US" altLang="x-none" sz="4000" dirty="0"/>
              <a:t>“</a:t>
            </a:r>
            <a:r>
              <a:rPr lang="zh-CN" altLang="en-US" sz="4000" dirty="0"/>
              <a:t>文本框</a:t>
            </a:r>
            <a:endParaRPr lang="en-US" altLang="x-none" sz="4000" dirty="0"/>
          </a:p>
          <a:p>
            <a:pPr lvl="0" eaLnBrk="1" hangingPunct="1">
              <a:lnSpc>
                <a:spcPct val="150000"/>
              </a:lnSpc>
              <a:buNone/>
            </a:pPr>
            <a:r>
              <a:rPr lang="zh-CN" altLang="en-US" sz="1800" dirty="0"/>
              <a:t>用于选中框中全部内容</a:t>
            </a:r>
            <a:endParaRPr lang="en-US" altLang="x-none" sz="1800" dirty="0"/>
          </a:p>
          <a:p>
            <a:pPr lvl="0" eaLnBrk="1" hangingPunct="1">
              <a:lnSpc>
                <a:spcPct val="150000"/>
              </a:lnSpc>
            </a:pPr>
            <a:r>
              <a:rPr lang="zh-CN" altLang="en-US" sz="4000" dirty="0"/>
              <a:t>选中</a:t>
            </a:r>
            <a:r>
              <a:rPr lang="en-US" altLang="x-none" sz="4000" dirty="0"/>
              <a:t>“</a:t>
            </a:r>
            <a:r>
              <a:rPr lang="zh-CN" altLang="en-US" sz="4000" dirty="0"/>
              <a:t>模块</a:t>
            </a:r>
            <a:r>
              <a:rPr lang="en-US" altLang="x-none" sz="4000" dirty="0"/>
              <a:t>”</a:t>
            </a:r>
            <a:endParaRPr lang="zh-CN" altLang="en-US" sz="4000" dirty="0"/>
          </a:p>
        </p:txBody>
      </p:sp>
      <p:pic>
        <p:nvPicPr>
          <p:cNvPr id="34821" name="图片 4" descr="【培训讲义】PowerPoint演示文稿使用技巧 - wyb7147 - 信息技术科交流平台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2286000"/>
            <a:ext cx="2362200" cy="6096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34822" name="图片 5" descr="【培训讲义】PowerPoint演示文稿使用技巧 - wyb7147 - 信息技术科交流平台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3657600"/>
            <a:ext cx="2362200" cy="5334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34823" name="图片 6" descr="【培训讲义】PowerPoint演示文稿使用技巧 - wyb7147 - 信息技术科交流平台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7945" y="5013325"/>
            <a:ext cx="2209800" cy="5334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2790" name="灯片编号占位符 3"/>
          <p:cNvSpPr txBox="1">
            <a:spLocks noGrp="1"/>
          </p:cNvSpPr>
          <p:nvPr/>
        </p:nvSpPr>
        <p:spPr>
          <a:xfrm>
            <a:off x="3610614" y="6341745"/>
            <a:ext cx="2289175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ctr" eaLnBrk="1" hangingPunct="1"/>
            <a:fld id="{9A0DB2DC-4C9A-4742-B13C-FB6460FD3503}" type="slidenum">
              <a:rPr lang="en-US" altLang="zh-CN" sz="1400" b="1" dirty="0"/>
              <a:pPr lvl="0" algn="ctr" eaLnBrk="1" hangingPunct="1"/>
              <a:t>24</a:t>
            </a:fld>
            <a:endParaRPr lang="en-US" altLang="zh-CN" sz="1400" b="1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标题 1"/>
          <p:cNvSpPr>
            <a:spLocks noGrp="1"/>
          </p:cNvSpPr>
          <p:nvPr>
            <p:ph type="title"/>
          </p:nvPr>
        </p:nvSpPr>
        <p:spPr>
          <a:xfrm>
            <a:off x="446088" y="765175"/>
            <a:ext cx="8229600" cy="1143000"/>
          </a:xfrm>
        </p:spPr>
        <p:txBody>
          <a:bodyPr vert="horz" wrap="square" lIns="91440" tIns="45720" rIns="91440" bIns="45720" anchor="ctr"/>
          <a:lstStyle/>
          <a:p>
            <a:pPr lvl="0" eaLnBrk="1" hangingPunct="1"/>
            <a:r>
              <a:rPr lang="zh-CN" altLang="en-US" dirty="0"/>
              <a:t>幻灯片排序</a:t>
            </a:r>
          </a:p>
        </p:txBody>
      </p:sp>
      <p:sp>
        <p:nvSpPr>
          <p:cNvPr id="43011" name="内容占位符 2"/>
          <p:cNvSpPr>
            <a:spLocks noGrp="1"/>
          </p:cNvSpPr>
          <p:nvPr>
            <p:ph idx="1"/>
          </p:nvPr>
        </p:nvSpPr>
        <p:spPr>
          <a:xfrm>
            <a:off x="971233" y="2132648"/>
            <a:ext cx="7258050" cy="3911600"/>
          </a:xfrm>
        </p:spPr>
        <p:txBody>
          <a:bodyPr vert="horz" wrap="square" lIns="91440" tIns="45720" rIns="91440" bIns="45720" anchor="t"/>
          <a:lstStyle/>
          <a:p>
            <a:pPr marL="0" indent="0">
              <a:lnSpc>
                <a:spcPct val="160000"/>
              </a:lnSpc>
              <a:buNone/>
            </a:pPr>
            <a:r>
              <a:rPr lang="en-US" altLang="zh-CN" sz="2800" dirty="0"/>
              <a:t>    </a:t>
            </a:r>
            <a:r>
              <a:rPr lang="zh-CN" altLang="en-US" sz="2800" dirty="0"/>
              <a:t>当您创建演示文稿时，可能需要更改幻灯片的顺序。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zh-CN" altLang="en-US" sz="2800" dirty="0"/>
              <a:t>    在 大纲窗格中，选择要移动的幻灯片缩略图，然后将其拖动到新的位置。</a:t>
            </a:r>
          </a:p>
        </p:txBody>
      </p:sp>
      <p:sp>
        <p:nvSpPr>
          <p:cNvPr id="32790" name="灯片编号占位符 3"/>
          <p:cNvSpPr txBox="1">
            <a:spLocks noGrp="1"/>
          </p:cNvSpPr>
          <p:nvPr/>
        </p:nvSpPr>
        <p:spPr>
          <a:xfrm>
            <a:off x="3610614" y="6341745"/>
            <a:ext cx="2289175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ctr" eaLnBrk="1" hangingPunct="1"/>
            <a:fld id="{9A0DB2DC-4C9A-4742-B13C-FB6460FD3503}" type="slidenum">
              <a:rPr lang="en-US" altLang="zh-CN" sz="1400" b="1" dirty="0"/>
              <a:pPr lvl="0" algn="ctr" eaLnBrk="1" hangingPunct="1"/>
              <a:t>25</a:t>
            </a:fld>
            <a:endParaRPr lang="en-US" altLang="zh-CN" sz="1400" b="1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标题 1"/>
          <p:cNvSpPr>
            <a:spLocks noGrp="1"/>
          </p:cNvSpPr>
          <p:nvPr>
            <p:ph type="title"/>
          </p:nvPr>
        </p:nvSpPr>
        <p:spPr>
          <a:xfrm>
            <a:off x="1547499" y="332740"/>
            <a:ext cx="5822315" cy="1143000"/>
          </a:xfrm>
        </p:spPr>
        <p:txBody>
          <a:bodyPr vert="horz" wrap="square" lIns="91440" tIns="45720" rIns="91440" bIns="45720" anchor="ctr"/>
          <a:lstStyle/>
          <a:p>
            <a:pPr lvl="0" eaLnBrk="1" hangingPunct="1"/>
            <a:r>
              <a:rPr lang="zh-CN" altLang="en-US" dirty="0"/>
              <a:t>播放演示文稿</a:t>
            </a:r>
          </a:p>
        </p:txBody>
      </p:sp>
      <p:sp>
        <p:nvSpPr>
          <p:cNvPr id="43014" name="TextBox 5"/>
          <p:cNvSpPr txBox="1"/>
          <p:nvPr/>
        </p:nvSpPr>
        <p:spPr>
          <a:xfrm>
            <a:off x="1071567" y="1358904"/>
            <a:ext cx="6143625" cy="175577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000" dirty="0">
                <a:latin typeface="宋体" panose="02010600030101010101" pitchFamily="2" charset="-122"/>
              </a:rPr>
              <a:t>在功能区选择“幻灯片放映”，选择从头开始、从当前开始或者自定义放映。</a:t>
            </a:r>
            <a:endParaRPr lang="en-US" altLang="x-none" sz="2000" dirty="0">
              <a:latin typeface="宋体" panose="02010600030101010101" pitchFamily="2" charset="-122"/>
            </a:endParaRPr>
          </a:p>
          <a:p>
            <a:pPr lvl="0" eaLnBrk="1" hangingPunct="1"/>
            <a:endParaRPr lang="en-US" altLang="x-none" sz="2000" dirty="0">
              <a:latin typeface="宋体" panose="02010600030101010101" pitchFamily="2" charset="-122"/>
            </a:endParaRPr>
          </a:p>
          <a:p>
            <a:pPr lvl="0" eaLnBrk="1" hangingPunct="1">
              <a:spcAft>
                <a:spcPct val="45000"/>
              </a:spcAft>
            </a:pPr>
            <a:r>
              <a:rPr lang="zh-CN" altLang="en-US" sz="2000" dirty="0">
                <a:latin typeface="宋体" panose="02010600030101010101" pitchFamily="2" charset="-122"/>
              </a:rPr>
              <a:t>按 </a:t>
            </a:r>
            <a:r>
              <a:rPr lang="en-US" altLang="zh-CN" sz="2000" dirty="0">
                <a:latin typeface="宋体" panose="02010600030101010101" pitchFamily="2" charset="-122"/>
              </a:rPr>
              <a:t>F5 </a:t>
            </a:r>
            <a:r>
              <a:rPr lang="zh-CN" altLang="en-US" sz="2000" dirty="0">
                <a:latin typeface="宋体" panose="02010600030101010101" pitchFamily="2" charset="-122"/>
              </a:rPr>
              <a:t>从第一张幻灯片开始放映。</a:t>
            </a:r>
          </a:p>
          <a:p>
            <a:pPr lvl="0" eaLnBrk="1" hangingPunct="1">
              <a:spcAft>
                <a:spcPct val="45000"/>
              </a:spcAft>
            </a:pPr>
            <a:r>
              <a:rPr lang="zh-CN" altLang="en-US" sz="2000" dirty="0">
                <a:latin typeface="宋体" panose="02010600030101010101" pitchFamily="2" charset="-122"/>
              </a:rPr>
              <a:t>按 </a:t>
            </a:r>
            <a:r>
              <a:rPr lang="en-US" altLang="zh-CN" sz="2000" dirty="0">
                <a:latin typeface="宋体" panose="02010600030101010101" pitchFamily="2" charset="-122"/>
              </a:rPr>
              <a:t>Shift+F5 </a:t>
            </a:r>
            <a:r>
              <a:rPr lang="zh-CN" altLang="en-US" sz="2000" dirty="0">
                <a:latin typeface="宋体" panose="02010600030101010101" pitchFamily="2" charset="-122"/>
              </a:rPr>
              <a:t>从当前幻灯片开始放映。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405" y="3717294"/>
            <a:ext cx="7190740" cy="1419225"/>
          </a:xfrm>
          <a:prstGeom prst="rect">
            <a:avLst/>
          </a:prstGeom>
        </p:spPr>
      </p:pic>
      <p:sp>
        <p:nvSpPr>
          <p:cNvPr id="32790" name="灯片编号占位符 3"/>
          <p:cNvSpPr txBox="1">
            <a:spLocks noGrp="1"/>
          </p:cNvSpPr>
          <p:nvPr/>
        </p:nvSpPr>
        <p:spPr>
          <a:xfrm>
            <a:off x="3610614" y="6341745"/>
            <a:ext cx="2289175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ctr" eaLnBrk="1" hangingPunct="1"/>
            <a:fld id="{9A0DB2DC-4C9A-4742-B13C-FB6460FD3503}" type="slidenum">
              <a:rPr lang="en-US" altLang="zh-CN" sz="1400" b="1" dirty="0"/>
              <a:pPr lvl="0" algn="ctr" eaLnBrk="1" hangingPunct="1"/>
              <a:t>26</a:t>
            </a:fld>
            <a:endParaRPr lang="en-US" altLang="zh-CN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标题 1"/>
          <p:cNvSpPr>
            <a:spLocks noGrp="1"/>
          </p:cNvSpPr>
          <p:nvPr>
            <p:ph type="title"/>
          </p:nvPr>
        </p:nvSpPr>
        <p:spPr>
          <a:xfrm>
            <a:off x="-68262" y="630238"/>
            <a:ext cx="4856162" cy="1143000"/>
          </a:xfrm>
        </p:spPr>
        <p:txBody>
          <a:bodyPr vert="horz" wrap="square" lIns="91440" tIns="45720" rIns="91440" bIns="45720" anchor="ctr"/>
          <a:lstStyle/>
          <a:p>
            <a:pPr lvl="0" eaLnBrk="1" hangingPunct="1"/>
            <a:r>
              <a:rPr lang="zh-CN" altLang="en-US" dirty="0"/>
              <a:t>设置放映方式</a:t>
            </a:r>
          </a:p>
        </p:txBody>
      </p:sp>
      <p:pic>
        <p:nvPicPr>
          <p:cNvPr id="44036" name="图片 3" descr="2-8设置播放方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7" y="3419162"/>
            <a:ext cx="6643687" cy="296227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46085" name="TextBox 5"/>
          <p:cNvSpPr txBox="1"/>
          <p:nvPr/>
        </p:nvSpPr>
        <p:spPr>
          <a:xfrm>
            <a:off x="1178564" y="2842264"/>
            <a:ext cx="5374005" cy="42989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2200" dirty="0">
                <a:latin typeface="Calibri" panose="020F0502020204030204" pitchFamily="34" charset="0"/>
              </a:rPr>
              <a:t>点击功能区“设置幻灯片放映”按钮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6134" y="1537335"/>
            <a:ext cx="6762115" cy="11811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771779" y="1772924"/>
            <a:ext cx="864235" cy="5759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790" name="灯片编号占位符 3"/>
          <p:cNvSpPr txBox="1">
            <a:spLocks noGrp="1"/>
          </p:cNvSpPr>
          <p:nvPr/>
        </p:nvSpPr>
        <p:spPr>
          <a:xfrm>
            <a:off x="3636014" y="6475730"/>
            <a:ext cx="2289175" cy="28829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ctr" eaLnBrk="1" hangingPunct="1"/>
            <a:fld id="{9A0DB2DC-4C9A-4742-B13C-FB6460FD3503}" type="slidenum">
              <a:rPr lang="en-US" altLang="zh-CN" sz="1400" b="1" dirty="0"/>
              <a:pPr lvl="0" algn="ctr" eaLnBrk="1" hangingPunct="1"/>
              <a:t>27</a:t>
            </a:fld>
            <a:endParaRPr lang="en-US" altLang="zh-CN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标题 1"/>
          <p:cNvSpPr>
            <a:spLocks noGrp="1"/>
          </p:cNvSpPr>
          <p:nvPr>
            <p:ph type="title"/>
          </p:nvPr>
        </p:nvSpPr>
        <p:spPr>
          <a:xfrm>
            <a:off x="-34925" y="485775"/>
            <a:ext cx="3684588" cy="1143000"/>
          </a:xfrm>
        </p:spPr>
        <p:txBody>
          <a:bodyPr vert="horz" wrap="square" lIns="91440" tIns="45720" rIns="91440" bIns="45720" anchor="ctr"/>
          <a:lstStyle/>
          <a:p>
            <a:pPr lvl="0" eaLnBrk="1" hangingPunct="1"/>
            <a:r>
              <a:rPr lang="zh-CN" altLang="en-US" dirty="0"/>
              <a:t>多媒体编辑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689" y="2132965"/>
            <a:ext cx="5029835" cy="2195830"/>
          </a:xfrm>
          <a:prstGeom prst="rect">
            <a:avLst/>
          </a:prstGeom>
        </p:spPr>
      </p:pic>
      <p:sp>
        <p:nvSpPr>
          <p:cNvPr id="32790" name="灯片编号占位符 3"/>
          <p:cNvSpPr txBox="1">
            <a:spLocks noGrp="1"/>
          </p:cNvSpPr>
          <p:nvPr/>
        </p:nvSpPr>
        <p:spPr>
          <a:xfrm>
            <a:off x="3610614" y="6341745"/>
            <a:ext cx="2289175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ctr" eaLnBrk="1" hangingPunct="1"/>
            <a:fld id="{9A0DB2DC-4C9A-4742-B13C-FB6460FD3503}" type="slidenum">
              <a:rPr lang="en-US" altLang="zh-CN" sz="1400" b="1" dirty="0"/>
              <a:pPr lvl="0" algn="ctr" eaLnBrk="1" hangingPunct="1"/>
              <a:t>28</a:t>
            </a:fld>
            <a:endParaRPr lang="en-US" altLang="zh-CN" sz="1400" b="1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标题 1"/>
          <p:cNvSpPr>
            <a:spLocks noGrp="1"/>
          </p:cNvSpPr>
          <p:nvPr/>
        </p:nvSpPr>
        <p:spPr>
          <a:xfrm>
            <a:off x="457201" y="275065"/>
            <a:ext cx="8229612" cy="1142578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marL="0" lvl="0" indent="0" algn="ctr" defTabSz="1218565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8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zh-CN" altLang="en-US" dirty="0"/>
              <a:t>插入视频文件注意事项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05180" y="1597664"/>
            <a:ext cx="7471410" cy="40925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CN" sz="2000"/>
              <a:t>        </a:t>
            </a:r>
            <a:r>
              <a:rPr lang="zh-CN" altLang="en-US" sz="2000"/>
              <a:t>插入的视频，在演示界面中仅显示视频画面，和插入图片十分类似。可以说，这是一种无缝插入，效果相当不错，但同时局限性也很大。首 先，该法仅支持插入AVI、MPEG和WMV等Windows Media格式视频，而像RMVB等其它格式均不支持。</a:t>
            </a:r>
          </a:p>
          <a:p>
            <a:pPr>
              <a:spcBef>
                <a:spcPts val="1200"/>
              </a:spcBef>
            </a:pPr>
            <a:r>
              <a:rPr lang="zh-CN" altLang="en-US" sz="2000"/>
              <a:t>      其次，用该法插入 的视频，演示时只能实现暂停和播放控制，无法实现自由选择播放时间，而且一旦切换到另一张幻灯片，再切换回来，则视频会自动停留在开始部分。</a:t>
            </a:r>
          </a:p>
          <a:p>
            <a:pPr>
              <a:spcBef>
                <a:spcPts val="1200"/>
              </a:spcBef>
            </a:pPr>
            <a:r>
              <a:rPr lang="zh-CN" altLang="en-US" sz="2000"/>
              <a:t>        方法：在</a:t>
            </a:r>
            <a:r>
              <a:rPr lang="en-US" altLang="zh-CN" sz="2000"/>
              <a:t>WPS</a:t>
            </a:r>
            <a:r>
              <a:rPr lang="zh-CN" altLang="en-US" sz="2000"/>
              <a:t>演示中单击“影片”标签，打开“插入影片对话框”，选择影片文件，点“确定”按钮，插入影 片的第一帧出现在幻灯片中，选中该视频，你可对播放画面大小自由缩放。</a:t>
            </a:r>
            <a:r>
              <a:rPr lang="en-US" altLang="zh-CN" sz="2000">
                <a:sym typeface="+mn-ea"/>
              </a:rPr>
              <a:t>WPS</a:t>
            </a:r>
            <a:r>
              <a:rPr lang="zh-CN" altLang="en-US" sz="2000">
                <a:sym typeface="+mn-ea"/>
              </a:rPr>
              <a:t>演示中</a:t>
            </a:r>
            <a:r>
              <a:rPr lang="zh-CN" altLang="en-US" sz="2000"/>
              <a:t>提供了两种播放方式，一种是放映时自动播放，一种是 放映时单击播放，根据使用需要选择。 </a:t>
            </a:r>
          </a:p>
        </p:txBody>
      </p:sp>
      <p:sp>
        <p:nvSpPr>
          <p:cNvPr id="32790" name="灯片编号占位符 3"/>
          <p:cNvSpPr txBox="1">
            <a:spLocks noGrp="1"/>
          </p:cNvSpPr>
          <p:nvPr/>
        </p:nvSpPr>
        <p:spPr>
          <a:xfrm>
            <a:off x="3610614" y="6341745"/>
            <a:ext cx="2289175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ctr" eaLnBrk="1" hangingPunct="1"/>
            <a:fld id="{9A0DB2DC-4C9A-4742-B13C-FB6460FD3503}" type="slidenum">
              <a:rPr lang="en-US" altLang="zh-CN" sz="1400" b="1" dirty="0"/>
              <a:pPr lvl="0" algn="ctr" eaLnBrk="1" hangingPunct="1"/>
              <a:t>29</a:t>
            </a:fld>
            <a:endParaRPr lang="en-US" altLang="zh-CN" sz="1400" b="1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405" y="1267464"/>
            <a:ext cx="7856220" cy="4244975"/>
          </a:xfrm>
          <a:prstGeom prst="rect">
            <a:avLst/>
          </a:prstGeom>
        </p:spPr>
      </p:pic>
      <p:sp>
        <p:nvSpPr>
          <p:cNvPr id="32770" name="标题 1"/>
          <p:cNvSpPr>
            <a:spLocks noGrp="1"/>
          </p:cNvSpPr>
          <p:nvPr>
            <p:ph type="title"/>
          </p:nvPr>
        </p:nvSpPr>
        <p:spPr>
          <a:xfrm>
            <a:off x="1475744" y="331470"/>
            <a:ext cx="6586855" cy="915670"/>
          </a:xfrm>
        </p:spPr>
        <p:txBody>
          <a:bodyPr vert="horz" wrap="square" lIns="91440" tIns="45720" rIns="91440" bIns="45720" anchor="ctr"/>
          <a:lstStyle/>
          <a:p>
            <a:pPr lvl="0" algn="l" eaLnBrk="1" hangingPunct="1"/>
            <a:r>
              <a:rPr lang="zh-CN" altLang="en-US" dirty="0"/>
              <a:t>界面简介</a:t>
            </a:r>
          </a:p>
        </p:txBody>
      </p:sp>
      <p:sp>
        <p:nvSpPr>
          <p:cNvPr id="27652" name="矩形 7"/>
          <p:cNvSpPr/>
          <p:nvPr/>
        </p:nvSpPr>
        <p:spPr>
          <a:xfrm>
            <a:off x="1501779" y="1828169"/>
            <a:ext cx="5572125" cy="170815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7653" name="矩形标注 8"/>
          <p:cNvSpPr/>
          <p:nvPr/>
        </p:nvSpPr>
        <p:spPr>
          <a:xfrm>
            <a:off x="5579745" y="547057"/>
            <a:ext cx="3429000" cy="642937"/>
          </a:xfrm>
          <a:prstGeom prst="wedgeRectCallout">
            <a:avLst>
              <a:gd name="adj1" fmla="val -67685"/>
              <a:gd name="adj2" fmla="val 117456"/>
            </a:avLst>
          </a:prstGeom>
          <a:solidFill>
            <a:schemeClr val="bg1"/>
          </a:solidFill>
          <a:ln w="25400" cap="flat" cmpd="sng">
            <a:solidFill>
              <a:srgbClr val="F7964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08000" tIns="180000" rIns="108000" bIns="36000" anchor="ctr"/>
          <a:lstStyle/>
          <a:p>
            <a:pPr lvl="0" algn="ctr" eaLnBrk="1" hangingPunct="1"/>
            <a:r>
              <a:rPr lang="zh-CN" altLang="en-US" dirty="0">
                <a:latin typeface="Calibri" panose="020F0502020204030204" pitchFamily="34" charset="0"/>
              </a:rPr>
              <a:t>该带状区域称为功能区，它包含许多按组排列的可视化命令。</a:t>
            </a:r>
          </a:p>
          <a:p>
            <a:pPr lvl="0" algn="ctr" eaLnBrk="1" hangingPunct="1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27654" name="矩形 9"/>
          <p:cNvSpPr/>
          <p:nvPr/>
        </p:nvSpPr>
        <p:spPr>
          <a:xfrm>
            <a:off x="1501144" y="1268099"/>
            <a:ext cx="3251835" cy="177165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7655" name="矩形标注 10"/>
          <p:cNvSpPr/>
          <p:nvPr/>
        </p:nvSpPr>
        <p:spPr>
          <a:xfrm>
            <a:off x="251460" y="1267464"/>
            <a:ext cx="571500" cy="1928813"/>
          </a:xfrm>
          <a:prstGeom prst="wedgeRectCallout">
            <a:avLst>
              <a:gd name="adj1" fmla="val 229653"/>
              <a:gd name="adj2" fmla="val -38907"/>
            </a:avLst>
          </a:prstGeom>
          <a:noFill/>
          <a:ln w="254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r>
              <a:rPr lang="zh-CN" altLang="en-US" dirty="0">
                <a:latin typeface="Calibri" panose="020F0502020204030204" pitchFamily="34" charset="0"/>
              </a:rPr>
              <a:t>快速访问工具栏</a:t>
            </a:r>
          </a:p>
        </p:txBody>
      </p:sp>
      <p:sp>
        <p:nvSpPr>
          <p:cNvPr id="27656" name="矩形 12"/>
          <p:cNvSpPr/>
          <p:nvPr/>
        </p:nvSpPr>
        <p:spPr>
          <a:xfrm>
            <a:off x="1043623" y="2203137"/>
            <a:ext cx="768350" cy="2873375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7657" name="矩形 13"/>
          <p:cNvSpPr/>
          <p:nvPr/>
        </p:nvSpPr>
        <p:spPr>
          <a:xfrm>
            <a:off x="7164074" y="1988824"/>
            <a:ext cx="1384935" cy="3354705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7659" name="矩形 15"/>
          <p:cNvSpPr/>
          <p:nvPr/>
        </p:nvSpPr>
        <p:spPr>
          <a:xfrm>
            <a:off x="6301109" y="5357495"/>
            <a:ext cx="720725" cy="16002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7661" name="矩形标注 20"/>
          <p:cNvSpPr/>
          <p:nvPr/>
        </p:nvSpPr>
        <p:spPr>
          <a:xfrm>
            <a:off x="251460" y="4003675"/>
            <a:ext cx="571500" cy="1714500"/>
          </a:xfrm>
          <a:prstGeom prst="wedgeRectCallout">
            <a:avLst>
              <a:gd name="adj1" fmla="val 168463"/>
              <a:gd name="adj2" fmla="val -40412"/>
            </a:avLst>
          </a:prstGeom>
          <a:noFill/>
          <a:ln w="254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r>
              <a:rPr lang="zh-CN" altLang="en-US" dirty="0">
                <a:latin typeface="Calibri" panose="020F0502020204030204" pitchFamily="34" charset="0"/>
              </a:rPr>
              <a:t>大纲窗格</a:t>
            </a:r>
          </a:p>
        </p:txBody>
      </p:sp>
      <p:sp>
        <p:nvSpPr>
          <p:cNvPr id="27662" name="矩形标注 21"/>
          <p:cNvSpPr/>
          <p:nvPr/>
        </p:nvSpPr>
        <p:spPr>
          <a:xfrm>
            <a:off x="5003804" y="5803587"/>
            <a:ext cx="1357313" cy="428625"/>
          </a:xfrm>
          <a:prstGeom prst="wedgeRectCallout">
            <a:avLst>
              <a:gd name="adj1" fmla="val 47009"/>
              <a:gd name="adj2" fmla="val -120787"/>
            </a:avLst>
          </a:prstGeom>
          <a:noFill/>
          <a:ln w="254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r>
              <a:rPr lang="zh-CN" altLang="en-US" dirty="0">
                <a:latin typeface="Calibri" panose="020F0502020204030204" pitchFamily="34" charset="0"/>
              </a:rPr>
              <a:t>视图切换</a:t>
            </a:r>
          </a:p>
        </p:txBody>
      </p:sp>
      <p:sp>
        <p:nvSpPr>
          <p:cNvPr id="27663" name="矩形标注 25"/>
          <p:cNvSpPr/>
          <p:nvPr/>
        </p:nvSpPr>
        <p:spPr>
          <a:xfrm>
            <a:off x="1835468" y="5733102"/>
            <a:ext cx="1357312" cy="428625"/>
          </a:xfrm>
          <a:prstGeom prst="wedgeRectCallout">
            <a:avLst>
              <a:gd name="adj1" fmla="val 22338"/>
              <a:gd name="adj2" fmla="val -114778"/>
            </a:avLst>
          </a:prstGeom>
          <a:noFill/>
          <a:ln w="254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r>
              <a:rPr lang="zh-CN" altLang="en-US" dirty="0">
                <a:latin typeface="Calibri" panose="020F0502020204030204" pitchFamily="34" charset="0"/>
              </a:rPr>
              <a:t>状态栏</a:t>
            </a:r>
          </a:p>
        </p:txBody>
      </p:sp>
      <p:sp>
        <p:nvSpPr>
          <p:cNvPr id="27664" name="矩形标注 26"/>
          <p:cNvSpPr/>
          <p:nvPr/>
        </p:nvSpPr>
        <p:spPr>
          <a:xfrm>
            <a:off x="7524119" y="5803587"/>
            <a:ext cx="1357313" cy="428625"/>
          </a:xfrm>
          <a:prstGeom prst="wedgeRectCallout">
            <a:avLst>
              <a:gd name="adj1" fmla="val -30796"/>
              <a:gd name="adj2" fmla="val -117782"/>
            </a:avLst>
          </a:prstGeom>
          <a:noFill/>
          <a:ln w="254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r>
              <a:rPr lang="zh-CN" altLang="en-US" dirty="0">
                <a:latin typeface="Calibri" panose="020F0502020204030204" pitchFamily="34" charset="0"/>
              </a:rPr>
              <a:t>视图缩放</a:t>
            </a:r>
          </a:p>
        </p:txBody>
      </p:sp>
      <p:sp>
        <p:nvSpPr>
          <p:cNvPr id="27665" name="矩形 27"/>
          <p:cNvSpPr/>
          <p:nvPr/>
        </p:nvSpPr>
        <p:spPr>
          <a:xfrm>
            <a:off x="1835468" y="5371787"/>
            <a:ext cx="3143250" cy="141287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7666" name="矩形标注 28"/>
          <p:cNvSpPr/>
          <p:nvPr/>
        </p:nvSpPr>
        <p:spPr>
          <a:xfrm>
            <a:off x="7500942" y="3216593"/>
            <a:ext cx="357187" cy="1357312"/>
          </a:xfrm>
          <a:prstGeom prst="wedgeRectCallout">
            <a:avLst>
              <a:gd name="adj1" fmla="val -359759"/>
              <a:gd name="adj2" fmla="val -20514"/>
            </a:avLst>
          </a:prstGeom>
          <a:noFill/>
          <a:ln w="254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r>
              <a:rPr lang="zh-CN" altLang="en-US" dirty="0">
                <a:latin typeface="Calibri" panose="020F0502020204030204" pitchFamily="34" charset="0"/>
              </a:rPr>
              <a:t>编辑区</a:t>
            </a:r>
          </a:p>
        </p:txBody>
      </p:sp>
      <p:sp>
        <p:nvSpPr>
          <p:cNvPr id="27667" name="矩形标注 30"/>
          <p:cNvSpPr/>
          <p:nvPr/>
        </p:nvSpPr>
        <p:spPr>
          <a:xfrm>
            <a:off x="7500942" y="1195705"/>
            <a:ext cx="357187" cy="1214438"/>
          </a:xfrm>
          <a:prstGeom prst="wedgeRectCallout">
            <a:avLst>
              <a:gd name="adj1" fmla="val -797112"/>
              <a:gd name="adj2" fmla="val 7986"/>
            </a:avLst>
          </a:prstGeom>
          <a:noFill/>
          <a:ln w="254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r>
              <a:rPr lang="zh-CN" altLang="en-US" dirty="0">
                <a:latin typeface="Calibri" panose="020F0502020204030204" pitchFamily="34" charset="0"/>
              </a:rPr>
              <a:t>标题栏</a:t>
            </a:r>
          </a:p>
        </p:txBody>
      </p:sp>
      <p:sp>
        <p:nvSpPr>
          <p:cNvPr id="27668" name="矩形标注 31"/>
          <p:cNvSpPr/>
          <p:nvPr/>
        </p:nvSpPr>
        <p:spPr>
          <a:xfrm>
            <a:off x="6588125" y="4221163"/>
            <a:ext cx="357188" cy="1357312"/>
          </a:xfrm>
          <a:prstGeom prst="wedgeRectCallout">
            <a:avLst>
              <a:gd name="adj1" fmla="val -302069"/>
              <a:gd name="adj2" fmla="val 7949"/>
            </a:avLst>
          </a:prstGeom>
          <a:noFill/>
          <a:ln w="254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r>
              <a:rPr lang="zh-CN" altLang="en-US" dirty="0">
                <a:latin typeface="Calibri" panose="020F0502020204030204" pitchFamily="34" charset="0"/>
              </a:rPr>
              <a:t>备注区</a:t>
            </a:r>
          </a:p>
        </p:txBody>
      </p:sp>
      <p:sp>
        <p:nvSpPr>
          <p:cNvPr id="27669" name="矩形 32"/>
          <p:cNvSpPr/>
          <p:nvPr/>
        </p:nvSpPr>
        <p:spPr>
          <a:xfrm>
            <a:off x="2268855" y="4968240"/>
            <a:ext cx="4032250" cy="21717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2790" name="灯片编号占位符 3"/>
          <p:cNvSpPr txBox="1">
            <a:spLocks noGrp="1"/>
          </p:cNvSpPr>
          <p:nvPr/>
        </p:nvSpPr>
        <p:spPr>
          <a:xfrm>
            <a:off x="3610614" y="6341745"/>
            <a:ext cx="2289175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ctr" eaLnBrk="1" hangingPunct="1"/>
            <a:fld id="{9A0DB2DC-4C9A-4742-B13C-FB6460FD3503}" type="slidenum">
              <a:rPr lang="en-US" altLang="zh-CN" sz="1400" b="1" dirty="0"/>
              <a:pPr lvl="0" algn="ctr" eaLnBrk="1" hangingPunct="1"/>
              <a:t>3</a:t>
            </a:fld>
            <a:endParaRPr lang="en-US" altLang="zh-CN" sz="1400" b="1" dirty="0"/>
          </a:p>
        </p:txBody>
      </p:sp>
      <p:sp>
        <p:nvSpPr>
          <p:cNvPr id="3" name="矩形 15"/>
          <p:cNvSpPr/>
          <p:nvPr/>
        </p:nvSpPr>
        <p:spPr>
          <a:xfrm>
            <a:off x="7668264" y="5372100"/>
            <a:ext cx="720725" cy="16002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矩形标注 28"/>
          <p:cNvSpPr/>
          <p:nvPr/>
        </p:nvSpPr>
        <p:spPr>
          <a:xfrm>
            <a:off x="8676640" y="2540635"/>
            <a:ext cx="356870" cy="1309370"/>
          </a:xfrm>
          <a:prstGeom prst="wedgeRectCallout">
            <a:avLst>
              <a:gd name="adj1" fmla="val -359759"/>
              <a:gd name="adj2" fmla="val -20514"/>
            </a:avLst>
          </a:prstGeom>
          <a:noFill/>
          <a:ln w="254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r>
              <a:rPr lang="zh-CN" altLang="en-US" dirty="0">
                <a:latin typeface="Calibri" panose="020F0502020204030204" pitchFamily="34" charset="0"/>
              </a:rPr>
              <a:t>便捷功能区</a:t>
            </a:r>
          </a:p>
        </p:txBody>
      </p:sp>
      <p:sp>
        <p:nvSpPr>
          <p:cNvPr id="5" name="矩形 13"/>
          <p:cNvSpPr/>
          <p:nvPr/>
        </p:nvSpPr>
        <p:spPr>
          <a:xfrm>
            <a:off x="2077089" y="2305054"/>
            <a:ext cx="4598035" cy="2536825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76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76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76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76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76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76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76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76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3" dur="20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76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76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1" dur="20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276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76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4" dur="2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276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276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500"/>
                            </p:stCondLst>
                            <p:childTnLst>
                              <p:par>
                                <p:cTn id="14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ldLvl="0" animBg="1"/>
      <p:bldP spid="27652" grpId="1" bldLvl="0" animBg="1"/>
      <p:bldP spid="27652" grpId="2" bldLvl="0" animBg="1"/>
      <p:bldP spid="27653" grpId="0" bldLvl="0" animBg="1"/>
      <p:bldP spid="27654" grpId="0" bldLvl="0" animBg="1"/>
      <p:bldP spid="27654" grpId="1" bldLvl="0" animBg="1"/>
      <p:bldP spid="27654" grpId="2" bldLvl="0" animBg="1"/>
      <p:bldP spid="27655" grpId="0" bldLvl="0" animBg="1"/>
      <p:bldP spid="27656" grpId="0" bldLvl="0" animBg="1"/>
      <p:bldP spid="27656" grpId="1" bldLvl="0" animBg="1"/>
      <p:bldP spid="27656" grpId="2" bldLvl="0" animBg="1"/>
      <p:bldP spid="27657" grpId="0" bldLvl="0" animBg="1"/>
      <p:bldP spid="27657" grpId="1" bldLvl="0" animBg="1"/>
      <p:bldP spid="27657" grpId="2" bldLvl="0" animBg="1"/>
      <p:bldP spid="27659" grpId="0" bldLvl="0" animBg="1"/>
      <p:bldP spid="27659" grpId="1" bldLvl="0" animBg="1"/>
      <p:bldP spid="27659" grpId="2" bldLvl="0" animBg="1"/>
      <p:bldP spid="27661" grpId="0" bldLvl="0" animBg="1"/>
      <p:bldP spid="27662" grpId="0" bldLvl="0" animBg="1"/>
      <p:bldP spid="27663" grpId="0" bldLvl="0" animBg="1"/>
      <p:bldP spid="27664" grpId="0" bldLvl="0" animBg="1"/>
      <p:bldP spid="27665" grpId="0" bldLvl="0" animBg="1"/>
      <p:bldP spid="27665" grpId="1" bldLvl="0" animBg="1"/>
      <p:bldP spid="27665" grpId="2" bldLvl="0" animBg="1"/>
      <p:bldP spid="27666" grpId="0" bldLvl="0" animBg="1"/>
      <p:bldP spid="27667" grpId="0" bldLvl="0" animBg="1"/>
      <p:bldP spid="27668" grpId="0" bldLvl="0" animBg="1"/>
      <p:bldP spid="27669" grpId="0" bldLvl="0" animBg="1"/>
      <p:bldP spid="27669" grpId="1" bldLvl="0" animBg="1"/>
      <p:bldP spid="27669" grpId="2" bldLvl="0" animBg="1"/>
      <p:bldP spid="3" grpId="0" bldLvl="0" animBg="1"/>
      <p:bldP spid="3" grpId="1" bldLvl="0" animBg="1"/>
      <p:bldP spid="3" grpId="2" bldLvl="0" animBg="1"/>
      <p:bldP spid="4" grpId="0" bldLvl="0" animBg="1"/>
      <p:bldP spid="5" grpId="0" bldLvl="0" animBg="1"/>
      <p:bldP spid="5" grpId="1" bldLvl="0" animBg="1"/>
      <p:bldP spid="5" grpId="2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公司全景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33804"/>
            <a:ext cx="9144000" cy="3084195"/>
          </a:xfrm>
          <a:prstGeom prst="rect">
            <a:avLst/>
          </a:prstGeom>
        </p:spPr>
      </p:pic>
      <p:sp>
        <p:nvSpPr>
          <p:cNvPr id="8195" name="文本框 8194"/>
          <p:cNvSpPr txBox="1"/>
          <p:nvPr/>
        </p:nvSpPr>
        <p:spPr>
          <a:xfrm>
            <a:off x="1819910" y="1972310"/>
            <a:ext cx="5869940" cy="10147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ctr" eaLnBrk="1" latinLnBrk="0" hangingPunct="1"/>
            <a:r>
              <a:rPr lang="zh-CN" altLang="en-US" sz="6000" b="1" i="1" dirty="0">
                <a:solidFill>
                  <a:srgbClr val="48565F"/>
                </a:solidFill>
                <a:ea typeface="微软雅黑" panose="020B0503020204020204" charset="-122"/>
              </a:rPr>
              <a:t>放映结束</a:t>
            </a:r>
          </a:p>
        </p:txBody>
      </p:sp>
      <p:sp>
        <p:nvSpPr>
          <p:cNvPr id="32790" name="灯片编号占位符 3"/>
          <p:cNvSpPr txBox="1">
            <a:spLocks noGrp="1"/>
          </p:cNvSpPr>
          <p:nvPr/>
        </p:nvSpPr>
        <p:spPr>
          <a:xfrm>
            <a:off x="3610614" y="6514465"/>
            <a:ext cx="2289175" cy="30353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ctr" eaLnBrk="1" hangingPunct="1"/>
            <a:fld id="{9A0DB2DC-4C9A-4742-B13C-FB6460FD3503}" type="slidenum">
              <a:rPr lang="en-US" altLang="zh-CN" sz="1400" b="1" dirty="0"/>
              <a:pPr lvl="0" algn="ctr" eaLnBrk="1" hangingPunct="1"/>
              <a:t>30</a:t>
            </a:fld>
            <a:endParaRPr lang="en-US" altLang="zh-CN" sz="1400" b="1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右箭头 2"/>
          <p:cNvSpPr/>
          <p:nvPr/>
        </p:nvSpPr>
        <p:spPr>
          <a:xfrm>
            <a:off x="35560" y="3284855"/>
            <a:ext cx="9108440" cy="194437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>
                <a:solidFill>
                  <a:srgbClr val="002060"/>
                </a:solidFill>
                <a:sym typeface="+mn-ea"/>
              </a:rPr>
              <a:t>WPS</a:t>
            </a:r>
            <a:r>
              <a:rPr lang="zh-CN" altLang="en-US" sz="3600">
                <a:solidFill>
                  <a:srgbClr val="002060"/>
                </a:solidFill>
                <a:sym typeface="+mn-ea"/>
              </a:rPr>
              <a:t>演示制作流程</a:t>
            </a:r>
            <a:endParaRPr lang="en-US" altLang="zh-CN" sz="3600">
              <a:solidFill>
                <a:srgbClr val="002060"/>
              </a:solidFill>
              <a:sym typeface="+mn-ea"/>
            </a:endParaRPr>
          </a:p>
        </p:txBody>
      </p:sp>
      <p:sp>
        <p:nvSpPr>
          <p:cNvPr id="32790" name="灯片编号占位符 3"/>
          <p:cNvSpPr txBox="1">
            <a:spLocks noGrp="1"/>
          </p:cNvSpPr>
          <p:nvPr/>
        </p:nvSpPr>
        <p:spPr>
          <a:xfrm>
            <a:off x="3610614" y="6341745"/>
            <a:ext cx="2289175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ctr" eaLnBrk="1" hangingPunct="1"/>
            <a:fld id="{9A0DB2DC-4C9A-4742-B13C-FB6460FD3503}" type="slidenum">
              <a:rPr lang="en-US" altLang="zh-CN" sz="1400" b="1" dirty="0"/>
              <a:pPr lvl="0" algn="ctr" eaLnBrk="1" hangingPunct="1"/>
              <a:t>4</a:t>
            </a:fld>
            <a:endParaRPr lang="en-US" altLang="zh-CN" sz="1400" b="1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1820" y="458474"/>
            <a:ext cx="7712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制作</a:t>
            </a:r>
            <a:r>
              <a:rPr lang="en-US" altLang="zh-CN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WPS</a:t>
            </a:r>
            <a:r>
              <a:rPr lang="zh-CN" alt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演示流程示意图</a:t>
            </a:r>
          </a:p>
        </p:txBody>
      </p:sp>
      <p:sp>
        <p:nvSpPr>
          <p:cNvPr id="3" name="平行四边形 2"/>
          <p:cNvSpPr/>
          <p:nvPr>
            <p:custDataLst>
              <p:tags r:id="rId1"/>
            </p:custDataLst>
          </p:nvPr>
        </p:nvSpPr>
        <p:spPr>
          <a:xfrm rot="2700000">
            <a:off x="2414328" y="3748471"/>
            <a:ext cx="2270794" cy="352754"/>
          </a:xfrm>
          <a:prstGeom prst="parallelogram">
            <a:avLst>
              <a:gd name="adj" fmla="val 99733"/>
            </a:avLst>
          </a:prstGeom>
          <a:solidFill>
            <a:srgbClr val="FFFFFF">
              <a:lumMod val="6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 fontScale="62500" lnSpcReduction="20000"/>
          </a:bodyPr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平行四边形 3"/>
          <p:cNvSpPr/>
          <p:nvPr>
            <p:custDataLst>
              <p:tags r:id="rId2"/>
            </p:custDataLst>
          </p:nvPr>
        </p:nvSpPr>
        <p:spPr>
          <a:xfrm rot="18900000" flipH="1">
            <a:off x="1062417" y="3748471"/>
            <a:ext cx="2270794" cy="352754"/>
          </a:xfrm>
          <a:prstGeom prst="parallelogram">
            <a:avLst>
              <a:gd name="adj" fmla="val 99733"/>
            </a:avLst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 fontScale="62500" lnSpcReduction="20000"/>
          </a:bodyPr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任意多边形 6"/>
          <p:cNvSpPr/>
          <p:nvPr>
            <p:custDataLst>
              <p:tags r:id="rId3"/>
            </p:custDataLst>
          </p:nvPr>
        </p:nvSpPr>
        <p:spPr>
          <a:xfrm>
            <a:off x="3382814" y="2022000"/>
            <a:ext cx="1905087" cy="1905088"/>
          </a:xfrm>
          <a:custGeom>
            <a:avLst/>
            <a:gdLst>
              <a:gd name="connsiteX0" fmla="*/ 628877 w 1257754"/>
              <a:gd name="connsiteY0" fmla="*/ 0 h 1257754"/>
              <a:gd name="connsiteX1" fmla="*/ 709125 w 1257754"/>
              <a:gd name="connsiteY1" fmla="*/ 33240 h 1257754"/>
              <a:gd name="connsiteX2" fmla="*/ 1224514 w 1257754"/>
              <a:gd name="connsiteY2" fmla="*/ 548629 h 1257754"/>
              <a:gd name="connsiteX3" fmla="*/ 1224514 w 1257754"/>
              <a:gd name="connsiteY3" fmla="*/ 709125 h 1257754"/>
              <a:gd name="connsiteX4" fmla="*/ 709125 w 1257754"/>
              <a:gd name="connsiteY4" fmla="*/ 1224514 h 1257754"/>
              <a:gd name="connsiteX5" fmla="*/ 548629 w 1257754"/>
              <a:gd name="connsiteY5" fmla="*/ 1224514 h 1257754"/>
              <a:gd name="connsiteX6" fmla="*/ 33240 w 1257754"/>
              <a:gd name="connsiteY6" fmla="*/ 709125 h 1257754"/>
              <a:gd name="connsiteX7" fmla="*/ 33240 w 1257754"/>
              <a:gd name="connsiteY7" fmla="*/ 548629 h 1257754"/>
              <a:gd name="connsiteX8" fmla="*/ 548629 w 1257754"/>
              <a:gd name="connsiteY8" fmla="*/ 33240 h 1257754"/>
              <a:gd name="connsiteX9" fmla="*/ 628877 w 1257754"/>
              <a:gd name="connsiteY9" fmla="*/ 0 h 125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7754" h="1257754">
                <a:moveTo>
                  <a:pt x="628877" y="0"/>
                </a:moveTo>
                <a:cubicBezTo>
                  <a:pt x="657921" y="0"/>
                  <a:pt x="686965" y="11080"/>
                  <a:pt x="709125" y="33240"/>
                </a:cubicBezTo>
                <a:lnTo>
                  <a:pt x="1224514" y="548629"/>
                </a:lnTo>
                <a:cubicBezTo>
                  <a:pt x="1268834" y="592949"/>
                  <a:pt x="1268834" y="664805"/>
                  <a:pt x="1224514" y="709125"/>
                </a:cubicBezTo>
                <a:lnTo>
                  <a:pt x="709125" y="1224514"/>
                </a:lnTo>
                <a:cubicBezTo>
                  <a:pt x="664805" y="1268834"/>
                  <a:pt x="592949" y="1268834"/>
                  <a:pt x="548629" y="1224514"/>
                </a:cubicBezTo>
                <a:lnTo>
                  <a:pt x="33240" y="709125"/>
                </a:lnTo>
                <a:cubicBezTo>
                  <a:pt x="-11080" y="664805"/>
                  <a:pt x="-11080" y="592949"/>
                  <a:pt x="33240" y="548629"/>
                </a:cubicBezTo>
                <a:lnTo>
                  <a:pt x="548629" y="33240"/>
                </a:lnTo>
                <a:cubicBezTo>
                  <a:pt x="570789" y="11080"/>
                  <a:pt x="599833" y="0"/>
                  <a:pt x="628877" y="0"/>
                </a:cubicBezTo>
                <a:close/>
              </a:path>
            </a:pathLst>
          </a:custGeom>
          <a:solidFill>
            <a:srgbClr val="E779A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ea typeface="黑体" panose="02010609060101010101" pitchFamily="2" charset="-122"/>
                <a:cs typeface="+mn-ea"/>
                <a:sym typeface="+mn-ea"/>
              </a:rPr>
              <a:t>二、新建幻灯片</a:t>
            </a:r>
          </a:p>
        </p:txBody>
      </p:sp>
      <p:sp>
        <p:nvSpPr>
          <p:cNvPr id="9" name="平行四边形 8"/>
          <p:cNvSpPr/>
          <p:nvPr>
            <p:custDataLst>
              <p:tags r:id="rId4"/>
            </p:custDataLst>
          </p:nvPr>
        </p:nvSpPr>
        <p:spPr>
          <a:xfrm rot="2700000">
            <a:off x="5119440" y="3748471"/>
            <a:ext cx="2270794" cy="352754"/>
          </a:xfrm>
          <a:prstGeom prst="parallelogram">
            <a:avLst>
              <a:gd name="adj" fmla="val 99733"/>
            </a:avLst>
          </a:prstGeom>
          <a:solidFill>
            <a:srgbClr val="FFFFFF">
              <a:lumMod val="6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 fontScale="62500" lnSpcReduction="20000"/>
          </a:bodyPr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平行四边形 9"/>
          <p:cNvSpPr/>
          <p:nvPr>
            <p:custDataLst>
              <p:tags r:id="rId5"/>
            </p:custDataLst>
          </p:nvPr>
        </p:nvSpPr>
        <p:spPr>
          <a:xfrm rot="18900000" flipH="1">
            <a:off x="3767529" y="3748471"/>
            <a:ext cx="2270794" cy="352754"/>
          </a:xfrm>
          <a:prstGeom prst="parallelogram">
            <a:avLst>
              <a:gd name="adj" fmla="val 99733"/>
            </a:avLst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 fontScale="62500" lnSpcReduction="20000"/>
          </a:bodyPr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" name="任意多边形 18"/>
          <p:cNvSpPr/>
          <p:nvPr>
            <p:custDataLst>
              <p:tags r:id="rId6"/>
            </p:custDataLst>
          </p:nvPr>
        </p:nvSpPr>
        <p:spPr>
          <a:xfrm>
            <a:off x="716880" y="2021988"/>
            <a:ext cx="1905087" cy="1905088"/>
          </a:xfrm>
          <a:custGeom>
            <a:avLst/>
            <a:gdLst>
              <a:gd name="connsiteX0" fmla="*/ 628877 w 1257754"/>
              <a:gd name="connsiteY0" fmla="*/ 0 h 1257754"/>
              <a:gd name="connsiteX1" fmla="*/ 709125 w 1257754"/>
              <a:gd name="connsiteY1" fmla="*/ 33240 h 1257754"/>
              <a:gd name="connsiteX2" fmla="*/ 1224514 w 1257754"/>
              <a:gd name="connsiteY2" fmla="*/ 548629 h 1257754"/>
              <a:gd name="connsiteX3" fmla="*/ 1224514 w 1257754"/>
              <a:gd name="connsiteY3" fmla="*/ 709125 h 1257754"/>
              <a:gd name="connsiteX4" fmla="*/ 709125 w 1257754"/>
              <a:gd name="connsiteY4" fmla="*/ 1224514 h 1257754"/>
              <a:gd name="connsiteX5" fmla="*/ 548629 w 1257754"/>
              <a:gd name="connsiteY5" fmla="*/ 1224514 h 1257754"/>
              <a:gd name="connsiteX6" fmla="*/ 33240 w 1257754"/>
              <a:gd name="connsiteY6" fmla="*/ 709125 h 1257754"/>
              <a:gd name="connsiteX7" fmla="*/ 33240 w 1257754"/>
              <a:gd name="connsiteY7" fmla="*/ 548629 h 1257754"/>
              <a:gd name="connsiteX8" fmla="*/ 548629 w 1257754"/>
              <a:gd name="connsiteY8" fmla="*/ 33240 h 1257754"/>
              <a:gd name="connsiteX9" fmla="*/ 628877 w 1257754"/>
              <a:gd name="connsiteY9" fmla="*/ 0 h 125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7754" h="1257754">
                <a:moveTo>
                  <a:pt x="628877" y="0"/>
                </a:moveTo>
                <a:cubicBezTo>
                  <a:pt x="657921" y="0"/>
                  <a:pt x="686965" y="11080"/>
                  <a:pt x="709125" y="33240"/>
                </a:cubicBezTo>
                <a:lnTo>
                  <a:pt x="1224514" y="548629"/>
                </a:lnTo>
                <a:cubicBezTo>
                  <a:pt x="1268834" y="592949"/>
                  <a:pt x="1268834" y="664805"/>
                  <a:pt x="1224514" y="709125"/>
                </a:cubicBezTo>
                <a:lnTo>
                  <a:pt x="709125" y="1224514"/>
                </a:lnTo>
                <a:cubicBezTo>
                  <a:pt x="664805" y="1268834"/>
                  <a:pt x="592949" y="1268834"/>
                  <a:pt x="548629" y="1224514"/>
                </a:cubicBezTo>
                <a:lnTo>
                  <a:pt x="33240" y="709125"/>
                </a:lnTo>
                <a:cubicBezTo>
                  <a:pt x="-11080" y="664805"/>
                  <a:pt x="-11080" y="592949"/>
                  <a:pt x="33240" y="548629"/>
                </a:cubicBezTo>
                <a:lnTo>
                  <a:pt x="548629" y="33240"/>
                </a:lnTo>
                <a:cubicBezTo>
                  <a:pt x="570789" y="11080"/>
                  <a:pt x="599833" y="0"/>
                  <a:pt x="628877" y="0"/>
                </a:cubicBezTo>
                <a:close/>
              </a:path>
            </a:pathLst>
          </a:custGeom>
          <a:solidFill>
            <a:srgbClr val="FFC91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r>
              <a:rPr lang="zh-CN" altLang="en-US" dirty="0">
                <a:solidFill>
                  <a:schemeClr val="tx2"/>
                </a:solidFill>
                <a:ea typeface="黑体" panose="02010609060101010101" pitchFamily="2" charset="-122"/>
                <a:cs typeface="+mn-ea"/>
              </a:rPr>
              <a:t>一、设计、构思</a:t>
            </a:r>
          </a:p>
        </p:txBody>
      </p:sp>
      <p:sp>
        <p:nvSpPr>
          <p:cNvPr id="15" name="任意多边形 14"/>
          <p:cNvSpPr/>
          <p:nvPr>
            <p:custDataLst>
              <p:tags r:id="rId7"/>
            </p:custDataLst>
          </p:nvPr>
        </p:nvSpPr>
        <p:spPr>
          <a:xfrm>
            <a:off x="6185462" y="2021988"/>
            <a:ext cx="1905087" cy="1905088"/>
          </a:xfrm>
          <a:custGeom>
            <a:avLst/>
            <a:gdLst>
              <a:gd name="connsiteX0" fmla="*/ 628877 w 1257754"/>
              <a:gd name="connsiteY0" fmla="*/ 0 h 1257754"/>
              <a:gd name="connsiteX1" fmla="*/ 709125 w 1257754"/>
              <a:gd name="connsiteY1" fmla="*/ 33240 h 1257754"/>
              <a:gd name="connsiteX2" fmla="*/ 1224514 w 1257754"/>
              <a:gd name="connsiteY2" fmla="*/ 548629 h 1257754"/>
              <a:gd name="connsiteX3" fmla="*/ 1224514 w 1257754"/>
              <a:gd name="connsiteY3" fmla="*/ 709125 h 1257754"/>
              <a:gd name="connsiteX4" fmla="*/ 709125 w 1257754"/>
              <a:gd name="connsiteY4" fmla="*/ 1224514 h 1257754"/>
              <a:gd name="connsiteX5" fmla="*/ 548629 w 1257754"/>
              <a:gd name="connsiteY5" fmla="*/ 1224514 h 1257754"/>
              <a:gd name="connsiteX6" fmla="*/ 33240 w 1257754"/>
              <a:gd name="connsiteY6" fmla="*/ 709125 h 1257754"/>
              <a:gd name="connsiteX7" fmla="*/ 33240 w 1257754"/>
              <a:gd name="connsiteY7" fmla="*/ 548629 h 1257754"/>
              <a:gd name="connsiteX8" fmla="*/ 548629 w 1257754"/>
              <a:gd name="connsiteY8" fmla="*/ 33240 h 1257754"/>
              <a:gd name="connsiteX9" fmla="*/ 628877 w 1257754"/>
              <a:gd name="connsiteY9" fmla="*/ 0 h 125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7754" h="1257754">
                <a:moveTo>
                  <a:pt x="628877" y="0"/>
                </a:moveTo>
                <a:cubicBezTo>
                  <a:pt x="657921" y="0"/>
                  <a:pt x="686965" y="11080"/>
                  <a:pt x="709125" y="33240"/>
                </a:cubicBezTo>
                <a:lnTo>
                  <a:pt x="1224514" y="548629"/>
                </a:lnTo>
                <a:cubicBezTo>
                  <a:pt x="1268834" y="592949"/>
                  <a:pt x="1268834" y="664805"/>
                  <a:pt x="1224514" y="709125"/>
                </a:cubicBezTo>
                <a:lnTo>
                  <a:pt x="709125" y="1224514"/>
                </a:lnTo>
                <a:cubicBezTo>
                  <a:pt x="664805" y="1268834"/>
                  <a:pt x="592949" y="1268834"/>
                  <a:pt x="548629" y="1224514"/>
                </a:cubicBezTo>
                <a:lnTo>
                  <a:pt x="33240" y="709125"/>
                </a:lnTo>
                <a:cubicBezTo>
                  <a:pt x="-11080" y="664805"/>
                  <a:pt x="-11080" y="592949"/>
                  <a:pt x="33240" y="548629"/>
                </a:cubicBezTo>
                <a:lnTo>
                  <a:pt x="548629" y="33240"/>
                </a:lnTo>
                <a:cubicBezTo>
                  <a:pt x="570789" y="11080"/>
                  <a:pt x="599833" y="0"/>
                  <a:pt x="628877" y="0"/>
                </a:cubicBezTo>
                <a:close/>
              </a:path>
            </a:pathLst>
          </a:custGeom>
          <a:solidFill>
            <a:srgbClr val="FFC91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r>
              <a:rPr lang="zh-CN" altLang="en-US" dirty="0">
                <a:ea typeface="黑体" panose="02010609060101010101" pitchFamily="2" charset="-122"/>
                <a:cs typeface="+mn-ea"/>
                <a:sym typeface="+mn-ea"/>
              </a:rPr>
              <a:t>三、编辑幻灯片背景版</a:t>
            </a:r>
          </a:p>
        </p:txBody>
      </p:sp>
      <p:sp>
        <p:nvSpPr>
          <p:cNvPr id="16" name="任意多边形 15"/>
          <p:cNvSpPr/>
          <p:nvPr>
            <p:custDataLst>
              <p:tags r:id="rId8"/>
            </p:custDataLst>
          </p:nvPr>
        </p:nvSpPr>
        <p:spPr>
          <a:xfrm>
            <a:off x="4629909" y="3927149"/>
            <a:ext cx="1905087" cy="1905088"/>
          </a:xfrm>
          <a:custGeom>
            <a:avLst/>
            <a:gdLst>
              <a:gd name="connsiteX0" fmla="*/ 628877 w 1257754"/>
              <a:gd name="connsiteY0" fmla="*/ 0 h 1257754"/>
              <a:gd name="connsiteX1" fmla="*/ 709125 w 1257754"/>
              <a:gd name="connsiteY1" fmla="*/ 33240 h 1257754"/>
              <a:gd name="connsiteX2" fmla="*/ 1224514 w 1257754"/>
              <a:gd name="connsiteY2" fmla="*/ 548629 h 1257754"/>
              <a:gd name="connsiteX3" fmla="*/ 1224514 w 1257754"/>
              <a:gd name="connsiteY3" fmla="*/ 709125 h 1257754"/>
              <a:gd name="connsiteX4" fmla="*/ 709125 w 1257754"/>
              <a:gd name="connsiteY4" fmla="*/ 1224514 h 1257754"/>
              <a:gd name="connsiteX5" fmla="*/ 548629 w 1257754"/>
              <a:gd name="connsiteY5" fmla="*/ 1224514 h 1257754"/>
              <a:gd name="connsiteX6" fmla="*/ 33240 w 1257754"/>
              <a:gd name="connsiteY6" fmla="*/ 709125 h 1257754"/>
              <a:gd name="connsiteX7" fmla="*/ 33240 w 1257754"/>
              <a:gd name="connsiteY7" fmla="*/ 548629 h 1257754"/>
              <a:gd name="connsiteX8" fmla="*/ 548629 w 1257754"/>
              <a:gd name="connsiteY8" fmla="*/ 33240 h 1257754"/>
              <a:gd name="connsiteX9" fmla="*/ 628877 w 1257754"/>
              <a:gd name="connsiteY9" fmla="*/ 0 h 125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7754" h="1257754">
                <a:moveTo>
                  <a:pt x="628877" y="0"/>
                </a:moveTo>
                <a:cubicBezTo>
                  <a:pt x="657921" y="0"/>
                  <a:pt x="686965" y="11080"/>
                  <a:pt x="709125" y="33240"/>
                </a:cubicBezTo>
                <a:lnTo>
                  <a:pt x="1224514" y="548629"/>
                </a:lnTo>
                <a:cubicBezTo>
                  <a:pt x="1268834" y="592949"/>
                  <a:pt x="1268834" y="664805"/>
                  <a:pt x="1224514" y="709125"/>
                </a:cubicBezTo>
                <a:lnTo>
                  <a:pt x="709125" y="1224514"/>
                </a:lnTo>
                <a:cubicBezTo>
                  <a:pt x="664805" y="1268834"/>
                  <a:pt x="592949" y="1268834"/>
                  <a:pt x="548629" y="1224514"/>
                </a:cubicBezTo>
                <a:lnTo>
                  <a:pt x="33240" y="709125"/>
                </a:lnTo>
                <a:cubicBezTo>
                  <a:pt x="-11080" y="664805"/>
                  <a:pt x="-11080" y="592949"/>
                  <a:pt x="33240" y="548629"/>
                </a:cubicBezTo>
                <a:lnTo>
                  <a:pt x="548629" y="33240"/>
                </a:lnTo>
                <a:cubicBezTo>
                  <a:pt x="570789" y="11080"/>
                  <a:pt x="599833" y="0"/>
                  <a:pt x="628877" y="0"/>
                </a:cubicBezTo>
                <a:close/>
              </a:path>
            </a:pathLst>
          </a:custGeom>
          <a:solidFill>
            <a:srgbClr val="FFC91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r>
              <a:rPr lang="zh-CN" altLang="en-US" dirty="0">
                <a:ea typeface="黑体" panose="02010609060101010101" pitchFamily="2" charset="-122"/>
                <a:cs typeface="+mn-ea"/>
              </a:rPr>
              <a:t>五、</a:t>
            </a:r>
            <a:r>
              <a:rPr lang="zh-CN" altLang="en-US" dirty="0">
                <a:ea typeface="黑体" panose="02010609060101010101" pitchFamily="2" charset="-122"/>
                <a:cs typeface="+mn-ea"/>
                <a:sym typeface="+mn-ea"/>
              </a:rPr>
              <a:t>设计动画</a:t>
            </a:r>
          </a:p>
        </p:txBody>
      </p:sp>
      <p:sp>
        <p:nvSpPr>
          <p:cNvPr id="24" name="任意多边形 23"/>
          <p:cNvSpPr/>
          <p:nvPr>
            <p:custDataLst>
              <p:tags r:id="rId9"/>
            </p:custDataLst>
          </p:nvPr>
        </p:nvSpPr>
        <p:spPr>
          <a:xfrm>
            <a:off x="1923505" y="3927149"/>
            <a:ext cx="1905087" cy="1905088"/>
          </a:xfrm>
          <a:custGeom>
            <a:avLst/>
            <a:gdLst>
              <a:gd name="connsiteX0" fmla="*/ 628877 w 1257754"/>
              <a:gd name="connsiteY0" fmla="*/ 0 h 1257754"/>
              <a:gd name="connsiteX1" fmla="*/ 709125 w 1257754"/>
              <a:gd name="connsiteY1" fmla="*/ 33240 h 1257754"/>
              <a:gd name="connsiteX2" fmla="*/ 1224514 w 1257754"/>
              <a:gd name="connsiteY2" fmla="*/ 548629 h 1257754"/>
              <a:gd name="connsiteX3" fmla="*/ 1224514 w 1257754"/>
              <a:gd name="connsiteY3" fmla="*/ 709125 h 1257754"/>
              <a:gd name="connsiteX4" fmla="*/ 709125 w 1257754"/>
              <a:gd name="connsiteY4" fmla="*/ 1224514 h 1257754"/>
              <a:gd name="connsiteX5" fmla="*/ 548629 w 1257754"/>
              <a:gd name="connsiteY5" fmla="*/ 1224514 h 1257754"/>
              <a:gd name="connsiteX6" fmla="*/ 33240 w 1257754"/>
              <a:gd name="connsiteY6" fmla="*/ 709125 h 1257754"/>
              <a:gd name="connsiteX7" fmla="*/ 33240 w 1257754"/>
              <a:gd name="connsiteY7" fmla="*/ 548629 h 1257754"/>
              <a:gd name="connsiteX8" fmla="*/ 548629 w 1257754"/>
              <a:gd name="connsiteY8" fmla="*/ 33240 h 1257754"/>
              <a:gd name="connsiteX9" fmla="*/ 628877 w 1257754"/>
              <a:gd name="connsiteY9" fmla="*/ 0 h 125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7754" h="1257754">
                <a:moveTo>
                  <a:pt x="628877" y="0"/>
                </a:moveTo>
                <a:cubicBezTo>
                  <a:pt x="657921" y="0"/>
                  <a:pt x="686965" y="11080"/>
                  <a:pt x="709125" y="33240"/>
                </a:cubicBezTo>
                <a:lnTo>
                  <a:pt x="1224514" y="548629"/>
                </a:lnTo>
                <a:cubicBezTo>
                  <a:pt x="1268834" y="592949"/>
                  <a:pt x="1268834" y="664805"/>
                  <a:pt x="1224514" y="709125"/>
                </a:cubicBezTo>
                <a:lnTo>
                  <a:pt x="709125" y="1224514"/>
                </a:lnTo>
                <a:cubicBezTo>
                  <a:pt x="664805" y="1268834"/>
                  <a:pt x="592949" y="1268834"/>
                  <a:pt x="548629" y="1224514"/>
                </a:cubicBezTo>
                <a:lnTo>
                  <a:pt x="33240" y="709125"/>
                </a:lnTo>
                <a:cubicBezTo>
                  <a:pt x="-11080" y="664805"/>
                  <a:pt x="-11080" y="592949"/>
                  <a:pt x="33240" y="548629"/>
                </a:cubicBezTo>
                <a:lnTo>
                  <a:pt x="548629" y="33240"/>
                </a:lnTo>
                <a:cubicBezTo>
                  <a:pt x="570789" y="11080"/>
                  <a:pt x="599833" y="0"/>
                  <a:pt x="628877" y="0"/>
                </a:cubicBezTo>
                <a:close/>
              </a:path>
            </a:pathLst>
          </a:custGeom>
          <a:solidFill>
            <a:srgbClr val="FFC91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r>
              <a:rPr lang="zh-CN" altLang="en-US" dirty="0">
                <a:ea typeface="黑体" panose="02010609060101010101" pitchFamily="2" charset="-122"/>
                <a:cs typeface="+mn-ea"/>
                <a:sym typeface="+mn-ea"/>
              </a:rPr>
              <a:t>四、编辑文本、版式</a:t>
            </a:r>
          </a:p>
        </p:txBody>
      </p:sp>
      <p:sp>
        <p:nvSpPr>
          <p:cNvPr id="32790" name="灯片编号占位符 3"/>
          <p:cNvSpPr txBox="1">
            <a:spLocks noGrp="1"/>
          </p:cNvSpPr>
          <p:nvPr/>
        </p:nvSpPr>
        <p:spPr>
          <a:xfrm>
            <a:off x="3610614" y="6341745"/>
            <a:ext cx="2289175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ctr" eaLnBrk="1" hangingPunct="1"/>
            <a:fld id="{9A0DB2DC-4C9A-4742-B13C-FB6460FD3503}" type="slidenum">
              <a:rPr lang="en-US" altLang="zh-CN" sz="1400" b="1" dirty="0"/>
              <a:pPr lvl="0" algn="ctr" eaLnBrk="1" hangingPunct="1"/>
              <a:t>5</a:t>
            </a:fld>
            <a:endParaRPr lang="en-US" altLang="zh-CN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15" grpId="0" animBg="1"/>
      <p:bldP spid="16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右箭头 2"/>
          <p:cNvSpPr/>
          <p:nvPr/>
        </p:nvSpPr>
        <p:spPr>
          <a:xfrm>
            <a:off x="35560" y="3284855"/>
            <a:ext cx="9108440" cy="194437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>
                <a:solidFill>
                  <a:srgbClr val="002060"/>
                </a:solidFill>
                <a:sym typeface="+mn-ea"/>
              </a:rPr>
              <a:t>WPS</a:t>
            </a:r>
            <a:r>
              <a:rPr lang="zh-CN" altLang="en-US" sz="3600">
                <a:solidFill>
                  <a:srgbClr val="002060"/>
                </a:solidFill>
                <a:sym typeface="+mn-ea"/>
              </a:rPr>
              <a:t>演示制作讲解</a:t>
            </a:r>
            <a:endParaRPr lang="en-US" altLang="zh-CN" sz="3600">
              <a:solidFill>
                <a:srgbClr val="002060"/>
              </a:solidFill>
              <a:sym typeface="+mn-ea"/>
            </a:endParaRPr>
          </a:p>
        </p:txBody>
      </p:sp>
      <p:sp>
        <p:nvSpPr>
          <p:cNvPr id="32790" name="灯片编号占位符 3"/>
          <p:cNvSpPr txBox="1">
            <a:spLocks noGrp="1"/>
          </p:cNvSpPr>
          <p:nvPr/>
        </p:nvSpPr>
        <p:spPr>
          <a:xfrm>
            <a:off x="3610614" y="6341745"/>
            <a:ext cx="2289175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ctr" eaLnBrk="1" hangingPunct="1"/>
            <a:fld id="{9A0DB2DC-4C9A-4742-B13C-FB6460FD3503}" type="slidenum">
              <a:rPr lang="en-US" altLang="zh-CN" sz="1400" b="1" dirty="0"/>
              <a:pPr lvl="0" algn="ctr" eaLnBrk="1" hangingPunct="1"/>
              <a:t>6</a:t>
            </a:fld>
            <a:endParaRPr lang="en-US" altLang="zh-CN" sz="1400" b="1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03885" y="328934"/>
            <a:ext cx="7712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制作</a:t>
            </a:r>
            <a:r>
              <a:rPr lang="en-US" altLang="zh-CN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WPS</a:t>
            </a:r>
            <a:r>
              <a:rPr lang="zh-CN" alt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演示制作讲解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97305" y="1716409"/>
            <a:ext cx="303403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一、</a:t>
            </a:r>
            <a:r>
              <a:rPr lang="zh-CN" altLang="en-US" sz="3200" dirty="0">
                <a:solidFill>
                  <a:schemeClr val="tx2"/>
                </a:solidFill>
                <a:ea typeface="黑体" panose="02010609060101010101" pitchFamily="2" charset="-122"/>
                <a:cs typeface="+mn-ea"/>
                <a:sym typeface="+mn-ea"/>
              </a:rPr>
              <a:t>设计、构思</a:t>
            </a:r>
            <a:endParaRPr lang="zh-CN" altLang="en-US" sz="3200" dirty="0">
              <a:solidFill>
                <a:schemeClr val="tx2"/>
              </a:solidFill>
              <a:ea typeface="黑体" panose="02010609060101010101" pitchFamily="2" charset="-122"/>
              <a:cs typeface="+mn-ea"/>
            </a:endParaRPr>
          </a:p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503045" y="2576830"/>
            <a:ext cx="613791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/>
              <a:t>制作PPT前，我们首先要整理好思路、确定我们的主题，然后围绕我们的主题搜集需要的资料，包括：文献、图片、视频等等，将这些资料放在一个文件夹中，方便使用。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23829" y="2343154"/>
            <a:ext cx="8984615" cy="5715"/>
          </a:xfrm>
          <a:prstGeom prst="line">
            <a:avLst/>
          </a:prstGeom>
          <a:ln w="28575" cmpd="sng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23829" y="1509399"/>
            <a:ext cx="8984615" cy="5715"/>
          </a:xfrm>
          <a:prstGeom prst="line">
            <a:avLst/>
          </a:prstGeom>
          <a:ln w="28575" cmpd="sng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90" name="灯片编号占位符 3"/>
          <p:cNvSpPr txBox="1">
            <a:spLocks noGrp="1"/>
          </p:cNvSpPr>
          <p:nvPr/>
        </p:nvSpPr>
        <p:spPr>
          <a:xfrm>
            <a:off x="3610614" y="6341745"/>
            <a:ext cx="2289175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ctr" eaLnBrk="1" hangingPunct="1"/>
            <a:fld id="{9A0DB2DC-4C9A-4742-B13C-FB6460FD3503}" type="slidenum">
              <a:rPr lang="en-US" altLang="zh-CN" sz="1400" b="1" dirty="0"/>
              <a:pPr lvl="0" algn="ctr" eaLnBrk="1" hangingPunct="1"/>
              <a:t>7</a:t>
            </a:fld>
            <a:endParaRPr lang="en-US" altLang="zh-CN" sz="1400" b="1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03885" y="328934"/>
            <a:ext cx="7712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制作</a:t>
            </a:r>
            <a:r>
              <a:rPr lang="en-US" altLang="zh-CN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WPS</a:t>
            </a:r>
            <a:r>
              <a:rPr lang="zh-CN" alt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演示制作讲解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82320" y="1635129"/>
            <a:ext cx="303403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二、新建幻灯片</a:t>
            </a:r>
            <a:endParaRPr lang="zh-CN" altLang="en-US" sz="3200" dirty="0">
              <a:solidFill>
                <a:schemeClr val="tx2"/>
              </a:solidFill>
              <a:ea typeface="黑体" panose="02010609060101010101" pitchFamily="2" charset="-122"/>
              <a:cs typeface="+mn-ea"/>
            </a:endParaRPr>
          </a:p>
          <a:p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123829" y="2343154"/>
            <a:ext cx="8984615" cy="5715"/>
          </a:xfrm>
          <a:prstGeom prst="line">
            <a:avLst/>
          </a:prstGeom>
          <a:ln w="28575" cmpd="sng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23829" y="1509399"/>
            <a:ext cx="8984615" cy="5715"/>
          </a:xfrm>
          <a:prstGeom prst="line">
            <a:avLst/>
          </a:prstGeom>
          <a:ln w="28575" cmpd="sng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79404" y="2496189"/>
            <a:ext cx="55911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>
                <a:cs typeface="+mn-ea"/>
              </a:rPr>
              <a:t>     </a:t>
            </a:r>
            <a:r>
              <a:rPr sz="2400">
                <a:cs typeface="+mn-ea"/>
              </a:rPr>
              <a:t>新建幻灯片</a:t>
            </a:r>
            <a:r>
              <a:rPr lang="zh-CN" altLang="en-US" sz="2400">
                <a:cs typeface="+mn-ea"/>
              </a:rPr>
              <a:t>或者使用</a:t>
            </a:r>
            <a:r>
              <a:rPr lang="en-US" altLang="zh-CN" sz="2400">
                <a:cs typeface="+mn-ea"/>
              </a:rPr>
              <a:t>WPS</a:t>
            </a:r>
            <a:r>
              <a:rPr lang="zh-CN" altLang="en-US" sz="2400">
                <a:cs typeface="+mn-ea"/>
              </a:rPr>
              <a:t>预设模板</a:t>
            </a:r>
            <a:r>
              <a:rPr sz="2400">
                <a:cs typeface="+mn-ea"/>
              </a:rPr>
              <a:t>：</a:t>
            </a:r>
            <a:endParaRPr sz="2400">
              <a:cs typeface="+mn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64544" y="5161284"/>
            <a:ext cx="6180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2400">
                <a:cs typeface="+mn-ea"/>
              </a:rPr>
              <a:t>新建幻灯片母版：</a:t>
            </a:r>
          </a:p>
        </p:txBody>
      </p:sp>
      <p:sp>
        <p:nvSpPr>
          <p:cNvPr id="184" name=" 184"/>
          <p:cNvSpPr/>
          <p:nvPr/>
        </p:nvSpPr>
        <p:spPr>
          <a:xfrm>
            <a:off x="1414149" y="3425194"/>
            <a:ext cx="144145" cy="144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 184"/>
          <p:cNvSpPr/>
          <p:nvPr/>
        </p:nvSpPr>
        <p:spPr>
          <a:xfrm>
            <a:off x="1414149" y="5749294"/>
            <a:ext cx="144145" cy="144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45285" y="3297555"/>
            <a:ext cx="44196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>
                <a:cs typeface="+mn-ea"/>
                <a:sym typeface="+mn-ea"/>
              </a:rPr>
              <a:t>工具栏</a:t>
            </a:r>
            <a:r>
              <a:rPr lang="en-US" sz="2000">
                <a:cs typeface="+mn-ea"/>
                <a:sym typeface="+mn-ea"/>
              </a:rPr>
              <a:t>→</a:t>
            </a:r>
            <a:r>
              <a:rPr sz="2000">
                <a:cs typeface="+mn-ea"/>
                <a:sym typeface="+mn-ea"/>
                <a:hlinkClick r:id="rId2" action="ppaction://hlinkfile"/>
              </a:rPr>
              <a:t>开始</a:t>
            </a:r>
            <a:r>
              <a:rPr lang="en-US" sz="2000">
                <a:cs typeface="+mn-ea"/>
                <a:sym typeface="+mn-ea"/>
              </a:rPr>
              <a:t>/</a:t>
            </a:r>
            <a:r>
              <a:rPr lang="zh-CN" altLang="en-US" sz="2000">
                <a:cs typeface="+mn-ea"/>
                <a:sym typeface="+mn-ea"/>
                <a:hlinkClick r:id="rId3" action="ppaction://hlinkfile"/>
              </a:rPr>
              <a:t>插入</a:t>
            </a:r>
            <a:r>
              <a:rPr lang="en-US" altLang="zh-CN" sz="2000">
                <a:cs typeface="+mn-ea"/>
                <a:sym typeface="+mn-ea"/>
                <a:hlinkClick r:id="rId3" action="ppaction://hlinkfile"/>
              </a:rPr>
              <a:t>→</a:t>
            </a:r>
            <a:r>
              <a:rPr lang="zh-CN" altLang="en-US" sz="2000">
                <a:cs typeface="+mn-ea"/>
                <a:sym typeface="+mn-ea"/>
              </a:rPr>
              <a:t>点击</a:t>
            </a:r>
            <a:r>
              <a:rPr sz="2000">
                <a:cs typeface="+mn-ea"/>
                <a:sym typeface="+mn-ea"/>
              </a:rPr>
              <a:t>新建幻灯片</a:t>
            </a:r>
            <a:endParaRPr lang="zh-CN" altLang="en-US" sz="2000">
              <a:cs typeface="+mn-ea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645285" y="5621655"/>
            <a:ext cx="38214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>
                <a:latin typeface="+mn-ea"/>
                <a:ea typeface="+mn-ea"/>
                <a:cs typeface="+mn-ea"/>
                <a:sym typeface="+mn-ea"/>
              </a:rPr>
              <a:t>工具栏</a:t>
            </a:r>
            <a:r>
              <a:rPr lang="en-US" sz="2000">
                <a:latin typeface="+mn-ea"/>
                <a:ea typeface="+mn-ea"/>
                <a:cs typeface="+mn-ea"/>
                <a:sym typeface="+mn-ea"/>
              </a:rPr>
              <a:t>→</a:t>
            </a:r>
            <a:r>
              <a:rPr sz="2000">
                <a:latin typeface="+mn-ea"/>
                <a:ea typeface="+mn-ea"/>
                <a:cs typeface="+mn-ea"/>
                <a:sym typeface="+mn-ea"/>
              </a:rPr>
              <a:t>开始</a:t>
            </a:r>
            <a:r>
              <a:rPr lang="en-US" sz="2000">
                <a:latin typeface="+mn-ea"/>
                <a:ea typeface="+mn-ea"/>
                <a:cs typeface="+mn-ea"/>
                <a:sym typeface="+mn-ea"/>
              </a:rPr>
              <a:t>→</a:t>
            </a:r>
            <a:r>
              <a:rPr sz="2000">
                <a:latin typeface="+mn-ea"/>
                <a:ea typeface="+mn-ea"/>
                <a:cs typeface="+mn-ea"/>
                <a:sym typeface="+mn-ea"/>
              </a:rPr>
              <a:t>版式</a:t>
            </a:r>
            <a:r>
              <a:rPr lang="en-US" sz="2000">
                <a:latin typeface="+mn-ea"/>
                <a:ea typeface="+mn-ea"/>
                <a:cs typeface="+mn-ea"/>
                <a:sym typeface="+mn-ea"/>
              </a:rPr>
              <a:t>→</a:t>
            </a:r>
            <a:r>
              <a:rPr sz="2000">
                <a:latin typeface="+mn-ea"/>
                <a:ea typeface="+mn-ea"/>
                <a:cs typeface="+mn-ea"/>
                <a:sym typeface="+mn-ea"/>
                <a:hlinkClick r:id="rId4" action="ppaction://hlinkfile"/>
              </a:rPr>
              <a:t>母版</a:t>
            </a:r>
            <a:r>
              <a:rPr sz="2000">
                <a:latin typeface="+mn-ea"/>
                <a:ea typeface="+mn-ea"/>
                <a:cs typeface="+mn-ea"/>
                <a:sym typeface="+mn-ea"/>
              </a:rPr>
              <a:t>版式</a:t>
            </a:r>
            <a:endParaRPr lang="zh-CN" altLang="en-US" sz="2000">
              <a:latin typeface="+mn-ea"/>
              <a:ea typeface="+mn-ea"/>
              <a:cs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58284" y="2745105"/>
            <a:ext cx="1113155" cy="368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/>
              <a:t>整套模板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558284" y="3113405"/>
            <a:ext cx="1113155" cy="368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/>
              <a:t>单页模板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558284" y="3481705"/>
            <a:ext cx="1113155" cy="368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/>
              <a:t>本机版式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558284" y="3850005"/>
            <a:ext cx="1113155" cy="368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/>
              <a:t>我的模板</a:t>
            </a:r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5927090" y="2997200"/>
            <a:ext cx="516890" cy="51181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endCxn id="6" idx="1"/>
          </p:cNvCxnSpPr>
          <p:nvPr/>
        </p:nvCxnSpPr>
        <p:spPr>
          <a:xfrm flipV="1">
            <a:off x="5940429" y="3297559"/>
            <a:ext cx="617855" cy="21145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endCxn id="10" idx="1"/>
          </p:cNvCxnSpPr>
          <p:nvPr/>
        </p:nvCxnSpPr>
        <p:spPr>
          <a:xfrm>
            <a:off x="5967099" y="3509014"/>
            <a:ext cx="591185" cy="15684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5927090" y="3509010"/>
            <a:ext cx="504190" cy="50419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 184"/>
          <p:cNvSpPr/>
          <p:nvPr/>
        </p:nvSpPr>
        <p:spPr>
          <a:xfrm>
            <a:off x="1414149" y="3869059"/>
            <a:ext cx="144145" cy="144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645285" y="3819525"/>
            <a:ext cx="44196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cs typeface="+mn-ea"/>
                <a:sym typeface="+mn-ea"/>
              </a:rPr>
              <a:t>左侧幻灯片区</a:t>
            </a:r>
            <a:r>
              <a:rPr lang="en-US" altLang="zh-CN" sz="2000">
                <a:cs typeface="+mn-ea"/>
                <a:sym typeface="+mn-ea"/>
              </a:rPr>
              <a:t>→</a:t>
            </a:r>
            <a:r>
              <a:rPr lang="zh-CN" altLang="en-US" sz="2000">
                <a:cs typeface="+mn-ea"/>
                <a:sym typeface="+mn-ea"/>
              </a:rPr>
              <a:t>选中其中一个幻灯片右键</a:t>
            </a:r>
            <a:r>
              <a:rPr lang="en-US" altLang="zh-CN" sz="2000">
                <a:cs typeface="+mn-ea"/>
                <a:sym typeface="+mn-ea"/>
              </a:rPr>
              <a:t>→</a:t>
            </a:r>
            <a:r>
              <a:rPr lang="zh-CN" altLang="en-US" sz="2000">
                <a:cs typeface="+mn-ea"/>
                <a:sym typeface="+mn-ea"/>
              </a:rPr>
              <a:t>在下拉菜单中点击新建幻灯片（如是已经设计好的背景版：右键</a:t>
            </a:r>
            <a:r>
              <a:rPr lang="en-US" altLang="zh-CN" sz="2000">
                <a:cs typeface="+mn-ea"/>
                <a:sym typeface="+mn-ea"/>
              </a:rPr>
              <a:t>→</a:t>
            </a:r>
            <a:r>
              <a:rPr lang="zh-CN" altLang="en-US" sz="2000">
                <a:cs typeface="+mn-ea"/>
                <a:sym typeface="+mn-ea"/>
                <a:hlinkClick r:id="rId5" action="ppaction://hlinkfile"/>
              </a:rPr>
              <a:t>复制</a:t>
            </a:r>
            <a:r>
              <a:rPr lang="en-US" altLang="zh-CN" sz="2000">
                <a:cs typeface="+mn-ea"/>
                <a:sym typeface="+mn-ea"/>
              </a:rPr>
              <a:t>→</a:t>
            </a:r>
            <a:r>
              <a:rPr lang="zh-CN" altLang="en-US" sz="2000">
                <a:cs typeface="+mn-ea"/>
                <a:sym typeface="+mn-ea"/>
              </a:rPr>
              <a:t>粘贴，这样操作更为便捷。）</a:t>
            </a:r>
          </a:p>
        </p:txBody>
      </p:sp>
      <p:sp>
        <p:nvSpPr>
          <p:cNvPr id="32790" name="灯片编号占位符 3"/>
          <p:cNvSpPr txBox="1">
            <a:spLocks noGrp="1"/>
          </p:cNvSpPr>
          <p:nvPr/>
        </p:nvSpPr>
        <p:spPr>
          <a:xfrm>
            <a:off x="3610614" y="6341745"/>
            <a:ext cx="2289175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ctr" eaLnBrk="1" hangingPunct="1"/>
            <a:fld id="{9A0DB2DC-4C9A-4742-B13C-FB6460FD3503}" type="slidenum">
              <a:rPr lang="en-US" altLang="zh-CN" sz="1400" b="1" dirty="0"/>
              <a:pPr lvl="0" algn="ctr" eaLnBrk="1" hangingPunct="1"/>
              <a:t>8</a:t>
            </a:fld>
            <a:endParaRPr lang="en-US" altLang="zh-CN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1" animBg="1"/>
      <p:bldP spid="184" grpId="2" animBg="1"/>
      <p:bldP spid="184" grpId="3" animBg="1"/>
      <p:bldP spid="184" grpId="4" bldLvl="0" animBg="1"/>
      <p:bldP spid="11" grpId="0" animBg="1"/>
      <p:bldP spid="11" grpId="1" animBg="1"/>
      <p:bldP spid="11" grpId="2" animBg="1"/>
      <p:bldP spid="12" grpId="0"/>
      <p:bldP spid="12" grpId="1"/>
      <p:bldP spid="12" grpId="2"/>
      <p:bldP spid="12" grpId="3"/>
      <p:bldP spid="12" grpId="4"/>
      <p:bldP spid="12" grpId="5"/>
      <p:bldP spid="20" grpId="0"/>
      <p:bldP spid="20" grpId="1"/>
      <p:bldP spid="20" grpId="2"/>
      <p:bldP spid="20" grpId="3"/>
      <p:bldP spid="20" grpId="4"/>
      <p:bldP spid="20" grpId="5"/>
      <p:bldP spid="20" grpId="6"/>
      <p:bldP spid="20" grpId="7"/>
      <p:bldP spid="20" grpId="8"/>
      <p:bldP spid="20" grpId="9"/>
      <p:bldP spid="20" grpId="10"/>
      <p:bldP spid="20" grpId="11"/>
      <p:bldP spid="4" grpId="0" animBg="1"/>
      <p:bldP spid="6" grpId="0" animBg="1"/>
      <p:bldP spid="10" grpId="0" animBg="1"/>
      <p:bldP spid="15" grpId="0" animBg="1"/>
      <p:bldP spid="22" grpId="1" animBg="1"/>
      <p:bldP spid="22" grpId="2" animBg="1"/>
      <p:bldP spid="22" grpId="3" animBg="1"/>
      <p:bldP spid="22" grpId="4" bldLvl="0" animBg="1"/>
      <p:bldP spid="23" grpId="0"/>
      <p:bldP spid="23" grpId="1"/>
      <p:bldP spid="23" grpId="2"/>
      <p:bldP spid="23" grpId="3"/>
      <p:bldP spid="23" grpId="4"/>
      <p:bldP spid="23" grpId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03885" y="328934"/>
            <a:ext cx="7712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制作</a:t>
            </a:r>
            <a:r>
              <a:rPr lang="en-US" altLang="zh-CN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WPS</a:t>
            </a:r>
            <a:r>
              <a:rPr lang="zh-CN" alt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演示制作讲解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82320" y="1635129"/>
            <a:ext cx="470535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三、编辑幻灯片背景版</a:t>
            </a:r>
            <a:endParaRPr lang="en-US" altLang="zh-CN" sz="3200" dirty="0">
              <a:solidFill>
                <a:schemeClr val="tx2"/>
              </a:solidFill>
              <a:ea typeface="黑体" panose="02010609060101010101" pitchFamily="2" charset="-122"/>
              <a:cs typeface="+mn-ea"/>
            </a:endParaRPr>
          </a:p>
          <a:p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123829" y="2343154"/>
            <a:ext cx="8984615" cy="5715"/>
          </a:xfrm>
          <a:prstGeom prst="line">
            <a:avLst/>
          </a:prstGeom>
          <a:ln w="28575" cmpd="sng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23829" y="1509399"/>
            <a:ext cx="8984615" cy="5715"/>
          </a:xfrm>
          <a:prstGeom prst="line">
            <a:avLst/>
          </a:prstGeom>
          <a:ln w="28575" cmpd="sng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918210" y="2736854"/>
            <a:ext cx="725297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/>
              <a:t>       </a:t>
            </a:r>
            <a:r>
              <a:rPr lang="zh-CN" altLang="en-US" sz="2400"/>
              <a:t>背景版的设置决定了整套幻灯片文稿的风风格。所以这一步很重要。幻灯片的背景图片可以是我们自己提前搜集好的图片，也可以是</a:t>
            </a:r>
            <a:r>
              <a:rPr lang="en-US" altLang="zh-CN" sz="2400"/>
              <a:t>WPS</a:t>
            </a:r>
            <a:r>
              <a:rPr lang="zh-CN" altLang="en-US" sz="2400"/>
              <a:t>的在线图片，只要符合我们的构思设计都可以利用。</a:t>
            </a:r>
          </a:p>
        </p:txBody>
      </p:sp>
      <p:sp>
        <p:nvSpPr>
          <p:cNvPr id="32790" name="灯片编号占位符 3"/>
          <p:cNvSpPr txBox="1">
            <a:spLocks noGrp="1"/>
          </p:cNvSpPr>
          <p:nvPr/>
        </p:nvSpPr>
        <p:spPr>
          <a:xfrm>
            <a:off x="3610614" y="6341745"/>
            <a:ext cx="2289175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ctr" eaLnBrk="1" hangingPunct="1"/>
            <a:fld id="{9A0DB2DC-4C9A-4742-B13C-FB6460FD3503}" type="slidenum">
              <a:rPr lang="en-US" altLang="zh-CN" sz="1400" b="1" dirty="0"/>
              <a:pPr lvl="0" algn="ctr" eaLnBrk="1" hangingPunct="1"/>
              <a:t>9</a:t>
            </a:fld>
            <a:endParaRPr lang="en-US" altLang="zh-CN" sz="1400" b="1" dirty="0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01"/>
  <p:tag name="KSO_WM_UNIT_TYPE" val="l_i"/>
  <p:tag name="KSO_WM_UNIT_INDEX" val="1_1"/>
  <p:tag name="KSO_WM_UNIT_ID" val="313*l_i*1_1"/>
  <p:tag name="KSO_WM_UNIT_CLEAR" val="1"/>
  <p:tag name="KSO_WM_UNIT_LAYERLEVEL" val="1_1"/>
  <p:tag name="KSO_WM_BEAUTIFY_FLAG" val="#wm#"/>
  <p:tag name="KSO_WM_DIAGRAM_GROUP_CODE" val="l1-1"/>
  <p:tag name="KSO_WM_UNIT_FILL_FORE_SCHEMECOLOR_INDEX" val="14"/>
  <p:tag name="KSO_WM_UNI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01"/>
  <p:tag name="KSO_WM_UNIT_TYPE" val="l_i"/>
  <p:tag name="KSO_WM_UNIT_INDEX" val="1_2"/>
  <p:tag name="KSO_WM_UNIT_ID" val="313*l_i*1_2"/>
  <p:tag name="KSO_WM_UNIT_CLEAR" val="1"/>
  <p:tag name="KSO_WM_UNIT_LAYERLEVEL" val="1_1"/>
  <p:tag name="KSO_WM_BEAUTIFY_FLAG" val="#wm#"/>
  <p:tag name="KSO_WM_DIAGRAM_GROUP_CODE" val="l1-1"/>
  <p:tag name="KSO_WM_UNIT_FILL_FORE_SCHEMECOLOR_INDEX" val="14"/>
  <p:tag name="KSO_WM_UNI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UNIT_PRESET_TEXT_LEN" val="12"/>
  <p:tag name="KSO_WM_TEMPLATE_CATEGORY" val="diagram"/>
  <p:tag name="KSO_WM_TEMPLATE_INDEX" val="101"/>
  <p:tag name="KSO_WM_UNIT_TYPE" val="l_h_a"/>
  <p:tag name="KSO_WM_UNIT_INDEX" val="1_1_1"/>
  <p:tag name="KSO_WM_UNIT_ID" val="313*l_h_a*1_1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4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01"/>
  <p:tag name="KSO_WM_UNIT_TYPE" val="l_i"/>
  <p:tag name="KSO_WM_UNIT_INDEX" val="1_3"/>
  <p:tag name="KSO_WM_UNIT_ID" val="313*l_i*1_3"/>
  <p:tag name="KSO_WM_UNIT_CLEAR" val="1"/>
  <p:tag name="KSO_WM_UNIT_LAYERLEVEL" val="1_1"/>
  <p:tag name="KSO_WM_BEAUTIFY_FLAG" val="#wm#"/>
  <p:tag name="KSO_WM_DIAGRAM_GROUP_CODE" val="l1-1"/>
  <p:tag name="KSO_WM_UNIT_FILL_FORE_SCHEMECOLOR_INDEX" val="14"/>
  <p:tag name="KSO_WM_UNI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01"/>
  <p:tag name="KSO_WM_UNIT_TYPE" val="l_i"/>
  <p:tag name="KSO_WM_UNIT_INDEX" val="1_4"/>
  <p:tag name="KSO_WM_UNIT_ID" val="313*l_i*1_4"/>
  <p:tag name="KSO_WM_UNIT_CLEAR" val="1"/>
  <p:tag name="KSO_WM_UNIT_LAYERLEVEL" val="1_1"/>
  <p:tag name="KSO_WM_BEAUTIFY_FLAG" val="#wm#"/>
  <p:tag name="KSO_WM_DIAGRAM_GROUP_CODE" val="l1-1"/>
  <p:tag name="KSO_WM_UNIT_FILL_FORE_SCHEMECOLOR_INDEX" val="14"/>
  <p:tag name="KSO_WM_UNI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UNIT_PRESET_TEXT_LEN" val="12"/>
  <p:tag name="KSO_WM_TEMPLATE_CATEGORY" val="diagram"/>
  <p:tag name="KSO_WM_TEMPLATE_INDEX" val="101"/>
  <p:tag name="KSO_WM_UNIT_TYPE" val="l_h_a"/>
  <p:tag name="KSO_WM_UNIT_INDEX" val="1_2_1"/>
  <p:tag name="KSO_WM_UNIT_ID" val="313*l_h_a*1_2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4"/>
  <p:tag name="KSO_WM_BEAUTIFY_FLAG" val="#wm#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UNIT_PRESET_TEXT_LEN" val="12"/>
  <p:tag name="KSO_WM_TEMPLATE_CATEGORY" val="diagram"/>
  <p:tag name="KSO_WM_TEMPLATE_INDEX" val="101"/>
  <p:tag name="KSO_WM_UNIT_TYPE" val="l_h_a"/>
  <p:tag name="KSO_WM_UNIT_INDEX" val="1_2_1"/>
  <p:tag name="KSO_WM_UNIT_ID" val="313*l_h_a*1_2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4"/>
  <p:tag name="KSO_WM_BEAUTIFY_FLAG" val="#wm#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UNIT_PRESET_TEXT_LEN" val="12"/>
  <p:tag name="KSO_WM_TEMPLATE_CATEGORY" val="diagram"/>
  <p:tag name="KSO_WM_TEMPLATE_INDEX" val="101"/>
  <p:tag name="KSO_WM_UNIT_TYPE" val="l_h_a"/>
  <p:tag name="KSO_WM_UNIT_INDEX" val="1_2_1"/>
  <p:tag name="KSO_WM_UNIT_ID" val="313*l_h_a*1_2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4"/>
  <p:tag name="KSO_WM_BEAUTIFY_FLAG" val="#wm#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UNIT_PRESET_TEXT_LEN" val="12"/>
  <p:tag name="KSO_WM_TEMPLATE_CATEGORY" val="diagram"/>
  <p:tag name="KSO_WM_TEMPLATE_INDEX" val="101"/>
  <p:tag name="KSO_WM_UNIT_TYPE" val="l_h_a"/>
  <p:tag name="KSO_WM_UNIT_INDEX" val="1_2_1"/>
  <p:tag name="KSO_WM_UNIT_ID" val="313*l_h_a*1_2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4"/>
  <p:tag name="KSO_WM_BEAUTIFY_FLAG" val="#wm#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_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1452</Words>
  <Application>Microsoft Office PowerPoint</Application>
  <PresentationFormat>全屏显示(4:3)</PresentationFormat>
  <Paragraphs>181</Paragraphs>
  <Slides>30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32" baseType="lpstr">
      <vt:lpstr>默认设计模板</vt:lpstr>
      <vt:lpstr>默认设计模板_2</vt:lpstr>
      <vt:lpstr>幻灯片 1</vt:lpstr>
      <vt:lpstr>幻灯片 2</vt:lpstr>
      <vt:lpstr>界面简介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几个选中状态</vt:lpstr>
      <vt:lpstr>幻灯片排序</vt:lpstr>
      <vt:lpstr>播放演示文稿</vt:lpstr>
      <vt:lpstr>设置放映方式</vt:lpstr>
      <vt:lpstr>多媒体编辑</vt:lpstr>
      <vt:lpstr>幻灯片 29</vt:lpstr>
      <vt:lpstr>幻灯片 30</vt:lpstr>
    </vt:vector>
  </TitlesOfParts>
  <Company>www.ftpdown.com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169</cp:revision>
  <dcterms:created xsi:type="dcterms:W3CDTF">2011-03-20T06:54:00Z</dcterms:created>
  <dcterms:modified xsi:type="dcterms:W3CDTF">2018-12-18T00:22:37Z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