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0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FF3399"/>
    <a:srgbClr val="66FF33"/>
    <a:srgbClr val="FF33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7405B71-772E-4A29-889B-82B71843C10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96DD9-1EB0-4F54-AD35-AFC78514EDF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4D37D-8874-45A1-B4CD-47703BF28D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42486D1-1151-4F8F-B0B1-7FB4E52E177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67DA6-E0BB-4A6B-B975-0BA782FBF6F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3D8E-9B90-48C8-AC1A-6DD0BA7ECDE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5323728-D729-4942-868D-BA321BF7768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5E7B4-4C58-4A20-84F5-A27D22BFBE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EDE29-D7F7-41EA-B932-340F703E3FB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2362D-36CD-4933-B9F7-E28DD9C30AE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AB6D9-16F4-4E14-A4C4-F01BAAAC3F7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F17E5B-4EF6-49E9-A1D1-844AB22C100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09&#24180;\&#36920;&#32676;&#23567;&#23398;\bj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8313" y="836613"/>
            <a:ext cx="5183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zh-CN" altLang="zh-CN" sz="3500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67744" y="4724400"/>
            <a:ext cx="532859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600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奔</a:t>
            </a:r>
            <a:r>
              <a:rPr lang="zh-CN" altLang="en-US" sz="3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牛初级中学 教科室</a:t>
            </a:r>
            <a:endParaRPr lang="zh-CN" altLang="en-US" sz="3600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7343775" cy="1944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如 何 撰 写 教 学 反 思</a:t>
            </a:r>
          </a:p>
        </p:txBody>
      </p:sp>
      <p:pic>
        <p:nvPicPr>
          <p:cNvPr id="3081" name="bj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  <p:bldLst>
      <p:bldP spid="3077" grpId="0" build="p"/>
      <p:bldP spid="3078" grpId="0"/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557213"/>
            <a:ext cx="5627687" cy="1143000"/>
          </a:xfrm>
          <a:noFill/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rgbClr val="FF3300"/>
                </a:solidFill>
                <a:ea typeface="黑体" pitchFamily="2" charset="-122"/>
              </a:rPr>
              <a:t>三、教学反思写什么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03350" y="1484313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写成功之处</a:t>
            </a:r>
            <a:r>
              <a:rPr lang="zh-CN" altLang="en-US" sz="350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54150" y="2420938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400" b="1">
                <a:solidFill>
                  <a:srgbClr val="0000FF"/>
                </a:solidFill>
              </a:rPr>
              <a:t>2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写不足之处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03350" y="3357563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写教学机智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03350" y="4221163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写学生创新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03350" y="5084763"/>
            <a:ext cx="562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</a:t>
            </a:r>
            <a:r>
              <a:rPr lang="zh-CN" altLang="en-US" sz="3500" b="1">
                <a:solidFill>
                  <a:srgbClr val="0000FF"/>
                </a:solidFill>
                <a:ea typeface="黑体" pitchFamily="2" charset="-122"/>
              </a:rPr>
              <a:t>“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再教设计</a:t>
            </a:r>
            <a:r>
              <a:rPr lang="zh-CN" altLang="en-US" sz="3500" b="1">
                <a:solidFill>
                  <a:srgbClr val="0000FF"/>
                </a:solidFill>
                <a:ea typeface="黑体" pitchFamily="2" charset="-122"/>
              </a:rPr>
              <a:t>”</a:t>
            </a:r>
            <a:endParaRPr lang="zh-CN" altLang="en-US" sz="35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7" grpId="0"/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38" y="557213"/>
            <a:ext cx="5627687" cy="1143000"/>
          </a:xfrm>
          <a:noFill/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rgbClr val="FF3300"/>
                </a:solidFill>
                <a:ea typeface="黑体" pitchFamily="2" charset="-122"/>
              </a:rPr>
              <a:t>四、教学反思的意义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44538" y="1701800"/>
            <a:ext cx="7788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CN" sz="3500">
                <a:solidFill>
                  <a:schemeClr val="tx2"/>
                </a:solidFill>
              </a:rPr>
              <a:t>   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通过教学反思，教师能建立科学的、现代的教学理念，并将自己新的理念自觉转化为教学行动。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通过教学反思的研究，解决理论与实践脱节的问题，试图构建理论与实践相结合的桥梁。</a:t>
            </a:r>
            <a:r>
              <a:rPr lang="zh-CN" altLang="en-US" sz="350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188" y="1052513"/>
            <a:ext cx="7788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500">
                <a:solidFill>
                  <a:schemeClr val="tx2"/>
                </a:solidFill>
              </a:rPr>
              <a:t>   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提高教师的教学科研意识。 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整体推进教学质量的提高。 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5.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教学反思，不仅要求确立学生的主体性地位，更重要的是发挥教师的主导地位。</a:t>
            </a:r>
            <a:r>
              <a:rPr lang="zh-CN" altLang="en-US" sz="35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6564312" cy="1143000"/>
          </a:xfrm>
          <a:noFill/>
        </p:spPr>
        <p:txBody>
          <a:bodyPr/>
          <a:lstStyle/>
          <a:p>
            <a:pPr algn="l" eaLnBrk="1" hangingPunct="1"/>
            <a:r>
              <a:rPr lang="zh-CN" altLang="en-US" b="1" smtClean="0">
                <a:solidFill>
                  <a:srgbClr val="FF3300"/>
                </a:solidFill>
                <a:ea typeface="黑体" pitchFamily="2" charset="-122"/>
              </a:rPr>
              <a:t>五、写反思应注意的问题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58813" y="1989138"/>
            <a:ext cx="7788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500">
                <a:solidFill>
                  <a:schemeClr val="tx2"/>
                </a:solidFill>
                <a:ea typeface="楷体_GB2312" pitchFamily="49" charset="-122"/>
              </a:rPr>
              <a:t>       </a:t>
            </a:r>
            <a:r>
              <a:rPr lang="zh-CN" altLang="en-US" sz="3500" b="1">
                <a:solidFill>
                  <a:srgbClr val="0000FF"/>
                </a:solidFill>
                <a:ea typeface="黑体" pitchFamily="2" charset="-122"/>
              </a:rPr>
              <a:t>反思中要对问题出现的原因，解决问题的措施是否得当，今后出现的问题怎样处理，进行理性思考练习，防止就事论事，防止在事件中发牢骚，推责任，留有遗憾。</a:t>
            </a:r>
            <a:r>
              <a:rPr lang="zh-CN" altLang="en-US" sz="4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84225"/>
            <a:ext cx="5915025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FF"/>
                </a:solidFill>
                <a:ea typeface="隶书" pitchFamily="49" charset="-122"/>
              </a:rPr>
              <a:t>贵在及时，贵在坚持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450" y="199866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b="1">
                <a:ea typeface="隶书" pitchFamily="49" charset="-122"/>
              </a:rPr>
              <a:t>有话而长，无话则短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052638" y="335756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b="1">
                <a:solidFill>
                  <a:srgbClr val="FF3300"/>
                </a:solidFill>
                <a:ea typeface="隶书" pitchFamily="49" charset="-122"/>
              </a:rPr>
              <a:t>以写促思，以思促教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44800" y="4662488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b="1">
                <a:solidFill>
                  <a:srgbClr val="FF3399"/>
                </a:solidFill>
                <a:ea typeface="隶书" pitchFamily="49" charset="-122"/>
              </a:rPr>
              <a:t>集腋成裘，聚沙成塔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89" grpId="0"/>
      <p:bldP spid="163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8888" y="1412875"/>
            <a:ext cx="7200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440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44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教学反思是指相对独立的教学活动完成后，师生双方总结活动得失而写下的记录性评析性文字。</a:t>
            </a:r>
            <a:br>
              <a:rPr lang="zh-CN" altLang="en-US" sz="44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</a:br>
            <a:endParaRPr lang="zh-CN" altLang="en-US" sz="4400" b="1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87450" y="836613"/>
            <a:ext cx="72374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4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4400" b="1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教学反思就是研究自己如何教，自己如何学。教中学，学中教。</a:t>
            </a:r>
            <a:r>
              <a:rPr lang="zh-CN" altLang="en-US" sz="4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a585e901cb42f820738da5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639763"/>
            <a:ext cx="5926137" cy="1143000"/>
          </a:xfrm>
        </p:spPr>
        <p:txBody>
          <a:bodyPr/>
          <a:lstStyle/>
          <a:p>
            <a:pPr algn="l" eaLnBrk="1" hangingPunct="1"/>
            <a:r>
              <a:rPr lang="zh-CN" altLang="en-US" sz="3500" smtClean="0">
                <a:solidFill>
                  <a:srgbClr val="FF3399"/>
                </a:solidFill>
                <a:ea typeface="黑体" pitchFamily="2" charset="-122"/>
              </a:rPr>
              <a:t>一、教学反思的指导思想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03300" y="1719263"/>
            <a:ext cx="5926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500">
                <a:solidFill>
                  <a:srgbClr val="FF3399"/>
                </a:solidFill>
                <a:ea typeface="黑体" pitchFamily="2" charset="-122"/>
              </a:rPr>
              <a:t>二、写教学反思的基本方法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01713" y="2790825"/>
            <a:ext cx="5926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500">
                <a:solidFill>
                  <a:srgbClr val="FF3399"/>
                </a:solidFill>
                <a:ea typeface="黑体" pitchFamily="2" charset="-122"/>
              </a:rPr>
              <a:t>三、教学反思写什么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022350" y="3952875"/>
            <a:ext cx="5926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500">
                <a:solidFill>
                  <a:srgbClr val="FF3399"/>
                </a:solidFill>
                <a:ea typeface="黑体" pitchFamily="2" charset="-122"/>
              </a:rPr>
              <a:t>四、教学反思的意义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22350" y="5022850"/>
            <a:ext cx="5926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500">
                <a:solidFill>
                  <a:srgbClr val="FF3399"/>
                </a:solidFill>
                <a:ea typeface="黑体" pitchFamily="2" charset="-122"/>
              </a:rPr>
              <a:t>五、写反思应注意的问题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4000" smtClean="0">
                <a:solidFill>
                  <a:srgbClr val="FF3300"/>
                </a:solidFill>
                <a:ea typeface="黑体" pitchFamily="2" charset="-122"/>
              </a:rPr>
              <a:t>一、教学反思的指导思想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55638" y="2087563"/>
            <a:ext cx="79216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en-US" altLang="zh-CN" sz="35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写教学反思是回过头来审视自己已经完结的教学实践活动。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教学过程是一个漫长的复杂的实践过程。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endParaRPr lang="zh-CN" altLang="en-US" sz="35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2" name="Picture 4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5638" y="863600"/>
            <a:ext cx="792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en-US" altLang="zh-CN" sz="350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教学活动不是个体活动，而是一个综合化的群体活动 。</a:t>
            </a:r>
            <a:b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写教学反思，还必须运用科学的现代 化的教育教学思想作分析武器。</a:t>
            </a:r>
            <a:r>
              <a:rPr lang="zh-CN" altLang="en-US" sz="35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6491288" cy="1143000"/>
          </a:xfrm>
        </p:spPr>
        <p:txBody>
          <a:bodyPr/>
          <a:lstStyle/>
          <a:p>
            <a:pPr algn="l" eaLnBrk="1" hangingPunct="1"/>
            <a:r>
              <a:rPr lang="zh-CN" altLang="en-US" sz="4000" smtClean="0">
                <a:solidFill>
                  <a:srgbClr val="FF3300"/>
                </a:solidFill>
                <a:ea typeface="黑体" pitchFamily="2" charset="-122"/>
              </a:rPr>
              <a:t>二、写教学反思的基本方法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5475" y="1555750"/>
            <a:ext cx="47529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由点突破、引发思考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55650" y="2420938"/>
            <a:ext cx="78486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CN" sz="3500">
                <a:solidFill>
                  <a:schemeClr val="tx2"/>
                </a:solidFill>
              </a:rPr>
              <a:t>       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一是抓住教学活动中最关键的来研究；二是针对学生活动中所表现出来的最为薄弱的一点加以分析；三是教师就处理教材上的用力之点进行反思；四是从师生关系相互交流的热点上思考。</a:t>
            </a:r>
            <a:r>
              <a:rPr lang="zh-CN" altLang="en-US" sz="35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9938" y="1052513"/>
            <a:ext cx="51704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师生讨论，交流心得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1628775"/>
            <a:ext cx="7848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500" b="1">
                <a:solidFill>
                  <a:schemeClr val="tx2"/>
                </a:solidFill>
              </a:rPr>
              <a:t>       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写教学反思不是教师一个人的文字工作，而是完整的教学活动的延伸，牵扯到教师与学生的双边关系。</a:t>
            </a:r>
            <a:r>
              <a:rPr lang="zh-CN" altLang="en-US" sz="4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55650" y="4797425"/>
            <a:ext cx="51704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5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5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前后贯通，分析异同</a:t>
            </a:r>
            <a:r>
              <a:rPr lang="zh-CN" altLang="en-US" sz="4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04cde1106a810dec2ce79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5650" y="1052513"/>
            <a:ext cx="51704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综合归纳，整体考察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4213" y="2132013"/>
            <a:ext cx="78343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500" b="1">
                <a:solidFill>
                  <a:schemeClr val="tx2"/>
                </a:solidFill>
              </a:rPr>
              <a:t>       </a:t>
            </a:r>
            <a:r>
              <a:rPr lang="zh-CN" altLang="en-US" sz="35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教学反思所写的内容应该是相当广泛的，既可以对某一环节加以分析，也可以对一个教学活动中的多个环节进行分析。</a:t>
            </a:r>
            <a:r>
              <a:rPr lang="zh-CN" altLang="en-US" sz="44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452</Words>
  <Application>Microsoft Office PowerPoint</Application>
  <PresentationFormat>全屏显示(4:3)</PresentationFormat>
  <Paragraphs>35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Calibri</vt:lpstr>
      <vt:lpstr>黑体</vt:lpstr>
      <vt:lpstr>隶书</vt:lpstr>
      <vt:lpstr>楷体_GB2312</vt:lpstr>
      <vt:lpstr>跋涉</vt:lpstr>
      <vt:lpstr>幻灯片 1</vt:lpstr>
      <vt:lpstr>幻灯片 2</vt:lpstr>
      <vt:lpstr>幻灯片 3</vt:lpstr>
      <vt:lpstr>一、教学反思的指导思想</vt:lpstr>
      <vt:lpstr>一、教学反思的指导思想</vt:lpstr>
      <vt:lpstr>幻灯片 6</vt:lpstr>
      <vt:lpstr>二、写教学反思的基本方法</vt:lpstr>
      <vt:lpstr>幻灯片 8</vt:lpstr>
      <vt:lpstr>幻灯片 9</vt:lpstr>
      <vt:lpstr>三、教学反思写什么</vt:lpstr>
      <vt:lpstr>四、教学反思的意义</vt:lpstr>
      <vt:lpstr>幻灯片 12</vt:lpstr>
      <vt:lpstr>五、写反思应注意的问题</vt:lpstr>
      <vt:lpstr>贵在及时，贵在坚持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Microsoft</cp:lastModifiedBy>
  <cp:revision>24</cp:revision>
  <dcterms:created xsi:type="dcterms:W3CDTF">2009-06-17T11:14:05Z</dcterms:created>
  <dcterms:modified xsi:type="dcterms:W3CDTF">2018-12-26T07:33:28Z</dcterms:modified>
</cp:coreProperties>
</file>