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3"/>
    <p:sldMasterId id="2147483681" r:id="rId4"/>
    <p:sldMasterId id="2147483697" r:id="rId5"/>
    <p:sldMasterId id="2147483713" r:id="rId6"/>
    <p:sldMasterId id="2147483729" r:id="rId7"/>
    <p:sldMasterId id="2147483746" r:id="rId8"/>
  </p:sldMasterIdLst>
  <p:notesMasterIdLst>
    <p:notesMasterId r:id="rId10"/>
  </p:notesMasterIdLst>
  <p:sldIdLst>
    <p:sldId id="304" r:id="rId9"/>
    <p:sldId id="625" r:id="rId11"/>
    <p:sldId id="660" r:id="rId12"/>
    <p:sldId id="629" r:id="rId13"/>
    <p:sldId id="626" r:id="rId14"/>
    <p:sldId id="696" r:id="rId15"/>
    <p:sldId id="428" r:id="rId16"/>
    <p:sldId id="429" r:id="rId17"/>
    <p:sldId id="474" r:id="rId18"/>
    <p:sldId id="475" r:id="rId19"/>
    <p:sldId id="666" r:id="rId20"/>
    <p:sldId id="667" r:id="rId21"/>
    <p:sldId id="476" r:id="rId22"/>
    <p:sldId id="668" r:id="rId23"/>
    <p:sldId id="669" r:id="rId24"/>
    <p:sldId id="477" r:id="rId25"/>
    <p:sldId id="674" r:id="rId26"/>
    <p:sldId id="671" r:id="rId27"/>
    <p:sldId id="672" r:id="rId28"/>
    <p:sldId id="673" r:id="rId29"/>
    <p:sldId id="478" r:id="rId30"/>
    <p:sldId id="758" r:id="rId31"/>
    <p:sldId id="757" r:id="rId32"/>
    <p:sldId id="697" r:id="rId33"/>
    <p:sldId id="479" r:id="rId34"/>
    <p:sldId id="661" r:id="rId35"/>
    <p:sldId id="736" r:id="rId36"/>
    <p:sldId id="699" r:id="rId37"/>
    <p:sldId id="677" r:id="rId38"/>
    <p:sldId id="678" r:id="rId39"/>
    <p:sldId id="630" r:id="rId40"/>
    <p:sldId id="700" r:id="rId41"/>
    <p:sldId id="631" r:id="rId42"/>
    <p:sldId id="632" r:id="rId43"/>
    <p:sldId id="633" r:id="rId44"/>
    <p:sldId id="665" r:id="rId45"/>
    <p:sldId id="663" r:id="rId46"/>
    <p:sldId id="735" r:id="rId47"/>
    <p:sldId id="737" r:id="rId48"/>
    <p:sldId id="734" r:id="rId49"/>
    <p:sldId id="695" r:id="rId50"/>
    <p:sldId id="733" r:id="rId51"/>
    <p:sldId id="788" r:id="rId52"/>
    <p:sldId id="306" r:id="rId53"/>
  </p:sldIdLst>
  <p:sldSz cx="9144000" cy="51435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1919AA"/>
    <a:srgbClr val="DDF6FF"/>
    <a:srgbClr val="1B1B88"/>
    <a:srgbClr val="9A9ABF"/>
    <a:srgbClr val="CDCDDE"/>
    <a:srgbClr val="F4E90C"/>
    <a:srgbClr val="538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372"/>
    <p:restoredTop sz="81640"/>
  </p:normalViewPr>
  <p:slideViewPr>
    <p:cSldViewPr showGuides="1">
      <p:cViewPr varScale="1">
        <p:scale>
          <a:sx n="74" d="100"/>
          <a:sy n="74" d="100"/>
        </p:scale>
        <p:origin x="-1032" y="-96"/>
      </p:cViewPr>
      <p:guideLst>
        <p:guide orient="horz" pos="1614"/>
        <p:guide pos="2898"/>
      </p:guideLst>
    </p:cSldViewPr>
  </p:slideViewPr>
  <p:notesTextViewPr>
    <p:cViewPr>
      <p:scale>
        <a:sx n="100" d="100"/>
        <a:sy n="100" d="100"/>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91692B-51F3-4C18-B610-3E76A5DD95CB}" type="doc">
      <dgm:prSet loTypeId="urn:microsoft.com/office/officeart/2005/8/layout/radial6#1" loCatId="cycle" qsTypeId="urn:microsoft.com/office/officeart/2005/8/quickstyle/3d1#1" qsCatId="3D" csTypeId="urn:microsoft.com/office/officeart/2005/8/colors/accent2_2#1" csCatId="accent2" phldr="1"/>
      <dgm:spPr/>
      <dgm:t>
        <a:bodyPr/>
        <a:lstStyle/>
        <a:p>
          <a:endParaRPr lang="zh-CN" altLang="en-US"/>
        </a:p>
      </dgm:t>
    </dgm:pt>
    <dgm:pt modelId="{8C5EEE28-5A15-4D6F-B613-09F1A097464A}">
      <dgm:prSet phldrT="[文本]"/>
      <dgm:spPr/>
      <dgm:t>
        <a:bodyPr/>
        <a:lstStyle/>
        <a:p>
          <a:r>
            <a:rPr lang="zh-CN" altLang="en-US" dirty="0" smtClean="0"/>
            <a:t>教学资源</a:t>
          </a:r>
          <a:endParaRPr lang="zh-CN" altLang="en-US" dirty="0"/>
        </a:p>
      </dgm:t>
    </dgm:pt>
    <dgm:pt modelId="{F08C48CA-DDA7-49D0-8763-67DE90C9B5FE}" cxnId="{48E66BF1-34EF-416B-A09C-C683CA57354A}" type="parTrans">
      <dgm:prSet/>
      <dgm:spPr/>
      <dgm:t>
        <a:bodyPr/>
        <a:lstStyle/>
        <a:p>
          <a:endParaRPr lang="zh-CN" altLang="en-US"/>
        </a:p>
      </dgm:t>
    </dgm:pt>
    <dgm:pt modelId="{3BC70BF2-FFB4-4AE0-A53F-594D610D1CE3}" cxnId="{48E66BF1-34EF-416B-A09C-C683CA57354A}" type="sibTrans">
      <dgm:prSet/>
      <dgm:spPr/>
      <dgm:t>
        <a:bodyPr/>
        <a:lstStyle/>
        <a:p>
          <a:endParaRPr lang="zh-CN" altLang="en-US"/>
        </a:p>
      </dgm:t>
    </dgm:pt>
    <dgm:pt modelId="{DBD1C512-CF75-4FEE-BE27-971E0BB0E6C5}">
      <dgm:prSet phldrT="[文本]"/>
      <dgm:spPr/>
      <dgm:t>
        <a:bodyPr/>
        <a:lstStyle/>
        <a:p>
          <a:r>
            <a:rPr lang="zh-CN" altLang="en-US" b="1" dirty="0" smtClean="0"/>
            <a:t>课本</a:t>
          </a:r>
          <a:endParaRPr lang="zh-CN" altLang="en-US" b="1" dirty="0"/>
        </a:p>
      </dgm:t>
    </dgm:pt>
    <dgm:pt modelId="{7FE5831C-F2F4-46AF-B468-46CD8766D77D}" cxnId="{CE1DA1CD-570D-44F2-84F6-F3D4C8708431}" type="parTrans">
      <dgm:prSet/>
      <dgm:spPr/>
      <dgm:t>
        <a:bodyPr/>
        <a:lstStyle/>
        <a:p>
          <a:endParaRPr lang="zh-CN" altLang="en-US"/>
        </a:p>
      </dgm:t>
    </dgm:pt>
    <dgm:pt modelId="{532540EE-8560-4EE3-8188-B98F64878723}" cxnId="{CE1DA1CD-570D-44F2-84F6-F3D4C8708431}" type="sibTrans">
      <dgm:prSet/>
      <dgm:spPr/>
      <dgm:t>
        <a:bodyPr/>
        <a:lstStyle/>
        <a:p>
          <a:endParaRPr lang="zh-CN" altLang="en-US"/>
        </a:p>
      </dgm:t>
    </dgm:pt>
    <dgm:pt modelId="{7B41E8A5-7352-400B-93B7-D48AD8C62EF5}">
      <dgm:prSet phldrT="[文本]"/>
      <dgm:spPr/>
      <dgm:t>
        <a:bodyPr/>
        <a:lstStyle/>
        <a:p>
          <a:r>
            <a:rPr lang="zh-CN" altLang="en-US" b="1" dirty="0" smtClean="0"/>
            <a:t>教辅</a:t>
          </a:r>
          <a:endParaRPr lang="zh-CN" altLang="en-US" b="1" dirty="0"/>
        </a:p>
      </dgm:t>
    </dgm:pt>
    <dgm:pt modelId="{BDA12C49-1FCB-4CEE-8208-8AECAA582F34}" cxnId="{08F20B80-DE89-4FFC-8C53-877F86F0CE87}" type="parTrans">
      <dgm:prSet/>
      <dgm:spPr/>
      <dgm:t>
        <a:bodyPr/>
        <a:lstStyle/>
        <a:p>
          <a:endParaRPr lang="zh-CN" altLang="en-US"/>
        </a:p>
      </dgm:t>
    </dgm:pt>
    <dgm:pt modelId="{7937D203-42EC-4EE9-87DC-90D3FC3B2509}" cxnId="{08F20B80-DE89-4FFC-8C53-877F86F0CE87}" type="sibTrans">
      <dgm:prSet/>
      <dgm:spPr/>
      <dgm:t>
        <a:bodyPr/>
        <a:lstStyle/>
        <a:p>
          <a:endParaRPr lang="zh-CN" altLang="en-US"/>
        </a:p>
      </dgm:t>
    </dgm:pt>
    <dgm:pt modelId="{385182E4-B92A-41C8-ACDD-ACA7CD74533D}">
      <dgm:prSet phldrT="[文本]"/>
      <dgm:spPr/>
      <dgm:t>
        <a:bodyPr/>
        <a:lstStyle/>
        <a:p>
          <a:r>
            <a:rPr lang="zh-CN" altLang="en-US" b="1" dirty="0" smtClean="0"/>
            <a:t>考试说明</a:t>
          </a:r>
          <a:endParaRPr lang="zh-CN" altLang="en-US" b="1" dirty="0"/>
        </a:p>
      </dgm:t>
    </dgm:pt>
    <dgm:pt modelId="{7112C784-EF44-4B33-896B-3244AD51A7CE}" cxnId="{10F63A66-0F0F-4753-A240-C7CEA828A278}" type="parTrans">
      <dgm:prSet/>
      <dgm:spPr/>
      <dgm:t>
        <a:bodyPr/>
        <a:lstStyle/>
        <a:p>
          <a:endParaRPr lang="zh-CN" altLang="en-US"/>
        </a:p>
      </dgm:t>
    </dgm:pt>
    <dgm:pt modelId="{30385B96-1F73-4DB2-8BAC-AEC6F96A792E}" cxnId="{10F63A66-0F0F-4753-A240-C7CEA828A278}" type="sibTrans">
      <dgm:prSet/>
      <dgm:spPr/>
      <dgm:t>
        <a:bodyPr/>
        <a:lstStyle/>
        <a:p>
          <a:endParaRPr lang="zh-CN" altLang="en-US"/>
        </a:p>
      </dgm:t>
    </dgm:pt>
    <dgm:pt modelId="{4922C4C9-289B-4706-B70D-8F4790E74B44}">
      <dgm:prSet phldrT="[文本]"/>
      <dgm:spPr/>
      <dgm:t>
        <a:bodyPr/>
        <a:lstStyle/>
        <a:p>
          <a:r>
            <a:rPr lang="zh-CN" altLang="en-US" b="1" dirty="0" smtClean="0"/>
            <a:t>学案</a:t>
          </a:r>
          <a:endParaRPr lang="zh-CN" altLang="en-US" b="1" dirty="0"/>
        </a:p>
      </dgm:t>
    </dgm:pt>
    <dgm:pt modelId="{3175A118-5C2D-4DEC-A183-4E91F4E25C34}" cxnId="{94659276-06AE-4A69-8F45-692E66B43C15}" type="parTrans">
      <dgm:prSet/>
      <dgm:spPr/>
      <dgm:t>
        <a:bodyPr/>
        <a:lstStyle/>
        <a:p>
          <a:endParaRPr lang="zh-CN" altLang="en-US"/>
        </a:p>
      </dgm:t>
    </dgm:pt>
    <dgm:pt modelId="{1C7832BF-B37F-4FE1-9E8E-AB9040B4C1C5}" cxnId="{94659276-06AE-4A69-8F45-692E66B43C15}" type="sibTrans">
      <dgm:prSet/>
      <dgm:spPr/>
      <dgm:t>
        <a:bodyPr/>
        <a:lstStyle/>
        <a:p>
          <a:endParaRPr lang="zh-CN" altLang="en-US"/>
        </a:p>
      </dgm:t>
    </dgm:pt>
    <dgm:pt modelId="{A36645B7-8892-4725-8989-42ED2280E6A9}">
      <dgm:prSet/>
      <dgm:spPr/>
      <dgm:t>
        <a:bodyPr/>
        <a:lstStyle/>
        <a:p>
          <a:endParaRPr lang="zh-CN" altLang="en-US"/>
        </a:p>
      </dgm:t>
    </dgm:pt>
    <dgm:pt modelId="{A70CB346-2627-4297-A696-B115B7DC2B42}" cxnId="{D2958589-AE9E-46EB-B96A-974347FA2137}" type="parTrans">
      <dgm:prSet/>
      <dgm:spPr/>
      <dgm:t>
        <a:bodyPr/>
        <a:lstStyle/>
        <a:p>
          <a:endParaRPr lang="zh-CN" altLang="en-US"/>
        </a:p>
      </dgm:t>
    </dgm:pt>
    <dgm:pt modelId="{E9D9892C-E061-4536-A549-7A70D8ADF185}" cxnId="{D2958589-AE9E-46EB-B96A-974347FA2137}" type="sibTrans">
      <dgm:prSet/>
      <dgm:spPr/>
      <dgm:t>
        <a:bodyPr/>
        <a:lstStyle/>
        <a:p>
          <a:endParaRPr lang="zh-CN" altLang="en-US"/>
        </a:p>
      </dgm:t>
    </dgm:pt>
    <dgm:pt modelId="{828B7407-DA8D-49F9-8903-F536B249B381}">
      <dgm:prSet/>
      <dgm:spPr/>
      <dgm:t>
        <a:bodyPr/>
        <a:lstStyle/>
        <a:p>
          <a:endParaRPr lang="zh-CN" altLang="en-US"/>
        </a:p>
      </dgm:t>
    </dgm:pt>
    <dgm:pt modelId="{0FAA845B-F65F-44E4-8B29-A83BD2E7E9EF}" cxnId="{E11651FF-39BF-4970-A22D-03F0AC1DA2B7}" type="parTrans">
      <dgm:prSet/>
      <dgm:spPr/>
      <dgm:t>
        <a:bodyPr/>
        <a:lstStyle/>
        <a:p>
          <a:endParaRPr lang="zh-CN" altLang="en-US"/>
        </a:p>
      </dgm:t>
    </dgm:pt>
    <dgm:pt modelId="{2942E023-DB28-426E-8CC0-4E3CEB04BA05}" cxnId="{E11651FF-39BF-4970-A22D-03F0AC1DA2B7}" type="sibTrans">
      <dgm:prSet/>
      <dgm:spPr/>
      <dgm:t>
        <a:bodyPr/>
        <a:lstStyle/>
        <a:p>
          <a:endParaRPr lang="zh-CN" altLang="en-US"/>
        </a:p>
      </dgm:t>
    </dgm:pt>
    <dgm:pt modelId="{524A7FC8-03B0-48CA-BD97-0CEB98797417}" type="pres">
      <dgm:prSet presAssocID="{7091692B-51F3-4C18-B610-3E76A5DD95CB}" presName="Name0" presStyleCnt="0">
        <dgm:presLayoutVars>
          <dgm:chMax val="1"/>
          <dgm:dir/>
          <dgm:animLvl val="ctr"/>
          <dgm:resizeHandles val="exact"/>
        </dgm:presLayoutVars>
      </dgm:prSet>
      <dgm:spPr/>
      <dgm:t>
        <a:bodyPr/>
        <a:lstStyle/>
        <a:p>
          <a:endParaRPr lang="zh-CN" altLang="en-US"/>
        </a:p>
      </dgm:t>
    </dgm:pt>
    <dgm:pt modelId="{3D3E03E4-CC3C-4063-92B2-B384869C668C}" type="pres">
      <dgm:prSet presAssocID="{8C5EEE28-5A15-4D6F-B613-09F1A097464A}" presName="centerShape" presStyleLbl="node0" presStyleIdx="0" presStyleCnt="1"/>
      <dgm:spPr/>
      <dgm:t>
        <a:bodyPr/>
        <a:lstStyle/>
        <a:p>
          <a:endParaRPr lang="zh-CN" altLang="en-US"/>
        </a:p>
      </dgm:t>
    </dgm:pt>
    <dgm:pt modelId="{E862D306-57DD-4679-92C2-146E63A994BE}" type="pres">
      <dgm:prSet presAssocID="{DBD1C512-CF75-4FEE-BE27-971E0BB0E6C5}" presName="node" presStyleLbl="node1" presStyleIdx="0" presStyleCnt="4">
        <dgm:presLayoutVars>
          <dgm:bulletEnabled val="1"/>
        </dgm:presLayoutVars>
      </dgm:prSet>
      <dgm:spPr/>
      <dgm:t>
        <a:bodyPr/>
        <a:lstStyle/>
        <a:p>
          <a:endParaRPr lang="zh-CN" altLang="en-US"/>
        </a:p>
      </dgm:t>
    </dgm:pt>
    <dgm:pt modelId="{B94DD385-1857-4A6A-9B52-5D501CBBB020}" type="pres">
      <dgm:prSet presAssocID="{DBD1C512-CF75-4FEE-BE27-971E0BB0E6C5}" presName="dummy" presStyleCnt="0"/>
      <dgm:spPr/>
    </dgm:pt>
    <dgm:pt modelId="{CFA35CB3-C9CD-42EE-A811-8FDDFF9A2B2C}" type="pres">
      <dgm:prSet presAssocID="{532540EE-8560-4EE3-8188-B98F64878723}" presName="sibTrans" presStyleLbl="sibTrans2D1" presStyleIdx="0" presStyleCnt="4"/>
      <dgm:spPr/>
      <dgm:t>
        <a:bodyPr/>
        <a:lstStyle/>
        <a:p>
          <a:endParaRPr lang="zh-CN" altLang="en-US"/>
        </a:p>
      </dgm:t>
    </dgm:pt>
    <dgm:pt modelId="{DB645D8D-6367-4583-8F96-9DE4DEBDBB90}" type="pres">
      <dgm:prSet presAssocID="{7B41E8A5-7352-400B-93B7-D48AD8C62EF5}" presName="node" presStyleLbl="node1" presStyleIdx="1" presStyleCnt="4" custScaleX="122000" custScaleY="129096">
        <dgm:presLayoutVars>
          <dgm:bulletEnabled val="1"/>
        </dgm:presLayoutVars>
      </dgm:prSet>
      <dgm:spPr/>
      <dgm:t>
        <a:bodyPr/>
        <a:lstStyle/>
        <a:p>
          <a:endParaRPr lang="zh-CN" altLang="en-US"/>
        </a:p>
      </dgm:t>
    </dgm:pt>
    <dgm:pt modelId="{B45F4489-E817-4177-911C-1D3ECFCEEAAC}" type="pres">
      <dgm:prSet presAssocID="{7B41E8A5-7352-400B-93B7-D48AD8C62EF5}" presName="dummy" presStyleCnt="0"/>
      <dgm:spPr/>
    </dgm:pt>
    <dgm:pt modelId="{25AFF909-ADBE-41A8-956C-66F93D148777}" type="pres">
      <dgm:prSet presAssocID="{7937D203-42EC-4EE9-87DC-90D3FC3B2509}" presName="sibTrans" presStyleLbl="sibTrans2D1" presStyleIdx="1" presStyleCnt="4"/>
      <dgm:spPr/>
      <dgm:t>
        <a:bodyPr/>
        <a:lstStyle/>
        <a:p>
          <a:endParaRPr lang="zh-CN" altLang="en-US"/>
        </a:p>
      </dgm:t>
    </dgm:pt>
    <dgm:pt modelId="{DA6F9103-AD87-40F7-A019-24454A47C12C}" type="pres">
      <dgm:prSet presAssocID="{385182E4-B92A-41C8-ACDD-ACA7CD74533D}" presName="node" presStyleLbl="node1" presStyleIdx="2" presStyleCnt="4">
        <dgm:presLayoutVars>
          <dgm:bulletEnabled val="1"/>
        </dgm:presLayoutVars>
      </dgm:prSet>
      <dgm:spPr/>
      <dgm:t>
        <a:bodyPr/>
        <a:lstStyle/>
        <a:p>
          <a:endParaRPr lang="zh-CN" altLang="en-US"/>
        </a:p>
      </dgm:t>
    </dgm:pt>
    <dgm:pt modelId="{BE20ECC3-D41C-416C-92AF-C74CA24BC9D4}" type="pres">
      <dgm:prSet presAssocID="{385182E4-B92A-41C8-ACDD-ACA7CD74533D}" presName="dummy" presStyleCnt="0"/>
      <dgm:spPr/>
    </dgm:pt>
    <dgm:pt modelId="{E4F63DDF-1360-43E7-B27B-88E79EEB01AC}" type="pres">
      <dgm:prSet presAssocID="{30385B96-1F73-4DB2-8BAC-AEC6F96A792E}" presName="sibTrans" presStyleLbl="sibTrans2D1" presStyleIdx="2" presStyleCnt="4"/>
      <dgm:spPr/>
      <dgm:t>
        <a:bodyPr/>
        <a:lstStyle/>
        <a:p>
          <a:endParaRPr lang="zh-CN" altLang="en-US"/>
        </a:p>
      </dgm:t>
    </dgm:pt>
    <dgm:pt modelId="{D8856D38-FD02-4587-A012-56421868D90D}" type="pres">
      <dgm:prSet presAssocID="{4922C4C9-289B-4706-B70D-8F4790E74B44}" presName="node" presStyleLbl="node1" presStyleIdx="3" presStyleCnt="4" custScaleX="121096" custScaleY="112959">
        <dgm:presLayoutVars>
          <dgm:bulletEnabled val="1"/>
        </dgm:presLayoutVars>
      </dgm:prSet>
      <dgm:spPr/>
      <dgm:t>
        <a:bodyPr/>
        <a:lstStyle/>
        <a:p>
          <a:endParaRPr lang="zh-CN" altLang="en-US"/>
        </a:p>
      </dgm:t>
    </dgm:pt>
    <dgm:pt modelId="{C92EEA95-B27E-4AFC-8875-34523FA24FB5}" type="pres">
      <dgm:prSet presAssocID="{4922C4C9-289B-4706-B70D-8F4790E74B44}" presName="dummy" presStyleCnt="0"/>
      <dgm:spPr/>
    </dgm:pt>
    <dgm:pt modelId="{EFA5FC34-B2D0-4B94-8BC7-066166B59BBC}" type="pres">
      <dgm:prSet presAssocID="{1C7832BF-B37F-4FE1-9E8E-AB9040B4C1C5}" presName="sibTrans" presStyleLbl="sibTrans2D1" presStyleIdx="3" presStyleCnt="4" custScaleX="97975"/>
      <dgm:spPr/>
      <dgm:t>
        <a:bodyPr/>
        <a:lstStyle/>
        <a:p>
          <a:endParaRPr lang="zh-CN" altLang="en-US"/>
        </a:p>
      </dgm:t>
    </dgm:pt>
  </dgm:ptLst>
  <dgm:cxnLst>
    <dgm:cxn modelId="{5D74BCE6-CC63-4DDF-B388-3145B27984BB}" type="presOf" srcId="{30385B96-1F73-4DB2-8BAC-AEC6F96A792E}" destId="{E4F63DDF-1360-43E7-B27B-88E79EEB01AC}" srcOrd="0" destOrd="0" presId="urn:microsoft.com/office/officeart/2005/8/layout/radial6#1"/>
    <dgm:cxn modelId="{2780CE2D-DFD0-476A-8993-B54D8850EE4C}" type="presOf" srcId="{7B41E8A5-7352-400B-93B7-D48AD8C62EF5}" destId="{DB645D8D-6367-4583-8F96-9DE4DEBDBB90}" srcOrd="0" destOrd="0" presId="urn:microsoft.com/office/officeart/2005/8/layout/radial6#1"/>
    <dgm:cxn modelId="{E73AD92B-7A1B-4AE2-A52D-45C6D68B4199}" type="presOf" srcId="{532540EE-8560-4EE3-8188-B98F64878723}" destId="{CFA35CB3-C9CD-42EE-A811-8FDDFF9A2B2C}" srcOrd="0" destOrd="0" presId="urn:microsoft.com/office/officeart/2005/8/layout/radial6#1"/>
    <dgm:cxn modelId="{E11651FF-39BF-4970-A22D-03F0AC1DA2B7}" srcId="{7091692B-51F3-4C18-B610-3E76A5DD95CB}" destId="{828B7407-DA8D-49F9-8903-F536B249B381}" srcOrd="2" destOrd="0" parTransId="{0FAA845B-F65F-44E4-8B29-A83BD2E7E9EF}" sibTransId="{2942E023-DB28-426E-8CC0-4E3CEB04BA05}"/>
    <dgm:cxn modelId="{4BF69008-B034-45F0-96CB-253236958FF0}" type="presOf" srcId="{DBD1C512-CF75-4FEE-BE27-971E0BB0E6C5}" destId="{E862D306-57DD-4679-92C2-146E63A994BE}" srcOrd="0" destOrd="0" presId="urn:microsoft.com/office/officeart/2005/8/layout/radial6#1"/>
    <dgm:cxn modelId="{08F20B80-DE89-4FFC-8C53-877F86F0CE87}" srcId="{8C5EEE28-5A15-4D6F-B613-09F1A097464A}" destId="{7B41E8A5-7352-400B-93B7-D48AD8C62EF5}" srcOrd="1" destOrd="0" parTransId="{BDA12C49-1FCB-4CEE-8208-8AECAA582F34}" sibTransId="{7937D203-42EC-4EE9-87DC-90D3FC3B2509}"/>
    <dgm:cxn modelId="{10F63A66-0F0F-4753-A240-C7CEA828A278}" srcId="{8C5EEE28-5A15-4D6F-B613-09F1A097464A}" destId="{385182E4-B92A-41C8-ACDD-ACA7CD74533D}" srcOrd="2" destOrd="0" parTransId="{7112C784-EF44-4B33-896B-3244AD51A7CE}" sibTransId="{30385B96-1F73-4DB2-8BAC-AEC6F96A792E}"/>
    <dgm:cxn modelId="{C1BEF286-2179-46D1-BF57-2FC7B319B2B3}" type="presOf" srcId="{7937D203-42EC-4EE9-87DC-90D3FC3B2509}" destId="{25AFF909-ADBE-41A8-956C-66F93D148777}" srcOrd="0" destOrd="0" presId="urn:microsoft.com/office/officeart/2005/8/layout/radial6#1"/>
    <dgm:cxn modelId="{48E66BF1-34EF-416B-A09C-C683CA57354A}" srcId="{7091692B-51F3-4C18-B610-3E76A5DD95CB}" destId="{8C5EEE28-5A15-4D6F-B613-09F1A097464A}" srcOrd="0" destOrd="0" parTransId="{F08C48CA-DDA7-49D0-8763-67DE90C9B5FE}" sibTransId="{3BC70BF2-FFB4-4AE0-A53F-594D610D1CE3}"/>
    <dgm:cxn modelId="{FD598342-0A3B-48E8-99CB-76DC7E762A81}" type="presOf" srcId="{385182E4-B92A-41C8-ACDD-ACA7CD74533D}" destId="{DA6F9103-AD87-40F7-A019-24454A47C12C}" srcOrd="0" destOrd="0" presId="urn:microsoft.com/office/officeart/2005/8/layout/radial6#1"/>
    <dgm:cxn modelId="{CE1DA1CD-570D-44F2-84F6-F3D4C8708431}" srcId="{8C5EEE28-5A15-4D6F-B613-09F1A097464A}" destId="{DBD1C512-CF75-4FEE-BE27-971E0BB0E6C5}" srcOrd="0" destOrd="0" parTransId="{7FE5831C-F2F4-46AF-B468-46CD8766D77D}" sibTransId="{532540EE-8560-4EE3-8188-B98F64878723}"/>
    <dgm:cxn modelId="{D7A88286-B5BD-44CB-A527-C0DE1A033B97}" type="presOf" srcId="{4922C4C9-289B-4706-B70D-8F4790E74B44}" destId="{D8856D38-FD02-4587-A012-56421868D90D}" srcOrd="0" destOrd="0" presId="urn:microsoft.com/office/officeart/2005/8/layout/radial6#1"/>
    <dgm:cxn modelId="{111C1288-3F2F-4E26-8528-CD2524CD2C15}" type="presOf" srcId="{8C5EEE28-5A15-4D6F-B613-09F1A097464A}" destId="{3D3E03E4-CC3C-4063-92B2-B384869C668C}" srcOrd="0" destOrd="0" presId="urn:microsoft.com/office/officeart/2005/8/layout/radial6#1"/>
    <dgm:cxn modelId="{D2958589-AE9E-46EB-B96A-974347FA2137}" srcId="{7091692B-51F3-4C18-B610-3E76A5DD95CB}" destId="{A36645B7-8892-4725-8989-42ED2280E6A9}" srcOrd="1" destOrd="0" parTransId="{A70CB346-2627-4297-A696-B115B7DC2B42}" sibTransId="{E9D9892C-E061-4536-A549-7A70D8ADF185}"/>
    <dgm:cxn modelId="{94659276-06AE-4A69-8F45-692E66B43C15}" srcId="{8C5EEE28-5A15-4D6F-B613-09F1A097464A}" destId="{4922C4C9-289B-4706-B70D-8F4790E74B44}" srcOrd="3" destOrd="0" parTransId="{3175A118-5C2D-4DEC-A183-4E91F4E25C34}" sibTransId="{1C7832BF-B37F-4FE1-9E8E-AB9040B4C1C5}"/>
    <dgm:cxn modelId="{3FBCE21C-8F36-48D8-AABA-6CE22FC03B73}" type="presOf" srcId="{7091692B-51F3-4C18-B610-3E76A5DD95CB}" destId="{524A7FC8-03B0-48CA-BD97-0CEB98797417}" srcOrd="0" destOrd="0" presId="urn:microsoft.com/office/officeart/2005/8/layout/radial6#1"/>
    <dgm:cxn modelId="{7565583E-1DDC-4DD2-AECC-7A3ACE93C350}" type="presOf" srcId="{1C7832BF-B37F-4FE1-9E8E-AB9040B4C1C5}" destId="{EFA5FC34-B2D0-4B94-8BC7-066166B59BBC}" srcOrd="0" destOrd="0" presId="urn:microsoft.com/office/officeart/2005/8/layout/radial6#1"/>
    <dgm:cxn modelId="{50496E85-5B73-4C13-9FD1-816CDB679F93}" type="presParOf" srcId="{524A7FC8-03B0-48CA-BD97-0CEB98797417}" destId="{3D3E03E4-CC3C-4063-92B2-B384869C668C}" srcOrd="0" destOrd="0" presId="urn:microsoft.com/office/officeart/2005/8/layout/radial6#1"/>
    <dgm:cxn modelId="{5CD74120-4602-499E-B198-135C9CA0641F}" type="presParOf" srcId="{524A7FC8-03B0-48CA-BD97-0CEB98797417}" destId="{E862D306-57DD-4679-92C2-146E63A994BE}" srcOrd="1" destOrd="0" presId="urn:microsoft.com/office/officeart/2005/8/layout/radial6#1"/>
    <dgm:cxn modelId="{8F924CC0-724D-42D8-8F1A-026F230E06CD}" type="presParOf" srcId="{524A7FC8-03B0-48CA-BD97-0CEB98797417}" destId="{B94DD385-1857-4A6A-9B52-5D501CBBB020}" srcOrd="2" destOrd="0" presId="urn:microsoft.com/office/officeart/2005/8/layout/radial6#1"/>
    <dgm:cxn modelId="{33BBB94A-99EC-4432-830E-6D48E7688C92}" type="presParOf" srcId="{524A7FC8-03B0-48CA-BD97-0CEB98797417}" destId="{CFA35CB3-C9CD-42EE-A811-8FDDFF9A2B2C}" srcOrd="3" destOrd="0" presId="urn:microsoft.com/office/officeart/2005/8/layout/radial6#1"/>
    <dgm:cxn modelId="{2D56E76F-979C-4D44-83BB-023B9174E7E5}" type="presParOf" srcId="{524A7FC8-03B0-48CA-BD97-0CEB98797417}" destId="{DB645D8D-6367-4583-8F96-9DE4DEBDBB90}" srcOrd="4" destOrd="0" presId="urn:microsoft.com/office/officeart/2005/8/layout/radial6#1"/>
    <dgm:cxn modelId="{BBEEB990-FB1A-4FF0-B9FD-06E56E87130C}" type="presParOf" srcId="{524A7FC8-03B0-48CA-BD97-0CEB98797417}" destId="{B45F4489-E817-4177-911C-1D3ECFCEEAAC}" srcOrd="5" destOrd="0" presId="urn:microsoft.com/office/officeart/2005/8/layout/radial6#1"/>
    <dgm:cxn modelId="{F3F05A7C-88C1-4C9A-B0B6-85B3A2B5C8C1}" type="presParOf" srcId="{524A7FC8-03B0-48CA-BD97-0CEB98797417}" destId="{25AFF909-ADBE-41A8-956C-66F93D148777}" srcOrd="6" destOrd="0" presId="urn:microsoft.com/office/officeart/2005/8/layout/radial6#1"/>
    <dgm:cxn modelId="{EEB95205-69D7-4F53-A1C0-7FF0F08670E7}" type="presParOf" srcId="{524A7FC8-03B0-48CA-BD97-0CEB98797417}" destId="{DA6F9103-AD87-40F7-A019-24454A47C12C}" srcOrd="7" destOrd="0" presId="urn:microsoft.com/office/officeart/2005/8/layout/radial6#1"/>
    <dgm:cxn modelId="{6BDA35B2-26AE-499D-8D0F-7354DA2FE33C}" type="presParOf" srcId="{524A7FC8-03B0-48CA-BD97-0CEB98797417}" destId="{BE20ECC3-D41C-416C-92AF-C74CA24BC9D4}" srcOrd="8" destOrd="0" presId="urn:microsoft.com/office/officeart/2005/8/layout/radial6#1"/>
    <dgm:cxn modelId="{E8BD61BE-BC49-4E77-B219-77F8A89E170C}" type="presParOf" srcId="{524A7FC8-03B0-48CA-BD97-0CEB98797417}" destId="{E4F63DDF-1360-43E7-B27B-88E79EEB01AC}" srcOrd="9" destOrd="0" presId="urn:microsoft.com/office/officeart/2005/8/layout/radial6#1"/>
    <dgm:cxn modelId="{82E1AEAB-61A4-4B1F-BA22-9EDFFDB079BF}" type="presParOf" srcId="{524A7FC8-03B0-48CA-BD97-0CEB98797417}" destId="{D8856D38-FD02-4587-A012-56421868D90D}" srcOrd="10" destOrd="0" presId="urn:microsoft.com/office/officeart/2005/8/layout/radial6#1"/>
    <dgm:cxn modelId="{082F91AC-87DF-4E3A-B573-F2517022D4A9}" type="presParOf" srcId="{524A7FC8-03B0-48CA-BD97-0CEB98797417}" destId="{C92EEA95-B27E-4AFC-8875-34523FA24FB5}" srcOrd="11" destOrd="0" presId="urn:microsoft.com/office/officeart/2005/8/layout/radial6#1"/>
    <dgm:cxn modelId="{DD31AD14-AB0A-4B4F-8326-FE8D56AB7CE6}" type="presParOf" srcId="{524A7FC8-03B0-48CA-BD97-0CEB98797417}" destId="{EFA5FC34-B2D0-4B94-8BC7-066166B59BBC}" srcOrd="12" destOrd="0" presId="urn:microsoft.com/office/officeart/2005/8/layout/radial6#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6AD0A-E8AA-4022-AD5D-54A659DBDBC8}" type="doc">
      <dgm:prSet loTypeId="list" loCatId="list" qsTypeId="urn:microsoft.com/office/officeart/2005/8/quickstyle/simple1" qsCatId="simple" csTypeId="urn:microsoft.com/office/officeart/2005/8/colors/accent2_5" csCatId="colorful" phldr="1"/>
      <dgm:spPr/>
      <dgm:t>
        <a:bodyPr/>
        <a:lstStyle/>
        <a:p>
          <a:endParaRPr lang="zh-CN" altLang="en-US"/>
        </a:p>
      </dgm:t>
    </dgm:pt>
    <dgm:pt modelId="{EC94FCE9-3AA3-47AB-81C5-9855ACFBAAE0}">
      <dgm:prSet phldrT="[文本]" phldr="0" custT="0"/>
      <dgm:spPr/>
      <dgm:t>
        <a:bodyPr vert="horz" wrap="square"/>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a:lnSpc>
              <a:spcPct val="100000"/>
            </a:lnSpc>
            <a:spcBef>
              <a:spcPct val="0"/>
            </a:spcBef>
            <a:spcAft>
              <a:spcPct val="35000"/>
            </a:spcAft>
          </a:pPr>
          <a:r>
            <a:rPr lang="zh-CN" altLang="zh-CN" b="1" dirty="0">
              <a:effectLst>
                <a:outerShdw blurRad="38100" dist="38100" dir="2700000" algn="tl">
                  <a:srgbClr val="000000">
                    <a:alpha val="43137"/>
                  </a:srgbClr>
                </a:outerShdw>
              </a:effectLst>
            </a:rPr>
            <a:t>记叙式</a:t>
          </a:r>
          <a:endParaRPr lang="zh-CN" altLang="zh-CN" b="1" dirty="0">
            <a:effectLst>
              <a:outerShdw blurRad="38100" dist="38100" dir="2700000" algn="tl">
                <a:srgbClr val="000000">
                  <a:alpha val="43137"/>
                </a:srgbClr>
              </a:outerShdw>
            </a:effectLst>
          </a:endParaRPr>
        </a:p>
      </dgm:t>
    </dgm:pt>
    <dgm:pt modelId="{85F177AC-2DBF-4DC1-89A1-09B646113B11}" cxnId="{B37CF002-F0C3-4E70-8615-ED4CF14FB922}" type="parTrans">
      <dgm:prSet/>
      <dgm:spPr/>
      <dgm:t>
        <a:bodyPr/>
        <a:lstStyle/>
        <a:p>
          <a:endParaRPr lang="zh-CN" altLang="en-US"/>
        </a:p>
      </dgm:t>
    </dgm:pt>
    <dgm:pt modelId="{D2690C4B-3027-41FF-9E9C-620ABAFF07AB}" cxnId="{B37CF002-F0C3-4E70-8615-ED4CF14FB922}" type="sibTrans">
      <dgm:prSet/>
      <dgm:spPr/>
      <dgm:t>
        <a:bodyPr/>
        <a:lstStyle/>
        <a:p>
          <a:endParaRPr lang="zh-CN" altLang="en-US"/>
        </a:p>
      </dgm:t>
    </dgm:pt>
    <dgm:pt modelId="{FF51B80F-E06E-400A-A298-E3BB392D8B69}">
      <dgm:prSet phldrT="[文本]" phldr="0" custT="0"/>
      <dgm:spPr/>
      <dgm:t>
        <a:bodyPr vert="horz" wrap="square"/>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a:lnSpc>
              <a:spcPct val="100000"/>
            </a:lnSpc>
            <a:spcBef>
              <a:spcPct val="0"/>
            </a:spcBef>
            <a:spcAft>
              <a:spcPct val="35000"/>
            </a:spcAft>
          </a:pPr>
          <a:r>
            <a:rPr lang="zh-CN" altLang="en-US" b="1" dirty="0">
              <a:effectLst>
                <a:outerShdw blurRad="38100" dist="38100" dir="2700000" algn="tl">
                  <a:srgbClr val="000000">
                    <a:alpha val="43137"/>
                  </a:srgbClr>
                </a:outerShdw>
              </a:effectLst>
            </a:rPr>
            <a:t>表格式</a:t>
          </a:r>
          <a:endParaRPr lang="zh-CN" altLang="en-US" b="1" dirty="0">
            <a:effectLst>
              <a:outerShdw blurRad="38100" dist="38100" dir="2700000" algn="tl">
                <a:srgbClr val="000000">
                  <a:alpha val="43137"/>
                </a:srgbClr>
              </a:outerShdw>
            </a:effectLst>
          </a:endParaRPr>
        </a:p>
      </dgm:t>
    </dgm:pt>
    <dgm:pt modelId="{B142A41E-3ED5-49C4-BD64-335EFCD082C8}" cxnId="{51E71115-0878-4E93-A1E6-97867DF2026D}" type="parTrans">
      <dgm:prSet/>
      <dgm:spPr/>
      <dgm:t>
        <a:bodyPr/>
        <a:lstStyle/>
        <a:p>
          <a:endParaRPr lang="zh-CN" altLang="en-US"/>
        </a:p>
      </dgm:t>
    </dgm:pt>
    <dgm:pt modelId="{64AD17CA-FB92-4CDE-AD2B-A477E5B6A215}" cxnId="{51E71115-0878-4E93-A1E6-97867DF2026D}" type="sibTrans">
      <dgm:prSet/>
      <dgm:spPr/>
      <dgm:t>
        <a:bodyPr/>
        <a:lstStyle/>
        <a:p>
          <a:endParaRPr lang="zh-CN" altLang="en-US"/>
        </a:p>
      </dgm:t>
    </dgm:pt>
    <dgm:pt modelId="{F3924985-2794-40DE-9E87-54DF49AA4B32}">
      <dgm:prSet phldrT="[文本]" phldr="0" custT="0"/>
      <dgm:spPr/>
      <dgm:t>
        <a:bodyPr vert="horz" wrap="square"/>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a:lnSpc>
              <a:spcPct val="100000"/>
            </a:lnSpc>
            <a:spcBef>
              <a:spcPct val="0"/>
            </a:spcBef>
            <a:spcAft>
              <a:spcPct val="35000"/>
            </a:spcAft>
          </a:pPr>
          <a:r>
            <a:rPr lang="zh-CN" altLang="en-US" b="1" dirty="0">
              <a:effectLst>
                <a:outerShdw blurRad="38100" dist="38100" dir="2700000" algn="tl">
                  <a:srgbClr val="000000">
                    <a:alpha val="43137"/>
                  </a:srgbClr>
                </a:outerShdw>
              </a:effectLst>
            </a:rPr>
            <a:t>框架式</a:t>
          </a:r>
          <a:endParaRPr lang="zh-CN" altLang="en-US" b="1" dirty="0">
            <a:effectLst>
              <a:outerShdw blurRad="38100" dist="38100" dir="2700000" algn="tl">
                <a:srgbClr val="000000">
                  <a:alpha val="43137"/>
                </a:srgbClr>
              </a:outerShdw>
            </a:effectLst>
          </a:endParaRPr>
        </a:p>
      </dgm:t>
    </dgm:pt>
    <dgm:pt modelId="{5752489C-64EE-4D22-AC14-FF15A30A561A}" cxnId="{2E77C003-337E-46FE-8E25-4FCD3B6D1319}" type="parTrans">
      <dgm:prSet/>
      <dgm:spPr/>
      <dgm:t>
        <a:bodyPr/>
        <a:lstStyle/>
        <a:p>
          <a:endParaRPr lang="zh-CN" altLang="en-US"/>
        </a:p>
      </dgm:t>
    </dgm:pt>
    <dgm:pt modelId="{28D8EA71-FCB3-4A84-B80B-6F8F68FCFA82}" cxnId="{2E77C003-337E-46FE-8E25-4FCD3B6D1319}" type="sibTrans">
      <dgm:prSet/>
      <dgm:spPr/>
      <dgm:t>
        <a:bodyPr/>
        <a:lstStyle/>
        <a:p>
          <a:endParaRPr lang="zh-CN" altLang="en-US"/>
        </a:p>
      </dgm:t>
    </dgm:pt>
    <dgm:pt modelId="{966099D9-2D3F-4A29-9CC5-91B0F8D29C52}">
      <dgm:prSet phldrT="[文本]" phldr="0" custT="0"/>
      <dgm:spPr/>
      <dgm:t>
        <a:bodyPr vert="horz" wrap="square"/>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a:lnSpc>
              <a:spcPct val="100000"/>
            </a:lnSpc>
            <a:spcBef>
              <a:spcPct val="0"/>
            </a:spcBef>
            <a:spcAft>
              <a:spcPct val="35000"/>
            </a:spcAft>
          </a:pPr>
          <a:r>
            <a:rPr lang="zh-CN" altLang="en-US" dirty="0"/>
            <a:t>卡片式</a:t>
          </a:r>
          <a:endParaRPr lang="zh-CN" altLang="en-US" dirty="0"/>
        </a:p>
      </dgm:t>
    </dgm:pt>
    <dgm:pt modelId="{0D095C1D-722F-4022-8DA0-35065A2EE21D}" cxnId="{2B4217A0-8590-40A9-91D3-600D5622B1B8}" type="parTrans">
      <dgm:prSet/>
      <dgm:spPr/>
      <dgm:t>
        <a:bodyPr/>
        <a:lstStyle/>
        <a:p>
          <a:endParaRPr lang="zh-CN" altLang="en-US"/>
        </a:p>
      </dgm:t>
    </dgm:pt>
    <dgm:pt modelId="{2EA5BAAE-8314-41DF-9A60-65D6F5F59BB4}" cxnId="{2B4217A0-8590-40A9-91D3-600D5622B1B8}" type="sibTrans">
      <dgm:prSet/>
      <dgm:spPr/>
      <dgm:t>
        <a:bodyPr/>
        <a:lstStyle/>
        <a:p>
          <a:endParaRPr lang="zh-CN" altLang="en-US"/>
        </a:p>
      </dgm:t>
    </dgm:pt>
    <dgm:pt modelId="{7B0FA09C-64F0-4865-AB61-5918F1EC9CD2}">
      <dgm:prSet phldrT="[文本]" phldr="0" custT="0"/>
      <dgm:spPr/>
      <dgm:t>
        <a:bodyPr vert="horz" wrap="square"/>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a:lnSpc>
              <a:spcPct val="100000"/>
            </a:lnSpc>
            <a:spcBef>
              <a:spcPct val="0"/>
            </a:spcBef>
            <a:spcAft>
              <a:spcPct val="35000"/>
            </a:spcAft>
          </a:pPr>
          <a:r>
            <a:rPr lang="zh-CN" altLang="en-US" dirty="0"/>
            <a:t>线条式</a:t>
          </a:r>
          <a:endParaRPr lang="zh-CN" altLang="en-US" dirty="0"/>
        </a:p>
      </dgm:t>
    </dgm:pt>
    <dgm:pt modelId="{D9EB6E3E-E29B-4706-B6A9-0697EFBA874D}" cxnId="{1F531574-FEB2-446B-9D74-63FA8757D0B5}" type="parTrans">
      <dgm:prSet/>
      <dgm:spPr/>
      <dgm:t>
        <a:bodyPr/>
        <a:lstStyle/>
        <a:p>
          <a:endParaRPr lang="zh-CN" altLang="en-US"/>
        </a:p>
      </dgm:t>
    </dgm:pt>
    <dgm:pt modelId="{A59C0924-BC5E-4D79-A0CA-1961339123AE}" cxnId="{1F531574-FEB2-446B-9D74-63FA8757D0B5}" type="sibTrans">
      <dgm:prSet/>
      <dgm:spPr/>
      <dgm:t>
        <a:bodyPr/>
        <a:lstStyle/>
        <a:p>
          <a:endParaRPr lang="zh-CN" altLang="en-US"/>
        </a:p>
      </dgm:t>
    </dgm:pt>
    <dgm:pt modelId="{08F1D022-E9FE-4304-9CD7-95E27518BC5D}" type="pres">
      <dgm:prSet presAssocID="{7E96AD0A-E8AA-4022-AD5D-54A659DBDBC8}" presName="diagram" presStyleCnt="0">
        <dgm:presLayoutVars>
          <dgm:dir/>
          <dgm:resizeHandles val="exact"/>
        </dgm:presLayoutVars>
      </dgm:prSet>
      <dgm:spPr/>
    </dgm:pt>
    <dgm:pt modelId="{49B54380-A6FA-4851-BD3F-A6105BF4B39F}" type="pres">
      <dgm:prSet presAssocID="{EC94FCE9-3AA3-47AB-81C5-9855ACFBAAE0}" presName="node" presStyleLbl="node1" presStyleIdx="0" presStyleCnt="5">
        <dgm:presLayoutVars>
          <dgm:bulletEnabled val="1"/>
        </dgm:presLayoutVars>
      </dgm:prSet>
      <dgm:spPr/>
      <dgm:t>
        <a:bodyPr/>
        <a:lstStyle/>
        <a:p>
          <a:endParaRPr lang="zh-CN" altLang="en-US"/>
        </a:p>
      </dgm:t>
    </dgm:pt>
    <dgm:pt modelId="{009A1235-0531-4029-9E12-064188BCE6AF}" type="pres">
      <dgm:prSet presAssocID="{D2690C4B-3027-41FF-9E9C-620ABAFF07AB}" presName="sibTrans" presStyleCnt="0"/>
      <dgm:spPr/>
    </dgm:pt>
    <dgm:pt modelId="{2596FBB3-A347-4681-8674-A9B87DE18D04}" type="pres">
      <dgm:prSet presAssocID="{FF51B80F-E06E-400A-A298-E3BB392D8B69}" presName="node" presStyleLbl="node1" presStyleIdx="1" presStyleCnt="5">
        <dgm:presLayoutVars>
          <dgm:bulletEnabled val="1"/>
        </dgm:presLayoutVars>
      </dgm:prSet>
      <dgm:spPr/>
      <dgm:t>
        <a:bodyPr/>
        <a:lstStyle/>
        <a:p>
          <a:endParaRPr lang="zh-CN" altLang="en-US"/>
        </a:p>
      </dgm:t>
    </dgm:pt>
    <dgm:pt modelId="{36BDCBA3-EC37-418B-B194-991B8202D219}" type="pres">
      <dgm:prSet presAssocID="{64AD17CA-FB92-4CDE-AD2B-A477E5B6A215}" presName="sibTrans" presStyleCnt="0"/>
      <dgm:spPr/>
    </dgm:pt>
    <dgm:pt modelId="{82E85A09-F232-4F03-9B86-4A12584694B9}" type="pres">
      <dgm:prSet presAssocID="{F3924985-2794-40DE-9E87-54DF49AA4B32}" presName="node" presStyleLbl="node1" presStyleIdx="2" presStyleCnt="5">
        <dgm:presLayoutVars>
          <dgm:bulletEnabled val="1"/>
        </dgm:presLayoutVars>
      </dgm:prSet>
      <dgm:spPr/>
      <dgm:t>
        <a:bodyPr/>
        <a:lstStyle/>
        <a:p>
          <a:endParaRPr lang="zh-CN" altLang="en-US"/>
        </a:p>
      </dgm:t>
    </dgm:pt>
    <dgm:pt modelId="{D73F95F3-755F-411D-B2BF-58B8D41A4A95}" type="pres">
      <dgm:prSet presAssocID="{28D8EA71-FCB3-4A84-B80B-6F8F68FCFA82}" presName="sibTrans" presStyleCnt="0"/>
      <dgm:spPr/>
    </dgm:pt>
    <dgm:pt modelId="{7C307AB9-D005-401C-8A70-BC5D1BB26072}" type="pres">
      <dgm:prSet presAssocID="{966099D9-2D3F-4A29-9CC5-91B0F8D29C52}" presName="node" presStyleLbl="node1" presStyleIdx="3" presStyleCnt="5">
        <dgm:presLayoutVars>
          <dgm:bulletEnabled val="1"/>
        </dgm:presLayoutVars>
      </dgm:prSet>
      <dgm:spPr/>
      <dgm:t>
        <a:bodyPr/>
        <a:lstStyle/>
        <a:p>
          <a:endParaRPr lang="zh-CN" altLang="en-US"/>
        </a:p>
      </dgm:t>
    </dgm:pt>
    <dgm:pt modelId="{D5EA082D-CA1D-42BD-A297-B164B63435E8}" type="pres">
      <dgm:prSet presAssocID="{2EA5BAAE-8314-41DF-9A60-65D6F5F59BB4}" presName="sibTrans" presStyleCnt="0"/>
      <dgm:spPr/>
    </dgm:pt>
    <dgm:pt modelId="{D494C410-F0A3-4142-91EF-546C6B4D5678}" type="pres">
      <dgm:prSet presAssocID="{7B0FA09C-64F0-4865-AB61-5918F1EC9CD2}" presName="node" presStyleLbl="node1" presStyleIdx="4" presStyleCnt="5">
        <dgm:presLayoutVars>
          <dgm:bulletEnabled val="1"/>
        </dgm:presLayoutVars>
      </dgm:prSet>
      <dgm:spPr/>
      <dgm:t>
        <a:bodyPr/>
        <a:lstStyle/>
        <a:p>
          <a:endParaRPr lang="zh-CN" altLang="en-US"/>
        </a:p>
      </dgm:t>
    </dgm:pt>
  </dgm:ptLst>
  <dgm:cxnLst>
    <dgm:cxn modelId="{B37CF002-F0C3-4E70-8615-ED4CF14FB922}" srcId="{7E96AD0A-E8AA-4022-AD5D-54A659DBDBC8}" destId="{EC94FCE9-3AA3-47AB-81C5-9855ACFBAAE0}" srcOrd="0" destOrd="0" parTransId="{85F177AC-2DBF-4DC1-89A1-09B646113B11}" sibTransId="{D2690C4B-3027-41FF-9E9C-620ABAFF07AB}"/>
    <dgm:cxn modelId="{51E71115-0878-4E93-A1E6-97867DF2026D}" srcId="{7E96AD0A-E8AA-4022-AD5D-54A659DBDBC8}" destId="{FF51B80F-E06E-400A-A298-E3BB392D8B69}" srcOrd="1" destOrd="0" parTransId="{B142A41E-3ED5-49C4-BD64-335EFCD082C8}" sibTransId="{64AD17CA-FB92-4CDE-AD2B-A477E5B6A215}"/>
    <dgm:cxn modelId="{2E77C003-337E-46FE-8E25-4FCD3B6D1319}" srcId="{7E96AD0A-E8AA-4022-AD5D-54A659DBDBC8}" destId="{F3924985-2794-40DE-9E87-54DF49AA4B32}" srcOrd="2" destOrd="0" parTransId="{5752489C-64EE-4D22-AC14-FF15A30A561A}" sibTransId="{28D8EA71-FCB3-4A84-B80B-6F8F68FCFA82}"/>
    <dgm:cxn modelId="{2B4217A0-8590-40A9-91D3-600D5622B1B8}" srcId="{7E96AD0A-E8AA-4022-AD5D-54A659DBDBC8}" destId="{966099D9-2D3F-4A29-9CC5-91B0F8D29C52}" srcOrd="3" destOrd="0" parTransId="{0D095C1D-722F-4022-8DA0-35065A2EE21D}" sibTransId="{2EA5BAAE-8314-41DF-9A60-65D6F5F59BB4}"/>
    <dgm:cxn modelId="{1F531574-FEB2-446B-9D74-63FA8757D0B5}" srcId="{7E96AD0A-E8AA-4022-AD5D-54A659DBDBC8}" destId="{7B0FA09C-64F0-4865-AB61-5918F1EC9CD2}" srcOrd="4" destOrd="0" parTransId="{D9EB6E3E-E29B-4706-B6A9-0697EFBA874D}" sibTransId="{A59C0924-BC5E-4D79-A0CA-1961339123AE}"/>
    <dgm:cxn modelId="{D89598FD-8090-49EB-B387-172ADC8C5752}" type="presOf" srcId="{7E96AD0A-E8AA-4022-AD5D-54A659DBDBC8}" destId="{08F1D022-E9FE-4304-9CD7-95E27518BC5D}" srcOrd="0" destOrd="0" presId="urn:microsoft.com/office/officeart/2005/8/layout/default"/>
    <dgm:cxn modelId="{9C84D0F6-8CF9-476C-A4AE-D06D28AD980B}" type="presParOf" srcId="{08F1D022-E9FE-4304-9CD7-95E27518BC5D}" destId="{49B54380-A6FA-4851-BD3F-A6105BF4B39F}" srcOrd="0" destOrd="0" presId="urn:microsoft.com/office/officeart/2005/8/layout/default"/>
    <dgm:cxn modelId="{E5DCF7C5-1ECE-4F27-BED7-A0C7CCC9BDC6}" type="presOf" srcId="{EC94FCE9-3AA3-47AB-81C5-9855ACFBAAE0}" destId="{49B54380-A6FA-4851-BD3F-A6105BF4B39F}" srcOrd="0" destOrd="0" presId="urn:microsoft.com/office/officeart/2005/8/layout/default"/>
    <dgm:cxn modelId="{9FE5107B-92DD-4568-88FA-FD0F117E21CA}" type="presParOf" srcId="{08F1D022-E9FE-4304-9CD7-95E27518BC5D}" destId="{009A1235-0531-4029-9E12-064188BCE6AF}" srcOrd="1" destOrd="0" presId="urn:microsoft.com/office/officeart/2005/8/layout/default"/>
    <dgm:cxn modelId="{074E3571-5184-4501-8975-A8603AC86DC3}" type="presParOf" srcId="{08F1D022-E9FE-4304-9CD7-95E27518BC5D}" destId="{2596FBB3-A347-4681-8674-A9B87DE18D04}" srcOrd="2" destOrd="0" presId="urn:microsoft.com/office/officeart/2005/8/layout/default"/>
    <dgm:cxn modelId="{0BA6A581-8FC4-43C9-AC85-FF12D37AB33F}" type="presOf" srcId="{FF51B80F-E06E-400A-A298-E3BB392D8B69}" destId="{2596FBB3-A347-4681-8674-A9B87DE18D04}" srcOrd="0" destOrd="0" presId="urn:microsoft.com/office/officeart/2005/8/layout/default"/>
    <dgm:cxn modelId="{696C9893-A984-4B9E-B6DC-6F70ACE9038E}" type="presParOf" srcId="{08F1D022-E9FE-4304-9CD7-95E27518BC5D}" destId="{36BDCBA3-EC37-418B-B194-991B8202D219}" srcOrd="3" destOrd="0" presId="urn:microsoft.com/office/officeart/2005/8/layout/default"/>
    <dgm:cxn modelId="{BD61EC4F-510E-4AD1-BD82-AF16C4815378}" type="presParOf" srcId="{08F1D022-E9FE-4304-9CD7-95E27518BC5D}" destId="{82E85A09-F232-4F03-9B86-4A12584694B9}" srcOrd="4" destOrd="0" presId="urn:microsoft.com/office/officeart/2005/8/layout/default"/>
    <dgm:cxn modelId="{8F4ADDB1-951D-406F-B2C7-8BFDC982435F}" type="presOf" srcId="{F3924985-2794-40DE-9E87-54DF49AA4B32}" destId="{82E85A09-F232-4F03-9B86-4A12584694B9}" srcOrd="0" destOrd="0" presId="urn:microsoft.com/office/officeart/2005/8/layout/default"/>
    <dgm:cxn modelId="{38F4D086-6C69-40DE-9050-A42CCB5D7328}" type="presParOf" srcId="{08F1D022-E9FE-4304-9CD7-95E27518BC5D}" destId="{D73F95F3-755F-411D-B2BF-58B8D41A4A95}" srcOrd="5" destOrd="0" presId="urn:microsoft.com/office/officeart/2005/8/layout/default"/>
    <dgm:cxn modelId="{C4422536-E758-4278-90E3-672F4CA1A34D}" type="presParOf" srcId="{08F1D022-E9FE-4304-9CD7-95E27518BC5D}" destId="{7C307AB9-D005-401C-8A70-BC5D1BB26072}" srcOrd="6" destOrd="0" presId="urn:microsoft.com/office/officeart/2005/8/layout/default"/>
    <dgm:cxn modelId="{A83B3F3F-B547-4772-A251-1CDCF47EF357}" type="presOf" srcId="{966099D9-2D3F-4A29-9CC5-91B0F8D29C52}" destId="{7C307AB9-D005-401C-8A70-BC5D1BB26072}" srcOrd="0" destOrd="0" presId="urn:microsoft.com/office/officeart/2005/8/layout/default"/>
    <dgm:cxn modelId="{5656D520-D0DE-40AE-8AC7-5C225C38D9CB}" type="presParOf" srcId="{08F1D022-E9FE-4304-9CD7-95E27518BC5D}" destId="{D5EA082D-CA1D-42BD-A297-B164B63435E8}" srcOrd="7" destOrd="0" presId="urn:microsoft.com/office/officeart/2005/8/layout/default"/>
    <dgm:cxn modelId="{4DE5D394-7C01-4E89-BF03-117686715FA2}" type="presParOf" srcId="{08F1D022-E9FE-4304-9CD7-95E27518BC5D}" destId="{D494C410-F0A3-4142-91EF-546C6B4D5678}" srcOrd="8" destOrd="0" presId="urn:microsoft.com/office/officeart/2005/8/layout/default"/>
    <dgm:cxn modelId="{8E9A6A01-9A86-4498-A8BA-F849426E8125}" type="presOf" srcId="{7B0FA09C-64F0-4865-AB61-5918F1EC9CD2}" destId="{D494C410-F0A3-4142-91EF-546C6B4D5678}" srcOrd="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5FC34-B2D0-4B94-8BC7-066166B59BBC}">
      <dsp:nvSpPr>
        <dsp:cNvPr id="0" name=""/>
        <dsp:cNvSpPr/>
      </dsp:nvSpPr>
      <dsp:spPr>
        <a:xfrm>
          <a:off x="2313492" y="415309"/>
          <a:ext cx="2713594" cy="2769680"/>
        </a:xfrm>
        <a:prstGeom prst="blockArc">
          <a:avLst>
            <a:gd name="adj1" fmla="val 10800000"/>
            <a:gd name="adj2" fmla="val 16200000"/>
            <a:gd name="adj3" fmla="val 464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4F63DDF-1360-43E7-B27B-88E79EEB01AC}">
      <dsp:nvSpPr>
        <dsp:cNvPr id="0" name=""/>
        <dsp:cNvSpPr/>
      </dsp:nvSpPr>
      <dsp:spPr>
        <a:xfrm>
          <a:off x="2285449" y="415309"/>
          <a:ext cx="2769680" cy="2769680"/>
        </a:xfrm>
        <a:prstGeom prst="blockArc">
          <a:avLst>
            <a:gd name="adj1" fmla="val 5400000"/>
            <a:gd name="adj2" fmla="val 10800000"/>
            <a:gd name="adj3" fmla="val 464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AFF909-ADBE-41A8-956C-66F93D148777}">
      <dsp:nvSpPr>
        <dsp:cNvPr id="0" name=""/>
        <dsp:cNvSpPr/>
      </dsp:nvSpPr>
      <dsp:spPr>
        <a:xfrm>
          <a:off x="2285449" y="415309"/>
          <a:ext cx="2769680" cy="2769680"/>
        </a:xfrm>
        <a:prstGeom prst="blockArc">
          <a:avLst>
            <a:gd name="adj1" fmla="val 0"/>
            <a:gd name="adj2" fmla="val 5400000"/>
            <a:gd name="adj3" fmla="val 464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FA35CB3-C9CD-42EE-A811-8FDDFF9A2B2C}">
      <dsp:nvSpPr>
        <dsp:cNvPr id="0" name=""/>
        <dsp:cNvSpPr/>
      </dsp:nvSpPr>
      <dsp:spPr>
        <a:xfrm>
          <a:off x="2285449" y="415309"/>
          <a:ext cx="2769680" cy="2769680"/>
        </a:xfrm>
        <a:prstGeom prst="blockArc">
          <a:avLst>
            <a:gd name="adj1" fmla="val 16200000"/>
            <a:gd name="adj2" fmla="val 0"/>
            <a:gd name="adj3" fmla="val 464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D3E03E4-CC3C-4063-92B2-B384869C668C}">
      <dsp:nvSpPr>
        <dsp:cNvPr id="0" name=""/>
        <dsp:cNvSpPr/>
      </dsp:nvSpPr>
      <dsp:spPr>
        <a:xfrm>
          <a:off x="3032836" y="1162696"/>
          <a:ext cx="1274907" cy="127490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zh-CN" altLang="en-US" sz="2700" kern="1200" dirty="0" smtClean="0"/>
            <a:t>教学资源</a:t>
          </a:r>
          <a:endParaRPr lang="zh-CN" altLang="en-US" sz="2700" kern="1200" dirty="0"/>
        </a:p>
      </dsp:txBody>
      <dsp:txXfrm>
        <a:off x="3219542" y="1349402"/>
        <a:ext cx="901495" cy="901495"/>
      </dsp:txXfrm>
    </dsp:sp>
    <dsp:sp modelId="{E862D306-57DD-4679-92C2-146E63A994BE}">
      <dsp:nvSpPr>
        <dsp:cNvPr id="0" name=""/>
        <dsp:cNvSpPr/>
      </dsp:nvSpPr>
      <dsp:spPr>
        <a:xfrm>
          <a:off x="3224072" y="1219"/>
          <a:ext cx="892435" cy="89243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b="1" kern="1200" dirty="0" smtClean="0"/>
            <a:t>课本</a:t>
          </a:r>
          <a:endParaRPr lang="zh-CN" altLang="en-US" sz="1900" b="1" kern="1200" dirty="0"/>
        </a:p>
      </dsp:txBody>
      <dsp:txXfrm>
        <a:off x="3354766" y="131913"/>
        <a:ext cx="631047" cy="631047"/>
      </dsp:txXfrm>
    </dsp:sp>
    <dsp:sp modelId="{DB645D8D-6367-4583-8F96-9DE4DEBDBB90}">
      <dsp:nvSpPr>
        <dsp:cNvPr id="0" name=""/>
        <dsp:cNvSpPr/>
      </dsp:nvSpPr>
      <dsp:spPr>
        <a:xfrm>
          <a:off x="4478617" y="1224100"/>
          <a:ext cx="1088770" cy="115209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b="1" kern="1200" dirty="0" smtClean="0"/>
            <a:t>教辅</a:t>
          </a:r>
          <a:endParaRPr lang="zh-CN" altLang="en-US" sz="1900" b="1" kern="1200" dirty="0"/>
        </a:p>
      </dsp:txBody>
      <dsp:txXfrm>
        <a:off x="4638064" y="1392821"/>
        <a:ext cx="769876" cy="814656"/>
      </dsp:txXfrm>
    </dsp:sp>
    <dsp:sp modelId="{DA6F9103-AD87-40F7-A019-24454A47C12C}">
      <dsp:nvSpPr>
        <dsp:cNvPr id="0" name=""/>
        <dsp:cNvSpPr/>
      </dsp:nvSpPr>
      <dsp:spPr>
        <a:xfrm>
          <a:off x="3224072" y="2706645"/>
          <a:ext cx="892435" cy="89243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b="1" kern="1200" dirty="0" smtClean="0"/>
            <a:t>考试说明</a:t>
          </a:r>
          <a:endParaRPr lang="zh-CN" altLang="en-US" sz="1900" b="1" kern="1200" dirty="0"/>
        </a:p>
      </dsp:txBody>
      <dsp:txXfrm>
        <a:off x="3354766" y="2837339"/>
        <a:ext cx="631047" cy="631047"/>
      </dsp:txXfrm>
    </dsp:sp>
    <dsp:sp modelId="{D8856D38-FD02-4587-A012-56421868D90D}">
      <dsp:nvSpPr>
        <dsp:cNvPr id="0" name=""/>
        <dsp:cNvSpPr/>
      </dsp:nvSpPr>
      <dsp:spPr>
        <a:xfrm>
          <a:off x="1777225" y="1296107"/>
          <a:ext cx="1080703" cy="100808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zh-CN" altLang="en-US" sz="1900" b="1" kern="1200" dirty="0" smtClean="0"/>
            <a:t>学案</a:t>
          </a:r>
          <a:endParaRPr lang="zh-CN" altLang="en-US" sz="1900" b="1" kern="1200" dirty="0"/>
        </a:p>
      </dsp:txBody>
      <dsp:txXfrm>
        <a:off x="1935490" y="1443738"/>
        <a:ext cx="764173" cy="712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54380-A6FA-4851-BD3F-A6105BF4B39F}">
      <dsp:nvSpPr>
        <dsp:cNvPr id="0" name=""/>
        <dsp:cNvSpPr/>
      </dsp:nvSpPr>
      <dsp:spPr>
        <a:xfrm>
          <a:off x="0" y="64183"/>
          <a:ext cx="1327592" cy="79655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spc="300" noProof="1" smtClean="0">
              <a:latin typeface="微软雅黑" panose="020B0503020204020204" pitchFamily="34" charset="-122"/>
              <a:ea typeface="微软雅黑" panose="020B0503020204020204" pitchFamily="34" charset="-122"/>
            </a:rPr>
            <a:t>框架图</a:t>
          </a:r>
          <a:endParaRPr lang="zh-CN" altLang="en-US" sz="2600" kern="1200" dirty="0"/>
        </a:p>
      </dsp:txBody>
      <dsp:txXfrm>
        <a:off x="0" y="64183"/>
        <a:ext cx="1327592" cy="796555"/>
      </dsp:txXfrm>
    </dsp:sp>
    <dsp:sp modelId="{2596FBB3-A347-4681-8674-A9B87DE18D04}">
      <dsp:nvSpPr>
        <dsp:cNvPr id="0" name=""/>
        <dsp:cNvSpPr/>
      </dsp:nvSpPr>
      <dsp:spPr>
        <a:xfrm>
          <a:off x="1460351" y="64183"/>
          <a:ext cx="1327592" cy="796555"/>
        </a:xfrm>
        <a:prstGeom prst="rect">
          <a:avLst/>
        </a:prstGeom>
        <a:solidFill>
          <a:schemeClr val="accent5">
            <a:hueOff val="857140"/>
            <a:satOff val="3092"/>
            <a:lumOff val="-133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spc="300" noProof="1" smtClean="0">
              <a:latin typeface="微软雅黑" panose="020B0503020204020204" pitchFamily="34" charset="-122"/>
              <a:ea typeface="微软雅黑" panose="020B0503020204020204" pitchFamily="34" charset="-122"/>
            </a:rPr>
            <a:t>流程图</a:t>
          </a:r>
          <a:endParaRPr lang="zh-CN" altLang="en-US" sz="2600" kern="1200" dirty="0"/>
        </a:p>
      </dsp:txBody>
      <dsp:txXfrm>
        <a:off x="1460351" y="64183"/>
        <a:ext cx="1327592" cy="796555"/>
      </dsp:txXfrm>
    </dsp:sp>
    <dsp:sp modelId="{82E85A09-F232-4F03-9B86-4A12584694B9}">
      <dsp:nvSpPr>
        <dsp:cNvPr id="0" name=""/>
        <dsp:cNvSpPr/>
      </dsp:nvSpPr>
      <dsp:spPr>
        <a:xfrm>
          <a:off x="2920702" y="64183"/>
          <a:ext cx="1327592" cy="796555"/>
        </a:xfrm>
        <a:prstGeom prst="rect">
          <a:avLst/>
        </a:prstGeom>
        <a:solidFill>
          <a:schemeClr val="accent5">
            <a:hueOff val="1714280"/>
            <a:satOff val="6185"/>
            <a:lumOff val="-26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spc="300" noProof="1" smtClean="0">
              <a:latin typeface="微软雅黑" panose="020B0503020204020204" pitchFamily="34" charset="-122"/>
              <a:ea typeface="微软雅黑" panose="020B0503020204020204" pitchFamily="34" charset="-122"/>
              <a:sym typeface="+mn-ea"/>
            </a:rPr>
            <a:t>对话单</a:t>
          </a:r>
          <a:endParaRPr lang="zh-CN" altLang="en-US" sz="2600" kern="1200" dirty="0"/>
        </a:p>
      </dsp:txBody>
      <dsp:txXfrm>
        <a:off x="2920702" y="64183"/>
        <a:ext cx="1327592" cy="796555"/>
      </dsp:txXfrm>
    </dsp:sp>
    <dsp:sp modelId="{7C307AB9-D005-401C-8A70-BC5D1BB26072}">
      <dsp:nvSpPr>
        <dsp:cNvPr id="0" name=""/>
        <dsp:cNvSpPr/>
      </dsp:nvSpPr>
      <dsp:spPr>
        <a:xfrm>
          <a:off x="730175" y="993498"/>
          <a:ext cx="1327592" cy="796555"/>
        </a:xfrm>
        <a:prstGeom prst="rect">
          <a:avLst/>
        </a:prstGeom>
        <a:solidFill>
          <a:schemeClr val="accent5">
            <a:hueOff val="2571420"/>
            <a:satOff val="9277"/>
            <a:lumOff val="-401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spc="300" noProof="1" smtClean="0">
              <a:latin typeface="微软雅黑" panose="020B0503020204020204" pitchFamily="34" charset="-122"/>
              <a:ea typeface="微软雅黑" panose="020B0503020204020204" pitchFamily="34" charset="-122"/>
            </a:rPr>
            <a:t>雷达图</a:t>
          </a:r>
          <a:endParaRPr lang="zh-CN" altLang="en-US" sz="2600" kern="1200" dirty="0"/>
        </a:p>
      </dsp:txBody>
      <dsp:txXfrm>
        <a:off x="730175" y="993498"/>
        <a:ext cx="1327592" cy="796555"/>
      </dsp:txXfrm>
    </dsp:sp>
    <dsp:sp modelId="{D494C410-F0A3-4142-91EF-546C6B4D5678}">
      <dsp:nvSpPr>
        <dsp:cNvPr id="0" name=""/>
        <dsp:cNvSpPr/>
      </dsp:nvSpPr>
      <dsp:spPr>
        <a:xfrm>
          <a:off x="2190527" y="993498"/>
          <a:ext cx="1327592" cy="796555"/>
        </a:xfrm>
        <a:prstGeom prst="rect">
          <a:avLst/>
        </a:prstGeom>
        <a:solidFill>
          <a:schemeClr val="accent5">
            <a:hueOff val="3428560"/>
            <a:satOff val="12370"/>
            <a:lumOff val="-5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CN" altLang="en-US" sz="2600" kern="1200" spc="300" noProof="1" smtClean="0">
              <a:latin typeface="微软雅黑" panose="020B0503020204020204" pitchFamily="34" charset="-122"/>
              <a:ea typeface="微软雅黑" panose="020B0503020204020204" pitchFamily="34" charset="-122"/>
              <a:sym typeface="+mn-ea"/>
            </a:rPr>
            <a:t>时间轴</a:t>
          </a:r>
          <a:endParaRPr lang="zh-CN" altLang="en-US" sz="2600" kern="1200" dirty="0"/>
        </a:p>
      </dsp:txBody>
      <dsp:txXfrm>
        <a:off x="2190527" y="993498"/>
        <a:ext cx="1327592" cy="796555"/>
      </dsp:txXfrm>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buFontTx/>
              <a:buNone/>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buFontTx/>
              <a:buNone/>
              <a:defRPr sz="1200" noProof="1">
                <a:latin typeface="Arial" panose="020B0604020202020204" pitchFamily="34" charset="0"/>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mn-ea"/>
              <a:cs typeface="+mn-cs"/>
            </a:endParaRPr>
          </a:p>
        </p:txBody>
      </p:sp>
      <p:sp>
        <p:nvSpPr>
          <p:cNvPr id="11268"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56325"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buFontTx/>
              <a:buNone/>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dirty="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3C048C5-D546-4D10-982B-162C34BBF81D}" type="slidenum">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5365"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130" algn="l" defTabSz="913765" rtl="0" eaLnBrk="1" latinLnBrk="0" hangingPunct="1">
      <a:defRPr sz="1200" kern="1200">
        <a:solidFill>
          <a:schemeClr val="tx1"/>
        </a:solidFill>
        <a:latin typeface="+mn-lt"/>
        <a:ea typeface="+mn-ea"/>
        <a:cs typeface="+mn-cs"/>
      </a:defRPr>
    </a:lvl8pPr>
    <a:lvl9pPr marL="365633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幻灯片图像占位符 1"/>
          <p:cNvSpPr>
            <a:spLocks noGrp="1" noRot="1" noChangeAspect="1" noTextEdit="1"/>
          </p:cNvSpPr>
          <p:nvPr>
            <p:ph type="sldImg"/>
          </p:nvPr>
        </p:nvSpPr>
        <p:spPr>
          <a:ln>
            <a:miter/>
          </a:ln>
        </p:spPr>
      </p:sp>
      <p:sp>
        <p:nvSpPr>
          <p:cNvPr id="1331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331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en-US" altLang="en-US" sz="1200" dirty="0"/>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noTextEdit="1"/>
          </p:cNvSpPr>
          <p:nvPr>
            <p:ph type="sldImg"/>
          </p:nvPr>
        </p:nvSpPr>
        <p:spPr/>
      </p:sp>
      <p:sp>
        <p:nvSpPr>
          <p:cNvPr id="17410"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en-US" altLang="en-US" sz="1200" dirty="0"/>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wrap="square" lIns="91440" tIns="45720" rIns="91440" bIns="45720" anchor="t"/>
          <a:p>
            <a:pPr lvl="0"/>
            <a:endParaRPr lang="zh-CN" altLang="en-US" dirty="0"/>
          </a:p>
        </p:txBody>
      </p:sp>
      <p:sp>
        <p:nvSpPr>
          <p:cNvPr id="22531"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p:cNvSpPr>
          <p:nvPr>
            <p:ph type="sldImg"/>
          </p:nvPr>
        </p:nvSpPr>
        <p:spPr/>
      </p:sp>
      <p:sp>
        <p:nvSpPr>
          <p:cNvPr id="41986" name="备注占位符 2"/>
          <p:cNvSpPr>
            <a:spLocks noGrp="1"/>
          </p:cNvSpPr>
          <p:nvPr>
            <p:ph type="body"/>
          </p:nvPr>
        </p:nvSpPr>
        <p:spPr/>
        <p:txBody>
          <a:bodyPr wrap="square" lIns="91440" tIns="45720" rIns="91440" bIns="45720" anchor="t"/>
          <a:p>
            <a:pPr lvl="0"/>
            <a:endParaRPr lang="zh-CN" altLang="en-US" dirty="0"/>
          </a:p>
        </p:txBody>
      </p:sp>
      <p:sp>
        <p:nvSpPr>
          <p:cNvPr id="419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p:cNvSpPr>
          <p:nvPr>
            <p:ph type="sldImg"/>
          </p:nvPr>
        </p:nvSpPr>
        <p:spPr/>
      </p:sp>
      <p:sp>
        <p:nvSpPr>
          <p:cNvPr id="47106" name="备注占位符 2"/>
          <p:cNvSpPr>
            <a:spLocks noGrp="1"/>
          </p:cNvSpPr>
          <p:nvPr>
            <p:ph type="body"/>
          </p:nvPr>
        </p:nvSpPr>
        <p:spPr/>
        <p:txBody>
          <a:bodyPr wrap="square" lIns="91440" tIns="45720" rIns="91440" bIns="45720" anchor="t"/>
          <a:p>
            <a:pPr lvl="0"/>
            <a:endParaRPr lang="zh-CN" altLang="en-US" dirty="0"/>
          </a:p>
        </p:txBody>
      </p:sp>
      <p:sp>
        <p:nvSpPr>
          <p:cNvPr id="4710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p:cNvSpPr>
          <p:nvPr>
            <p:ph type="sldImg"/>
          </p:nvPr>
        </p:nvSpPr>
        <p:spPr/>
      </p:sp>
      <p:sp>
        <p:nvSpPr>
          <p:cNvPr id="59394" name="备注占位符 2"/>
          <p:cNvSpPr>
            <a:spLocks noGrp="1"/>
          </p:cNvSpPr>
          <p:nvPr>
            <p:ph type="body"/>
          </p:nvPr>
        </p:nvSpPr>
        <p:spPr/>
        <p:txBody>
          <a:bodyPr wrap="square" lIns="91440" tIns="45720" rIns="91440" bIns="45720" anchor="t"/>
          <a:p>
            <a:pPr lvl="0"/>
            <a:endParaRPr lang="zh-CN" altLang="en-US" dirty="0"/>
          </a:p>
        </p:txBody>
      </p:sp>
      <p:sp>
        <p:nvSpPr>
          <p:cNvPr id="59395"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幻灯片图像占位符 1"/>
          <p:cNvSpPr>
            <a:spLocks noGrp="1" noRot="1" noChangeAspect="1" noTextEdit="1"/>
          </p:cNvSpPr>
          <p:nvPr>
            <p:ph type="sldImg"/>
          </p:nvPr>
        </p:nvSpPr>
        <p:spPr/>
      </p:sp>
      <p:sp>
        <p:nvSpPr>
          <p:cNvPr id="64514" name="备注占位符 2"/>
          <p:cNvSpPr>
            <a:spLocks noGrp="1"/>
          </p:cNvSpPr>
          <p:nvPr>
            <p:ph type="body"/>
          </p:nvPr>
        </p:nvSpPr>
        <p:spPr/>
        <p:txBody>
          <a:bodyPr wrap="square" lIns="91440" tIns="45720" rIns="91440" bIns="45720" anchor="t"/>
          <a:p>
            <a:pPr lvl="0"/>
            <a:endParaRPr lang="zh-CN" altLang="en-US" dirty="0"/>
          </a:p>
        </p:txBody>
      </p:sp>
      <p:sp>
        <p:nvSpPr>
          <p:cNvPr id="64515" name="灯片编号占位符 3"/>
          <p:cNvSpPr txBox="1">
            <a:spLocks noGrp="1"/>
          </p:cNvSpPr>
          <p:nvPr/>
        </p:nvSpPr>
        <p:spPr>
          <a:xfrm>
            <a:off x="3884613" y="8685213"/>
            <a:ext cx="2971800" cy="457200"/>
          </a:xfrm>
          <a:prstGeom prst="rect">
            <a:avLst/>
          </a:prstGeom>
          <a:noFill/>
          <a:ln w="9525">
            <a:noFill/>
          </a:ln>
        </p:spPr>
        <p:txBody>
          <a:bodyPr anchor="b"/>
          <a:p>
            <a:pPr lvl="0" indent="0" algn="r"/>
            <a:fld id="{9A0DB2DC-4C9A-4742-B13C-FB6460FD3503}" type="slidenum">
              <a:rPr lang="en-US" altLang="en-US" sz="1200" dirty="0">
                <a:latin typeface="Arial" panose="020B0604020202020204" pitchFamily="34" charset="0"/>
              </a:rPr>
            </a:fld>
            <a:endParaRPr lang="en-US" altLang="en-US" sz="1200"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72706" name="幻灯片图像占位符 15361"/>
          <p:cNvSpPr>
            <a:spLocks noGrp="1" noRot="1" noTextEdit="1"/>
          </p:cNvSpPr>
          <p:nvPr>
            <p:ph type="sldImg"/>
          </p:nvPr>
        </p:nvSpPr>
        <p:spPr>
          <a:ln w="1"/>
        </p:spPr>
      </p:sp>
      <p:sp>
        <p:nvSpPr>
          <p:cNvPr id="72707" name="文本占位符 15362"/>
          <p:cNvSpPr/>
          <p:nvPr>
            <p:ph type="body"/>
          </p:nvPr>
        </p:nvSpPr>
        <p:spPr>
          <a:xfrm>
            <a:off x="538163" y="4387850"/>
            <a:ext cx="5780087" cy="3952875"/>
          </a:xfrm>
          <a:ln w="1"/>
        </p:spPr>
        <p:txBody>
          <a:bodyPr wrap="square" lIns="91440" tIns="45720" rIns="91440" bIns="45720" anchor="t"/>
          <a:p>
            <a:pPr lvl="0" eaLnBrk="1" hangingPunct="1"/>
            <a:r>
              <a:rPr lang="zh-CN" altLang="en-US" dirty="0"/>
              <a:t>跟风：洪泽已经搞了什么什么了，我们盱眙 也要搞什么什么…………</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幻灯片图像占位符 1"/>
          <p:cNvSpPr>
            <a:spLocks noGrp="1" noRot="1" noChangeAspect="1" noTextEdit="1"/>
          </p:cNvSpPr>
          <p:nvPr>
            <p:ph type="sldImg"/>
          </p:nvPr>
        </p:nvSpPr>
        <p:spPr>
          <a:ln>
            <a:miter/>
          </a:ln>
        </p:spPr>
      </p:sp>
      <p:sp>
        <p:nvSpPr>
          <p:cNvPr id="74754"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74755"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en-US" altLang="en-US" sz="1200" dirty="0">
                <a:latin typeface="Calibri" panose="020F0502020204030204" charset="0"/>
              </a:rPr>
            </a:fld>
            <a:endParaRPr lang="en-US" altLang="en-US" sz="1200" dirty="0">
              <a:latin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00"/>
            <a:ext cx="2949179"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406" y="740583"/>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54" y="1543052"/>
            <a:ext cx="2949179"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6" y="342900"/>
            <a:ext cx="3195639" cy="1200150"/>
          </a:xfrm>
        </p:spPr>
        <p:txBody>
          <a:bodyPr anchor="t">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1" y="342904"/>
            <a:ext cx="4477941" cy="4052888"/>
          </a:xfrm>
        </p:spPr>
        <p:txBody>
          <a:bodyPr vert="horz" wrap="square" lIns="91416" tIns="45708" rIns="91416" bIns="4570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2400" b="1"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6" y="1543052"/>
            <a:ext cx="3195639" cy="2858691"/>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6960" y="2384"/>
            <a:ext cx="2106216" cy="434459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26" y="2384"/>
            <a:ext cx="6196547" cy="434459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2209801" y="0"/>
            <a:ext cx="4343348" cy="628650"/>
          </a:xfrm>
        </p:spPr>
        <p:txBody>
          <a:bodyPr/>
          <a:lstStyle/>
          <a:p>
            <a:pPr fontAlgn="base"/>
            <a:endParaRPr lang="zh-CN" altLang="en-US" strike="noStrike" noProof="1"/>
          </a:p>
        </p:txBody>
      </p:sp>
      <p:sp>
        <p:nvSpPr>
          <p:cNvPr id="3" name="SmartArt 占位符 2"/>
          <p:cNvSpPr>
            <a:spLocks noGrp="1"/>
          </p:cNvSpPr>
          <p:nvPr>
            <p:ph type="pic" idx="1"/>
          </p:nvPr>
        </p:nvSpPr>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4629151" y="1369219"/>
            <a:ext cx="3886200" cy="3263504"/>
          </a:xfrm>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81000" y="4"/>
            <a:ext cx="8763000" cy="436602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0" y="0"/>
            <a:ext cx="4586288" cy="5143500"/>
          </a:xfrm>
          <a:prstGeom prst="rect">
            <a:avLst/>
          </a:prstGeom>
          <a:gradFill flip="none" rotWithShape="1">
            <a:gsLst>
              <a:gs pos="0">
                <a:srgbClr val="163048"/>
              </a:gs>
              <a:gs pos="100000">
                <a:srgbClr val="0A17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165" fontAlgn="base"/>
            <a:endParaRPr lang="zh-CN" altLang="en-US" sz="1400" strike="noStrike" noProof="1">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pull dir="u"/>
      </p:transition>
    </mc:Choice>
    <mc:Fallback>
      <p:transition spd="slow">
        <p:pull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6960" y="2384"/>
            <a:ext cx="2106216" cy="434459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26" y="2384"/>
            <a:ext cx="6196547" cy="434459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2209801" y="0"/>
            <a:ext cx="4343348" cy="628650"/>
          </a:xfrm>
        </p:spPr>
        <p:txBody>
          <a:bodyPr/>
          <a:lstStyle/>
          <a:p>
            <a:pPr fontAlgn="base"/>
            <a:endParaRPr lang="zh-CN" altLang="en-US" strike="noStrike" noProof="1"/>
          </a:p>
        </p:txBody>
      </p:sp>
      <p:sp>
        <p:nvSpPr>
          <p:cNvPr id="3" name="SmartArt 占位符 2"/>
          <p:cNvSpPr>
            <a:spLocks noGrp="1"/>
          </p:cNvSpPr>
          <p:nvPr>
            <p:ph type="pic" idx="1"/>
          </p:nvPr>
        </p:nvSpPr>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4629151" y="1369219"/>
            <a:ext cx="3886200" cy="3263504"/>
          </a:xfrm>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81000" y="4"/>
            <a:ext cx="8763000" cy="436602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0" y="0"/>
            <a:ext cx="4586288" cy="5143500"/>
          </a:xfrm>
          <a:prstGeom prst="rect">
            <a:avLst/>
          </a:prstGeom>
          <a:gradFill flip="none" rotWithShape="1">
            <a:gsLst>
              <a:gs pos="0">
                <a:srgbClr val="163048"/>
              </a:gs>
              <a:gs pos="100000">
                <a:srgbClr val="0A17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9" rIns="68565" bIns="34289" rtlCol="0" anchor="ctr"/>
          <a:lstStyle/>
          <a:p>
            <a:pPr algn="ctr" defTabSz="685165" fontAlgn="base"/>
            <a:endParaRPr lang="zh-CN" altLang="en-US" sz="1400" strike="noStrike" noProof="1">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pull dir="u"/>
      </p:transition>
    </mc:Choice>
    <mc:Fallback>
      <p:transition spd="slow">
        <p:pull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0" y="1282317"/>
            <a:ext cx="7886700" cy="2139553"/>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90" y="3442099"/>
            <a:ext cx="7886700" cy="1125140"/>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黑体" panose="02010609060101010101" pitchFamily="49" charset="-122"/>
                <a:ea typeface="黑体" panose="02010609060101010101" pitchFamily="49" charset="-122"/>
              </a:defRPr>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3" y="273857"/>
            <a:ext cx="7886700" cy="727667"/>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5" y="1175524"/>
            <a:ext cx="3526380" cy="532571"/>
          </a:xfrm>
        </p:spPr>
        <p:txBody>
          <a:bodyPr anchor="ctr">
            <a:normAutofit/>
          </a:bodyPr>
          <a:lstStyle>
            <a:lvl1pPr marL="0" indent="0">
              <a:buNone/>
              <a:defRPr sz="2100" b="0"/>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44795" y="1753793"/>
            <a:ext cx="3526380" cy="2839473"/>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25" y="1175524"/>
            <a:ext cx="3526381" cy="532571"/>
          </a:xfrm>
        </p:spPr>
        <p:txBody>
          <a:bodyPr rtlCol="0" anchor="ctr">
            <a:normAutofit/>
          </a:bodyPr>
          <a:lstStyle>
            <a:lvl1pPr marL="171450" indent="-171450">
              <a:buNone/>
              <a:defRPr lang="zh-CN" altLang="en-US" b="0" smtClean="0"/>
            </a:lvl1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717225" y="1768097"/>
            <a:ext cx="3526381" cy="2825169"/>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00"/>
            <a:ext cx="2949179"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406" y="740583"/>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54" y="1543052"/>
            <a:ext cx="2949179"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6" y="342900"/>
            <a:ext cx="3195639" cy="1200150"/>
          </a:xfrm>
        </p:spPr>
        <p:txBody>
          <a:bodyPr anchor="t">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1" y="342904"/>
            <a:ext cx="4477941" cy="4052888"/>
          </a:xfrm>
        </p:spPr>
        <p:txBody>
          <a:bodyPr vert="horz" wrap="square" lIns="91416" tIns="45708" rIns="91416" bIns="4570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2400" b="1"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6" y="1543052"/>
            <a:ext cx="3195639" cy="2858691"/>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6960" y="2384"/>
            <a:ext cx="2106216" cy="434459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26" y="2384"/>
            <a:ext cx="6196547" cy="434459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2209801" y="0"/>
            <a:ext cx="4343348" cy="628650"/>
          </a:xfrm>
        </p:spPr>
        <p:txBody>
          <a:bodyPr/>
          <a:lstStyle/>
          <a:p>
            <a:pPr fontAlgn="base"/>
            <a:endParaRPr lang="zh-CN" altLang="en-US" strike="noStrike" noProof="1"/>
          </a:p>
        </p:txBody>
      </p:sp>
      <p:sp>
        <p:nvSpPr>
          <p:cNvPr id="3" name="SmartArt 占位符 2"/>
          <p:cNvSpPr>
            <a:spLocks noGrp="1"/>
          </p:cNvSpPr>
          <p:nvPr>
            <p:ph type="pic" idx="1"/>
          </p:nvPr>
        </p:nvSpPr>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0" y="1282317"/>
            <a:ext cx="7886700" cy="2139553"/>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90" y="3442099"/>
            <a:ext cx="7886700" cy="1125140"/>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4629151" y="1369219"/>
            <a:ext cx="3886200" cy="3263504"/>
          </a:xfrm>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81000" y="4"/>
            <a:ext cx="8763000" cy="436602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0" y="1282317"/>
            <a:ext cx="7886700" cy="2139553"/>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90" y="3442099"/>
            <a:ext cx="7886700" cy="1125140"/>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3" y="273857"/>
            <a:ext cx="7886700" cy="727667"/>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5" y="1175524"/>
            <a:ext cx="3526380" cy="532571"/>
          </a:xfrm>
        </p:spPr>
        <p:txBody>
          <a:bodyPr anchor="ctr">
            <a:normAutofit/>
          </a:bodyPr>
          <a:lstStyle>
            <a:lvl1pPr marL="0" indent="0">
              <a:buNone/>
              <a:defRPr sz="2100" b="0"/>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44795" y="1753793"/>
            <a:ext cx="3526380" cy="2839473"/>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25" y="1175524"/>
            <a:ext cx="3526381" cy="532571"/>
          </a:xfrm>
        </p:spPr>
        <p:txBody>
          <a:bodyPr rtlCol="0" anchor="ctr">
            <a:normAutofit/>
          </a:bodyPr>
          <a:lstStyle>
            <a:lvl1pPr marL="171450" indent="-171450">
              <a:buNone/>
              <a:defRPr lang="zh-CN" altLang="en-US" b="0" smtClean="0"/>
            </a:lvl1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717225" y="1768097"/>
            <a:ext cx="3526381" cy="2825169"/>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slow">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00"/>
            <a:ext cx="2949179"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406" y="740583"/>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54" y="1543052"/>
            <a:ext cx="2949179"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6" y="342900"/>
            <a:ext cx="3195639" cy="1200150"/>
          </a:xfrm>
        </p:spPr>
        <p:txBody>
          <a:bodyPr anchor="t">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1" y="342904"/>
            <a:ext cx="4477941" cy="4052888"/>
          </a:xfrm>
        </p:spPr>
        <p:txBody>
          <a:bodyPr vert="horz" wrap="square" lIns="91416" tIns="45708" rIns="91416" bIns="4570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2400" b="1"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6" y="1543052"/>
            <a:ext cx="3195639" cy="2858691"/>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6960" y="2384"/>
            <a:ext cx="2106216" cy="434459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26" y="2384"/>
            <a:ext cx="6196547" cy="434459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2209801" y="0"/>
            <a:ext cx="4343348" cy="628650"/>
          </a:xfrm>
        </p:spPr>
        <p:txBody>
          <a:bodyPr/>
          <a:lstStyle/>
          <a:p>
            <a:pPr fontAlgn="base"/>
            <a:endParaRPr lang="zh-CN" altLang="en-US" strike="noStrike" noProof="1"/>
          </a:p>
        </p:txBody>
      </p:sp>
      <p:sp>
        <p:nvSpPr>
          <p:cNvPr id="3" name="SmartArt 占位符 2"/>
          <p:cNvSpPr>
            <a:spLocks noGrp="1"/>
          </p:cNvSpPr>
          <p:nvPr>
            <p:ph type="pic" idx="1"/>
          </p:nvPr>
        </p:nvSpPr>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4629151" y="1369219"/>
            <a:ext cx="3886200" cy="3263504"/>
          </a:xfrm>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81000" y="4"/>
            <a:ext cx="8763000" cy="436602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0" y="1282317"/>
            <a:ext cx="7886700" cy="2139553"/>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90" y="3442099"/>
            <a:ext cx="7886700" cy="1125140"/>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3" y="273857"/>
            <a:ext cx="7886700" cy="727667"/>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5" y="1175524"/>
            <a:ext cx="3526380" cy="532571"/>
          </a:xfrm>
        </p:spPr>
        <p:txBody>
          <a:bodyPr anchor="ctr">
            <a:normAutofit/>
          </a:bodyPr>
          <a:lstStyle>
            <a:lvl1pPr marL="0" indent="0">
              <a:buNone/>
              <a:defRPr sz="2100" b="0"/>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44795" y="1753793"/>
            <a:ext cx="3526380" cy="2839473"/>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25" y="1175524"/>
            <a:ext cx="3526381" cy="532571"/>
          </a:xfrm>
        </p:spPr>
        <p:txBody>
          <a:bodyPr rtlCol="0" anchor="ctr">
            <a:normAutofit/>
          </a:bodyPr>
          <a:lstStyle>
            <a:lvl1pPr marL="171450" indent="-171450">
              <a:buNone/>
              <a:defRPr lang="zh-CN" altLang="en-US" b="0" smtClean="0"/>
            </a:lvl1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717225" y="1768097"/>
            <a:ext cx="3526381" cy="2825169"/>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3" y="273857"/>
            <a:ext cx="7886700" cy="727667"/>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5" y="1175524"/>
            <a:ext cx="3526380" cy="532571"/>
          </a:xfrm>
        </p:spPr>
        <p:txBody>
          <a:bodyPr anchor="ctr">
            <a:normAutofit/>
          </a:bodyPr>
          <a:lstStyle>
            <a:lvl1pPr marL="0" indent="0">
              <a:buNone/>
              <a:defRPr sz="2100" b="0"/>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44795" y="1753793"/>
            <a:ext cx="3526380" cy="2839473"/>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25" y="1175524"/>
            <a:ext cx="3526381" cy="532571"/>
          </a:xfrm>
        </p:spPr>
        <p:txBody>
          <a:bodyPr rtlCol="0" anchor="ctr">
            <a:normAutofit/>
          </a:bodyPr>
          <a:lstStyle>
            <a:lvl1pPr marL="171450" indent="-171450">
              <a:buNone/>
              <a:defRPr lang="zh-CN" altLang="en-US" b="0" smtClean="0"/>
            </a:lvl1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717225" y="1768097"/>
            <a:ext cx="3526381" cy="2825169"/>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slow">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00"/>
            <a:ext cx="2949179"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406" y="740583"/>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54" y="1543052"/>
            <a:ext cx="2949179"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6" y="342900"/>
            <a:ext cx="3195639" cy="1200150"/>
          </a:xfrm>
        </p:spPr>
        <p:txBody>
          <a:bodyPr anchor="t">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1" y="342904"/>
            <a:ext cx="4477941" cy="4052888"/>
          </a:xfrm>
        </p:spPr>
        <p:txBody>
          <a:bodyPr vert="horz" wrap="square" lIns="91416" tIns="45708" rIns="91416" bIns="4570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2400" b="1"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6" y="1543052"/>
            <a:ext cx="3195639" cy="2858691"/>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6960" y="2384"/>
            <a:ext cx="2106216" cy="434459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26" y="2384"/>
            <a:ext cx="6196547" cy="434459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2209801" y="0"/>
            <a:ext cx="4343348" cy="628650"/>
          </a:xfrm>
        </p:spPr>
        <p:txBody>
          <a:bodyPr/>
          <a:lstStyle/>
          <a:p>
            <a:pPr fontAlgn="base"/>
            <a:endParaRPr lang="zh-CN" altLang="en-US" strike="noStrike" noProof="1"/>
          </a:p>
        </p:txBody>
      </p:sp>
      <p:sp>
        <p:nvSpPr>
          <p:cNvPr id="3" name="SmartArt 占位符 2"/>
          <p:cNvSpPr>
            <a:spLocks noGrp="1"/>
          </p:cNvSpPr>
          <p:nvPr>
            <p:ph type="pic" idx="1"/>
          </p:nvPr>
        </p:nvSpPr>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slow">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4629151" y="1369219"/>
            <a:ext cx="3886200" cy="3263504"/>
          </a:xfrm>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81000" y="4"/>
            <a:ext cx="8763000" cy="436602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0" y="1282317"/>
            <a:ext cx="7886700" cy="2139553"/>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90" y="3442099"/>
            <a:ext cx="7886700" cy="1125140"/>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3" y="273857"/>
            <a:ext cx="7886700" cy="727667"/>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5" y="1175524"/>
            <a:ext cx="3526380" cy="532571"/>
          </a:xfrm>
        </p:spPr>
        <p:txBody>
          <a:bodyPr anchor="ctr">
            <a:normAutofit/>
          </a:bodyPr>
          <a:lstStyle>
            <a:lvl1pPr marL="0" indent="0">
              <a:buNone/>
              <a:defRPr sz="2100" b="0"/>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44795" y="1753793"/>
            <a:ext cx="3526380" cy="2839473"/>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25" y="1175524"/>
            <a:ext cx="3526381" cy="532571"/>
          </a:xfrm>
        </p:spPr>
        <p:txBody>
          <a:bodyPr rtlCol="0" anchor="ctr">
            <a:normAutofit/>
          </a:bodyPr>
          <a:lstStyle>
            <a:lvl1pPr marL="171450" indent="-171450">
              <a:buNone/>
              <a:defRPr lang="zh-CN" altLang="en-US" b="0" smtClean="0"/>
            </a:lvl1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717225" y="1768097"/>
            <a:ext cx="3526381" cy="2825169"/>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slow">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00"/>
            <a:ext cx="2949179"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406" y="740583"/>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54" y="1543052"/>
            <a:ext cx="2949179"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6" y="342900"/>
            <a:ext cx="3195639" cy="1200150"/>
          </a:xfrm>
        </p:spPr>
        <p:txBody>
          <a:bodyPr anchor="t">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1" y="342904"/>
            <a:ext cx="4477941" cy="4052888"/>
          </a:xfrm>
        </p:spPr>
        <p:txBody>
          <a:bodyPr vert="horz" wrap="square" lIns="91416" tIns="45708" rIns="91416" bIns="4570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2400" b="1"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6" y="1543052"/>
            <a:ext cx="3195639" cy="2858691"/>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6960" y="2384"/>
            <a:ext cx="2106216" cy="434459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26" y="2384"/>
            <a:ext cx="6196547" cy="434459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2209801" y="0"/>
            <a:ext cx="4343348" cy="628650"/>
          </a:xfrm>
        </p:spPr>
        <p:txBody>
          <a:bodyPr/>
          <a:lstStyle/>
          <a:p>
            <a:pPr fontAlgn="base"/>
            <a:endParaRPr lang="zh-CN" altLang="en-US" strike="noStrike" noProof="1"/>
          </a:p>
        </p:txBody>
      </p:sp>
      <p:sp>
        <p:nvSpPr>
          <p:cNvPr id="3" name="SmartArt 占位符 2"/>
          <p:cNvSpPr>
            <a:spLocks noGrp="1"/>
          </p:cNvSpPr>
          <p:nvPr>
            <p:ph type="pic" idx="1"/>
          </p:nvPr>
        </p:nvSpPr>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4629151" y="1369219"/>
            <a:ext cx="3886200" cy="3263504"/>
          </a:xfrm>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81000" y="4"/>
            <a:ext cx="8763000" cy="436602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0" y="1282317"/>
            <a:ext cx="7886700" cy="2139553"/>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90" y="3442099"/>
            <a:ext cx="7886700" cy="1125140"/>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00"/>
            <a:ext cx="2949179"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406" y="740583"/>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54" y="1543052"/>
            <a:ext cx="2949179"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3" y="273857"/>
            <a:ext cx="7886700" cy="727667"/>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5" y="1175524"/>
            <a:ext cx="3526380" cy="532571"/>
          </a:xfrm>
        </p:spPr>
        <p:txBody>
          <a:bodyPr anchor="ctr">
            <a:normAutofit/>
          </a:bodyPr>
          <a:lstStyle>
            <a:lvl1pPr marL="0" indent="0">
              <a:buNone/>
              <a:defRPr sz="2100" b="0"/>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44795" y="1753793"/>
            <a:ext cx="3526380" cy="2839473"/>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25" y="1175524"/>
            <a:ext cx="3526381" cy="532571"/>
          </a:xfrm>
        </p:spPr>
        <p:txBody>
          <a:bodyPr rtlCol="0" anchor="ctr">
            <a:normAutofit/>
          </a:bodyPr>
          <a:lstStyle>
            <a:lvl1pPr marL="171450" indent="-171450">
              <a:buNone/>
              <a:defRPr lang="zh-CN" altLang="en-US" b="0" smtClean="0"/>
            </a:lvl1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717225" y="1768097"/>
            <a:ext cx="3526381" cy="2825169"/>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slow">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4" y="342900"/>
            <a:ext cx="2949179" cy="120015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406" y="740583"/>
            <a:ext cx="4629151"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54" y="1543052"/>
            <a:ext cx="2949179"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6" y="342900"/>
            <a:ext cx="3195639" cy="1200150"/>
          </a:xfrm>
        </p:spPr>
        <p:txBody>
          <a:bodyPr anchor="t">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1" y="342904"/>
            <a:ext cx="4477941" cy="4052888"/>
          </a:xfrm>
        </p:spPr>
        <p:txBody>
          <a:bodyPr vert="horz" wrap="square" lIns="91416" tIns="45708" rIns="91416" bIns="4570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2400" b="1"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6" y="1543052"/>
            <a:ext cx="3195639" cy="2858691"/>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6960" y="2384"/>
            <a:ext cx="2106216" cy="4344591"/>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68326" y="2384"/>
            <a:ext cx="6196547" cy="434459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2209801" y="0"/>
            <a:ext cx="4343348" cy="628650"/>
          </a:xfrm>
        </p:spPr>
        <p:txBody>
          <a:bodyPr/>
          <a:lstStyle/>
          <a:p>
            <a:pPr fontAlgn="base"/>
            <a:endParaRPr lang="zh-CN" altLang="en-US" strike="noStrike" noProof="1"/>
          </a:p>
        </p:txBody>
      </p:sp>
      <p:sp>
        <p:nvSpPr>
          <p:cNvPr id="3" name="SmartArt 占位符 2"/>
          <p:cNvSpPr>
            <a:spLocks noGrp="1"/>
          </p:cNvSpPr>
          <p:nvPr>
            <p:ph type="pic" idx="1"/>
          </p:nvPr>
        </p:nvSpPr>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6" y="342900"/>
            <a:ext cx="3195639" cy="1200150"/>
          </a:xfrm>
        </p:spPr>
        <p:txBody>
          <a:bodyPr anchor="t">
            <a:normAutofit/>
          </a:bodyPr>
          <a:lstStyle>
            <a:lvl1pPr>
              <a:defRPr sz="30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4038601" y="342904"/>
            <a:ext cx="4477941" cy="4052888"/>
          </a:xfrm>
        </p:spPr>
        <p:txBody>
          <a:bodyPr vert="horz" wrap="square" lIns="91416" tIns="45708" rIns="91416" bIns="45708"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0965" indent="0">
              <a:buNone/>
              <a:defRPr sz="1500"/>
            </a:lvl5pPr>
            <a:lvl6pPr marL="1713865" indent="0">
              <a:buNone/>
              <a:defRPr sz="1500"/>
            </a:lvl6pPr>
            <a:lvl7pPr marL="2056765" indent="0">
              <a:buNone/>
              <a:defRPr sz="1500"/>
            </a:lvl7pPr>
            <a:lvl8pPr marL="2399665" indent="0">
              <a:buNone/>
              <a:defRPr sz="1500"/>
            </a:lvl8pPr>
            <a:lvl9pPr marL="2742565" indent="0">
              <a:buNone/>
              <a:defRPr sz="1500"/>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endParaRPr kumimoji="0" lang="zh-CN" altLang="en-US" sz="2400" b="1"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29846" y="1543052"/>
            <a:ext cx="3195639" cy="2858691"/>
          </a:xfrm>
        </p:spPr>
        <p:txBody>
          <a:bodyPr>
            <a:normAutofit/>
          </a:bodyPr>
          <a:lstStyle>
            <a:lvl1pPr marL="0" indent="0">
              <a:buNone/>
              <a:defRPr sz="1500"/>
            </a:lvl1pPr>
            <a:lvl2pPr marL="342900" indent="0">
              <a:buNone/>
              <a:defRPr sz="1100"/>
            </a:lvl2pPr>
            <a:lvl3pPr marL="685800" indent="0">
              <a:buNone/>
              <a:defRPr sz="900"/>
            </a:lvl3pPr>
            <a:lvl4pPr marL="1028700" indent="0">
              <a:buNone/>
              <a:defRPr sz="800"/>
            </a:lvl4pPr>
            <a:lvl5pPr marL="1370965" indent="0">
              <a:buNone/>
              <a:defRPr sz="800"/>
            </a:lvl5pPr>
            <a:lvl6pPr marL="1713865" indent="0">
              <a:buNone/>
              <a:defRPr sz="800"/>
            </a:lvl6pPr>
            <a:lvl7pPr marL="2056765" indent="0">
              <a:buNone/>
              <a:defRPr sz="800"/>
            </a:lvl7pPr>
            <a:lvl8pPr marL="2399665" indent="0">
              <a:buNone/>
              <a:defRPr sz="800"/>
            </a:lvl8pPr>
            <a:lvl9pPr marL="2742565" indent="0">
              <a:buNone/>
              <a:defRPr sz="8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1" y="1369219"/>
            <a:ext cx="3886200" cy="326350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4629151" y="1369219"/>
            <a:ext cx="3886200" cy="3263504"/>
          </a:xfrm>
        </p:spPr>
        <p:txBody>
          <a:bodyPr vert="horz" wrap="square" lIns="91416" tIns="45708" rIns="91416" bIns="45708"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3600" b="1" i="0" u="none" strike="noStrike" kern="1200" cap="none" spc="0" normalizeH="0" baseline="0" noProof="1">
              <a:ln>
                <a:noFill/>
              </a:ln>
              <a:solidFill>
                <a:schemeClr val="tx1"/>
              </a:solidFill>
              <a:effectLst/>
              <a:uLnTx/>
              <a:uFillTx/>
              <a:latin typeface="+mn-lt"/>
              <a:ea typeface="+mn-ea"/>
              <a:cs typeface="+mn-cs"/>
            </a:endParaRPr>
          </a:p>
        </p:txBody>
      </p:sp>
    </p:spTree>
  </p:cSld>
  <p:clrMapOvr>
    <a:masterClrMapping/>
  </p:clrMapOvr>
  <p:transition spd="slow">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381000" y="4"/>
            <a:ext cx="8763000" cy="436602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a:xfrm>
            <a:off x="0" y="0"/>
            <a:ext cx="4586288" cy="5143500"/>
          </a:xfrm>
          <a:prstGeom prst="rect">
            <a:avLst/>
          </a:prstGeom>
          <a:gradFill flip="none" rotWithShape="1">
            <a:gsLst>
              <a:gs pos="0">
                <a:srgbClr val="163048"/>
              </a:gs>
              <a:gs pos="100000">
                <a:srgbClr val="0A172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165" fontAlgn="base"/>
            <a:endParaRPr lang="zh-CN" altLang="en-US" sz="1400" strike="noStrike" noProof="1">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pull dir="u"/>
      </p:transition>
    </mc:Choice>
    <mc:Fallback>
      <p:transition spd="slow">
        <p:pull dir="u"/>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3"/>
            <a:ext cx="6858000" cy="17907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0965" indent="0" algn="ctr">
              <a:buNone/>
              <a:defRPr sz="1200"/>
            </a:lvl5pPr>
            <a:lvl6pPr marL="1713865" indent="0" algn="ctr">
              <a:buNone/>
              <a:defRPr sz="1200"/>
            </a:lvl6pPr>
            <a:lvl7pPr marL="2056765" indent="0" algn="ctr">
              <a:buNone/>
              <a:defRPr sz="1200"/>
            </a:lvl7pPr>
            <a:lvl8pPr marL="2399665" indent="0" algn="ctr">
              <a:buNone/>
              <a:defRPr sz="1200"/>
            </a:lvl8pPr>
            <a:lvl9pPr marL="2742565"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spd="slow">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lvl1pPr>
              <a:defRPr>
                <a:latin typeface="华文楷体" pitchFamily="2" charset="-122"/>
                <a:ea typeface="华文楷体" pitchFamily="2" charset="-122"/>
              </a:defRPr>
            </a:lvl1pPr>
            <a:lvl2pPr>
              <a:defRPr>
                <a:latin typeface="华文楷体" pitchFamily="2" charset="-122"/>
                <a:ea typeface="华文楷体" pitchFamily="2" charset="-122"/>
              </a:defRPr>
            </a:lvl2pPr>
            <a:lvl3pPr>
              <a:defRPr>
                <a:latin typeface="华文楷体" pitchFamily="2" charset="-122"/>
                <a:ea typeface="华文楷体" pitchFamily="2" charset="-122"/>
              </a:defRPr>
            </a:lvl3pPr>
            <a:lvl4pPr>
              <a:defRPr>
                <a:latin typeface="华文楷体" pitchFamily="2" charset="-122"/>
                <a:ea typeface="华文楷体" pitchFamily="2" charset="-122"/>
              </a:defRPr>
            </a:lvl4pPr>
            <a:lvl5pPr>
              <a:defRPr>
                <a:latin typeface="华文楷体" pitchFamily="2" charset="-122"/>
                <a:ea typeface="华文楷体" pitchFamily="2"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0" y="1282317"/>
            <a:ext cx="7886700" cy="2139553"/>
          </a:xfrm>
        </p:spPr>
        <p:txBody>
          <a:bodyPr anchor="b"/>
          <a:lstStyle>
            <a:lvl1pPr algn="l">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90" y="3442099"/>
            <a:ext cx="7886700" cy="1125140"/>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0965" indent="0">
              <a:buNone/>
              <a:defRPr sz="1200">
                <a:solidFill>
                  <a:schemeClr val="tx1">
                    <a:tint val="75000"/>
                  </a:schemeClr>
                </a:solidFill>
              </a:defRPr>
            </a:lvl5pPr>
            <a:lvl6pPr marL="1713865" indent="0">
              <a:buNone/>
              <a:defRPr sz="1200">
                <a:solidFill>
                  <a:schemeClr val="tx1">
                    <a:tint val="75000"/>
                  </a:schemeClr>
                </a:solidFill>
              </a:defRPr>
            </a:lvl6pPr>
            <a:lvl7pPr marL="2056765" indent="0">
              <a:buNone/>
              <a:defRPr sz="1200">
                <a:solidFill>
                  <a:schemeClr val="tx1">
                    <a:tint val="75000"/>
                  </a:schemeClr>
                </a:solidFill>
              </a:defRPr>
            </a:lvl7pPr>
            <a:lvl8pPr marL="2399665" indent="0">
              <a:buNone/>
              <a:defRPr sz="1200">
                <a:solidFill>
                  <a:schemeClr val="tx1">
                    <a:tint val="75000"/>
                  </a:schemeClr>
                </a:solidFill>
              </a:defRPr>
            </a:lvl8pPr>
            <a:lvl9pPr marL="2742565"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spd="slow">
    <p:pull/>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68313"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65409" y="952504"/>
            <a:ext cx="4032504" cy="339447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3" y="273857"/>
            <a:ext cx="7886700" cy="727667"/>
          </a:xfrm>
        </p:spPr>
        <p:txBody>
          <a:bodyPr/>
          <a:lstStyle>
            <a:lvl1pPr algn="ct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44795" y="1175524"/>
            <a:ext cx="3526380" cy="532571"/>
          </a:xfrm>
        </p:spPr>
        <p:txBody>
          <a:bodyPr anchor="ctr">
            <a:normAutofit/>
          </a:bodyPr>
          <a:lstStyle>
            <a:lvl1pPr marL="0" indent="0">
              <a:buNone/>
              <a:defRPr sz="2100" b="0"/>
            </a:lvl1pPr>
            <a:lvl2pPr marL="342900" indent="0">
              <a:buNone/>
              <a:defRPr sz="1500" b="1"/>
            </a:lvl2pPr>
            <a:lvl3pPr marL="685800" indent="0">
              <a:buNone/>
              <a:defRPr sz="1400" b="1"/>
            </a:lvl3pPr>
            <a:lvl4pPr marL="1028700" indent="0">
              <a:buNone/>
              <a:defRPr sz="1200" b="1"/>
            </a:lvl4pPr>
            <a:lvl5pPr marL="1370965" indent="0">
              <a:buNone/>
              <a:defRPr sz="1200" b="1"/>
            </a:lvl5pPr>
            <a:lvl6pPr marL="1713865" indent="0">
              <a:buNone/>
              <a:defRPr sz="1200" b="1"/>
            </a:lvl6pPr>
            <a:lvl7pPr marL="2056765" indent="0">
              <a:buNone/>
              <a:defRPr sz="1200" b="1"/>
            </a:lvl7pPr>
            <a:lvl8pPr marL="2399665" indent="0">
              <a:buNone/>
              <a:defRPr sz="1200" b="1"/>
            </a:lvl8pPr>
            <a:lvl9pPr marL="2742565"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944795" y="1753793"/>
            <a:ext cx="3526380" cy="2839473"/>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717225" y="1175524"/>
            <a:ext cx="3526381" cy="532571"/>
          </a:xfrm>
        </p:spPr>
        <p:txBody>
          <a:bodyPr rtlCol="0" anchor="ctr">
            <a:normAutofit/>
          </a:bodyPr>
          <a:lstStyle>
            <a:lvl1pPr marL="171450" indent="-171450">
              <a:buNone/>
              <a:defRPr lang="zh-CN" altLang="en-US" b="0" smtClean="0"/>
            </a:lvl1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717225" y="1768097"/>
            <a:ext cx="3526381" cy="2825169"/>
          </a:xfrm>
        </p:spPr>
        <p:txBody>
          <a:bodyPr>
            <a:normAutofit/>
          </a:bodyPr>
          <a:lstStyle>
            <a:lvl1pPr>
              <a:defRPr sz="1800"/>
            </a:lvl1pPr>
            <a:lvl2pPr>
              <a:defRPr sz="1500"/>
            </a:lvl2pPr>
            <a:lvl3pPr>
              <a:defRPr sz="1400"/>
            </a:lvl3pPr>
            <a:lvl4pPr>
              <a:defRPr sz="1200"/>
            </a:lvl4pPr>
            <a:lvl5pPr>
              <a:defRPr sz="12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spd="slow">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spd="slow">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7" Type="http://schemas.openxmlformats.org/officeDocument/2006/relationships/theme" Target="../theme/theme2.xml"/><Relationship Id="rId16" Type="http://schemas.openxmlformats.org/officeDocument/2006/relationships/image" Target="../media/image1.jpeg"/><Relationship Id="rId15" Type="http://schemas.openxmlformats.org/officeDocument/2006/relationships/slideLayout" Target="../slideLayouts/slideLayout31.xml"/><Relationship Id="rId14" Type="http://schemas.openxmlformats.org/officeDocument/2006/relationships/slideLayout" Target="../slideLayouts/slideLayout30.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 Type="http://schemas.openxmlformats.org/officeDocument/2006/relationships/slideLayout" Target="../slideLayouts/slideLayout33.xml"/><Relationship Id="rId17" Type="http://schemas.openxmlformats.org/officeDocument/2006/relationships/theme" Target="../theme/theme3.xml"/><Relationship Id="rId16" Type="http://schemas.openxmlformats.org/officeDocument/2006/relationships/image" Target="../media/image1.jpeg"/><Relationship Id="rId15" Type="http://schemas.openxmlformats.org/officeDocument/2006/relationships/slideLayout" Target="../slideLayouts/slideLayout46.xml"/><Relationship Id="rId14" Type="http://schemas.openxmlformats.org/officeDocument/2006/relationships/slideLayout" Target="../slideLayouts/slideLayout45.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7" Type="http://schemas.openxmlformats.org/officeDocument/2006/relationships/theme" Target="../theme/theme4.xml"/><Relationship Id="rId16" Type="http://schemas.openxmlformats.org/officeDocument/2006/relationships/image" Target="../media/image1.jpeg"/><Relationship Id="rId15" Type="http://schemas.openxmlformats.org/officeDocument/2006/relationships/slideLayout" Target="../slideLayouts/slideLayout61.xml"/><Relationship Id="rId14" Type="http://schemas.openxmlformats.org/officeDocument/2006/relationships/slideLayout" Target="../slideLayouts/slideLayout60.xml"/><Relationship Id="rId13" Type="http://schemas.openxmlformats.org/officeDocument/2006/relationships/slideLayout" Target="../slideLayouts/slideLayout59.xml"/><Relationship Id="rId12" Type="http://schemas.openxmlformats.org/officeDocument/2006/relationships/slideLayout" Target="../slideLayouts/slideLayout58.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0.xml"/><Relationship Id="rId8" Type="http://schemas.openxmlformats.org/officeDocument/2006/relationships/slideLayout" Target="../slideLayouts/slideLayout69.xml"/><Relationship Id="rId7" Type="http://schemas.openxmlformats.org/officeDocument/2006/relationships/slideLayout" Target="../slideLayouts/slideLayout68.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3" Type="http://schemas.openxmlformats.org/officeDocument/2006/relationships/slideLayout" Target="../slideLayouts/slideLayout64.xml"/><Relationship Id="rId2" Type="http://schemas.openxmlformats.org/officeDocument/2006/relationships/slideLayout" Target="../slideLayouts/slideLayout63.xml"/><Relationship Id="rId17" Type="http://schemas.openxmlformats.org/officeDocument/2006/relationships/theme" Target="../theme/theme5.xml"/><Relationship Id="rId16" Type="http://schemas.openxmlformats.org/officeDocument/2006/relationships/image" Target="../media/image1.jpeg"/><Relationship Id="rId15" Type="http://schemas.openxmlformats.org/officeDocument/2006/relationships/slideLayout" Target="../slideLayouts/slideLayout76.xml"/><Relationship Id="rId14" Type="http://schemas.openxmlformats.org/officeDocument/2006/relationships/slideLayout" Target="../slideLayouts/slideLayout75.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1" Type="http://schemas.openxmlformats.org/officeDocument/2006/relationships/slideLayout" Target="../slideLayouts/slideLayout72.xml"/><Relationship Id="rId10" Type="http://schemas.openxmlformats.org/officeDocument/2006/relationships/slideLayout" Target="../slideLayouts/slideLayout71.xml"/><Relationship Id="rId1"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85.xml"/><Relationship Id="rId8" Type="http://schemas.openxmlformats.org/officeDocument/2006/relationships/slideLayout" Target="../slideLayouts/slideLayout84.xml"/><Relationship Id="rId7" Type="http://schemas.openxmlformats.org/officeDocument/2006/relationships/slideLayout" Target="../slideLayouts/slideLayout83.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3" Type="http://schemas.openxmlformats.org/officeDocument/2006/relationships/slideLayout" Target="../slideLayouts/slideLayout79.xml"/><Relationship Id="rId2" Type="http://schemas.openxmlformats.org/officeDocument/2006/relationships/slideLayout" Target="../slideLayouts/slideLayout78.xml"/><Relationship Id="rId18" Type="http://schemas.openxmlformats.org/officeDocument/2006/relationships/theme" Target="../theme/theme6.xml"/><Relationship Id="rId17" Type="http://schemas.openxmlformats.org/officeDocument/2006/relationships/image" Target="../media/image1.jpeg"/><Relationship Id="rId16" Type="http://schemas.openxmlformats.org/officeDocument/2006/relationships/slideLayout" Target="../slideLayouts/slideLayout92.xml"/><Relationship Id="rId15" Type="http://schemas.openxmlformats.org/officeDocument/2006/relationships/slideLayout" Target="../slideLayouts/slideLayout91.xml"/><Relationship Id="rId14" Type="http://schemas.openxmlformats.org/officeDocument/2006/relationships/slideLayout" Target="../slideLayouts/slideLayout90.xml"/><Relationship Id="rId13" Type="http://schemas.openxmlformats.org/officeDocument/2006/relationships/slideLayout" Target="../slideLayouts/slideLayout89.xml"/><Relationship Id="rId12" Type="http://schemas.openxmlformats.org/officeDocument/2006/relationships/slideLayout" Target="../slideLayouts/slideLayout88.xml"/><Relationship Id="rId11" Type="http://schemas.openxmlformats.org/officeDocument/2006/relationships/slideLayout" Target="../slideLayouts/slideLayout87.xml"/><Relationship Id="rId10" Type="http://schemas.openxmlformats.org/officeDocument/2006/relationships/slideLayout" Target="../slideLayouts/slideLayout86.xml"/><Relationship Id="rId1"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01.xml"/><Relationship Id="rId8" Type="http://schemas.openxmlformats.org/officeDocument/2006/relationships/slideLayout" Target="../slideLayouts/slideLayout100.xml"/><Relationship Id="rId7" Type="http://schemas.openxmlformats.org/officeDocument/2006/relationships/slideLayout" Target="../slideLayouts/slideLayout99.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3" Type="http://schemas.openxmlformats.org/officeDocument/2006/relationships/slideLayout" Target="../slideLayouts/slideLayout95.xml"/><Relationship Id="rId2" Type="http://schemas.openxmlformats.org/officeDocument/2006/relationships/slideLayout" Target="../slideLayouts/slideLayout94.xml"/><Relationship Id="rId18" Type="http://schemas.openxmlformats.org/officeDocument/2006/relationships/theme" Target="../theme/theme7.xml"/><Relationship Id="rId17" Type="http://schemas.openxmlformats.org/officeDocument/2006/relationships/image" Target="../media/image1.jpeg"/><Relationship Id="rId16" Type="http://schemas.openxmlformats.org/officeDocument/2006/relationships/slideLayout" Target="../slideLayouts/slideLayout108.xml"/><Relationship Id="rId15" Type="http://schemas.openxmlformats.org/officeDocument/2006/relationships/slideLayout" Target="../slideLayouts/slideLayout107.xml"/><Relationship Id="rId14" Type="http://schemas.openxmlformats.org/officeDocument/2006/relationships/slideLayout" Target="../slideLayouts/slideLayout106.xml"/><Relationship Id="rId13" Type="http://schemas.openxmlformats.org/officeDocument/2006/relationships/slideLayout" Target="../slideLayouts/slideLayout105.xml"/><Relationship Id="rId12" Type="http://schemas.openxmlformats.org/officeDocument/2006/relationships/slideLayout" Target="../slideLayouts/slideLayout104.xml"/><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7"/>
          <a:stretch>
            <a:fillRect/>
          </a:stretch>
        </a:blipFill>
        <a:effectLst/>
      </p:bgPr>
    </p:bg>
    <p:spTree>
      <p:nvGrpSpPr>
        <p:cNvPr id="1" name=""/>
        <p:cNvGrpSpPr/>
        <p:nvPr/>
      </p:nvGrpSpPr>
      <p:grpSpPr/>
      <p:sp>
        <p:nvSpPr>
          <p:cNvPr id="1026" name="Rectangle 3"/>
          <p:cNvSpPr>
            <a:spLocks noGrp="1"/>
          </p:cNvSpPr>
          <p:nvPr>
            <p:ph type="body"/>
          </p:nvPr>
        </p:nvSpPr>
        <p:spPr>
          <a:xfrm>
            <a:off x="381000" y="971550"/>
            <a:ext cx="8229600" cy="3394075"/>
          </a:xfrm>
          <a:prstGeom prst="rect">
            <a:avLst/>
          </a:prstGeom>
          <a:noFill/>
          <a:ln w="9525">
            <a:noFill/>
          </a:ln>
        </p:spPr>
        <p:txBody>
          <a:bodyPr lIns="91416" tIns="45708" rIns="91416" bIns="45708"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5" name="标题 3078"/>
          <p:cNvSpPr>
            <a:spLocks noGrp="1" noChangeArrowheads="1"/>
          </p:cNvSpPr>
          <p:nvPr>
            <p:ph type="title" idx="9"/>
          </p:nvPr>
        </p:nvSpPr>
        <p:spPr bwMode="auto">
          <a:xfrm>
            <a:off x="2209800" y="0"/>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p>
            <a:pPr lvl="0" fontAlgn="base"/>
            <a:r>
              <a:rPr lang="zh-CN" altLang="en-US" strike="noStrike" noProof="1" smtClean="0"/>
              <a:t>单击此处编辑母版标题样式</a:t>
            </a:r>
            <a:endParaRPr lang="zh-CN" altLang="en-US" strike="noStrike" noProof="1" smtClean="0"/>
          </a:p>
        </p:txBody>
      </p:sp>
      <p:sp>
        <p:nvSpPr>
          <p:cNvPr id="1028" name="灯片编号占位符 1029"/>
          <p:cNvSpPr>
            <a:spLocks noChangeArrowheads="1"/>
          </p:cNvSpPr>
          <p:nvPr/>
        </p:nvSpPr>
        <p:spPr bwMode="auto">
          <a:xfrm>
            <a:off x="8382000" y="4686300"/>
            <a:ext cx="76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5B7CD8AB-CC57-4390-B99D-7CF2C813096F}" type="slidenum">
              <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rPr>
            </a:fld>
            <a:endPar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endParaRPr>
          </a:p>
        </p:txBody>
      </p:sp>
      <p:sp>
        <p:nvSpPr>
          <p:cNvPr id="1029" name="TextBox 1"/>
          <p:cNvSpPr txBox="1">
            <a:spLocks noChangeArrowheads="1"/>
          </p:cNvSpPr>
          <p:nvPr/>
        </p:nvSpPr>
        <p:spPr bwMode="auto">
          <a:xfrm>
            <a:off x="-47625" y="4641850"/>
            <a:ext cx="12573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60000"/>
              </a:lnSpc>
              <a:spcBef>
                <a:spcPct val="50000"/>
              </a:spcBef>
              <a:spcAft>
                <a:spcPct val="0"/>
              </a:spcAft>
              <a:buClrTx/>
              <a:buSzTx/>
              <a:buFont typeface="Arial" panose="020B0604020202020204" pitchFamily="34" charset="0"/>
              <a:buNone/>
              <a:defRPr/>
            </a:pPr>
            <a:fld id="{14E6BC0A-6928-4503-8BC4-4E47763AF9E9}" type="datetime11">
              <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rPr>
            </a:fld>
            <a:endPar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p:pull/>
  </p:transition>
  <p:hf sldNum="0" hdr="0" ftr="0" dt="0"/>
  <p:txStyles>
    <p:title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600" b="1"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lvl="5"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165" lvl="6"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7730" lvl="7"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4930" lvl="8"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0965" lvl="3"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165" lvl="4"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5365" lvl="5"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2565" lvl="6"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199130" lvl="7"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6330" lvl="8"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a:stretch>
            <a:fillRect/>
          </a:stretch>
        </a:blipFill>
        <a:effectLst/>
      </p:bgPr>
    </p:bg>
    <p:spTree>
      <p:nvGrpSpPr>
        <p:cNvPr id="1" name=""/>
        <p:cNvGrpSpPr/>
        <p:nvPr/>
      </p:nvGrpSpPr>
      <p:grpSpPr/>
      <p:sp>
        <p:nvSpPr>
          <p:cNvPr id="2050" name="Rectangle 3"/>
          <p:cNvSpPr>
            <a:spLocks noGrp="1"/>
          </p:cNvSpPr>
          <p:nvPr>
            <p:ph type="body"/>
          </p:nvPr>
        </p:nvSpPr>
        <p:spPr>
          <a:xfrm>
            <a:off x="381000" y="971550"/>
            <a:ext cx="8229600" cy="3394075"/>
          </a:xfrm>
          <a:prstGeom prst="rect">
            <a:avLst/>
          </a:prstGeom>
          <a:noFill/>
          <a:ln w="9525">
            <a:noFill/>
          </a:ln>
        </p:spPr>
        <p:txBody>
          <a:bodyPr lIns="91416" tIns="45708" rIns="91416" bIns="45708"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5" name="标题 3078"/>
          <p:cNvSpPr>
            <a:spLocks noGrp="1" noChangeArrowheads="1"/>
          </p:cNvSpPr>
          <p:nvPr>
            <p:ph type="title" idx="9"/>
          </p:nvPr>
        </p:nvSpPr>
        <p:spPr bwMode="auto">
          <a:xfrm>
            <a:off x="2209800" y="0"/>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p>
            <a:pPr lvl="0" fontAlgn="base"/>
            <a:r>
              <a:rPr lang="zh-CN" altLang="en-US" strike="noStrike" noProof="1" smtClean="0"/>
              <a:t>单击此处编辑母版标题样式</a:t>
            </a:r>
            <a:endParaRPr lang="zh-CN" altLang="en-US" strike="noStrike" noProof="1" smtClean="0"/>
          </a:p>
        </p:txBody>
      </p:sp>
      <p:sp>
        <p:nvSpPr>
          <p:cNvPr id="2052" name="灯片编号占位符 1029"/>
          <p:cNvSpPr>
            <a:spLocks noChangeArrowheads="1"/>
          </p:cNvSpPr>
          <p:nvPr/>
        </p:nvSpPr>
        <p:spPr bwMode="auto">
          <a:xfrm>
            <a:off x="8382000" y="4686300"/>
            <a:ext cx="76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FA824EE1-394F-4D98-9BAD-60A50C12769C}" type="slidenum">
              <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rPr>
            </a:fld>
            <a:endPar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endParaRPr>
          </a:p>
        </p:txBody>
      </p:sp>
      <p:sp>
        <p:nvSpPr>
          <p:cNvPr id="2053" name="TextBox 1"/>
          <p:cNvSpPr txBox="1">
            <a:spLocks noChangeArrowheads="1"/>
          </p:cNvSpPr>
          <p:nvPr/>
        </p:nvSpPr>
        <p:spPr bwMode="auto">
          <a:xfrm>
            <a:off x="-47625" y="4721225"/>
            <a:ext cx="12573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60000"/>
              </a:lnSpc>
              <a:spcBef>
                <a:spcPct val="50000"/>
              </a:spcBef>
              <a:spcAft>
                <a:spcPct val="0"/>
              </a:spcAft>
              <a:buClrTx/>
              <a:buSzTx/>
              <a:buFont typeface="Arial" panose="020B0604020202020204" pitchFamily="34" charset="0"/>
              <a:buNone/>
              <a:defRPr/>
            </a:pPr>
            <a:fld id="{FFDC6AD4-6045-4DBB-9228-3ACBABC20903}" type="datetime11">
              <a:rPr kumimoji="0" lang="zh-CN" altLang="en-US" sz="1800" b="1" i="0" u="none" strike="noStrike" kern="1200" cap="none" spc="0" normalizeH="0" baseline="0" noProof="0" smtClean="0">
                <a:ln>
                  <a:noFill/>
                </a:ln>
                <a:solidFill>
                  <a:srgbClr val="0000CC"/>
                </a:solidFill>
                <a:effectLst/>
                <a:uLnTx/>
                <a:uFillTx/>
                <a:latin typeface="Tempus Sans ITC" pitchFamily="82" charset="0"/>
                <a:ea typeface="华文彩云" pitchFamily="2" charset="-122"/>
                <a:cs typeface="+mn-cs"/>
                <a:sym typeface="+mn-ea"/>
              </a:rPr>
            </a:fld>
            <a:endParaRPr kumimoji="0" lang="zh-CN" altLang="en-US" sz="1800" b="1" i="0" u="none" strike="noStrike" kern="1200" cap="none" spc="0" normalizeH="0" baseline="0" noProof="0" smtClean="0">
              <a:ln>
                <a:noFill/>
              </a:ln>
              <a:solidFill>
                <a:srgbClr val="0000CC"/>
              </a:solidFill>
              <a:effectLst/>
              <a:uLnTx/>
              <a:uFillTx/>
              <a:latin typeface="Tempus Sans ITC" pitchFamily="82" charset="0"/>
              <a:ea typeface="华文彩云"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Lst>
  <p:transition spd="slow">
    <p:pull/>
  </p:transition>
  <p:hf sldNum="0" hdr="0" ftr="0" dt="0"/>
  <p:txStyles>
    <p:title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600" b="1"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lvl="5"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165" lvl="6"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7730" lvl="7"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4930" lvl="8"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0965" lvl="3"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165" lvl="4"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5365" lvl="5"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2565" lvl="6"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199130" lvl="7"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6330" lvl="8"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a:stretch>
            <a:fillRect/>
          </a:stretch>
        </a:blipFill>
        <a:effectLst/>
      </p:bgPr>
    </p:bg>
    <p:spTree>
      <p:nvGrpSpPr>
        <p:cNvPr id="1" name=""/>
        <p:cNvGrpSpPr/>
        <p:nvPr/>
      </p:nvGrpSpPr>
      <p:grpSpPr/>
      <p:sp>
        <p:nvSpPr>
          <p:cNvPr id="3074" name="Rectangle 3"/>
          <p:cNvSpPr>
            <a:spLocks noGrp="1"/>
          </p:cNvSpPr>
          <p:nvPr>
            <p:ph type="body"/>
          </p:nvPr>
        </p:nvSpPr>
        <p:spPr>
          <a:xfrm>
            <a:off x="381000" y="971550"/>
            <a:ext cx="8229600" cy="3394075"/>
          </a:xfrm>
          <a:prstGeom prst="rect">
            <a:avLst/>
          </a:prstGeom>
          <a:noFill/>
          <a:ln w="9525">
            <a:noFill/>
          </a:ln>
        </p:spPr>
        <p:txBody>
          <a:bodyPr lIns="91416" tIns="45708" rIns="91416" bIns="45708"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5" name="标题 3078"/>
          <p:cNvSpPr>
            <a:spLocks noGrp="1" noChangeArrowheads="1"/>
          </p:cNvSpPr>
          <p:nvPr>
            <p:ph type="title" idx="9"/>
          </p:nvPr>
        </p:nvSpPr>
        <p:spPr bwMode="auto">
          <a:xfrm>
            <a:off x="2209800" y="0"/>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p>
            <a:pPr lvl="0" fontAlgn="base"/>
            <a:r>
              <a:rPr lang="zh-CN" altLang="en-US" strike="noStrike" noProof="1" smtClean="0"/>
              <a:t>单击此处编辑母版标题样式</a:t>
            </a:r>
            <a:endParaRPr lang="zh-CN" altLang="en-US" strike="noStrike" noProof="1" smtClean="0"/>
          </a:p>
        </p:txBody>
      </p:sp>
      <p:sp>
        <p:nvSpPr>
          <p:cNvPr id="3076" name="灯片编号占位符 1029"/>
          <p:cNvSpPr>
            <a:spLocks noChangeArrowheads="1"/>
          </p:cNvSpPr>
          <p:nvPr/>
        </p:nvSpPr>
        <p:spPr bwMode="auto">
          <a:xfrm>
            <a:off x="8382000" y="4686300"/>
            <a:ext cx="76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D3EF5B39-1EEB-400D-82FD-354BDEC5670E}" type="slidenum">
              <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rPr>
            </a:fld>
            <a:endPar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endParaRPr>
          </a:p>
        </p:txBody>
      </p:sp>
      <p:sp>
        <p:nvSpPr>
          <p:cNvPr id="7173" name="TextBox 1"/>
          <p:cNvSpPr txBox="1">
            <a:spLocks noChangeArrowheads="1"/>
          </p:cNvSpPr>
          <p:nvPr/>
        </p:nvSpPr>
        <p:spPr bwMode="auto">
          <a:xfrm>
            <a:off x="-47625" y="4641850"/>
            <a:ext cx="12573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60000"/>
              </a:lnSpc>
              <a:spcBef>
                <a:spcPct val="50000"/>
              </a:spcBef>
              <a:spcAft>
                <a:spcPct val="0"/>
              </a:spcAft>
              <a:buClrTx/>
              <a:buSzTx/>
              <a:buFont typeface="Arial" panose="020B0604020202020204" pitchFamily="34" charset="0"/>
              <a:buNone/>
              <a:defRPr/>
            </a:pPr>
            <a:fld id="{18BCC993-12FB-4F78-AFAC-ECDC027336DD}" type="datetime11">
              <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rPr>
            </a:fld>
            <a:endPar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ransition spd="slow">
    <p:pull/>
  </p:transition>
  <p:hf sldNum="0" hdr="0" ftr="0" dt="0"/>
  <p:txStyles>
    <p:title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600" b="1"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lvl="5"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165" lvl="6"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7730" lvl="7"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4930" lvl="8"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0965" lvl="3"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165" lvl="4"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5365" lvl="5"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2565" lvl="6"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199130" lvl="7"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6330" lvl="8"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a:stretch>
            <a:fillRect/>
          </a:stretch>
        </a:blipFill>
        <a:effectLst/>
      </p:bgPr>
    </p:bg>
    <p:spTree>
      <p:nvGrpSpPr>
        <p:cNvPr id="1" name=""/>
        <p:cNvGrpSpPr/>
        <p:nvPr/>
      </p:nvGrpSpPr>
      <p:grpSpPr/>
      <p:sp>
        <p:nvSpPr>
          <p:cNvPr id="4098" name="Rectangle 3"/>
          <p:cNvSpPr>
            <a:spLocks noGrp="1"/>
          </p:cNvSpPr>
          <p:nvPr>
            <p:ph type="body"/>
          </p:nvPr>
        </p:nvSpPr>
        <p:spPr>
          <a:xfrm>
            <a:off x="381000" y="971550"/>
            <a:ext cx="8229600" cy="3394075"/>
          </a:xfrm>
          <a:prstGeom prst="rect">
            <a:avLst/>
          </a:prstGeom>
          <a:noFill/>
          <a:ln w="9525">
            <a:noFill/>
          </a:ln>
        </p:spPr>
        <p:txBody>
          <a:bodyPr lIns="91416" tIns="45708" rIns="91416" bIns="45708"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5" name="标题 3078"/>
          <p:cNvSpPr>
            <a:spLocks noGrp="1" noChangeArrowheads="1"/>
          </p:cNvSpPr>
          <p:nvPr>
            <p:ph type="title" idx="9"/>
          </p:nvPr>
        </p:nvSpPr>
        <p:spPr bwMode="auto">
          <a:xfrm>
            <a:off x="2209800" y="0"/>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p>
            <a:pPr lvl="0" fontAlgn="base"/>
            <a:r>
              <a:rPr lang="zh-CN" altLang="en-US" strike="noStrike" noProof="1" smtClean="0"/>
              <a:t>单击此处编辑母版标题样式</a:t>
            </a:r>
            <a:endParaRPr lang="zh-CN" altLang="en-US" strike="noStrike" noProof="1" smtClean="0"/>
          </a:p>
        </p:txBody>
      </p:sp>
      <p:sp>
        <p:nvSpPr>
          <p:cNvPr id="4100" name="灯片编号占位符 1029"/>
          <p:cNvSpPr>
            <a:spLocks noChangeArrowheads="1"/>
          </p:cNvSpPr>
          <p:nvPr/>
        </p:nvSpPr>
        <p:spPr bwMode="auto">
          <a:xfrm>
            <a:off x="8382000" y="4686300"/>
            <a:ext cx="76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96A15DC3-9DD2-4E40-9A21-0D5DCEC805DA}" type="slidenum">
              <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rPr>
            </a:fld>
            <a:endPar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endParaRPr>
          </a:p>
        </p:txBody>
      </p:sp>
      <p:sp>
        <p:nvSpPr>
          <p:cNvPr id="9221" name="TextBox 1"/>
          <p:cNvSpPr txBox="1">
            <a:spLocks noChangeArrowheads="1"/>
          </p:cNvSpPr>
          <p:nvPr/>
        </p:nvSpPr>
        <p:spPr bwMode="auto">
          <a:xfrm>
            <a:off x="-47625" y="4641850"/>
            <a:ext cx="12573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60000"/>
              </a:lnSpc>
              <a:spcBef>
                <a:spcPct val="50000"/>
              </a:spcBef>
              <a:spcAft>
                <a:spcPct val="0"/>
              </a:spcAft>
              <a:buClrTx/>
              <a:buSzTx/>
              <a:buFont typeface="Arial" panose="020B0604020202020204" pitchFamily="34" charset="0"/>
              <a:buNone/>
              <a:defRPr/>
            </a:pPr>
            <a:fld id="{B0994EB1-75EA-4D72-8A9E-FAC95C330A06}" type="datetime11">
              <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rPr>
            </a:fld>
            <a:endPar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ransition spd="slow">
    <p:pull/>
  </p:transition>
  <p:hf sldNum="0" hdr="0" ftr="0" dt="0"/>
  <p:txStyles>
    <p:title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600" b="1"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lvl="5"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165" lvl="6"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7730" lvl="7"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4930" lvl="8"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0965" lvl="3"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165" lvl="4"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5365" lvl="5"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2565" lvl="6"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199130" lvl="7"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6330" lvl="8"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a:stretch>
            <a:fillRect/>
          </a:stretch>
        </a:blipFill>
        <a:effectLst/>
      </p:bgPr>
    </p:bg>
    <p:spTree>
      <p:nvGrpSpPr>
        <p:cNvPr id="1" name=""/>
        <p:cNvGrpSpPr/>
        <p:nvPr/>
      </p:nvGrpSpPr>
      <p:grpSpPr/>
      <p:sp>
        <p:nvSpPr>
          <p:cNvPr id="5122" name="Rectangle 3"/>
          <p:cNvSpPr>
            <a:spLocks noGrp="1"/>
          </p:cNvSpPr>
          <p:nvPr>
            <p:ph type="body"/>
          </p:nvPr>
        </p:nvSpPr>
        <p:spPr>
          <a:xfrm>
            <a:off x="381000" y="971550"/>
            <a:ext cx="8229600" cy="3394075"/>
          </a:xfrm>
          <a:prstGeom prst="rect">
            <a:avLst/>
          </a:prstGeom>
          <a:noFill/>
          <a:ln w="9525">
            <a:noFill/>
          </a:ln>
        </p:spPr>
        <p:txBody>
          <a:bodyPr lIns="91416" tIns="45708" rIns="91416" bIns="45708"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5" name="标题 3078"/>
          <p:cNvSpPr>
            <a:spLocks noGrp="1" noChangeArrowheads="1"/>
          </p:cNvSpPr>
          <p:nvPr>
            <p:ph type="title" idx="9"/>
          </p:nvPr>
        </p:nvSpPr>
        <p:spPr bwMode="auto">
          <a:xfrm>
            <a:off x="2209800" y="0"/>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p>
            <a:pPr lvl="0" fontAlgn="base"/>
            <a:r>
              <a:rPr lang="zh-CN" altLang="en-US" strike="noStrike" noProof="1" smtClean="0"/>
              <a:t>单击此处编辑母版标题样式</a:t>
            </a:r>
            <a:endParaRPr lang="zh-CN" altLang="en-US" strike="noStrike" noProof="1" smtClean="0"/>
          </a:p>
        </p:txBody>
      </p:sp>
      <p:sp>
        <p:nvSpPr>
          <p:cNvPr id="5124" name="灯片编号占位符 1029"/>
          <p:cNvSpPr>
            <a:spLocks noChangeArrowheads="1"/>
          </p:cNvSpPr>
          <p:nvPr/>
        </p:nvSpPr>
        <p:spPr bwMode="auto">
          <a:xfrm>
            <a:off x="8382000" y="4686300"/>
            <a:ext cx="76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A179B4FA-089C-4642-89D9-315675E62CA3}" type="slidenum">
              <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rPr>
            </a:fld>
            <a:endPar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endParaRPr>
          </a:p>
        </p:txBody>
      </p:sp>
      <p:sp>
        <p:nvSpPr>
          <p:cNvPr id="1029" name="TextBox 1"/>
          <p:cNvSpPr txBox="1">
            <a:spLocks noChangeArrowheads="1"/>
          </p:cNvSpPr>
          <p:nvPr/>
        </p:nvSpPr>
        <p:spPr bwMode="auto">
          <a:xfrm>
            <a:off x="-47625" y="4641850"/>
            <a:ext cx="12573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60000"/>
              </a:lnSpc>
              <a:spcBef>
                <a:spcPct val="50000"/>
              </a:spcBef>
              <a:spcAft>
                <a:spcPct val="0"/>
              </a:spcAft>
              <a:buClrTx/>
              <a:buSzTx/>
              <a:buFont typeface="Arial" panose="020B0604020202020204" pitchFamily="34" charset="0"/>
              <a:buNone/>
              <a:defRPr/>
            </a:pPr>
            <a:fld id="{14E6BC0A-6928-4503-8BC4-4E47763AF9E9}" type="datetime11">
              <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rPr>
            </a:fld>
            <a:endPar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transition spd="slow">
    <p:pull/>
  </p:transition>
  <p:hf sldNum="0" hdr="0" ftr="0" dt="0"/>
  <p:txStyles>
    <p:title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600" b="1"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lvl="5"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165" lvl="6"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7730" lvl="7"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4930" lvl="8"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0965" lvl="3"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165" lvl="4"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5365" lvl="5"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2565" lvl="6"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199130" lvl="7"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6330" lvl="8"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7"/>
          <a:stretch>
            <a:fillRect/>
          </a:stretch>
        </a:blipFill>
        <a:effectLst/>
      </p:bgPr>
    </p:bg>
    <p:spTree>
      <p:nvGrpSpPr>
        <p:cNvPr id="1" name=""/>
        <p:cNvGrpSpPr/>
        <p:nvPr/>
      </p:nvGrpSpPr>
      <p:grpSpPr/>
      <p:sp>
        <p:nvSpPr>
          <p:cNvPr id="6146" name="Rectangle 3"/>
          <p:cNvSpPr>
            <a:spLocks noGrp="1"/>
          </p:cNvSpPr>
          <p:nvPr>
            <p:ph type="body"/>
          </p:nvPr>
        </p:nvSpPr>
        <p:spPr>
          <a:xfrm>
            <a:off x="381000" y="971550"/>
            <a:ext cx="8229600" cy="3394075"/>
          </a:xfrm>
          <a:prstGeom prst="rect">
            <a:avLst/>
          </a:prstGeom>
          <a:noFill/>
          <a:ln w="9525">
            <a:noFill/>
          </a:ln>
        </p:spPr>
        <p:txBody>
          <a:bodyPr lIns="91416" tIns="45708" rIns="91416" bIns="45708"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5" name="标题 3078"/>
          <p:cNvSpPr>
            <a:spLocks noGrp="1" noChangeArrowheads="1"/>
          </p:cNvSpPr>
          <p:nvPr>
            <p:ph type="title" idx="9"/>
          </p:nvPr>
        </p:nvSpPr>
        <p:spPr bwMode="auto">
          <a:xfrm>
            <a:off x="2209800" y="0"/>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p>
            <a:pPr lvl="0" fontAlgn="base"/>
            <a:r>
              <a:rPr lang="zh-CN" altLang="en-US" strike="noStrike" noProof="1" smtClean="0"/>
              <a:t>单击此处编辑母版标题样式</a:t>
            </a:r>
            <a:endParaRPr lang="zh-CN" altLang="en-US" strike="noStrike" noProof="1" smtClean="0"/>
          </a:p>
        </p:txBody>
      </p:sp>
      <p:sp>
        <p:nvSpPr>
          <p:cNvPr id="6148" name="灯片编号占位符 1029"/>
          <p:cNvSpPr>
            <a:spLocks noChangeArrowheads="1"/>
          </p:cNvSpPr>
          <p:nvPr/>
        </p:nvSpPr>
        <p:spPr bwMode="auto">
          <a:xfrm>
            <a:off x="8382000" y="4686300"/>
            <a:ext cx="76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2770B4A5-5112-4BA1-B5E1-2D722DC77F50}" type="slidenum">
              <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rPr>
            </a:fld>
            <a:endPar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endParaRPr>
          </a:p>
        </p:txBody>
      </p:sp>
      <p:sp>
        <p:nvSpPr>
          <p:cNvPr id="1029" name="TextBox 1"/>
          <p:cNvSpPr txBox="1">
            <a:spLocks noChangeArrowheads="1"/>
          </p:cNvSpPr>
          <p:nvPr/>
        </p:nvSpPr>
        <p:spPr bwMode="auto">
          <a:xfrm>
            <a:off x="-47625" y="4641850"/>
            <a:ext cx="12573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60000"/>
              </a:lnSpc>
              <a:spcBef>
                <a:spcPct val="50000"/>
              </a:spcBef>
              <a:spcAft>
                <a:spcPct val="0"/>
              </a:spcAft>
              <a:buClrTx/>
              <a:buSzTx/>
              <a:buFont typeface="Arial" panose="020B0604020202020204" pitchFamily="34" charset="0"/>
              <a:buNone/>
              <a:defRPr/>
            </a:pPr>
            <a:fld id="{14E6BC0A-6928-4503-8BC4-4E47763AF9E9}" type="datetime11">
              <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rPr>
            </a:fld>
            <a:endPar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transition spd="slow">
    <p:pull/>
  </p:transition>
  <p:hf sldNum="0" hdr="0" ftr="0" dt="0"/>
  <p:txStyles>
    <p:title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600" b="1"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lvl="5"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165" lvl="6"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7730" lvl="7"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4930" lvl="8"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0965" lvl="3"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165" lvl="4"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5365" lvl="5"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2565" lvl="6"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199130" lvl="7"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6330" lvl="8"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7"/>
          <a:stretch>
            <a:fillRect/>
          </a:stretch>
        </a:blipFill>
        <a:effectLst/>
      </p:bgPr>
    </p:bg>
    <p:spTree>
      <p:nvGrpSpPr>
        <p:cNvPr id="1" name=""/>
        <p:cNvGrpSpPr/>
        <p:nvPr/>
      </p:nvGrpSpPr>
      <p:grpSpPr/>
      <p:sp>
        <p:nvSpPr>
          <p:cNvPr id="7170" name="Rectangle 3"/>
          <p:cNvSpPr>
            <a:spLocks noGrp="1"/>
          </p:cNvSpPr>
          <p:nvPr>
            <p:ph type="body"/>
          </p:nvPr>
        </p:nvSpPr>
        <p:spPr>
          <a:xfrm>
            <a:off x="381000" y="971550"/>
            <a:ext cx="8229600" cy="3394075"/>
          </a:xfrm>
          <a:prstGeom prst="rect">
            <a:avLst/>
          </a:prstGeom>
          <a:noFill/>
          <a:ln w="9525">
            <a:noFill/>
          </a:ln>
        </p:spPr>
        <p:txBody>
          <a:bodyPr lIns="91416" tIns="45708" rIns="91416" bIns="45708"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2055" name="标题 3078"/>
          <p:cNvSpPr>
            <a:spLocks noGrp="1" noChangeArrowheads="1"/>
          </p:cNvSpPr>
          <p:nvPr>
            <p:ph type="title" idx="9"/>
          </p:nvPr>
        </p:nvSpPr>
        <p:spPr bwMode="auto">
          <a:xfrm>
            <a:off x="2209800" y="0"/>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p>
            <a:pPr lvl="0" fontAlgn="base"/>
            <a:r>
              <a:rPr lang="zh-CN" altLang="en-US" strike="noStrike" noProof="1" smtClean="0"/>
              <a:t>单击此处编辑母版标题样式</a:t>
            </a:r>
            <a:endParaRPr lang="zh-CN" altLang="en-US" strike="noStrike" noProof="1" smtClean="0"/>
          </a:p>
        </p:txBody>
      </p:sp>
      <p:sp>
        <p:nvSpPr>
          <p:cNvPr id="6148" name="灯片编号占位符 1029"/>
          <p:cNvSpPr>
            <a:spLocks noChangeArrowheads="1"/>
          </p:cNvSpPr>
          <p:nvPr/>
        </p:nvSpPr>
        <p:spPr bwMode="auto">
          <a:xfrm>
            <a:off x="8382000" y="4686300"/>
            <a:ext cx="76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defRPr/>
            </a:pPr>
            <a:fld id="{2770B4A5-5112-4BA1-B5E1-2D722DC77F50}" type="slidenum">
              <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rPr>
            </a:fld>
            <a:endParaRPr kumimoji="0" lang="zh-CN" altLang="en-US" sz="2800" b="1" i="0" u="none" strike="noStrike" kern="1200" cap="none" spc="0" normalizeH="0" baseline="0" noProof="0" smtClean="0">
              <a:ln>
                <a:noFill/>
              </a:ln>
              <a:solidFill>
                <a:srgbClr val="000000"/>
              </a:solidFill>
              <a:effectLst/>
              <a:uLnTx/>
              <a:uFillTx/>
              <a:latin typeface="黑体" panose="02010609060101010101" pitchFamily="49" charset="-122"/>
              <a:ea typeface="黑体" panose="02010609060101010101" pitchFamily="49" charset="-122"/>
              <a:cs typeface="+mn-cs"/>
              <a:sym typeface="+mn-ea"/>
            </a:endParaRPr>
          </a:p>
        </p:txBody>
      </p:sp>
      <p:sp>
        <p:nvSpPr>
          <p:cNvPr id="1029" name="TextBox 1"/>
          <p:cNvSpPr txBox="1">
            <a:spLocks noChangeArrowheads="1"/>
          </p:cNvSpPr>
          <p:nvPr/>
        </p:nvSpPr>
        <p:spPr bwMode="auto">
          <a:xfrm>
            <a:off x="-47625" y="4641850"/>
            <a:ext cx="12573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60000"/>
              </a:lnSpc>
              <a:spcBef>
                <a:spcPct val="50000"/>
              </a:spcBef>
              <a:spcAft>
                <a:spcPct val="0"/>
              </a:spcAft>
              <a:buClrTx/>
              <a:buSzTx/>
              <a:buFont typeface="Arial" panose="020B0604020202020204" pitchFamily="34" charset="0"/>
              <a:buNone/>
              <a:defRPr/>
            </a:pPr>
            <a:fld id="{14E6BC0A-6928-4503-8BC4-4E47763AF9E9}" type="datetime11">
              <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rPr>
            </a:fld>
            <a:endParaRPr kumimoji="0" lang="zh-CN" altLang="en-US" sz="1800" b="1" i="0" u="none" strike="noStrike" kern="1200" cap="none" spc="0" normalizeH="0" baseline="0" noProof="0" smtClean="0">
              <a:ln>
                <a:noFill/>
              </a:ln>
              <a:solidFill>
                <a:srgbClr val="A6A6A6"/>
              </a:solidFill>
              <a:effectLst/>
              <a:uLnTx/>
              <a:uFillTx/>
              <a:latin typeface="Tempus Sans ITC" pitchFamily="82" charset="0"/>
              <a:ea typeface="华文彩云"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Lst>
  <p:transition spd="slow">
    <p:pull/>
  </p:transition>
  <p:hf sldNum="0" hdr="0" ftr="0" dt="0"/>
  <p:txStyles>
    <p:title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Ø"/>
        <a:defRPr sz="3600" b="1"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lvl="5"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165" lvl="6"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7730" lvl="7"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4930" lvl="8"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p:bodyStyle>
    <p:otherStyle>
      <a:lvl1pPr marL="0" lvl="0"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0965" lvl="3"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165" lvl="4"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5365" lvl="5"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2565" lvl="6"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199130" lvl="7"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6330" lvl="8" indent="0" algn="l" defTabSz="913765"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8.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88.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8.xml"/><Relationship Id="rId2" Type="http://schemas.openxmlformats.org/officeDocument/2006/relationships/image" Target="../media/image13.png"/><Relationship Id="rId1"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image" Target="../media/image17.png"/><Relationship Id="rId1"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20481"/>
          <p:cNvSpPr>
            <a:spLocks noGrp="1" noChangeArrowheads="1"/>
          </p:cNvSpPr>
          <p:nvPr>
            <p:ph type="ctrTitle"/>
          </p:nvPr>
        </p:nvSpPr>
        <p:spPr>
          <a:xfrm>
            <a:off x="747713" y="987425"/>
            <a:ext cx="7635875" cy="1101725"/>
          </a:xfrm>
        </p:spPr>
        <p:txBody>
          <a:bodyPr vert="horz" wrap="square" lIns="91416" tIns="45708" rIns="91416" bIns="45708" numCol="1" anchor="ctr" anchorCtr="0" compatLnSpc="1">
            <a:normAutofit fontScale="90000"/>
          </a:bodyPr>
          <a:lstStyle/>
          <a:p>
            <a:pPr marL="0" marR="0" lvl="0" indent="0" algn="ctr" defTabSz="914400" rtl="0" eaLnBrk="0" fontAlgn="base" latinLnBrk="0" hangingPunct="0">
              <a:lnSpc>
                <a:spcPct val="150000"/>
              </a:lnSpc>
              <a:spcBef>
                <a:spcPct val="0"/>
              </a:spcBef>
              <a:spcAft>
                <a:spcPct val="0"/>
              </a:spcAft>
              <a:buClrTx/>
              <a:buSzTx/>
              <a:buFontTx/>
              <a:buNone/>
              <a:defRPr/>
            </a:pPr>
            <a:r>
              <a:rPr kumimoji="0" lang="en-US" altLang="zh-CN" sz="49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普通高中生物学课标教学建议</a:t>
            </a:r>
            <a:br>
              <a:rPr kumimoji="0" lang="zh-CN" altLang="en-US" sz="40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br>
            <a:r>
              <a:rPr kumimoji="0" lang="en-US" altLang="zh-CN" sz="3800" b="0" i="0" u="none" strike="noStrike" kern="1200" cap="none" spc="0" normalizeH="0" baseline="0" noProof="0" dirty="0" smtClean="0">
                <a:ln>
                  <a:noFill/>
                </a:ln>
                <a:solidFill>
                  <a:srgbClr val="FF33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a:t>
            </a:r>
            <a:r>
              <a:rPr kumimoji="0" lang="zh-CN" altLang="en-US" sz="3800" i="0" u="none" strike="noStrike" kern="1200" cap="none" spc="0" normalizeH="0" baseline="0" noProof="1" smtClean="0">
                <a:ln>
                  <a:noFill/>
                </a:ln>
                <a:solidFill>
                  <a:srgbClr val="FF33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基于</a:t>
            </a:r>
            <a:r>
              <a:rPr kumimoji="0" lang="zh-CN" altLang="en-US" sz="3800" i="0" u="none" strike="noStrike" kern="1200" cap="none" spc="0" normalizeH="0" baseline="0" noProof="1">
                <a:ln>
                  <a:noFill/>
                </a:ln>
                <a:solidFill>
                  <a:srgbClr val="FF33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rPr>
              <a:t>课标实施教学</a:t>
            </a:r>
            <a:endParaRPr kumimoji="0" lang="zh-CN" altLang="en-US" sz="3800" i="0" u="none" strike="noStrike" kern="1200" cap="none" spc="0" normalizeH="0" baseline="0" noProof="1">
              <a:ln>
                <a:noFill/>
              </a:ln>
              <a:solidFill>
                <a:srgbClr val="FF33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j-cs"/>
            </a:endParaRPr>
          </a:p>
        </p:txBody>
      </p:sp>
      <p:sp>
        <p:nvSpPr>
          <p:cNvPr id="26629" name="矩形 20484"/>
          <p:cNvSpPr>
            <a:spLocks noGrp="1" noChangeArrowheads="1"/>
          </p:cNvSpPr>
          <p:nvPr/>
        </p:nvSpPr>
        <p:spPr bwMode="auto">
          <a:xfrm>
            <a:off x="612775" y="2901950"/>
            <a:ext cx="79200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a:buChar char="Ø"/>
              <a:defRPr sz="3600" b="1">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3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sym typeface="+mn-ea"/>
              </a:rPr>
              <a:t>武进洛阳高级中学   韩丽</a:t>
            </a:r>
            <a:br>
              <a:rPr kumimoji="0" lang="zh-CN" alt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br>
            <a:r>
              <a:rPr kumimoji="0" lang="zh-CN" altLang="en-US" sz="2400" i="0" u="none" strike="noStrike" kern="1200" cap="none" spc="0" normalizeH="0" baseline="0" noProof="0" dirty="0">
                <a:ln>
                  <a:noFill/>
                </a:ln>
                <a:solidFill>
                  <a:srgbClr val="FFFF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sym typeface="+mn-ea"/>
              </a:rPr>
              <a:t>2018.1</a:t>
            </a:r>
            <a:r>
              <a:rPr kumimoji="0" lang="en-US" altLang="zh-CN" sz="2400" i="0" u="none" strike="noStrike" kern="1200" cap="none" spc="0" normalizeH="0" baseline="0" noProof="0" dirty="0">
                <a:ln>
                  <a:noFill/>
                </a:ln>
                <a:solidFill>
                  <a:srgbClr val="FFFF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sym typeface="+mn-ea"/>
              </a:rPr>
              <a:t>2</a:t>
            </a:r>
            <a:r>
              <a:rPr kumimoji="0" lang="zh-CN" altLang="en-US" sz="2400" i="0" u="none" strike="noStrike" kern="1200" cap="none" spc="0" normalizeH="0" baseline="0" noProof="0" dirty="0">
                <a:ln>
                  <a:noFill/>
                </a:ln>
                <a:solidFill>
                  <a:srgbClr val="FFFF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sym typeface="+mn-ea"/>
              </a:rPr>
              <a:t>.</a:t>
            </a:r>
            <a:r>
              <a:rPr kumimoji="0" lang="en-US" altLang="zh-CN" sz="2400" i="0" u="none" strike="noStrike" kern="1200" cap="none" spc="0" normalizeH="0" baseline="0" noProof="0" dirty="0">
                <a:ln>
                  <a:noFill/>
                </a:ln>
                <a:solidFill>
                  <a:srgbClr val="FFFF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sym typeface="+mn-ea"/>
              </a:rPr>
              <a:t>12</a:t>
            </a:r>
            <a:r>
              <a:rPr kumimoji="0" lang="zh-CN" altLang="en-US" sz="2400" i="0" u="none" strike="noStrike" kern="1200" cap="none" spc="0" normalizeH="0" baseline="0" noProof="0" dirty="0">
                <a:ln>
                  <a:noFill/>
                </a:ln>
                <a:solidFill>
                  <a:srgbClr val="66FF33"/>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sym typeface="+mn-ea"/>
              </a:rPr>
              <a:t> </a:t>
            </a:r>
            <a:endParaRPr kumimoji="0" lang="zh-CN" altLang="en-US" sz="2400" i="0" u="none" strike="noStrike" kern="1200" cap="none" spc="0" normalizeH="0" baseline="0" noProof="0" dirty="0">
              <a:ln>
                <a:noFill/>
              </a:ln>
              <a:solidFill>
                <a:srgbClr val="66FF33"/>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sym typeface="+mn-ea"/>
            </a:endParaRPr>
          </a:p>
        </p:txBody>
      </p:sp>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内容占位符 2"/>
          <p:cNvSpPr>
            <a:spLocks noGrp="1"/>
          </p:cNvSpPr>
          <p:nvPr>
            <p:ph idx="1"/>
          </p:nvPr>
        </p:nvSpPr>
        <p:spPr>
          <a:xfrm>
            <a:off x="611188" y="1725613"/>
            <a:ext cx="8064500" cy="2592387"/>
          </a:xfrm>
        </p:spPr>
        <p:txBody>
          <a:bodyPr vert="horz" wrap="square" lIns="91416" tIns="45708" rIns="91416" bIns="45708" anchor="t"/>
          <a:p>
            <a:pPr marL="0" indent="0" algn="just">
              <a:lnSpc>
                <a:spcPct val="150000"/>
              </a:lnSpc>
              <a:buFont typeface="Wingdings" panose="05000000000000000000" pitchFamily="2" charset="2"/>
              <a:buNone/>
            </a:pPr>
            <a:r>
              <a:rPr lang="en-US" altLang="en-US" sz="2800" b="0" kern="1200" dirty="0">
                <a:latin typeface="微软雅黑" panose="020B0503020204020204" pitchFamily="34" charset="-122"/>
                <a:ea typeface="微软雅黑" panose="020B0503020204020204" pitchFamily="34" charset="-122"/>
                <a:cs typeface="+mn-cs"/>
              </a:rPr>
              <a:t>1.课程标准对本节内容的要求是能描述群落具有垂直结构和水平结构等特征，并可随时间而改变。</a:t>
            </a:r>
            <a:endParaRPr lang="en-US" altLang="en-US" sz="2800" b="0" kern="1200" dirty="0">
              <a:latin typeface="微软雅黑" panose="020B0503020204020204" pitchFamily="34" charset="-122"/>
              <a:ea typeface="微软雅黑" panose="020B0503020204020204" pitchFamily="34" charset="-122"/>
              <a:cs typeface="+mn-cs"/>
            </a:endParaRPr>
          </a:p>
        </p:txBody>
      </p:sp>
      <p:sp>
        <p:nvSpPr>
          <p:cNvPr id="5" name="标题 1"/>
          <p:cNvSpPr>
            <a:spLocks noGrp="1"/>
          </p:cNvSpPr>
          <p:nvPr>
            <p:ph type="title"/>
          </p:nvPr>
        </p:nvSpPr>
        <p:spPr>
          <a:xfrm>
            <a:off x="2132013" y="71438"/>
            <a:ext cx="6400800" cy="628650"/>
          </a:xfrm>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endParaRPr>
          </a:p>
        </p:txBody>
      </p:sp>
      <p:sp>
        <p:nvSpPr>
          <p:cNvPr id="4" name="右箭头 3"/>
          <p:cNvSpPr/>
          <p:nvPr/>
        </p:nvSpPr>
        <p:spPr>
          <a:xfrm>
            <a:off x="611188" y="787400"/>
            <a:ext cx="2376488" cy="992188"/>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教材分析</a:t>
            </a:r>
            <a:r>
              <a:rPr lang="zh-CN" altLang="en-US" sz="2000"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sz="2000" b="1"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ph type="title"/>
          </p:nvPr>
        </p:nvSpPr>
        <p:spPr>
          <a:xfrm>
            <a:off x="2132013" y="71438"/>
            <a:ext cx="6400800" cy="628650"/>
          </a:xfrm>
        </p:spPr>
        <p:txBody>
          <a:bodyPr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48132" name="内容占位符 2"/>
          <p:cNvSpPr txBox="1"/>
          <p:nvPr/>
        </p:nvSpPr>
        <p:spPr>
          <a:xfrm>
            <a:off x="433388" y="1563688"/>
            <a:ext cx="8459787" cy="2879725"/>
          </a:xfrm>
          <a:prstGeom prst="rect">
            <a:avLst/>
          </a:prstGeom>
          <a:noFill/>
          <a:ln w="9525">
            <a:noFill/>
          </a:ln>
        </p:spPr>
        <p:txBody>
          <a:bodyPr lIns="91416" tIns="45708" rIns="91416" bIns="45708" anchor="t"/>
          <a:p>
            <a:pPr algn="just" eaLnBrk="0" hangingPunct="0">
              <a:lnSpc>
                <a:spcPct val="150000"/>
              </a:lnSpc>
              <a:spcBef>
                <a:spcPct val="20000"/>
              </a:spcBef>
            </a:pPr>
            <a:r>
              <a:rPr lang="en-US" altLang="en-US" sz="2800" dirty="0">
                <a:latin typeface="微软雅黑" panose="020B0503020204020204" pitchFamily="34" charset="-122"/>
                <a:ea typeface="微软雅黑" panose="020B0503020204020204" pitchFamily="34" charset="-122"/>
              </a:rPr>
              <a:t>2.在本章学习中，学生能够理解从个体到种群，从种群到群落，从群落再到生态系统的宏观变化的关系，从而形成生命系统是一个整体的观念。本节内容《群落的结构》是学习种群知识的升华，是拓展生态系统学习的基础，起着承上启下的作用。</a:t>
            </a:r>
            <a:endParaRPr lang="en-US" altLang="en-US" sz="2800" dirty="0">
              <a:latin typeface="微软雅黑" panose="020B0503020204020204" pitchFamily="34" charset="-122"/>
              <a:ea typeface="微软雅黑" panose="020B0503020204020204" pitchFamily="34" charset="-122"/>
            </a:endParaRPr>
          </a:p>
        </p:txBody>
      </p:sp>
      <p:sp>
        <p:nvSpPr>
          <p:cNvPr id="4" name="右箭头 3"/>
          <p:cNvSpPr/>
          <p:nvPr/>
        </p:nvSpPr>
        <p:spPr>
          <a:xfrm>
            <a:off x="471488" y="711200"/>
            <a:ext cx="2376488" cy="992188"/>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教材分析</a:t>
            </a:r>
            <a:r>
              <a:rPr lang="zh-CN" altLang="en-US" sz="2000"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sz="2000" b="1"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ph type="title"/>
          </p:nvPr>
        </p:nvSpPr>
        <p:spPr>
          <a:xfrm>
            <a:off x="2132013" y="71438"/>
            <a:ext cx="6400800" cy="628650"/>
          </a:xfrm>
        </p:spPr>
        <p:txBody>
          <a:bodyPr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49157" name="内容占位符 2"/>
          <p:cNvSpPr txBox="1"/>
          <p:nvPr/>
        </p:nvSpPr>
        <p:spPr>
          <a:xfrm>
            <a:off x="468313" y="1563688"/>
            <a:ext cx="7861300" cy="2520950"/>
          </a:xfrm>
          <a:prstGeom prst="rect">
            <a:avLst/>
          </a:prstGeom>
          <a:noFill/>
          <a:ln w="9525">
            <a:noFill/>
          </a:ln>
        </p:spPr>
        <p:txBody>
          <a:bodyPr lIns="91416" tIns="45708" rIns="91416" bIns="45708" anchor="t"/>
          <a:p>
            <a:pPr algn="just" eaLnBrk="0" hangingPunct="0">
              <a:lnSpc>
                <a:spcPct val="150000"/>
              </a:lnSpc>
              <a:spcBef>
                <a:spcPct val="20000"/>
              </a:spcBef>
            </a:pPr>
            <a:r>
              <a:rPr lang="en-US" altLang="en-US" sz="2800" dirty="0">
                <a:latin typeface="微软雅黑" panose="020B0503020204020204" pitchFamily="34" charset="-122"/>
                <a:ea typeface="微软雅黑" panose="020B0503020204020204" pitchFamily="34" charset="-122"/>
              </a:rPr>
              <a:t>3.教材主要从三个角度介绍群落：什么是群落，群落中的生物种间关系有哪些，群落的空间结构是什么。</a:t>
            </a:r>
            <a:endParaRPr lang="en-US" altLang="en-US" sz="2800" dirty="0">
              <a:latin typeface="微软雅黑" panose="020B0503020204020204" pitchFamily="34" charset="-122"/>
              <a:ea typeface="微软雅黑" panose="020B0503020204020204" pitchFamily="34" charset="-122"/>
            </a:endParaRPr>
          </a:p>
        </p:txBody>
      </p:sp>
      <p:sp>
        <p:nvSpPr>
          <p:cNvPr id="4" name="右箭头 3"/>
          <p:cNvSpPr/>
          <p:nvPr/>
        </p:nvSpPr>
        <p:spPr>
          <a:xfrm>
            <a:off x="471488" y="711200"/>
            <a:ext cx="2376488" cy="992188"/>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教材分析</a:t>
            </a:r>
            <a:r>
              <a:rPr lang="zh-CN" altLang="en-US" sz="2000"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sz="2000" b="1"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内容占位符 2"/>
          <p:cNvSpPr>
            <a:spLocks noGrp="1"/>
          </p:cNvSpPr>
          <p:nvPr>
            <p:ph idx="1"/>
          </p:nvPr>
        </p:nvSpPr>
        <p:spPr>
          <a:xfrm>
            <a:off x="177800" y="1749425"/>
            <a:ext cx="8497888" cy="3394075"/>
          </a:xfrm>
        </p:spPr>
        <p:txBody>
          <a:bodyPr vert="horz" wrap="square" lIns="91416" tIns="45708" rIns="91416" bIns="45708" anchor="t"/>
          <a:p>
            <a:pPr marL="0" indent="0" algn="just">
              <a:lnSpc>
                <a:spcPct val="150000"/>
              </a:lnSpc>
              <a:buFont typeface="Wingdings" panose="05000000000000000000" pitchFamily="2" charset="2"/>
              <a:buNone/>
            </a:pPr>
            <a:r>
              <a:rPr lang="zh-CN" altLang="en-US" sz="3200" b="0" kern="1200">
                <a:solidFill>
                  <a:srgbClr val="0D0D0D"/>
                </a:solidFill>
                <a:latin typeface="微软雅黑" panose="020B0503020204020204" pitchFamily="34" charset="-122"/>
                <a:ea typeface="微软雅黑" panose="020B0503020204020204" pitchFamily="34" charset="-122"/>
                <a:cs typeface="+mn-cs"/>
              </a:rPr>
              <a:t>1.本节课授课的对象是高二学生，他们已经具备了一定的自主的研究调查、统计数据、分析实验结果的能力。</a:t>
            </a:r>
            <a:endParaRPr lang="zh-CN" altLang="en-US" sz="3200" b="0" kern="1200">
              <a:solidFill>
                <a:srgbClr val="0D0D0D"/>
              </a:solidFill>
              <a:latin typeface="微软雅黑" panose="020B0503020204020204" pitchFamily="34" charset="-122"/>
              <a:ea typeface="微软雅黑" panose="020B0503020204020204" pitchFamily="34" charset="-122"/>
              <a:cs typeface="+mn-cs"/>
            </a:endParaRPr>
          </a:p>
        </p:txBody>
      </p:sp>
      <p:sp>
        <p:nvSpPr>
          <p:cNvPr id="5" name="标题 1"/>
          <p:cNvSpPr>
            <a:spLocks noGrp="1"/>
          </p:cNvSpPr>
          <p:nvPr>
            <p:ph type="title"/>
          </p:nvPr>
        </p:nvSpPr>
        <p:spPr>
          <a:xfrm>
            <a:off x="2132013" y="71438"/>
            <a:ext cx="6400800" cy="628650"/>
          </a:xfrm>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endParaRPr>
          </a:p>
        </p:txBody>
      </p:sp>
      <p:sp>
        <p:nvSpPr>
          <p:cNvPr id="4" name="右箭头 3"/>
          <p:cNvSpPr/>
          <p:nvPr/>
        </p:nvSpPr>
        <p:spPr>
          <a:xfrm>
            <a:off x="252413" y="915988"/>
            <a:ext cx="2087563" cy="892175"/>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学情分析</a:t>
            </a:r>
            <a:r>
              <a:rPr lang="zh-CN" altLang="en-US"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b="1" strike="noStrike" noProof="1" dirty="0">
              <a:effectLst>
                <a:outerShdw blurRad="38100" dist="38100" dir="2700000">
                  <a:srgbClr val="000000"/>
                </a:outerShdw>
              </a:effectLst>
              <a:latin typeface="Arial" panose="020B0604020202020204" pitchFamily="34" charset="0"/>
            </a:endParaRPr>
          </a:p>
        </p:txBody>
      </p:sp>
    </p:spTree>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ph type="title"/>
          </p:nvPr>
        </p:nvSpPr>
        <p:spPr>
          <a:xfrm>
            <a:off x="2132013" y="71438"/>
            <a:ext cx="6400800" cy="628650"/>
          </a:xfrm>
        </p:spPr>
        <p:txBody>
          <a:bodyPr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4" name="右箭头 3"/>
          <p:cNvSpPr/>
          <p:nvPr/>
        </p:nvSpPr>
        <p:spPr>
          <a:xfrm>
            <a:off x="323850" y="842963"/>
            <a:ext cx="2087563" cy="892175"/>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学情分析</a:t>
            </a:r>
            <a:r>
              <a:rPr lang="zh-CN" altLang="en-US"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b="1" strike="noStrike" noProof="1" dirty="0">
              <a:effectLst>
                <a:outerShdw blurRad="38100" dist="38100" dir="2700000">
                  <a:srgbClr val="000000"/>
                </a:outerShdw>
              </a:effectLst>
              <a:latin typeface="Arial" panose="020B0604020202020204" pitchFamily="34" charset="0"/>
            </a:endParaRPr>
          </a:p>
        </p:txBody>
      </p:sp>
      <p:sp>
        <p:nvSpPr>
          <p:cNvPr id="30723" name="内容占位符 2"/>
          <p:cNvSpPr txBox="1"/>
          <p:nvPr/>
        </p:nvSpPr>
        <p:spPr>
          <a:xfrm>
            <a:off x="179388" y="1492250"/>
            <a:ext cx="8712200" cy="3168650"/>
          </a:xfrm>
          <a:prstGeom prst="rect">
            <a:avLst/>
          </a:prstGeom>
          <a:noFill/>
          <a:ln w="9525">
            <a:noFill/>
          </a:ln>
        </p:spPr>
        <p:txBody>
          <a:bodyPr wrap="square" lIns="91416" tIns="45708" rIns="91416" bIns="45708" anchor="t"/>
          <a:p>
            <a:pPr algn="just" eaLnBrk="0" hangingPunct="0">
              <a:lnSpc>
                <a:spcPct val="150000"/>
              </a:lnSpc>
              <a:spcBef>
                <a:spcPct val="20000"/>
              </a:spcBef>
            </a:pPr>
            <a:r>
              <a:rPr lang="zh-CN" altLang="en-US" sz="3000">
                <a:solidFill>
                  <a:srgbClr val="0D0D0D"/>
                </a:solidFill>
                <a:latin typeface="微软雅黑" panose="020B0503020204020204" pitchFamily="34" charset="-122"/>
                <a:ea typeface="微软雅黑" panose="020B0503020204020204" pitchFamily="34" charset="-122"/>
              </a:rPr>
              <a:t>2.在初中，学生已经学习过水中、空中、地上的常见的各种生物，知道最大的生态系统是生物圈，但是并不清楚这些生物之间有什么联系，不知道什么是群落，也不清楚群落与种群的区别和联系。</a:t>
            </a:r>
            <a:endParaRPr lang="zh-CN" altLang="en-US" sz="3000">
              <a:solidFill>
                <a:srgbClr val="0D0D0D"/>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ph type="title"/>
          </p:nvPr>
        </p:nvSpPr>
        <p:spPr>
          <a:xfrm>
            <a:off x="2132013" y="71438"/>
            <a:ext cx="6400800" cy="628650"/>
          </a:xfrm>
        </p:spPr>
        <p:txBody>
          <a:bodyPr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4" name="右箭头 3"/>
          <p:cNvSpPr/>
          <p:nvPr/>
        </p:nvSpPr>
        <p:spPr>
          <a:xfrm>
            <a:off x="252413" y="842963"/>
            <a:ext cx="2087563" cy="892175"/>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学情分析</a:t>
            </a:r>
            <a:r>
              <a:rPr lang="zh-CN" altLang="en-US"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b="1" strike="noStrike" noProof="1" dirty="0">
              <a:effectLst>
                <a:outerShdw blurRad="38100" dist="38100" dir="2700000">
                  <a:srgbClr val="000000"/>
                </a:outerShdw>
              </a:effectLst>
              <a:latin typeface="Arial" panose="020B0604020202020204" pitchFamily="34" charset="0"/>
            </a:endParaRPr>
          </a:p>
        </p:txBody>
      </p:sp>
      <p:sp>
        <p:nvSpPr>
          <p:cNvPr id="31747" name="内容占位符 2"/>
          <p:cNvSpPr txBox="1"/>
          <p:nvPr/>
        </p:nvSpPr>
        <p:spPr>
          <a:xfrm>
            <a:off x="179388" y="1563688"/>
            <a:ext cx="8640762" cy="3116262"/>
          </a:xfrm>
          <a:prstGeom prst="rect">
            <a:avLst/>
          </a:prstGeom>
          <a:noFill/>
          <a:ln w="9525">
            <a:noFill/>
          </a:ln>
        </p:spPr>
        <p:txBody>
          <a:bodyPr wrap="square" lIns="91416" tIns="45708" rIns="91416" bIns="45708" anchor="t"/>
          <a:p>
            <a:pPr algn="just" eaLnBrk="0" hangingPunct="0">
              <a:lnSpc>
                <a:spcPct val="150000"/>
              </a:lnSpc>
              <a:spcBef>
                <a:spcPct val="20000"/>
              </a:spcBef>
            </a:pPr>
            <a:r>
              <a:rPr lang="zh-CN" altLang="en-US" sz="3200">
                <a:solidFill>
                  <a:srgbClr val="0D0D0D"/>
                </a:solidFill>
                <a:latin typeface="微软雅黑" panose="020B0503020204020204" pitchFamily="34" charset="-122"/>
                <a:ea typeface="微软雅黑" panose="020B0503020204020204" pitchFamily="34" charset="-122"/>
              </a:rPr>
              <a:t>3.学生已经学习过种群的概念、数量特征和种群数量的变化规律，但是对群落的结构很是陌生。学生急切地想要打开群落的结构之谜。</a:t>
            </a:r>
            <a:endParaRPr lang="zh-CN" altLang="en-US" sz="3200">
              <a:solidFill>
                <a:srgbClr val="0D0D0D"/>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右箭头 3"/>
          <p:cNvSpPr/>
          <p:nvPr/>
        </p:nvSpPr>
        <p:spPr>
          <a:xfrm>
            <a:off x="252413" y="700088"/>
            <a:ext cx="2303463" cy="81915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目标分解</a:t>
            </a:r>
            <a:r>
              <a:rPr lang="zh-CN" altLang="en-US" sz="1400"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sz="1400" b="1" strike="noStrike" noProof="1" dirty="0">
              <a:effectLst>
                <a:outerShdw blurRad="38100" dist="38100" dir="2700000">
                  <a:srgbClr val="000000"/>
                </a:outerShdw>
              </a:effectLst>
              <a:latin typeface="Arial" panose="020B0604020202020204" pitchFamily="34" charset="0"/>
            </a:endParaRPr>
          </a:p>
        </p:txBody>
      </p:sp>
      <p:sp>
        <p:nvSpPr>
          <p:cNvPr id="6" name="标题 1"/>
          <p:cNvSpPr>
            <a:spLocks noGrp="1"/>
          </p:cNvSpPr>
          <p:nvPr>
            <p:ph type="title"/>
          </p:nvPr>
        </p:nvSpPr>
        <p:spPr>
          <a:xfrm>
            <a:off x="2132013" y="71438"/>
            <a:ext cx="6400800" cy="628650"/>
          </a:xfrm>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endParaRPr>
          </a:p>
        </p:txBody>
      </p:sp>
      <p:sp>
        <p:nvSpPr>
          <p:cNvPr id="32771" name="流程图: 可选过程 22532"/>
          <p:cNvSpPr/>
          <p:nvPr/>
        </p:nvSpPr>
        <p:spPr>
          <a:xfrm>
            <a:off x="1476375" y="1708150"/>
            <a:ext cx="2592388" cy="863600"/>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pPr algn="ctr"/>
            <a:r>
              <a:rPr lang="zh-CN" altLang="en-US" sz="3200" dirty="0">
                <a:latin typeface="Arial" panose="020B0604020202020204" pitchFamily="34" charset="0"/>
                <a:ea typeface="微软雅黑" panose="020B0503020204020204" pitchFamily="34" charset="-122"/>
              </a:rPr>
              <a:t>生命观念</a:t>
            </a:r>
            <a:endParaRPr lang="zh-CN" altLang="en-US" sz="3200" dirty="0">
              <a:latin typeface="Arial" panose="020B0604020202020204" pitchFamily="34" charset="0"/>
              <a:ea typeface="微软雅黑" panose="020B0503020204020204" pitchFamily="34" charset="-122"/>
            </a:endParaRPr>
          </a:p>
        </p:txBody>
      </p:sp>
      <p:sp>
        <p:nvSpPr>
          <p:cNvPr id="32772" name="流程图: 可选过程 22533"/>
          <p:cNvSpPr/>
          <p:nvPr/>
        </p:nvSpPr>
        <p:spPr>
          <a:xfrm>
            <a:off x="5219700" y="1708150"/>
            <a:ext cx="2592388" cy="863600"/>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pPr algn="ctr"/>
            <a:r>
              <a:rPr lang="zh-CN" altLang="en-US" sz="3200" dirty="0">
                <a:latin typeface="Arial" panose="020B0604020202020204" pitchFamily="34" charset="0"/>
                <a:ea typeface="微软雅黑" panose="020B0503020204020204" pitchFamily="34" charset="-122"/>
              </a:rPr>
              <a:t>科学思维</a:t>
            </a:r>
            <a:endParaRPr lang="zh-CN" altLang="en-US" sz="3200" dirty="0">
              <a:latin typeface="Arial" panose="020B0604020202020204" pitchFamily="34" charset="0"/>
              <a:ea typeface="微软雅黑" panose="020B0503020204020204" pitchFamily="34" charset="-122"/>
            </a:endParaRPr>
          </a:p>
        </p:txBody>
      </p:sp>
      <p:sp>
        <p:nvSpPr>
          <p:cNvPr id="32773" name="流程图: 可选过程 22534"/>
          <p:cNvSpPr/>
          <p:nvPr/>
        </p:nvSpPr>
        <p:spPr>
          <a:xfrm>
            <a:off x="1476375" y="3076575"/>
            <a:ext cx="2592388" cy="863600"/>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pPr algn="ctr"/>
            <a:r>
              <a:rPr lang="zh-CN" altLang="en-US" sz="3200" dirty="0">
                <a:latin typeface="Arial" panose="020B0604020202020204" pitchFamily="34" charset="0"/>
                <a:ea typeface="微软雅黑" panose="020B0503020204020204" pitchFamily="34" charset="-122"/>
              </a:rPr>
              <a:t>科学探究</a:t>
            </a:r>
            <a:endParaRPr lang="zh-CN" altLang="en-US" sz="3200" dirty="0">
              <a:latin typeface="Arial" panose="020B0604020202020204" pitchFamily="34" charset="0"/>
              <a:ea typeface="微软雅黑" panose="020B0503020204020204" pitchFamily="34" charset="-122"/>
            </a:endParaRPr>
          </a:p>
        </p:txBody>
      </p:sp>
      <p:sp>
        <p:nvSpPr>
          <p:cNvPr id="32774" name="流程图: 可选过程 22535"/>
          <p:cNvSpPr/>
          <p:nvPr/>
        </p:nvSpPr>
        <p:spPr>
          <a:xfrm>
            <a:off x="5219700" y="3076575"/>
            <a:ext cx="2592388" cy="863600"/>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pPr algn="ctr"/>
            <a:r>
              <a:rPr lang="zh-CN" altLang="en-US" sz="3200" dirty="0">
                <a:latin typeface="Arial" panose="020B0604020202020204" pitchFamily="34" charset="0"/>
                <a:ea typeface="微软雅黑" panose="020B0503020204020204" pitchFamily="34" charset="-122"/>
              </a:rPr>
              <a:t>社会责任</a:t>
            </a:r>
            <a:endParaRPr lang="zh-CN" altLang="en-US" sz="3200" dirty="0">
              <a:latin typeface="Arial" panose="020B0604020202020204" pitchFamily="34" charset="0"/>
              <a:ea typeface="微软雅黑" panose="020B0503020204020204" pitchFamily="34" charset="-122"/>
            </a:endParaRPr>
          </a:p>
        </p:txBody>
      </p:sp>
    </p:spTree>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右箭头 3"/>
          <p:cNvSpPr/>
          <p:nvPr/>
        </p:nvSpPr>
        <p:spPr>
          <a:xfrm>
            <a:off x="252413" y="700088"/>
            <a:ext cx="2303463" cy="81915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目标分解</a:t>
            </a:r>
            <a:r>
              <a:rPr lang="zh-CN" altLang="en-US" sz="1400"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sz="1400" b="1" strike="noStrike" noProof="1" dirty="0">
              <a:effectLst>
                <a:outerShdw blurRad="38100" dist="38100" dir="2700000">
                  <a:srgbClr val="000000"/>
                </a:outerShdw>
              </a:effectLst>
              <a:latin typeface="Arial" panose="020B0604020202020204" pitchFamily="34" charset="0"/>
            </a:endParaRPr>
          </a:p>
        </p:txBody>
      </p:sp>
      <p:sp>
        <p:nvSpPr>
          <p:cNvPr id="6" name="标题 1"/>
          <p:cNvSpPr>
            <a:spLocks noGrp="1"/>
          </p:cNvSpPr>
          <p:nvPr>
            <p:ph type="title"/>
          </p:nvPr>
        </p:nvSpPr>
        <p:spPr>
          <a:xfrm>
            <a:off x="2124075" y="0"/>
            <a:ext cx="6400800" cy="628650"/>
          </a:xfrm>
        </p:spPr>
        <p:txBody>
          <a:bodyPr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33795" name="流程图: 可选过程 56323"/>
          <p:cNvSpPr/>
          <p:nvPr/>
        </p:nvSpPr>
        <p:spPr>
          <a:xfrm>
            <a:off x="1403350" y="2139950"/>
            <a:ext cx="2592388" cy="863600"/>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pPr algn="ctr"/>
            <a:r>
              <a:rPr lang="zh-CN" altLang="en-US" sz="3200" dirty="0">
                <a:latin typeface="Arial" panose="020B0604020202020204" pitchFamily="34" charset="0"/>
                <a:ea typeface="微软雅黑" panose="020B0503020204020204" pitchFamily="34" charset="-122"/>
              </a:rPr>
              <a:t>侧重生命观念</a:t>
            </a:r>
            <a:endParaRPr lang="zh-CN" altLang="en-US" sz="3200" dirty="0">
              <a:latin typeface="Arial" panose="020B0604020202020204" pitchFamily="34" charset="0"/>
              <a:ea typeface="微软雅黑" panose="020B0503020204020204" pitchFamily="34" charset="-122"/>
            </a:endParaRPr>
          </a:p>
        </p:txBody>
      </p:sp>
      <p:sp>
        <p:nvSpPr>
          <p:cNvPr id="56325" name="流程图: 可选过程 56324"/>
          <p:cNvSpPr/>
          <p:nvPr/>
        </p:nvSpPr>
        <p:spPr>
          <a:xfrm>
            <a:off x="4664075" y="1347788"/>
            <a:ext cx="4011613" cy="2808287"/>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r>
              <a:rPr lang="en-US" altLang="en-US" sz="2800" dirty="0">
                <a:latin typeface="Arial" panose="020B0604020202020204" pitchFamily="34" charset="0"/>
                <a:ea typeface="微软雅黑" panose="020B0503020204020204" pitchFamily="34" charset="-122"/>
              </a:rPr>
              <a:t>能够自主研习，描述群</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落的概念、物种丰富度、</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种间</a:t>
            </a:r>
            <a:r>
              <a:rPr lang="zh-CN" altLang="en-US" sz="2800" dirty="0">
                <a:latin typeface="Arial" panose="020B0604020202020204" pitchFamily="34" charset="0"/>
                <a:ea typeface="微软雅黑" panose="020B0503020204020204" pitchFamily="34" charset="-122"/>
              </a:rPr>
              <a:t>的和谐</a:t>
            </a:r>
            <a:r>
              <a:rPr lang="en-US" altLang="en-US" sz="2800" dirty="0">
                <a:latin typeface="Arial" panose="020B0604020202020204" pitchFamily="34" charset="0"/>
                <a:ea typeface="微软雅黑" panose="020B0503020204020204" pitchFamily="34" charset="-122"/>
              </a:rPr>
              <a:t>关系，举例</a:t>
            </a:r>
            <a:endParaRPr lang="en-US" altLang="en-US" sz="2800" dirty="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说明不同类型群落的结</a:t>
            </a:r>
            <a:endParaRPr lang="en-US" altLang="en-US" sz="2800" dirty="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构特征。</a:t>
            </a:r>
            <a:endParaRPr lang="zh-CN" altLang="en-US" sz="2800" dirty="0">
              <a:latin typeface="Arial" panose="020B0604020202020204" pitchFamily="34" charset="0"/>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右箭头 3"/>
          <p:cNvSpPr/>
          <p:nvPr/>
        </p:nvSpPr>
        <p:spPr>
          <a:xfrm>
            <a:off x="252413" y="700088"/>
            <a:ext cx="2303463" cy="81915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目标分解</a:t>
            </a:r>
            <a:r>
              <a:rPr lang="zh-CN" altLang="en-US" sz="1400"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sz="1400" b="1" strike="noStrike" noProof="1" dirty="0">
              <a:effectLst>
                <a:outerShdw blurRad="38100" dist="38100" dir="2700000">
                  <a:srgbClr val="000000"/>
                </a:outerShdw>
              </a:effectLst>
              <a:latin typeface="Arial" panose="020B0604020202020204" pitchFamily="34" charset="0"/>
            </a:endParaRPr>
          </a:p>
        </p:txBody>
      </p:sp>
      <p:sp>
        <p:nvSpPr>
          <p:cNvPr id="6" name="标题 1"/>
          <p:cNvSpPr>
            <a:spLocks noGrp="1"/>
          </p:cNvSpPr>
          <p:nvPr>
            <p:ph type="title"/>
          </p:nvPr>
        </p:nvSpPr>
        <p:spPr>
          <a:xfrm>
            <a:off x="2132013" y="71438"/>
            <a:ext cx="6400800" cy="628650"/>
          </a:xfrm>
        </p:spPr>
        <p:txBody>
          <a:bodyPr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34819" name="流程图: 可选过程 53252"/>
          <p:cNvSpPr/>
          <p:nvPr/>
        </p:nvSpPr>
        <p:spPr>
          <a:xfrm>
            <a:off x="1403350" y="2139950"/>
            <a:ext cx="2592388" cy="863600"/>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pPr algn="ctr"/>
            <a:r>
              <a:rPr lang="zh-CN" altLang="en-US" sz="3200" dirty="0">
                <a:latin typeface="Arial" panose="020B0604020202020204" pitchFamily="34" charset="0"/>
                <a:ea typeface="微软雅黑" panose="020B0503020204020204" pitchFamily="34" charset="-122"/>
              </a:rPr>
              <a:t>侧重科学思维</a:t>
            </a:r>
            <a:endParaRPr lang="zh-CN" altLang="en-US" sz="3200" dirty="0">
              <a:latin typeface="Arial" panose="020B0604020202020204" pitchFamily="34" charset="0"/>
              <a:ea typeface="微软雅黑" panose="020B0503020204020204" pitchFamily="34" charset="-122"/>
            </a:endParaRPr>
          </a:p>
        </p:txBody>
      </p:sp>
      <p:sp>
        <p:nvSpPr>
          <p:cNvPr id="53254" name="流程图: 可选过程 53253"/>
          <p:cNvSpPr/>
          <p:nvPr/>
        </p:nvSpPr>
        <p:spPr>
          <a:xfrm>
            <a:off x="4664075" y="1058863"/>
            <a:ext cx="4011613" cy="3673475"/>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r>
              <a:rPr lang="en-US" altLang="en-US" sz="2800" dirty="0">
                <a:latin typeface="Arial" panose="020B0604020202020204" pitchFamily="34" charset="0"/>
                <a:ea typeface="微软雅黑" panose="020B0503020204020204" pitchFamily="34" charset="-122"/>
              </a:rPr>
              <a:t>能够以研究土壤中生物</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的丰富度的生物学事实</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为基础，形成群落的结</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构特征，并用文字或图</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示的方式正确表达，进</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而用其解释相应的生命</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现象</a:t>
            </a:r>
            <a:r>
              <a:rPr lang="en-US" altLang="zh-CN" sz="2800" dirty="0">
                <a:latin typeface="Arial" panose="020B0604020202020204" pitchFamily="34" charset="0"/>
                <a:ea typeface="微软雅黑" panose="020B0503020204020204" pitchFamily="34" charset="-122"/>
              </a:rPr>
              <a:t>。</a:t>
            </a:r>
            <a:endParaRPr lang="zh-CN" altLang="en-US" sz="2800" dirty="0">
              <a:latin typeface="Arial" panose="020B0604020202020204" pitchFamily="34" charset="0"/>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右箭头 3"/>
          <p:cNvSpPr/>
          <p:nvPr/>
        </p:nvSpPr>
        <p:spPr>
          <a:xfrm>
            <a:off x="252413" y="700088"/>
            <a:ext cx="2303463" cy="81915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目标分解</a:t>
            </a:r>
            <a:r>
              <a:rPr lang="zh-CN" altLang="en-US" sz="1400"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sz="1400" b="1" strike="noStrike" noProof="1" dirty="0">
              <a:effectLst>
                <a:outerShdw blurRad="38100" dist="38100" dir="2700000">
                  <a:srgbClr val="000000"/>
                </a:outerShdw>
              </a:effectLst>
              <a:latin typeface="Arial" panose="020B0604020202020204" pitchFamily="34" charset="0"/>
            </a:endParaRPr>
          </a:p>
        </p:txBody>
      </p:sp>
      <p:sp>
        <p:nvSpPr>
          <p:cNvPr id="6" name="标题 1"/>
          <p:cNvSpPr>
            <a:spLocks noGrp="1"/>
          </p:cNvSpPr>
          <p:nvPr>
            <p:ph type="title"/>
          </p:nvPr>
        </p:nvSpPr>
        <p:spPr>
          <a:xfrm>
            <a:off x="2132013" y="71438"/>
            <a:ext cx="6400800" cy="628650"/>
          </a:xfrm>
        </p:spPr>
        <p:txBody>
          <a:bodyPr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35843" name="流程图: 可选过程 54276"/>
          <p:cNvSpPr/>
          <p:nvPr/>
        </p:nvSpPr>
        <p:spPr>
          <a:xfrm>
            <a:off x="1476375" y="2139950"/>
            <a:ext cx="2592388" cy="863600"/>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pPr algn="ctr"/>
            <a:r>
              <a:rPr lang="zh-CN" altLang="en-US" sz="3200" dirty="0">
                <a:latin typeface="Arial" panose="020B0604020202020204" pitchFamily="34" charset="0"/>
                <a:ea typeface="微软雅黑" panose="020B0503020204020204" pitchFamily="34" charset="-122"/>
              </a:rPr>
              <a:t>侧重科学探究</a:t>
            </a:r>
            <a:endParaRPr lang="zh-CN" altLang="en-US" sz="3200" dirty="0">
              <a:latin typeface="Arial" panose="020B0604020202020204" pitchFamily="34" charset="0"/>
              <a:ea typeface="微软雅黑" panose="020B0503020204020204" pitchFamily="34" charset="-122"/>
            </a:endParaRPr>
          </a:p>
        </p:txBody>
      </p:sp>
      <p:sp>
        <p:nvSpPr>
          <p:cNvPr id="54278" name="流程图: 可选过程 54277"/>
          <p:cNvSpPr/>
          <p:nvPr/>
        </p:nvSpPr>
        <p:spPr>
          <a:xfrm>
            <a:off x="4664075" y="1058863"/>
            <a:ext cx="4011613" cy="3673475"/>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r>
              <a:rPr lang="en-US" altLang="en-US" sz="2800" dirty="0">
                <a:latin typeface="微软雅黑" panose="020B0503020204020204" pitchFamily="34" charset="-122"/>
                <a:ea typeface="微软雅黑" panose="020B0503020204020204" pitchFamily="34" charset="-122"/>
              </a:rPr>
              <a:t>能够正确使用工具进</a:t>
            </a:r>
            <a:endParaRPr lang="en-US" altLang="zh-CN" sz="2800">
              <a:latin typeface="微软雅黑" panose="020B0503020204020204" pitchFamily="34" charset="-122"/>
              <a:ea typeface="微软雅黑" panose="020B0503020204020204" pitchFamily="34" charset="-122"/>
            </a:endParaRPr>
          </a:p>
          <a:p>
            <a:r>
              <a:rPr lang="en-US" altLang="en-US" sz="2800" dirty="0">
                <a:latin typeface="微软雅黑" panose="020B0503020204020204" pitchFamily="34" charset="-122"/>
                <a:ea typeface="微软雅黑" panose="020B0503020204020204" pitchFamily="34" charset="-122"/>
              </a:rPr>
              <a:t>行观察土壤中生物的丰</a:t>
            </a:r>
            <a:endParaRPr lang="en-US" altLang="zh-CN" sz="2800">
              <a:latin typeface="微软雅黑" panose="020B0503020204020204" pitchFamily="34" charset="-122"/>
              <a:ea typeface="微软雅黑" panose="020B0503020204020204" pitchFamily="34" charset="-122"/>
            </a:endParaRPr>
          </a:p>
          <a:p>
            <a:r>
              <a:rPr lang="en-US" altLang="en-US" sz="2800" dirty="0">
                <a:latin typeface="微软雅黑" panose="020B0503020204020204" pitchFamily="34" charset="-122"/>
                <a:ea typeface="微软雅黑" panose="020B0503020204020204" pitchFamily="34" charset="-122"/>
              </a:rPr>
              <a:t>富度；选用恰当的方法</a:t>
            </a:r>
            <a:endParaRPr lang="en-US" altLang="zh-CN" sz="2800">
              <a:latin typeface="微软雅黑" panose="020B0503020204020204" pitchFamily="34" charset="-122"/>
              <a:ea typeface="微软雅黑" panose="020B0503020204020204" pitchFamily="34" charset="-122"/>
            </a:endParaRPr>
          </a:p>
          <a:p>
            <a:r>
              <a:rPr lang="en-US" altLang="en-US" sz="2800" dirty="0">
                <a:latin typeface="微软雅黑" panose="020B0503020204020204" pitchFamily="34" charset="-122"/>
                <a:ea typeface="微软雅黑" panose="020B0503020204020204" pitchFamily="34" charset="-122"/>
              </a:rPr>
              <a:t>如实记录和分析实验结</a:t>
            </a:r>
            <a:endParaRPr lang="en-US" altLang="zh-CN" sz="2800">
              <a:latin typeface="微软雅黑" panose="020B0503020204020204" pitchFamily="34" charset="-122"/>
              <a:ea typeface="微软雅黑" panose="020B0503020204020204" pitchFamily="34" charset="-122"/>
            </a:endParaRPr>
          </a:p>
          <a:p>
            <a:r>
              <a:rPr lang="en-US" altLang="en-US" sz="2800" dirty="0">
                <a:latin typeface="微软雅黑" panose="020B0503020204020204" pitchFamily="34" charset="-122"/>
                <a:ea typeface="微软雅黑" panose="020B0503020204020204" pitchFamily="34" charset="-122"/>
              </a:rPr>
              <a:t>果；能与他人合作完成</a:t>
            </a:r>
            <a:endParaRPr lang="en-US" altLang="zh-CN" sz="2800">
              <a:latin typeface="微软雅黑" panose="020B0503020204020204" pitchFamily="34" charset="-122"/>
              <a:ea typeface="微软雅黑" panose="020B0503020204020204" pitchFamily="34" charset="-122"/>
            </a:endParaRPr>
          </a:p>
          <a:p>
            <a:r>
              <a:rPr lang="en-US" altLang="en-US" sz="2800" dirty="0">
                <a:latin typeface="微软雅黑" panose="020B0503020204020204" pitchFamily="34" charset="-122"/>
                <a:ea typeface="微软雅黑" panose="020B0503020204020204" pitchFamily="34" charset="-122"/>
              </a:rPr>
              <a:t>探究，以口头或书面的</a:t>
            </a:r>
            <a:endParaRPr lang="en-US" altLang="zh-CN" sz="2800">
              <a:latin typeface="微软雅黑" panose="020B0503020204020204" pitchFamily="34" charset="-122"/>
              <a:ea typeface="微软雅黑" panose="020B0503020204020204" pitchFamily="34" charset="-122"/>
            </a:endParaRPr>
          </a:p>
          <a:p>
            <a:r>
              <a:rPr lang="en-US" altLang="en-US" sz="2800" dirty="0">
                <a:latin typeface="微软雅黑" panose="020B0503020204020204" pitchFamily="34" charset="-122"/>
                <a:ea typeface="微软雅黑" panose="020B0503020204020204" pitchFamily="34" charset="-122"/>
              </a:rPr>
              <a:t>形式与他人展开交流。</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4000" b="1" i="0" u="none" strike="noStrike" kern="1200" cap="none" spc="0" normalizeH="0" baseline="0" noProof="1">
                <a:ln>
                  <a:noFill/>
                </a:ln>
                <a:solidFill>
                  <a:srgbClr val="FF3300"/>
                </a:solidFill>
                <a:effectLst>
                  <a:outerShdw blurRad="38100" dist="38100" dir="2700000" algn="tl">
                    <a:srgbClr val="C0C0C0"/>
                  </a:outerShdw>
                </a:effectLst>
                <a:uLnTx/>
                <a:uFillTx/>
                <a:cs typeface="+mj-cs"/>
              </a:rPr>
              <a:t>序言</a:t>
            </a:r>
            <a:endParaRPr kumimoji="0" lang="zh-CN" altLang="zh-CN" sz="4000" b="1" i="0" u="none" strike="noStrike" kern="1200" cap="none" spc="0" normalizeH="0" baseline="0" noProof="1">
              <a:ln>
                <a:noFill/>
              </a:ln>
              <a:solidFill>
                <a:srgbClr val="FF3300"/>
              </a:solidFill>
              <a:effectLst>
                <a:outerShdw blurRad="38100" dist="38100" dir="2700000" algn="tl">
                  <a:srgbClr val="C0C0C0"/>
                </a:outerShdw>
              </a:effectLst>
              <a:uLnTx/>
              <a:uFillTx/>
              <a:cs typeface="+mj-cs"/>
            </a:endParaRPr>
          </a:p>
        </p:txBody>
      </p:sp>
      <p:graphicFrame>
        <p:nvGraphicFramePr>
          <p:cNvPr id="5" name="图示 4"/>
          <p:cNvGraphicFramePr/>
          <p:nvPr/>
        </p:nvGraphicFramePr>
        <p:xfrm>
          <a:off x="-1803849" y="897824"/>
          <a:ext cx="7344613" cy="360029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268" name="文本框 3"/>
          <p:cNvSpPr txBox="1">
            <a:spLocks noChangeArrowheads="1"/>
          </p:cNvSpPr>
          <p:nvPr/>
        </p:nvSpPr>
        <p:spPr bwMode="auto">
          <a:xfrm>
            <a:off x="3587750" y="746125"/>
            <a:ext cx="5376863"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50419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sym typeface="+mn-ea"/>
              </a:rPr>
              <a:t>但是，教学的偏差现象十分普遍。一方面是，教学目标与预想的结果差异较大，另一方面是，教学过程的每个教学事件，与目标达成并没有精准对接。结果是，理想丰满，结果骨感。</a:t>
            </a:r>
            <a:endParaRPr kumimoji="0" lang="zh-CN" altLang="en-US" sz="2400" b="0" i="0" u="none" strike="noStrike" kern="1200" cap="none" spc="0" normalizeH="0" baseline="0" noProof="0" dirty="0" smtClean="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504190" algn="just"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smtClean="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sym typeface="+mn-ea"/>
              </a:rPr>
              <a:t> 回忆一下，我们日常的教学准备工作都是怎么准备的？</a:t>
            </a:r>
            <a:endParaRPr kumimoji="0" lang="zh-CN" altLang="en-US" sz="2400" b="0" i="0" u="none" strike="noStrike" kern="1200" cap="none" spc="0" normalizeH="0" baseline="0" noProof="0" dirty="0" smtClean="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右箭头 3"/>
          <p:cNvSpPr/>
          <p:nvPr/>
        </p:nvSpPr>
        <p:spPr>
          <a:xfrm>
            <a:off x="252413" y="700088"/>
            <a:ext cx="2303463" cy="81915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fontAlgn="base" hangingPunct="1"/>
            <a:r>
              <a:rPr lang="zh-CN" altLang="en-US" sz="3200" b="1" strike="noStrike" noProof="1">
                <a:solidFill>
                  <a:srgbClr val="FFFFFF"/>
                </a:solidFill>
                <a:latin typeface="微软雅黑" panose="020B0503020204020204" pitchFamily="34" charset="-122"/>
                <a:ea typeface="微软雅黑" panose="020B0503020204020204" pitchFamily="34" charset="-122"/>
                <a:sym typeface="宋体" panose="02010600030101010101" pitchFamily="2" charset="-122"/>
              </a:rPr>
              <a:t>目标分解</a:t>
            </a:r>
            <a:r>
              <a:rPr lang="zh-CN" altLang="en-US" sz="1400" b="1" strike="noStrike" noProof="1">
                <a:effectLst>
                  <a:outerShdw blurRad="38100" dist="38100" dir="2700000">
                    <a:srgbClr val="000000"/>
                  </a:outerShdw>
                </a:effectLst>
                <a:latin typeface="Arial" panose="020B0604020202020204" pitchFamily="34" charset="0"/>
                <a:sym typeface="宋体" panose="02010600030101010101" pitchFamily="2" charset="-122"/>
              </a:rPr>
              <a:t>  </a:t>
            </a:r>
            <a:endParaRPr lang="zh-CN" altLang="en-US" sz="1400" b="1" strike="noStrike" noProof="1" dirty="0">
              <a:effectLst>
                <a:outerShdw blurRad="38100" dist="38100" dir="2700000">
                  <a:srgbClr val="000000"/>
                </a:outerShdw>
              </a:effectLst>
              <a:latin typeface="Arial" panose="020B0604020202020204" pitchFamily="34" charset="0"/>
            </a:endParaRPr>
          </a:p>
        </p:txBody>
      </p:sp>
      <p:sp>
        <p:nvSpPr>
          <p:cNvPr id="6" name="标题 1"/>
          <p:cNvSpPr>
            <a:spLocks noGrp="1"/>
          </p:cNvSpPr>
          <p:nvPr>
            <p:ph type="title"/>
          </p:nvPr>
        </p:nvSpPr>
        <p:spPr>
          <a:xfrm>
            <a:off x="2132013" y="71438"/>
            <a:ext cx="6400800" cy="628650"/>
          </a:xfrm>
        </p:spPr>
        <p:txBody>
          <a:bodyPr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36867" name="流程图: 可选过程 55300"/>
          <p:cNvSpPr/>
          <p:nvPr/>
        </p:nvSpPr>
        <p:spPr>
          <a:xfrm>
            <a:off x="1476375" y="2139950"/>
            <a:ext cx="2592388" cy="863600"/>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pPr algn="ctr"/>
            <a:r>
              <a:rPr lang="zh-CN" altLang="en-US" sz="3200" dirty="0">
                <a:latin typeface="Arial" panose="020B0604020202020204" pitchFamily="34" charset="0"/>
                <a:ea typeface="微软雅黑" panose="020B0503020204020204" pitchFamily="34" charset="-122"/>
              </a:rPr>
              <a:t>侧重社会责任</a:t>
            </a:r>
            <a:endParaRPr lang="zh-CN" altLang="en-US" sz="3200" dirty="0">
              <a:latin typeface="Arial" panose="020B0604020202020204" pitchFamily="34" charset="0"/>
              <a:ea typeface="微软雅黑" panose="020B0503020204020204" pitchFamily="34" charset="-122"/>
            </a:endParaRPr>
          </a:p>
        </p:txBody>
      </p:sp>
      <p:sp>
        <p:nvSpPr>
          <p:cNvPr id="55302" name="流程图: 可选过程 55301"/>
          <p:cNvSpPr/>
          <p:nvPr/>
        </p:nvSpPr>
        <p:spPr>
          <a:xfrm>
            <a:off x="4664075" y="1058863"/>
            <a:ext cx="4011613" cy="3673475"/>
          </a:xfrm>
          <a:prstGeom prst="flowChartAlternateProcess">
            <a:avLst/>
          </a:prstGeom>
          <a:solidFill>
            <a:schemeClr val="bg1"/>
          </a:solidFill>
          <a:ln w="76200" cap="flat" cmpd="tri">
            <a:solidFill>
              <a:schemeClr val="accent2"/>
            </a:solidFill>
            <a:prstDash val="solid"/>
            <a:miter/>
            <a:headEnd type="none" w="med" len="med"/>
            <a:tailEnd type="none" w="med" len="med"/>
          </a:ln>
        </p:spPr>
        <p:txBody>
          <a:bodyPr wrap="none" anchor="ctr"/>
          <a:p>
            <a:r>
              <a:rPr lang="en-US" altLang="en-US" sz="2800" dirty="0">
                <a:latin typeface="Arial" panose="020B0604020202020204" pitchFamily="34" charset="0"/>
                <a:ea typeface="微软雅黑" panose="020B0503020204020204" pitchFamily="34" charset="-122"/>
              </a:rPr>
              <a:t>分析或探讨人类活动对</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物种丰富度的影响，并</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尝试提出人与环境和谐</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共处的合理化建议养成</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环保意识与行为；积极</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参与绿色家庭、绿色学</a:t>
            </a:r>
            <a:endParaRPr lang="en-US" altLang="zh-CN" sz="2800">
              <a:latin typeface="Arial" panose="020B0604020202020204" pitchFamily="34" charset="0"/>
              <a:ea typeface="微软雅黑" panose="020B0503020204020204" pitchFamily="34" charset="-122"/>
            </a:endParaRPr>
          </a:p>
          <a:p>
            <a:r>
              <a:rPr lang="en-US" altLang="en-US" sz="2800" dirty="0">
                <a:latin typeface="Arial" panose="020B0604020202020204" pitchFamily="34" charset="0"/>
                <a:ea typeface="微软雅黑" panose="020B0503020204020204" pitchFamily="34" charset="-122"/>
              </a:rPr>
              <a:t>校、绿色社区等行为。</a:t>
            </a:r>
            <a:endParaRPr lang="zh-CN" altLang="en-US" sz="2800" dirty="0">
              <a:latin typeface="Arial" panose="020B0604020202020204" pitchFamily="34" charset="0"/>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37890" name="内容占位符 2"/>
          <p:cNvSpPr>
            <a:spLocks noGrp="1"/>
          </p:cNvSpPr>
          <p:nvPr>
            <p:ph idx="1"/>
          </p:nvPr>
        </p:nvSpPr>
        <p:spPr>
          <a:xfrm>
            <a:off x="295275" y="2665413"/>
            <a:ext cx="2482850" cy="658812"/>
          </a:xfrm>
        </p:spPr>
        <p:txBody>
          <a:bodyPr vert="horz" wrap="square" lIns="91416" tIns="45708" rIns="91416" bIns="45708" anchor="t"/>
          <a:p>
            <a:pPr marL="0" indent="0" algn="just">
              <a:buFont typeface="Wingdings" panose="05000000000000000000" pitchFamily="2" charset="2"/>
              <a:buNone/>
            </a:pPr>
            <a:endParaRPr lang="en-US" altLang="en-US" sz="3200" kern="1200" dirty="0">
              <a:solidFill>
                <a:srgbClr val="0070C0"/>
              </a:solidFill>
              <a:latin typeface="微软雅黑" panose="020B0503020204020204" pitchFamily="34" charset="-122"/>
              <a:ea typeface="微软雅黑" panose="020B0503020204020204" pitchFamily="34" charset="-122"/>
              <a:cs typeface="+mn-cs"/>
            </a:endParaRPr>
          </a:p>
          <a:p>
            <a:pPr marL="0" indent="0">
              <a:buFont typeface="Wingdings" panose="05000000000000000000" pitchFamily="2" charset="2"/>
              <a:buNone/>
            </a:pPr>
            <a:r>
              <a:rPr lang="en-US" altLang="en-US" sz="2400" kern="1200" dirty="0">
                <a:solidFill>
                  <a:srgbClr val="0070C0"/>
                </a:solidFill>
                <a:latin typeface="微软雅黑" panose="020B0503020204020204" pitchFamily="34" charset="-122"/>
                <a:ea typeface="微软雅黑" panose="020B0503020204020204" pitchFamily="34" charset="-122"/>
                <a:cs typeface="+mn-cs"/>
              </a:rPr>
              <a:t>      </a:t>
            </a:r>
            <a:endParaRPr lang="en-US" altLang="en-US" sz="2400" kern="1200" dirty="0">
              <a:solidFill>
                <a:srgbClr val="0070C0"/>
              </a:solidFill>
              <a:latin typeface="微软雅黑" panose="020B0503020204020204" pitchFamily="34" charset="-122"/>
              <a:ea typeface="微软雅黑" panose="020B0503020204020204" pitchFamily="34" charset="-122"/>
              <a:cs typeface="+mn-cs"/>
            </a:endParaRPr>
          </a:p>
        </p:txBody>
      </p:sp>
      <p:sp>
        <p:nvSpPr>
          <p:cNvPr id="23555" name="右箭头 3"/>
          <p:cNvSpPr/>
          <p:nvPr/>
        </p:nvSpPr>
        <p:spPr>
          <a:xfrm>
            <a:off x="404813" y="1619250"/>
            <a:ext cx="2579688" cy="952500"/>
          </a:xfrm>
          <a:prstGeom prst="rightArrow">
            <a:avLst>
              <a:gd name="adj1" fmla="val 50000"/>
              <a:gd name="adj2" fmla="val 49966"/>
            </a:avLst>
          </a:prstGeom>
          <a:solidFill>
            <a:schemeClr val="accent2"/>
          </a:solidFill>
          <a:ln w="25400">
            <a:noFill/>
          </a:ln>
        </p:spPr>
        <p:txBody>
          <a:bodyPr anchor="ctr"/>
          <a:p>
            <a:pPr algn="ctr" fontAlgn="base"/>
            <a:r>
              <a:rPr lang="en-US" altLang="en-US" sz="3200" b="1" strike="noStrike" noProof="1" dirty="0">
                <a:solidFill>
                  <a:schemeClr val="bg1"/>
                </a:solidFill>
                <a:latin typeface="微软雅黑" panose="020B0503020204020204" pitchFamily="34" charset="-122"/>
                <a:ea typeface="微软雅黑" panose="020B0503020204020204" pitchFamily="34" charset="-122"/>
                <a:cs typeface="+mn-cs"/>
                <a:sym typeface="+mn-ea"/>
              </a:rPr>
              <a:t>教学重难点</a:t>
            </a:r>
            <a:r>
              <a:rPr lang="zh-CN" altLang="en-US" sz="3200" b="1" strike="noStrike" noProof="1">
                <a:solidFill>
                  <a:schemeClr val="bg1"/>
                </a:solidFill>
                <a:effectLst>
                  <a:outerShdw blurRad="38100" dist="38100" dir="2700000">
                    <a:srgbClr val="000000"/>
                  </a:outerShdw>
                </a:effectLst>
                <a:latin typeface="微软雅黑" panose="020B0503020204020204" pitchFamily="34" charset="-122"/>
                <a:ea typeface="微软雅黑" panose="020B0503020204020204" pitchFamily="34" charset="-122"/>
                <a:cs typeface="+mn-cs"/>
                <a:sym typeface="宋体" panose="02010600030101010101" pitchFamily="2" charset="-122"/>
              </a:rPr>
              <a:t> </a:t>
            </a:r>
            <a:r>
              <a:rPr lang="zh-CN" altLang="en-US" sz="3200" b="1" strike="noStrike" noProof="1">
                <a:effectLst>
                  <a:outerShdw blurRad="38100" dist="38100" dir="2700000">
                    <a:srgbClr val="FFFFFF"/>
                  </a:outerShdw>
                </a:effectLst>
                <a:latin typeface="微软雅黑" panose="020B0503020204020204" pitchFamily="34" charset="-122"/>
                <a:ea typeface="微软雅黑" panose="020B0503020204020204" pitchFamily="34" charset="-122"/>
                <a:cs typeface="+mn-cs"/>
                <a:sym typeface="宋体" panose="02010600030101010101" pitchFamily="2" charset="-122"/>
              </a:rPr>
              <a:t> </a:t>
            </a:r>
            <a:endParaRPr lang="zh-CN" altLang="en-US" sz="3200" b="1" strike="noStrike" noProof="1" dirty="0">
              <a:effectLst>
                <a:outerShdw blurRad="38100" dist="38100" dir="2700000">
                  <a:srgbClr val="FFFFFF"/>
                </a:outerShdw>
              </a:effectLst>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标题 1"/>
          <p:cNvSpPr>
            <a:spLocks noGrp="1"/>
          </p:cNvSpPr>
          <p:nvPr>
            <p:ph type="title"/>
          </p:nvPr>
        </p:nvSpPr>
        <p:spPr>
          <a:xfrm>
            <a:off x="2132013" y="71438"/>
            <a:ext cx="6400800" cy="628650"/>
          </a:xfrm>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endParaRPr>
          </a:p>
        </p:txBody>
      </p:sp>
      <p:sp>
        <p:nvSpPr>
          <p:cNvPr id="8" name="线形标注 1(带边框和强调线) 7"/>
          <p:cNvSpPr/>
          <p:nvPr/>
        </p:nvSpPr>
        <p:spPr>
          <a:xfrm>
            <a:off x="3681413" y="977900"/>
            <a:ext cx="5372100" cy="3779838"/>
          </a:xfrm>
          <a:prstGeom prst="accentBorderCallout1">
            <a:avLst>
              <a:gd name="adj1" fmla="val 18750"/>
              <a:gd name="adj2" fmla="val -8333"/>
              <a:gd name="adj3" fmla="val 99947"/>
              <a:gd name="adj4" fmla="val -3406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23558" name="内容占位符 2"/>
          <p:cNvSpPr txBox="1"/>
          <p:nvPr/>
        </p:nvSpPr>
        <p:spPr>
          <a:xfrm>
            <a:off x="3681413" y="701675"/>
            <a:ext cx="4776787" cy="3779838"/>
          </a:xfrm>
          <a:prstGeom prst="rect">
            <a:avLst/>
          </a:prstGeom>
          <a:noFill/>
          <a:ln w="9525">
            <a:noFill/>
          </a:ln>
        </p:spPr>
        <p:txBody>
          <a:bodyPr lIns="91416" tIns="45708" rIns="91416" bIns="45708" anchor="t"/>
          <a:p>
            <a:pPr algn="just" eaLnBrk="0" hangingPunct="0">
              <a:lnSpc>
                <a:spcPct val="150000"/>
              </a:lnSpc>
              <a:spcBef>
                <a:spcPct val="20000"/>
              </a:spcBef>
            </a:pPr>
            <a:r>
              <a:rPr lang="en-US" altLang="en-US" sz="2800" b="1" dirty="0">
                <a:solidFill>
                  <a:schemeClr val="bg1"/>
                </a:solidFill>
                <a:latin typeface="微软雅黑" panose="020B0503020204020204" pitchFamily="34" charset="-122"/>
                <a:ea typeface="微软雅黑" panose="020B0503020204020204" pitchFamily="34" charset="-122"/>
              </a:rPr>
              <a:t>教学重点：</a:t>
            </a:r>
            <a:r>
              <a:rPr lang="en-US" altLang="en-US" sz="2800" u="sng" dirty="0">
                <a:solidFill>
                  <a:schemeClr val="bg1"/>
                </a:solidFill>
                <a:latin typeface="微软雅黑" panose="020B0503020204020204" pitchFamily="34" charset="-122"/>
                <a:ea typeface="微软雅黑" panose="020B0503020204020204" pitchFamily="34" charset="-122"/>
              </a:rPr>
              <a:t>群落的垂直结构和水平结构特点。</a:t>
            </a:r>
            <a:endParaRPr lang="en-US" altLang="en-US" sz="2800" b="1" u="sng" dirty="0">
              <a:solidFill>
                <a:schemeClr val="bg1"/>
              </a:solidFill>
              <a:latin typeface="微软雅黑" panose="020B0503020204020204" pitchFamily="34" charset="-122"/>
              <a:ea typeface="微软雅黑" panose="020B0503020204020204" pitchFamily="34" charset="-122"/>
            </a:endParaRPr>
          </a:p>
          <a:p>
            <a:pPr algn="just" eaLnBrk="0" hangingPunct="0">
              <a:lnSpc>
                <a:spcPct val="150000"/>
              </a:lnSpc>
              <a:spcBef>
                <a:spcPct val="20000"/>
              </a:spcBef>
            </a:pPr>
            <a:r>
              <a:rPr lang="en-US" altLang="en-US" sz="2800" b="1" dirty="0">
                <a:solidFill>
                  <a:schemeClr val="bg1"/>
                </a:solidFill>
                <a:latin typeface="微软雅黑" panose="020B0503020204020204" pitchFamily="34" charset="-122"/>
                <a:ea typeface="微软雅黑" panose="020B0503020204020204" pitchFamily="34" charset="-122"/>
              </a:rPr>
              <a:t>教学难点：</a:t>
            </a:r>
            <a:r>
              <a:rPr lang="en-US" altLang="en-US" sz="2800" u="sng" dirty="0">
                <a:solidFill>
                  <a:schemeClr val="bg1"/>
                </a:solidFill>
                <a:latin typeface="微软雅黑" panose="020B0503020204020204" pitchFamily="34" charset="-122"/>
                <a:ea typeface="微软雅黑" panose="020B0503020204020204" pitchFamily="34" charset="-122"/>
              </a:rPr>
              <a:t>从结构与功能观，稳态与平衡观，进化与适应观角度描述群落的垂直结构和水平结构等特点。</a:t>
            </a:r>
            <a:endParaRPr lang="en-US" altLang="en-US" sz="2800" u="sng" dirty="0">
              <a:solidFill>
                <a:schemeClr val="bg1"/>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 name="平行四边形 49"/>
          <p:cNvSpPr/>
          <p:nvPr/>
        </p:nvSpPr>
        <p:spPr>
          <a:xfrm rot="2209302">
            <a:off x="2322513" y="692150"/>
            <a:ext cx="2008188" cy="1255713"/>
          </a:xfrm>
          <a:prstGeom prst="parallelogram">
            <a:avLst>
              <a:gd name="adj" fmla="val 1047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15" strike="noStrike" noProof="1" dirty="0"/>
          </a:p>
        </p:txBody>
      </p:sp>
      <p:sp>
        <p:nvSpPr>
          <p:cNvPr id="2" name="标题 1"/>
          <p:cNvSpPr>
            <a:spLocks noGrp="1"/>
          </p:cNvSpPr>
          <p:nvPr>
            <p:ph type="title"/>
          </p:nvPr>
        </p:nvSpPr>
        <p:spPr/>
        <p:txBody>
          <a:bodyPr/>
          <a:p>
            <a:pPr fontAlgn="base"/>
            <a:r>
              <a:rPr lang="zh-CN" altLang="en-US" strike="noStrike" noProof="1">
                <a:ln>
                  <a:noFill/>
                </a:ln>
                <a:solidFill>
                  <a:srgbClr val="FF0000"/>
                </a:solidFill>
                <a:uLnTx/>
                <a:uFillTx/>
                <a:sym typeface="+mn-ea"/>
              </a:rPr>
              <a:t>基于课标的备课</a:t>
            </a:r>
            <a:endParaRPr lang="zh-CN" altLang="en-US" strike="noStrike" noProof="1"/>
          </a:p>
        </p:txBody>
      </p:sp>
      <p:grpSp>
        <p:nvGrpSpPr>
          <p:cNvPr id="38915" name="组合 3"/>
          <p:cNvGrpSpPr/>
          <p:nvPr/>
        </p:nvGrpSpPr>
        <p:grpSpPr>
          <a:xfrm>
            <a:off x="738188" y="793750"/>
            <a:ext cx="7662862" cy="3556000"/>
            <a:chOff x="1087" y="1780"/>
            <a:chExt cx="12066" cy="5601"/>
          </a:xfrm>
        </p:grpSpPr>
        <p:sp>
          <p:nvSpPr>
            <p:cNvPr id="53" name="Freeform 285"/>
            <p:cNvSpPr>
              <a:spLocks noEditPoints="1"/>
            </p:cNvSpPr>
            <p:nvPr/>
          </p:nvSpPr>
          <p:spPr bwMode="auto">
            <a:xfrm>
              <a:off x="7465" y="2243"/>
              <a:ext cx="483" cy="489"/>
            </a:xfrm>
            <a:custGeom>
              <a:avLst/>
              <a:gdLst>
                <a:gd name="T0" fmla="*/ 101 w 201"/>
                <a:gd name="T1" fmla="*/ 60 h 203"/>
                <a:gd name="T2" fmla="*/ 58 w 201"/>
                <a:gd name="T3" fmla="*/ 103 h 203"/>
                <a:gd name="T4" fmla="*/ 101 w 201"/>
                <a:gd name="T5" fmla="*/ 147 h 203"/>
                <a:gd name="T6" fmla="*/ 144 w 201"/>
                <a:gd name="T7" fmla="*/ 103 h 203"/>
                <a:gd name="T8" fmla="*/ 101 w 201"/>
                <a:gd name="T9" fmla="*/ 60 h 203"/>
                <a:gd name="T10" fmla="*/ 180 w 201"/>
                <a:gd name="T11" fmla="*/ 101 h 203"/>
                <a:gd name="T12" fmla="*/ 180 w 201"/>
                <a:gd name="T13" fmla="*/ 95 h 203"/>
                <a:gd name="T14" fmla="*/ 201 w 201"/>
                <a:gd name="T15" fmla="*/ 90 h 203"/>
                <a:gd name="T16" fmla="*/ 193 w 201"/>
                <a:gd name="T17" fmla="*/ 61 h 203"/>
                <a:gd name="T18" fmla="*/ 172 w 201"/>
                <a:gd name="T19" fmla="*/ 67 h 203"/>
                <a:gd name="T20" fmla="*/ 162 w 201"/>
                <a:gd name="T21" fmla="*/ 51 h 203"/>
                <a:gd name="T22" fmla="*/ 176 w 201"/>
                <a:gd name="T23" fmla="*/ 34 h 203"/>
                <a:gd name="T24" fmla="*/ 153 w 201"/>
                <a:gd name="T25" fmla="*/ 15 h 203"/>
                <a:gd name="T26" fmla="*/ 139 w 201"/>
                <a:gd name="T27" fmla="*/ 32 h 203"/>
                <a:gd name="T28" fmla="*/ 115 w 201"/>
                <a:gd name="T29" fmla="*/ 23 h 203"/>
                <a:gd name="T30" fmla="*/ 115 w 201"/>
                <a:gd name="T31" fmla="*/ 1 h 203"/>
                <a:gd name="T32" fmla="*/ 101 w 201"/>
                <a:gd name="T33" fmla="*/ 0 h 203"/>
                <a:gd name="T34" fmla="*/ 86 w 201"/>
                <a:gd name="T35" fmla="*/ 1 h 203"/>
                <a:gd name="T36" fmla="*/ 86 w 201"/>
                <a:gd name="T37" fmla="*/ 23 h 203"/>
                <a:gd name="T38" fmla="*/ 68 w 201"/>
                <a:gd name="T39" fmla="*/ 29 h 203"/>
                <a:gd name="T40" fmla="*/ 55 w 201"/>
                <a:gd name="T41" fmla="*/ 11 h 203"/>
                <a:gd name="T42" fmla="*/ 31 w 201"/>
                <a:gd name="T43" fmla="*/ 28 h 203"/>
                <a:gd name="T44" fmla="*/ 43 w 201"/>
                <a:gd name="T45" fmla="*/ 46 h 203"/>
                <a:gd name="T46" fmla="*/ 32 w 201"/>
                <a:gd name="T47" fmla="*/ 60 h 203"/>
                <a:gd name="T48" fmla="*/ 12 w 201"/>
                <a:gd name="T49" fmla="*/ 53 h 203"/>
                <a:gd name="T50" fmla="*/ 1 w 201"/>
                <a:gd name="T51" fmla="*/ 81 h 203"/>
                <a:gd name="T52" fmla="*/ 22 w 201"/>
                <a:gd name="T53" fmla="*/ 88 h 203"/>
                <a:gd name="T54" fmla="*/ 21 w 201"/>
                <a:gd name="T55" fmla="*/ 101 h 203"/>
                <a:gd name="T56" fmla="*/ 21 w 201"/>
                <a:gd name="T57" fmla="*/ 107 h 203"/>
                <a:gd name="T58" fmla="*/ 0 w 201"/>
                <a:gd name="T59" fmla="*/ 113 h 203"/>
                <a:gd name="T60" fmla="*/ 7 w 201"/>
                <a:gd name="T61" fmla="*/ 142 h 203"/>
                <a:gd name="T62" fmla="*/ 28 w 201"/>
                <a:gd name="T63" fmla="*/ 136 h 203"/>
                <a:gd name="T64" fmla="*/ 39 w 201"/>
                <a:gd name="T65" fmla="*/ 152 h 203"/>
                <a:gd name="T66" fmla="*/ 25 w 201"/>
                <a:gd name="T67" fmla="*/ 169 h 203"/>
                <a:gd name="T68" fmla="*/ 47 w 201"/>
                <a:gd name="T69" fmla="*/ 188 h 203"/>
                <a:gd name="T70" fmla="*/ 61 w 201"/>
                <a:gd name="T71" fmla="*/ 171 h 203"/>
                <a:gd name="T72" fmla="*/ 86 w 201"/>
                <a:gd name="T73" fmla="*/ 180 h 203"/>
                <a:gd name="T74" fmla="*/ 86 w 201"/>
                <a:gd name="T75" fmla="*/ 202 h 203"/>
                <a:gd name="T76" fmla="*/ 101 w 201"/>
                <a:gd name="T77" fmla="*/ 203 h 203"/>
                <a:gd name="T78" fmla="*/ 115 w 201"/>
                <a:gd name="T79" fmla="*/ 202 h 203"/>
                <a:gd name="T80" fmla="*/ 115 w 201"/>
                <a:gd name="T81" fmla="*/ 180 h 203"/>
                <a:gd name="T82" fmla="*/ 134 w 201"/>
                <a:gd name="T83" fmla="*/ 174 h 203"/>
                <a:gd name="T84" fmla="*/ 146 w 201"/>
                <a:gd name="T85" fmla="*/ 192 h 203"/>
                <a:gd name="T86" fmla="*/ 170 w 201"/>
                <a:gd name="T87" fmla="*/ 175 h 203"/>
                <a:gd name="T88" fmla="*/ 158 w 201"/>
                <a:gd name="T89" fmla="*/ 157 h 203"/>
                <a:gd name="T90" fmla="*/ 169 w 201"/>
                <a:gd name="T91" fmla="*/ 142 h 203"/>
                <a:gd name="T92" fmla="*/ 190 w 201"/>
                <a:gd name="T93" fmla="*/ 150 h 203"/>
                <a:gd name="T94" fmla="*/ 200 w 201"/>
                <a:gd name="T95" fmla="*/ 121 h 203"/>
                <a:gd name="T96" fmla="*/ 179 w 201"/>
                <a:gd name="T97" fmla="*/ 114 h 203"/>
                <a:gd name="T98" fmla="*/ 180 w 201"/>
                <a:gd name="T99" fmla="*/ 101 h 203"/>
                <a:gd name="T100" fmla="*/ 101 w 201"/>
                <a:gd name="T101" fmla="*/ 158 h 203"/>
                <a:gd name="T102" fmla="*/ 47 w 201"/>
                <a:gd name="T103" fmla="*/ 103 h 203"/>
                <a:gd name="T104" fmla="*/ 101 w 201"/>
                <a:gd name="T105" fmla="*/ 49 h 203"/>
                <a:gd name="T106" fmla="*/ 155 w 201"/>
                <a:gd name="T107" fmla="*/ 103 h 203"/>
                <a:gd name="T108" fmla="*/ 101 w 201"/>
                <a:gd name="T109"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p:spPr>
          <p:txBody>
            <a:bodyPr vert="horz" wrap="square" lIns="68580" tIns="34290" rIns="68580" bIns="34290" numCol="1" anchor="t" anchorCtr="0" compatLnSpc="1"/>
            <a:p>
              <a:pPr fontAlgn="base"/>
              <a:endParaRPr lang="zh-CN" altLang="en-US" sz="1015" strike="noStrike" noProof="1"/>
            </a:p>
          </p:txBody>
        </p:sp>
        <p:sp>
          <p:nvSpPr>
            <p:cNvPr id="38917" name="文本框 53"/>
            <p:cNvSpPr txBox="1"/>
            <p:nvPr/>
          </p:nvSpPr>
          <p:spPr>
            <a:xfrm>
              <a:off x="7948" y="1780"/>
              <a:ext cx="5205" cy="1539"/>
            </a:xfrm>
            <a:prstGeom prst="rect">
              <a:avLst/>
            </a:prstGeom>
            <a:noFill/>
            <a:ln w="9525">
              <a:noFill/>
            </a:ln>
          </p:spPr>
          <p:txBody>
            <a:bodyPr wrap="square" anchor="t">
              <a:spAutoFit/>
            </a:bodyPr>
            <a:p>
              <a:pPr algn="just">
                <a:lnSpc>
                  <a:spcPct val="120000"/>
                </a:lnSpc>
              </a:pPr>
              <a:r>
                <a:rPr lang="en-US" altLang="zh-CN" b="1" dirty="0">
                  <a:solidFill>
                    <a:srgbClr val="C00000"/>
                  </a:solidFill>
                  <a:latin typeface="方正黑体简体" pitchFamily="65" charset="-122"/>
                  <a:ea typeface="方正黑体简体" pitchFamily="65" charset="-122"/>
                </a:rPr>
                <a:t> </a:t>
              </a:r>
              <a:r>
                <a:rPr lang="zh-CN" altLang="en-US" sz="2400" b="1" dirty="0">
                  <a:solidFill>
                    <a:srgbClr val="C00000"/>
                  </a:solidFill>
                  <a:latin typeface="方正黑体简体" pitchFamily="65" charset="-122"/>
                  <a:ea typeface="方正黑体简体" pitchFamily="65" charset="-122"/>
                </a:rPr>
                <a:t>课程目标    课程内容</a:t>
              </a:r>
              <a:endParaRPr lang="zh-CN" altLang="en-US" sz="2400" b="1" dirty="0">
                <a:solidFill>
                  <a:srgbClr val="C00000"/>
                </a:solidFill>
                <a:latin typeface="方正黑体简体" pitchFamily="65" charset="-122"/>
                <a:ea typeface="方正黑体简体" pitchFamily="65" charset="-122"/>
              </a:endParaRPr>
            </a:p>
            <a:p>
              <a:pPr algn="just">
                <a:lnSpc>
                  <a:spcPct val="120000"/>
                </a:lnSpc>
              </a:pPr>
              <a:r>
                <a:rPr lang="zh-CN" altLang="en-US" sz="2400" b="1" dirty="0">
                  <a:solidFill>
                    <a:srgbClr val="C00000"/>
                  </a:solidFill>
                  <a:latin typeface="方正黑体简体" pitchFamily="65" charset="-122"/>
                  <a:ea typeface="方正黑体简体" pitchFamily="65" charset="-122"/>
                </a:rPr>
                <a:t> 课程实施    课程评价</a:t>
              </a:r>
              <a:endParaRPr lang="zh-CN" altLang="en-US" sz="2400" b="1" dirty="0">
                <a:solidFill>
                  <a:srgbClr val="C00000"/>
                </a:solidFill>
                <a:latin typeface="方正黑体简体" pitchFamily="65" charset="-122"/>
                <a:ea typeface="方正黑体简体" pitchFamily="65" charset="-122"/>
              </a:endParaRPr>
            </a:p>
          </p:txBody>
        </p:sp>
        <p:grpSp>
          <p:nvGrpSpPr>
            <p:cNvPr id="70" name="组合 69"/>
            <p:cNvGrpSpPr/>
            <p:nvPr/>
          </p:nvGrpSpPr>
          <p:grpSpPr>
            <a:xfrm>
              <a:off x="1087" y="2095"/>
              <a:ext cx="2201" cy="3732"/>
              <a:chOff x="7856825" y="2588958"/>
              <a:chExt cx="841694" cy="1427383"/>
            </a:xfrm>
            <a:solidFill>
              <a:srgbClr val="546E7A"/>
            </a:solidFill>
          </p:grpSpPr>
          <p:sp>
            <p:nvSpPr>
              <p:cNvPr id="71" name="Freeform 110"/>
              <p:cNvSpPr/>
              <p:nvPr/>
            </p:nvSpPr>
            <p:spPr bwMode="auto">
              <a:xfrm>
                <a:off x="7856825" y="2762542"/>
                <a:ext cx="841694" cy="1253799"/>
              </a:xfrm>
              <a:custGeom>
                <a:avLst/>
                <a:gdLst>
                  <a:gd name="T0" fmla="*/ 779 w 904"/>
                  <a:gd name="T1" fmla="*/ 173 h 1347"/>
                  <a:gd name="T2" fmla="*/ 811 w 904"/>
                  <a:gd name="T3" fmla="*/ 151 h 1347"/>
                  <a:gd name="T4" fmla="*/ 880 w 904"/>
                  <a:gd name="T5" fmla="*/ 98 h 1347"/>
                  <a:gd name="T6" fmla="*/ 885 w 904"/>
                  <a:gd name="T7" fmla="*/ 24 h 1347"/>
                  <a:gd name="T8" fmla="*/ 811 w 904"/>
                  <a:gd name="T9" fmla="*/ 18 h 1347"/>
                  <a:gd name="T10" fmla="*/ 811 w 904"/>
                  <a:gd name="T11" fmla="*/ 19 h 1347"/>
                  <a:gd name="T12" fmla="*/ 779 w 904"/>
                  <a:gd name="T13" fmla="*/ 45 h 1347"/>
                  <a:gd name="T14" fmla="*/ 469 w 904"/>
                  <a:gd name="T15" fmla="*/ 169 h 1347"/>
                  <a:gd name="T16" fmla="*/ 459 w 904"/>
                  <a:gd name="T17" fmla="*/ 168 h 1347"/>
                  <a:gd name="T18" fmla="*/ 423 w 904"/>
                  <a:gd name="T19" fmla="*/ 168 h 1347"/>
                  <a:gd name="T20" fmla="*/ 206 w 904"/>
                  <a:gd name="T21" fmla="*/ 168 h 1347"/>
                  <a:gd name="T22" fmla="*/ 197 w 904"/>
                  <a:gd name="T23" fmla="*/ 169 h 1347"/>
                  <a:gd name="T24" fmla="*/ 151 w 904"/>
                  <a:gd name="T25" fmla="*/ 177 h 1347"/>
                  <a:gd name="T26" fmla="*/ 49 w 904"/>
                  <a:gd name="T27" fmla="*/ 260 h 1347"/>
                  <a:gd name="T28" fmla="*/ 0 w 904"/>
                  <a:gd name="T29" fmla="*/ 474 h 1347"/>
                  <a:gd name="T30" fmla="*/ 33 w 904"/>
                  <a:gd name="T31" fmla="*/ 736 h 1347"/>
                  <a:gd name="T32" fmla="*/ 84 w 904"/>
                  <a:gd name="T33" fmla="*/ 777 h 1347"/>
                  <a:gd name="T34" fmla="*/ 95 w 904"/>
                  <a:gd name="T35" fmla="*/ 776 h 1347"/>
                  <a:gd name="T36" fmla="*/ 136 w 904"/>
                  <a:gd name="T37" fmla="*/ 713 h 1347"/>
                  <a:gd name="T38" fmla="*/ 105 w 904"/>
                  <a:gd name="T39" fmla="*/ 474 h 1347"/>
                  <a:gd name="T40" fmla="*/ 122 w 904"/>
                  <a:gd name="T41" fmla="*/ 350 h 1347"/>
                  <a:gd name="T42" fmla="*/ 155 w 904"/>
                  <a:gd name="T43" fmla="*/ 294 h 1347"/>
                  <a:gd name="T44" fmla="*/ 155 w 904"/>
                  <a:gd name="T45" fmla="*/ 543 h 1347"/>
                  <a:gd name="T46" fmla="*/ 155 w 904"/>
                  <a:gd name="T47" fmla="*/ 667 h 1347"/>
                  <a:gd name="T48" fmla="*/ 155 w 904"/>
                  <a:gd name="T49" fmla="*/ 1266 h 1347"/>
                  <a:gd name="T50" fmla="*/ 236 w 904"/>
                  <a:gd name="T51" fmla="*/ 1347 h 1347"/>
                  <a:gd name="T52" fmla="*/ 317 w 904"/>
                  <a:gd name="T53" fmla="*/ 1266 h 1347"/>
                  <a:gd name="T54" fmla="*/ 317 w 904"/>
                  <a:gd name="T55" fmla="*/ 718 h 1347"/>
                  <a:gd name="T56" fmla="*/ 347 w 904"/>
                  <a:gd name="T57" fmla="*/ 718 h 1347"/>
                  <a:gd name="T58" fmla="*/ 347 w 904"/>
                  <a:gd name="T59" fmla="*/ 1266 h 1347"/>
                  <a:gd name="T60" fmla="*/ 429 w 904"/>
                  <a:gd name="T61" fmla="*/ 1347 h 1347"/>
                  <a:gd name="T62" fmla="*/ 510 w 904"/>
                  <a:gd name="T63" fmla="*/ 1266 h 1347"/>
                  <a:gd name="T64" fmla="*/ 510 w 904"/>
                  <a:gd name="T65" fmla="*/ 667 h 1347"/>
                  <a:gd name="T66" fmla="*/ 510 w 904"/>
                  <a:gd name="T67" fmla="*/ 543 h 1347"/>
                  <a:gd name="T68" fmla="*/ 510 w 904"/>
                  <a:gd name="T69" fmla="*/ 284 h 1347"/>
                  <a:gd name="T70" fmla="*/ 510 w 904"/>
                  <a:gd name="T71" fmla="*/ 271 h 1347"/>
                  <a:gd name="T72" fmla="*/ 779 w 904"/>
                  <a:gd name="T73" fmla="*/ 173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4" h="1347">
                    <a:moveTo>
                      <a:pt x="779" y="173"/>
                    </a:moveTo>
                    <a:cubicBezTo>
                      <a:pt x="789" y="166"/>
                      <a:pt x="800" y="159"/>
                      <a:pt x="811" y="151"/>
                    </a:cubicBezTo>
                    <a:cubicBezTo>
                      <a:pt x="834" y="136"/>
                      <a:pt x="857" y="118"/>
                      <a:pt x="880" y="98"/>
                    </a:cubicBezTo>
                    <a:cubicBezTo>
                      <a:pt x="902" y="79"/>
                      <a:pt x="904" y="46"/>
                      <a:pt x="885" y="24"/>
                    </a:cubicBezTo>
                    <a:cubicBezTo>
                      <a:pt x="866" y="2"/>
                      <a:pt x="833" y="0"/>
                      <a:pt x="811" y="18"/>
                    </a:cubicBezTo>
                    <a:cubicBezTo>
                      <a:pt x="811" y="19"/>
                      <a:pt x="811" y="19"/>
                      <a:pt x="811" y="19"/>
                    </a:cubicBezTo>
                    <a:cubicBezTo>
                      <a:pt x="800" y="28"/>
                      <a:pt x="789" y="37"/>
                      <a:pt x="779" y="45"/>
                    </a:cubicBezTo>
                    <a:cubicBezTo>
                      <a:pt x="627" y="163"/>
                      <a:pt x="494" y="169"/>
                      <a:pt x="469" y="169"/>
                    </a:cubicBezTo>
                    <a:cubicBezTo>
                      <a:pt x="465" y="168"/>
                      <a:pt x="462" y="168"/>
                      <a:pt x="459" y="168"/>
                    </a:cubicBezTo>
                    <a:cubicBezTo>
                      <a:pt x="423" y="168"/>
                      <a:pt x="423" y="168"/>
                      <a:pt x="423" y="168"/>
                    </a:cubicBezTo>
                    <a:cubicBezTo>
                      <a:pt x="206" y="168"/>
                      <a:pt x="206" y="168"/>
                      <a:pt x="206" y="168"/>
                    </a:cubicBezTo>
                    <a:cubicBezTo>
                      <a:pt x="203" y="168"/>
                      <a:pt x="200" y="168"/>
                      <a:pt x="197" y="169"/>
                    </a:cubicBezTo>
                    <a:cubicBezTo>
                      <a:pt x="187" y="169"/>
                      <a:pt x="171" y="170"/>
                      <a:pt x="151" y="177"/>
                    </a:cubicBezTo>
                    <a:cubicBezTo>
                      <a:pt x="119" y="187"/>
                      <a:pt x="78" y="212"/>
                      <a:pt x="49" y="260"/>
                    </a:cubicBezTo>
                    <a:cubicBezTo>
                      <a:pt x="19" y="308"/>
                      <a:pt x="0" y="377"/>
                      <a:pt x="0" y="474"/>
                    </a:cubicBezTo>
                    <a:cubicBezTo>
                      <a:pt x="0" y="544"/>
                      <a:pt x="10" y="630"/>
                      <a:pt x="33" y="736"/>
                    </a:cubicBezTo>
                    <a:cubicBezTo>
                      <a:pt x="38" y="760"/>
                      <a:pt x="60" y="777"/>
                      <a:pt x="84" y="777"/>
                    </a:cubicBezTo>
                    <a:cubicBezTo>
                      <a:pt x="88" y="777"/>
                      <a:pt x="92" y="776"/>
                      <a:pt x="95" y="776"/>
                    </a:cubicBezTo>
                    <a:cubicBezTo>
                      <a:pt x="124" y="769"/>
                      <a:pt x="142" y="741"/>
                      <a:pt x="136" y="713"/>
                    </a:cubicBezTo>
                    <a:cubicBezTo>
                      <a:pt x="114" y="613"/>
                      <a:pt x="105" y="534"/>
                      <a:pt x="105" y="474"/>
                    </a:cubicBezTo>
                    <a:cubicBezTo>
                      <a:pt x="105" y="418"/>
                      <a:pt x="112" y="378"/>
                      <a:pt x="122" y="350"/>
                    </a:cubicBezTo>
                    <a:cubicBezTo>
                      <a:pt x="132" y="321"/>
                      <a:pt x="144" y="304"/>
                      <a:pt x="155" y="294"/>
                    </a:cubicBezTo>
                    <a:cubicBezTo>
                      <a:pt x="155" y="543"/>
                      <a:pt x="155" y="543"/>
                      <a:pt x="155" y="543"/>
                    </a:cubicBezTo>
                    <a:cubicBezTo>
                      <a:pt x="155" y="667"/>
                      <a:pt x="155" y="667"/>
                      <a:pt x="155" y="667"/>
                    </a:cubicBezTo>
                    <a:cubicBezTo>
                      <a:pt x="155" y="1266"/>
                      <a:pt x="155" y="1266"/>
                      <a:pt x="155" y="1266"/>
                    </a:cubicBezTo>
                    <a:cubicBezTo>
                      <a:pt x="155" y="1310"/>
                      <a:pt x="191" y="1347"/>
                      <a:pt x="236" y="1347"/>
                    </a:cubicBezTo>
                    <a:cubicBezTo>
                      <a:pt x="281" y="1347"/>
                      <a:pt x="317" y="1310"/>
                      <a:pt x="317" y="1266"/>
                    </a:cubicBezTo>
                    <a:cubicBezTo>
                      <a:pt x="317" y="718"/>
                      <a:pt x="317" y="718"/>
                      <a:pt x="317" y="718"/>
                    </a:cubicBezTo>
                    <a:cubicBezTo>
                      <a:pt x="347" y="718"/>
                      <a:pt x="347" y="718"/>
                      <a:pt x="347" y="718"/>
                    </a:cubicBezTo>
                    <a:cubicBezTo>
                      <a:pt x="347" y="1266"/>
                      <a:pt x="347" y="1266"/>
                      <a:pt x="347" y="1266"/>
                    </a:cubicBezTo>
                    <a:cubicBezTo>
                      <a:pt x="347" y="1310"/>
                      <a:pt x="384" y="1347"/>
                      <a:pt x="429" y="1347"/>
                    </a:cubicBezTo>
                    <a:cubicBezTo>
                      <a:pt x="473" y="1347"/>
                      <a:pt x="510" y="1310"/>
                      <a:pt x="510" y="1266"/>
                    </a:cubicBezTo>
                    <a:cubicBezTo>
                      <a:pt x="510" y="667"/>
                      <a:pt x="510" y="667"/>
                      <a:pt x="510" y="667"/>
                    </a:cubicBezTo>
                    <a:cubicBezTo>
                      <a:pt x="510" y="543"/>
                      <a:pt x="510" y="543"/>
                      <a:pt x="510" y="543"/>
                    </a:cubicBezTo>
                    <a:cubicBezTo>
                      <a:pt x="510" y="284"/>
                      <a:pt x="510" y="284"/>
                      <a:pt x="510" y="284"/>
                    </a:cubicBezTo>
                    <a:cubicBezTo>
                      <a:pt x="510" y="271"/>
                      <a:pt x="510" y="271"/>
                      <a:pt x="510" y="271"/>
                    </a:cubicBezTo>
                    <a:cubicBezTo>
                      <a:pt x="567" y="265"/>
                      <a:pt x="667" y="243"/>
                      <a:pt x="779" y="1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015" strike="noStrike" noProof="1"/>
              </a:p>
            </p:txBody>
          </p:sp>
          <p:sp>
            <p:nvSpPr>
              <p:cNvPr id="72" name="Freeform 111"/>
              <p:cNvSpPr/>
              <p:nvPr/>
            </p:nvSpPr>
            <p:spPr bwMode="auto">
              <a:xfrm>
                <a:off x="8006681" y="2588958"/>
                <a:ext cx="300962" cy="302211"/>
              </a:xfrm>
              <a:custGeom>
                <a:avLst/>
                <a:gdLst>
                  <a:gd name="T0" fmla="*/ 196 w 324"/>
                  <a:gd name="T1" fmla="*/ 19 h 324"/>
                  <a:gd name="T2" fmla="*/ 19 w 324"/>
                  <a:gd name="T3" fmla="*/ 129 h 324"/>
                  <a:gd name="T4" fmla="*/ 129 w 324"/>
                  <a:gd name="T5" fmla="*/ 306 h 324"/>
                  <a:gd name="T6" fmla="*/ 306 w 324"/>
                  <a:gd name="T7" fmla="*/ 196 h 324"/>
                  <a:gd name="T8" fmla="*/ 196 w 324"/>
                  <a:gd name="T9" fmla="*/ 19 h 324"/>
                </a:gdLst>
                <a:ahLst/>
                <a:cxnLst>
                  <a:cxn ang="0">
                    <a:pos x="T0" y="T1"/>
                  </a:cxn>
                  <a:cxn ang="0">
                    <a:pos x="T2" y="T3"/>
                  </a:cxn>
                  <a:cxn ang="0">
                    <a:pos x="T4" y="T5"/>
                  </a:cxn>
                  <a:cxn ang="0">
                    <a:pos x="T6" y="T7"/>
                  </a:cxn>
                  <a:cxn ang="0">
                    <a:pos x="T8" y="T9"/>
                  </a:cxn>
                </a:cxnLst>
                <a:rect l="0" t="0" r="r" b="b"/>
                <a:pathLst>
                  <a:path w="324" h="324">
                    <a:moveTo>
                      <a:pt x="196" y="19"/>
                    </a:moveTo>
                    <a:cubicBezTo>
                      <a:pt x="116" y="0"/>
                      <a:pt x="37" y="49"/>
                      <a:pt x="19" y="129"/>
                    </a:cubicBezTo>
                    <a:cubicBezTo>
                      <a:pt x="0" y="208"/>
                      <a:pt x="49" y="288"/>
                      <a:pt x="129" y="306"/>
                    </a:cubicBezTo>
                    <a:cubicBezTo>
                      <a:pt x="208" y="324"/>
                      <a:pt x="287" y="275"/>
                      <a:pt x="306" y="196"/>
                    </a:cubicBezTo>
                    <a:cubicBezTo>
                      <a:pt x="324" y="116"/>
                      <a:pt x="275" y="37"/>
                      <a:pt x="19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fontAlgn="base"/>
                <a:endParaRPr lang="zh-CN" altLang="en-US" sz="1015" strike="noStrike" noProof="1"/>
              </a:p>
            </p:txBody>
          </p:sp>
        </p:grpSp>
        <p:sp>
          <p:nvSpPr>
            <p:cNvPr id="38919" name="文本框 10"/>
            <p:cNvSpPr txBox="1"/>
            <p:nvPr/>
          </p:nvSpPr>
          <p:spPr>
            <a:xfrm>
              <a:off x="3514" y="2283"/>
              <a:ext cx="3207" cy="725"/>
            </a:xfrm>
            <a:prstGeom prst="rect">
              <a:avLst/>
            </a:prstGeom>
            <a:noFill/>
            <a:ln w="9525">
              <a:noFill/>
            </a:ln>
          </p:spPr>
          <p:txBody>
            <a:bodyPr wrap="square" anchor="t">
              <a:spAutoFit/>
            </a:bodyPr>
            <a:p>
              <a:pPr algn="ctr"/>
              <a:r>
                <a:rPr lang="zh-CN" altLang="zh-CN" sz="2400" dirty="0">
                  <a:solidFill>
                    <a:schemeClr val="bg1"/>
                  </a:solidFill>
                  <a:latin typeface="方正黑体简体" pitchFamily="65" charset="-122"/>
                  <a:ea typeface="方正黑体简体" pitchFamily="65" charset="-122"/>
                </a:rPr>
                <a:t>评价同步</a:t>
              </a:r>
              <a:endParaRPr lang="zh-CN" altLang="zh-CN" sz="2400" dirty="0">
                <a:solidFill>
                  <a:schemeClr val="bg1"/>
                </a:solidFill>
                <a:latin typeface="方正黑体简体" pitchFamily="65" charset="-122"/>
                <a:ea typeface="方正黑体简体" pitchFamily="65" charset="-122"/>
              </a:endParaRPr>
            </a:p>
          </p:txBody>
        </p:sp>
        <p:sp>
          <p:nvSpPr>
            <p:cNvPr id="38920" name="矩形 78"/>
            <p:cNvSpPr/>
            <p:nvPr/>
          </p:nvSpPr>
          <p:spPr>
            <a:xfrm>
              <a:off x="5891" y="3748"/>
              <a:ext cx="7065" cy="3633"/>
            </a:xfrm>
            <a:prstGeom prst="rect">
              <a:avLst/>
            </a:prstGeom>
            <a:noFill/>
            <a:ln w="28575" cap="flat" cmpd="thickThin">
              <a:solidFill>
                <a:srgbClr val="89A4A7"/>
              </a:solidFill>
              <a:prstDash val="sysDot"/>
              <a:round/>
              <a:headEnd type="none" w="med" len="med"/>
              <a:tailEnd type="none" w="med" len="med"/>
            </a:ln>
          </p:spPr>
          <p:txBody>
            <a:bodyPr wrap="square" anchor="t">
              <a:spAutoFit/>
            </a:bodyPr>
            <a:p>
              <a:pPr marL="342900" indent="-342900">
                <a:lnSpc>
                  <a:spcPct val="150000"/>
                </a:lnSpc>
                <a:buFont typeface="Wingdings" panose="05000000000000000000" pitchFamily="2" charset="2"/>
                <a:buChar char="ü"/>
              </a:pPr>
              <a:r>
                <a:rPr lang="zh-CN" altLang="zh-CN" sz="2400" dirty="0">
                  <a:latin typeface="华文细黑" pitchFamily="2" charset="-122"/>
                  <a:ea typeface="华文细黑" pitchFamily="2" charset="-122"/>
                </a:rPr>
                <a:t>课程评价是指检查课程的目标、编订和实施实现课程目标的程度，判定课程设计效果，据此作出改进课程决策。</a:t>
              </a:r>
              <a:endParaRPr lang="zh-CN" altLang="zh-CN" sz="2400" dirty="0">
                <a:latin typeface="华文细黑" pitchFamily="2" charset="-122"/>
                <a:ea typeface="华文细黑" pitchFamily="2" charset="-122"/>
              </a:endParaRPr>
            </a:p>
          </p:txBody>
        </p:sp>
      </p:grpSp>
      <p:cxnSp>
        <p:nvCxnSpPr>
          <p:cNvPr id="46" name="直接连接符 45"/>
          <p:cNvCxnSpPr/>
          <p:nvPr/>
        </p:nvCxnSpPr>
        <p:spPr>
          <a:xfrm>
            <a:off x="4187825" y="1362075"/>
            <a:ext cx="768350" cy="0"/>
          </a:xfrm>
          <a:prstGeom prst="line">
            <a:avLst/>
          </a:prstGeom>
          <a:ln w="12700">
            <a:solidFill>
              <a:srgbClr val="9D0761"/>
            </a:solidFill>
            <a:prstDash val="dash"/>
            <a:tailEnd type="oval"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fontAlgn="base"/>
            <a:r>
              <a:rPr lang="zh-CN" altLang="en-US" strike="noStrike" noProof="1">
                <a:ln>
                  <a:noFill/>
                </a:ln>
                <a:solidFill>
                  <a:srgbClr val="FF0000"/>
                </a:solidFill>
                <a:uLnTx/>
                <a:uFillTx/>
                <a:sym typeface="+mn-ea"/>
              </a:rPr>
              <a:t>基于课标的备课</a:t>
            </a:r>
            <a:endParaRPr lang="zh-CN" altLang="en-US" strike="noStrike" noProof="1"/>
          </a:p>
        </p:txBody>
      </p:sp>
      <p:sp>
        <p:nvSpPr>
          <p:cNvPr id="39938" name="内容占位符 2"/>
          <p:cNvSpPr>
            <a:spLocks noGrp="1"/>
          </p:cNvSpPr>
          <p:nvPr>
            <p:ph idx="1"/>
          </p:nvPr>
        </p:nvSpPr>
        <p:spPr>
          <a:xfrm>
            <a:off x="381000" y="1419225"/>
            <a:ext cx="8229600" cy="3394075"/>
          </a:xfrm>
        </p:spPr>
        <p:txBody>
          <a:bodyPr lIns="91416" tIns="45708" rIns="91416" bIns="45708" anchor="t"/>
          <a:p>
            <a:pPr marL="0" indent="0">
              <a:buFont typeface="Wingdings" panose="05000000000000000000" pitchFamily="2" charset="2"/>
              <a:buNone/>
            </a:pPr>
            <a:endParaRPr lang="zh-CN" altLang="zh-CN" sz="2800" b="0" kern="1200">
              <a:latin typeface="微软雅黑" panose="020B0503020204020204" pitchFamily="34" charset="-122"/>
              <a:ea typeface="微软雅黑" panose="020B0503020204020204" pitchFamily="34" charset="-122"/>
              <a:cs typeface="+mn-cs"/>
            </a:endParaRPr>
          </a:p>
        </p:txBody>
      </p:sp>
      <p:sp>
        <p:nvSpPr>
          <p:cNvPr id="39939" name="文本框 2"/>
          <p:cNvSpPr txBox="1"/>
          <p:nvPr/>
        </p:nvSpPr>
        <p:spPr>
          <a:xfrm>
            <a:off x="527050" y="763588"/>
            <a:ext cx="3484563" cy="522287"/>
          </a:xfrm>
          <a:prstGeom prst="rect">
            <a:avLst/>
          </a:prstGeom>
          <a:noFill/>
          <a:ln w="9525">
            <a:noFill/>
          </a:ln>
        </p:spPr>
        <p:txBody>
          <a:bodyPr wrap="none" anchor="t">
            <a:spAutoFit/>
          </a:bodyPr>
          <a:p>
            <a:pPr marL="457200" indent="-457200">
              <a:buFont typeface="Wingdings" panose="05000000000000000000" charset="0"/>
              <a:buChar char="Ø"/>
            </a:pPr>
            <a:r>
              <a:rPr lang="zh-CN" altLang="zh-CN" sz="2800">
                <a:latin typeface="微软雅黑" panose="020B0503020204020204" pitchFamily="34" charset="-122"/>
                <a:ea typeface="微软雅黑" panose="020B0503020204020204" pitchFamily="34" charset="-122"/>
              </a:rPr>
              <a:t>评价与教学的整合</a:t>
            </a:r>
            <a:endParaRPr lang="zh-CN" altLang="zh-CN" sz="2800">
              <a:latin typeface="微软雅黑" panose="020B0503020204020204" pitchFamily="34" charset="-122"/>
              <a:ea typeface="微软雅黑" panose="020B0503020204020204" pitchFamily="34" charset="-122"/>
            </a:endParaRPr>
          </a:p>
        </p:txBody>
      </p:sp>
      <p:sp>
        <p:nvSpPr>
          <p:cNvPr id="4" name="圆角矩形 3"/>
          <p:cNvSpPr/>
          <p:nvPr/>
        </p:nvSpPr>
        <p:spPr>
          <a:xfrm>
            <a:off x="381000" y="1354138"/>
            <a:ext cx="8301038" cy="334803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p>
            <a:pPr marL="342900" indent="-342900" fontAlgn="base">
              <a:lnSpc>
                <a:spcPct val="150000"/>
              </a:lnSpc>
              <a:buFont typeface="Wingdings" panose="05000000000000000000" charset="0"/>
              <a:buChar char="l"/>
            </a:pPr>
            <a:r>
              <a:rPr lang="zh-CN" altLang="zh-CN" sz="2400" strike="noStrike" noProof="1">
                <a:latin typeface="微软雅黑" panose="020B0503020204020204" pitchFamily="34" charset="-122"/>
                <a:ea typeface="微软雅黑" panose="020B0503020204020204" pitchFamily="34" charset="-122"/>
                <a:sym typeface="+mn-ea"/>
              </a:rPr>
              <a:t>对于课堂教学过程而言，评价是一种了解情况，沟通信息的过程。</a:t>
            </a:r>
            <a:endParaRPr lang="zh-CN" altLang="zh-CN" sz="2400" b="0" strike="noStrike" kern="1200" noProof="1">
              <a:latin typeface="微软雅黑" panose="020B0503020204020204" pitchFamily="34" charset="-122"/>
              <a:ea typeface="微软雅黑" panose="020B0503020204020204" pitchFamily="34" charset="-122"/>
              <a:cs typeface="+mn-cs"/>
            </a:endParaRPr>
          </a:p>
          <a:p>
            <a:pPr marL="342900" indent="-342900" fontAlgn="base">
              <a:lnSpc>
                <a:spcPct val="150000"/>
              </a:lnSpc>
              <a:buFont typeface="Wingdings" panose="05000000000000000000" charset="0"/>
              <a:buChar char="l"/>
            </a:pPr>
            <a:r>
              <a:rPr lang="zh-CN" altLang="zh-CN" sz="2400" strike="noStrike" noProof="1">
                <a:latin typeface="微软雅黑" panose="020B0503020204020204" pitchFamily="34" charset="-122"/>
                <a:ea typeface="微软雅黑" panose="020B0503020204020204" pitchFamily="34" charset="-122"/>
                <a:sym typeface="+mn-ea"/>
              </a:rPr>
              <a:t>把评价与教学整合起来，是促进老师与学生对话与互动的重要策略。</a:t>
            </a:r>
            <a:endParaRPr lang="zh-CN" altLang="zh-CN" sz="2400" b="0" strike="noStrike" kern="1200" noProof="1">
              <a:latin typeface="微软雅黑" panose="020B0503020204020204" pitchFamily="34" charset="-122"/>
              <a:ea typeface="微软雅黑" panose="020B0503020204020204" pitchFamily="34" charset="-122"/>
              <a:cs typeface="+mn-cs"/>
            </a:endParaRPr>
          </a:p>
          <a:p>
            <a:pPr marL="342900" indent="-342900" fontAlgn="base">
              <a:lnSpc>
                <a:spcPct val="150000"/>
              </a:lnSpc>
              <a:buFont typeface="Wingdings" panose="05000000000000000000" charset="0"/>
              <a:buChar char="l"/>
            </a:pPr>
            <a:r>
              <a:rPr lang="zh-CN" altLang="zh-CN" sz="2400" strike="noStrike" noProof="1">
                <a:latin typeface="微软雅黑" panose="020B0503020204020204" pitchFamily="34" charset="-122"/>
                <a:ea typeface="微软雅黑" panose="020B0503020204020204" pitchFamily="34" charset="-122"/>
                <a:sym typeface="+mn-ea"/>
              </a:rPr>
              <a:t>把评价有机地融入到教学过程之中，利于实现精准教学。</a:t>
            </a:r>
            <a:endParaRPr lang="zh-CN" altLang="zh-CN" sz="2400" b="0" strike="noStrike" kern="1200" noProof="1">
              <a:latin typeface="微软雅黑" panose="020B0503020204020204" pitchFamily="34" charset="-122"/>
              <a:ea typeface="微软雅黑" panose="020B0503020204020204" pitchFamily="34" charset="-122"/>
              <a:cs typeface="+mn-cs"/>
            </a:endParaRPr>
          </a:p>
          <a:p>
            <a:pPr marL="0" indent="0" fontAlgn="base">
              <a:buNone/>
            </a:pPr>
            <a:r>
              <a:rPr lang="zh-CN" altLang="zh-CN" strike="noStrike" noProof="1">
                <a:latin typeface="微软雅黑" panose="020B0503020204020204" pitchFamily="34" charset="-122"/>
                <a:ea typeface="微软雅黑" panose="020B0503020204020204" pitchFamily="34" charset="-122"/>
                <a:sym typeface="+mn-ea"/>
              </a:rPr>
              <a:t>     </a:t>
            </a:r>
            <a:endParaRPr lang="zh-CN" altLang="zh-CN" b="0" strike="noStrike" kern="1200" noProof="1">
              <a:latin typeface="微软雅黑" panose="020B0503020204020204" pitchFamily="34" charset="-122"/>
              <a:ea typeface="微软雅黑" panose="020B0503020204020204" pitchFamily="34" charset="-122"/>
              <a:cs typeface="+mn-cs"/>
            </a:endParaRPr>
          </a:p>
          <a:p>
            <a:pPr algn="ctr" fontAlgn="base"/>
            <a:endParaRPr lang="zh-CN" altLang="zh-CN" b="0" strike="noStrike" kern="1200" noProof="1">
              <a:latin typeface="微软雅黑" panose="020B0503020204020204" pitchFamily="34" charset="-122"/>
              <a:ea typeface="微软雅黑" panose="020B0503020204020204" pitchFamily="34" charset="-122"/>
              <a:cs typeface="+mn-cs"/>
            </a:endParaRPr>
          </a:p>
        </p:txBody>
      </p:sp>
    </p:spTree>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矩形 23"/>
          <p:cNvSpPr/>
          <p:nvPr/>
        </p:nvSpPr>
        <p:spPr>
          <a:xfrm>
            <a:off x="4429125" y="-15875"/>
            <a:ext cx="2124075" cy="5175250"/>
          </a:xfrm>
          <a:prstGeom prst="rect">
            <a:avLst/>
          </a:prstGeom>
          <a:solidFill>
            <a:srgbClr val="0B1924"/>
          </a:solidFill>
          <a:ln>
            <a:solidFill>
              <a:srgbClr val="0B1A26"/>
            </a:solidFill>
          </a:ln>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165" fontAlgn="base"/>
            <a:endParaRPr lang="zh-CN" altLang="en-US" sz="1400" strike="noStrike" noProof="1">
              <a:solidFill>
                <a:prstClr val="white"/>
              </a:solidFill>
            </a:endParaRPr>
          </a:p>
        </p:txBody>
      </p:sp>
      <p:grpSp>
        <p:nvGrpSpPr>
          <p:cNvPr id="3" name="组合 2"/>
          <p:cNvGrpSpPr/>
          <p:nvPr/>
        </p:nvGrpSpPr>
        <p:grpSpPr>
          <a:xfrm>
            <a:off x="1254921" y="1577119"/>
            <a:ext cx="3855244" cy="695360"/>
            <a:chOff x="6234351" y="1557028"/>
            <a:chExt cx="6090285" cy="927147"/>
          </a:xfrm>
          <a:effectLst>
            <a:reflection blurRad="6350" stA="50000" endA="300" endPos="50000" dist="50800" dir="5400000" sy="-100000" algn="bl" rotWithShape="0"/>
          </a:effectLst>
        </p:grpSpPr>
        <p:sp>
          <p:nvSpPr>
            <p:cNvPr id="51" name="Rounded Rectangle 11"/>
            <p:cNvSpPr/>
            <p:nvPr/>
          </p:nvSpPr>
          <p:spPr>
            <a:xfrm>
              <a:off x="6234351" y="1557028"/>
              <a:ext cx="6090285" cy="838200"/>
            </a:xfrm>
            <a:prstGeom prst="roundRect">
              <a:avLst/>
            </a:prstGeom>
            <a:solidFill>
              <a:srgbClr val="F14124"/>
            </a:solidFill>
            <a:ln>
              <a:noFill/>
            </a:ln>
            <a:effectLst>
              <a:reflection blurRad="6350" stA="50000" endA="3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base"/>
              <a:r>
                <a:rPr lang="zh-CN" altLang="en-US" sz="2800" b="1" strike="noStrike" noProof="1" dirty="0">
                  <a:solidFill>
                    <a:prstClr val="white"/>
                  </a:solidFill>
                  <a:effectLst>
                    <a:outerShdw blurRad="38100" dist="38100" dir="2700000" algn="tl">
                      <a:srgbClr val="000000">
                        <a:alpha val="43137"/>
                      </a:srgbClr>
                    </a:outerShdw>
                  </a:effectLst>
                  <a:latin typeface="幼圆" charset="-122"/>
                  <a:ea typeface="幼圆" charset="-122"/>
                </a:rPr>
                <a:t>   简便</a:t>
              </a:r>
              <a:r>
                <a:rPr lang="zh-CN" altLang="en-US" b="1" strike="noStrike" noProof="1" dirty="0" smtClean="0">
                  <a:solidFill>
                    <a:prstClr val="white"/>
                  </a:solidFill>
                  <a:effectLst>
                    <a:outerShdw blurRad="38100" dist="38100" dir="2700000" algn="tl">
                      <a:srgbClr val="000000">
                        <a:alpha val="43137"/>
                      </a:srgbClr>
                    </a:outerShdw>
                  </a:effectLst>
                  <a:latin typeface="幼圆" charset="-122"/>
                  <a:ea typeface="幼圆" charset="-122"/>
                </a:rPr>
                <a:t>     能看清脉络</a:t>
              </a:r>
              <a:endParaRPr lang="zh-CN" altLang="en-US" b="1" strike="noStrike" noProof="1" dirty="0">
                <a:solidFill>
                  <a:prstClr val="white"/>
                </a:solidFill>
                <a:effectLst>
                  <a:outerShdw blurRad="38100" dist="38100" dir="2700000" algn="tl">
                    <a:srgbClr val="000000">
                      <a:alpha val="43137"/>
                    </a:srgbClr>
                  </a:outerShdw>
                </a:effectLst>
                <a:latin typeface="幼圆" charset="-122"/>
                <a:ea typeface="幼圆" charset="-122"/>
              </a:endParaRPr>
            </a:p>
          </p:txBody>
        </p:sp>
        <p:grpSp>
          <p:nvGrpSpPr>
            <p:cNvPr id="57" name="Group 24"/>
            <p:cNvGrpSpPr/>
            <p:nvPr/>
          </p:nvGrpSpPr>
          <p:grpSpPr>
            <a:xfrm>
              <a:off x="6461734" y="2107312"/>
              <a:ext cx="467587" cy="376863"/>
              <a:chOff x="6748851" y="1486674"/>
              <a:chExt cx="467587" cy="376863"/>
            </a:xfrm>
            <a:solidFill>
              <a:schemeClr val="bg1"/>
            </a:solidFill>
          </p:grpSpPr>
          <p:sp>
            <p:nvSpPr>
              <p:cNvPr id="58"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sp>
            <p:nvSpPr>
              <p:cNvPr id="59"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sp>
            <p:nvSpPr>
              <p:cNvPr id="60" name="Freeform 54"/>
              <p:cNvSpPr/>
              <p:nvPr/>
            </p:nvSpPr>
            <p:spPr bwMode="auto">
              <a:xfrm>
                <a:off x="6804633"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grpSp>
      </p:grpSp>
      <p:grpSp>
        <p:nvGrpSpPr>
          <p:cNvPr id="6" name="组合 5"/>
          <p:cNvGrpSpPr/>
          <p:nvPr/>
        </p:nvGrpSpPr>
        <p:grpSpPr>
          <a:xfrm>
            <a:off x="1249683" y="393154"/>
            <a:ext cx="3855244" cy="699013"/>
            <a:chOff x="3693695" y="2937170"/>
            <a:chExt cx="6080125" cy="932017"/>
          </a:xfrm>
          <a:effectLst>
            <a:outerShdw blurRad="50800" dist="38100" dir="10800000" algn="r" rotWithShape="0">
              <a:prstClr val="black">
                <a:alpha val="40000"/>
              </a:prstClr>
            </a:outerShdw>
            <a:reflection blurRad="6350" stA="50000" endA="300" endPos="38500" dist="50800" dir="5400000" sy="-100000" algn="bl" rotWithShape="0"/>
          </a:effectLst>
        </p:grpSpPr>
        <p:sp>
          <p:nvSpPr>
            <p:cNvPr id="53" name="Rounded Rectangle 15"/>
            <p:cNvSpPr/>
            <p:nvPr/>
          </p:nvSpPr>
          <p:spPr>
            <a:xfrm>
              <a:off x="3693695" y="2937170"/>
              <a:ext cx="6080125" cy="838200"/>
            </a:xfrm>
            <a:prstGeom prst="roundRect">
              <a:avLst/>
            </a:prstGeom>
            <a:solidFill>
              <a:srgbClr val="FFC000"/>
            </a:solidFill>
            <a:ln>
              <a:noFill/>
            </a:ln>
            <a:effectLst>
              <a:reflection blurRad="6350" stA="50000" endA="300" endPos="62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r>
                <a:rPr lang="zh-CN" altLang="en-US" sz="2800" b="1" strike="noStrike" noProof="1" dirty="0">
                  <a:solidFill>
                    <a:prstClr val="white"/>
                  </a:solidFill>
                  <a:effectLst>
                    <a:outerShdw blurRad="38100" dist="38100" dir="2700000" algn="tl">
                      <a:srgbClr val="000000">
                        <a:alpha val="43137"/>
                      </a:srgbClr>
                    </a:outerShdw>
                  </a:effectLst>
                  <a:latin typeface="幼圆" charset="-122"/>
                  <a:ea typeface="幼圆" charset="-122"/>
                </a:rPr>
                <a:t>适用</a:t>
              </a:r>
              <a:r>
                <a:rPr lang="zh-CN" altLang="en-US" b="1" strike="noStrike" noProof="1" dirty="0" smtClean="0">
                  <a:solidFill>
                    <a:prstClr val="white"/>
                  </a:solidFill>
                  <a:effectLst>
                    <a:outerShdw blurRad="38100" dist="38100" dir="2700000" algn="tl">
                      <a:srgbClr val="000000">
                        <a:alpha val="43137"/>
                      </a:srgbClr>
                    </a:outerShdw>
                  </a:effectLst>
                  <a:latin typeface="幼圆" charset="-122"/>
                  <a:ea typeface="幼圆" charset="-122"/>
                </a:rPr>
                <a:t>   不是为了应付</a:t>
              </a:r>
              <a:endParaRPr lang="zh-CN" altLang="en-US" b="1" strike="noStrike" noProof="1" dirty="0">
                <a:solidFill>
                  <a:prstClr val="white"/>
                </a:solidFill>
                <a:effectLst>
                  <a:outerShdw blurRad="38100" dist="38100" dir="2700000" algn="tl">
                    <a:srgbClr val="000000">
                      <a:alpha val="43137"/>
                    </a:srgbClr>
                  </a:outerShdw>
                </a:effectLst>
                <a:latin typeface="幼圆" charset="-122"/>
                <a:ea typeface="幼圆" charset="-122"/>
              </a:endParaRPr>
            </a:p>
          </p:txBody>
        </p:sp>
        <p:sp>
          <p:nvSpPr>
            <p:cNvPr id="73" name="Freeform 55"/>
            <p:cNvSpPr>
              <a:spLocks noEditPoints="1"/>
            </p:cNvSpPr>
            <p:nvPr/>
          </p:nvSpPr>
          <p:spPr bwMode="auto">
            <a:xfrm>
              <a:off x="3976274" y="3419946"/>
              <a:ext cx="429274" cy="449241"/>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grpSp>
      <p:grpSp>
        <p:nvGrpSpPr>
          <p:cNvPr id="10" name="组合 9"/>
          <p:cNvGrpSpPr/>
          <p:nvPr/>
        </p:nvGrpSpPr>
        <p:grpSpPr>
          <a:xfrm>
            <a:off x="1260161" y="2657623"/>
            <a:ext cx="3850005" cy="628650"/>
            <a:chOff x="6226075" y="3225466"/>
            <a:chExt cx="6082665" cy="838200"/>
          </a:xfrm>
        </p:grpSpPr>
        <p:sp>
          <p:nvSpPr>
            <p:cNvPr id="54" name="Rounded Rectangle 17"/>
            <p:cNvSpPr/>
            <p:nvPr/>
          </p:nvSpPr>
          <p:spPr>
            <a:xfrm>
              <a:off x="6226075" y="3225466"/>
              <a:ext cx="6082665" cy="838200"/>
            </a:xfrm>
            <a:prstGeom prst="roundRect">
              <a:avLst/>
            </a:prstGeom>
            <a:solidFill>
              <a:srgbClr val="21AB82"/>
            </a:soli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base"/>
              <a:r>
                <a:rPr lang="zh-CN" altLang="en-US" b="1" strike="noStrike" noProof="1" dirty="0" smtClean="0">
                  <a:solidFill>
                    <a:prstClr val="white"/>
                  </a:solidFill>
                  <a:effectLst>
                    <a:outerShdw blurRad="38100" dist="38100" dir="2700000" algn="tl">
                      <a:srgbClr val="000000">
                        <a:alpha val="43137"/>
                      </a:srgbClr>
                    </a:outerShdw>
                  </a:effectLst>
                  <a:latin typeface="幼圆" charset="-122"/>
                  <a:ea typeface="幼圆" charset="-122"/>
                </a:rPr>
                <a:t>    </a:t>
              </a:r>
              <a:r>
                <a:rPr lang="zh-CN" altLang="en-US" sz="2800" b="1" strike="noStrike" noProof="1" dirty="0">
                  <a:solidFill>
                    <a:prstClr val="white"/>
                  </a:solidFill>
                  <a:effectLst>
                    <a:outerShdw blurRad="38100" dist="38100" dir="2700000" algn="tl">
                      <a:srgbClr val="000000">
                        <a:alpha val="43137"/>
                      </a:srgbClr>
                    </a:outerShdw>
                  </a:effectLst>
                  <a:latin typeface="幼圆" charset="-122"/>
                  <a:ea typeface="幼圆" charset="-122"/>
                </a:rPr>
                <a:t>精细</a:t>
              </a:r>
              <a:r>
                <a:rPr lang="zh-CN" altLang="en-US" b="1" strike="noStrike" noProof="1" dirty="0" smtClean="0">
                  <a:solidFill>
                    <a:prstClr val="white"/>
                  </a:solidFill>
                  <a:effectLst>
                    <a:outerShdw blurRad="38100" dist="38100" dir="2700000" algn="tl">
                      <a:srgbClr val="000000">
                        <a:alpha val="43137"/>
                      </a:srgbClr>
                    </a:outerShdw>
                  </a:effectLst>
                  <a:latin typeface="幼圆" charset="-122"/>
                  <a:ea typeface="幼圆" charset="-122"/>
                </a:rPr>
                <a:t>   过渡语与活动细节</a:t>
              </a:r>
              <a:endParaRPr lang="zh-CN" altLang="en-US" b="1" strike="noStrike" noProof="1" dirty="0">
                <a:solidFill>
                  <a:prstClr val="white"/>
                </a:solidFill>
                <a:effectLst>
                  <a:outerShdw blurRad="38100" dist="38100" dir="2700000" algn="tl">
                    <a:srgbClr val="000000">
                      <a:alpha val="43137"/>
                    </a:srgbClr>
                  </a:outerShdw>
                </a:effectLst>
                <a:latin typeface="幼圆" charset="-122"/>
                <a:ea typeface="幼圆" charset="-122"/>
              </a:endParaRPr>
            </a:p>
          </p:txBody>
        </p:sp>
        <p:grpSp>
          <p:nvGrpSpPr>
            <p:cNvPr id="74" name="Group 29"/>
            <p:cNvGrpSpPr/>
            <p:nvPr/>
          </p:nvGrpSpPr>
          <p:grpSpPr>
            <a:xfrm>
              <a:off x="6482949" y="3448336"/>
              <a:ext cx="402704" cy="406813"/>
              <a:chOff x="5106627" y="2260366"/>
              <a:chExt cx="402704" cy="406813"/>
            </a:xfrm>
            <a:solidFill>
              <a:schemeClr val="bg1"/>
            </a:solidFill>
          </p:grpSpPr>
          <p:sp>
            <p:nvSpPr>
              <p:cNvPr id="7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sp>
            <p:nvSpPr>
              <p:cNvPr id="7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sp>
            <p:nvSpPr>
              <p:cNvPr id="77" name="Freeform 82"/>
              <p:cNvSpPr/>
              <p:nvPr/>
            </p:nvSpPr>
            <p:spPr bwMode="auto">
              <a:xfrm>
                <a:off x="5184879"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sp>
            <p:nvSpPr>
              <p:cNvPr id="7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grpSp>
      </p:grpSp>
      <p:sp>
        <p:nvSpPr>
          <p:cNvPr id="25" name="文本框 5"/>
          <p:cNvSpPr txBox="1"/>
          <p:nvPr/>
        </p:nvSpPr>
        <p:spPr>
          <a:xfrm>
            <a:off x="7283450" y="3030538"/>
            <a:ext cx="1176338" cy="1328738"/>
          </a:xfrm>
          <a:prstGeom prst="rect">
            <a:avLst/>
          </a:prstGeom>
          <a:noFill/>
        </p:spPr>
        <p:txBody>
          <a:bodyPr wrap="none" lIns="68567" tIns="34289" rIns="68567" bIns="34289" rtlCol="0">
            <a:spAutoFit/>
          </a:bodyPr>
          <a:lstStyle/>
          <a:p>
            <a:pPr algn="ctr" defTabSz="685165"/>
            <a:r>
              <a:rPr lang="zh-CN" altLang="en-US" sz="4100" b="1" noProof="1" dirty="0">
                <a:solidFill>
                  <a:srgbClr val="152F4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教案</a:t>
            </a:r>
            <a:endParaRPr lang="en-US" altLang="zh-CN" sz="4100" b="1" noProof="1" dirty="0">
              <a:solidFill>
                <a:srgbClr val="152F4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685165"/>
            <a:r>
              <a:rPr lang="zh-CN" altLang="en-US" sz="4100" b="1" noProof="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书写</a:t>
            </a:r>
            <a:endParaRPr lang="zh-CN" altLang="en-US" sz="4100" b="1" noProof="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966" name="文本框 27"/>
          <p:cNvSpPr txBox="1"/>
          <p:nvPr/>
        </p:nvSpPr>
        <p:spPr>
          <a:xfrm>
            <a:off x="7340600" y="2640013"/>
            <a:ext cx="1062038" cy="346075"/>
          </a:xfrm>
          <a:prstGeom prst="rect">
            <a:avLst/>
          </a:prstGeom>
          <a:noFill/>
          <a:ln w="9525">
            <a:noFill/>
          </a:ln>
        </p:spPr>
        <p:txBody>
          <a:bodyPr wrap="none" lIns="68567" tIns="34289" rIns="68567" bIns="34289" anchor="t">
            <a:spAutoFit/>
          </a:bodyPr>
          <a:p>
            <a:pPr algn="ctr" defTabSz="685800"/>
            <a:r>
              <a:rPr lang="zh-CN" altLang="en-US" b="1" dirty="0">
                <a:solidFill>
                  <a:srgbClr val="152F47"/>
                </a:solidFill>
                <a:latin typeface="微软雅黑" panose="020B0503020204020204" pitchFamily="34" charset="-122"/>
                <a:ea typeface="微软雅黑" panose="020B0503020204020204" pitchFamily="34" charset="-122"/>
              </a:rPr>
              <a:t>第二部分</a:t>
            </a:r>
            <a:endParaRPr lang="en-US" altLang="zh-CN" b="1" dirty="0">
              <a:solidFill>
                <a:srgbClr val="152F47"/>
              </a:solidFill>
              <a:latin typeface="微软雅黑" panose="020B0503020204020204" pitchFamily="34" charset="-122"/>
              <a:ea typeface="微软雅黑" panose="020B0503020204020204" pitchFamily="34" charset="-122"/>
            </a:endParaRPr>
          </a:p>
        </p:txBody>
      </p:sp>
      <p:grpSp>
        <p:nvGrpSpPr>
          <p:cNvPr id="40967" name="组合 30"/>
          <p:cNvGrpSpPr/>
          <p:nvPr/>
        </p:nvGrpSpPr>
        <p:grpSpPr>
          <a:xfrm>
            <a:off x="7107238" y="950913"/>
            <a:ext cx="1528762" cy="1528762"/>
            <a:chOff x="9476879" y="1268935"/>
            <a:chExt cx="2036802" cy="2036802"/>
          </a:xfrm>
        </p:grpSpPr>
        <p:sp>
          <p:nvSpPr>
            <p:cNvPr id="28" name="椭圆 27"/>
            <p:cNvSpPr/>
            <p:nvPr/>
          </p:nvSpPr>
          <p:spPr>
            <a:xfrm>
              <a:off x="9476879" y="1268935"/>
              <a:ext cx="2036802" cy="2036802"/>
            </a:xfrm>
            <a:prstGeom prst="ellips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endParaRPr lang="zh-CN" altLang="en-US" sz="1400" strike="noStrike" noProof="1">
                <a:solidFill>
                  <a:prstClr val="white"/>
                </a:solidFill>
              </a:endParaRPr>
            </a:p>
          </p:txBody>
        </p:sp>
        <p:sp>
          <p:nvSpPr>
            <p:cNvPr id="40969" name="Freeform 9"/>
            <p:cNvSpPr>
              <a:spLocks noEditPoints="1"/>
            </p:cNvSpPr>
            <p:nvPr/>
          </p:nvSpPr>
          <p:spPr>
            <a:xfrm rot="-2130515">
              <a:off x="9873308" y="1678570"/>
              <a:ext cx="1162163" cy="1238355"/>
            </a:xfrm>
            <a:custGeom>
              <a:avLst/>
              <a:gdLst/>
              <a:ahLst/>
              <a:cxnLst>
                <a:cxn ang="0">
                  <a:pos x="703036" y="1104852"/>
                </a:cxn>
                <a:cxn ang="0">
                  <a:pos x="430430" y="1077230"/>
                </a:cxn>
                <a:cxn ang="0">
                  <a:pos x="703036" y="1045005"/>
                </a:cxn>
                <a:cxn ang="0">
                  <a:pos x="703036" y="1118662"/>
                </a:cxn>
                <a:cxn ang="0">
                  <a:pos x="430430" y="1160094"/>
                </a:cxn>
                <a:cxn ang="0">
                  <a:pos x="459126" y="1178508"/>
                </a:cxn>
                <a:cxn ang="0">
                  <a:pos x="502169" y="1206130"/>
                </a:cxn>
                <a:cxn ang="0">
                  <a:pos x="602603" y="1238355"/>
                </a:cxn>
                <a:cxn ang="0">
                  <a:pos x="659993" y="1201526"/>
                </a:cxn>
                <a:cxn ang="0">
                  <a:pos x="703036" y="1178508"/>
                </a:cxn>
                <a:cxn ang="0">
                  <a:pos x="703036" y="1118662"/>
                </a:cxn>
                <a:cxn ang="0">
                  <a:pos x="612168" y="147313"/>
                </a:cxn>
                <a:cxn ang="0">
                  <a:pos x="583472" y="0"/>
                </a:cxn>
                <a:cxn ang="0">
                  <a:pos x="549994" y="147313"/>
                </a:cxn>
                <a:cxn ang="0">
                  <a:pos x="258258" y="290023"/>
                </a:cxn>
                <a:cxn ang="0">
                  <a:pos x="301301" y="290023"/>
                </a:cxn>
                <a:cxn ang="0">
                  <a:pos x="215215" y="165727"/>
                </a:cxn>
                <a:cxn ang="0">
                  <a:pos x="172172" y="207159"/>
                </a:cxn>
                <a:cxn ang="0">
                  <a:pos x="181737" y="561633"/>
                </a:cxn>
                <a:cxn ang="0">
                  <a:pos x="28695" y="529408"/>
                </a:cxn>
                <a:cxn ang="0">
                  <a:pos x="28695" y="589254"/>
                </a:cxn>
                <a:cxn ang="0">
                  <a:pos x="181737" y="561633"/>
                </a:cxn>
                <a:cxn ang="0">
                  <a:pos x="172172" y="916106"/>
                </a:cxn>
                <a:cxn ang="0">
                  <a:pos x="191302" y="962141"/>
                </a:cxn>
                <a:cxn ang="0">
                  <a:pos x="301301" y="870070"/>
                </a:cxn>
                <a:cxn ang="0">
                  <a:pos x="258258" y="828639"/>
                </a:cxn>
                <a:cxn ang="0">
                  <a:pos x="860861" y="828639"/>
                </a:cxn>
                <a:cxn ang="0">
                  <a:pos x="951730" y="957538"/>
                </a:cxn>
                <a:cxn ang="0">
                  <a:pos x="994773" y="957538"/>
                </a:cxn>
                <a:cxn ang="0">
                  <a:pos x="903904" y="828639"/>
                </a:cxn>
                <a:cxn ang="0">
                  <a:pos x="1009120" y="529408"/>
                </a:cxn>
                <a:cxn ang="0">
                  <a:pos x="1009120" y="589254"/>
                </a:cxn>
                <a:cxn ang="0">
                  <a:pos x="1162163" y="561633"/>
                </a:cxn>
                <a:cxn ang="0">
                  <a:pos x="884774" y="299230"/>
                </a:cxn>
                <a:cxn ang="0">
                  <a:pos x="994773" y="207159"/>
                </a:cxn>
                <a:cxn ang="0">
                  <a:pos x="951730" y="165727"/>
                </a:cxn>
                <a:cxn ang="0">
                  <a:pos x="860861" y="290023"/>
                </a:cxn>
                <a:cxn ang="0">
                  <a:pos x="736514" y="1003573"/>
                </a:cxn>
                <a:cxn ang="0">
                  <a:pos x="459126" y="1031195"/>
                </a:cxn>
                <a:cxn ang="0">
                  <a:pos x="459126" y="971349"/>
                </a:cxn>
                <a:cxn ang="0">
                  <a:pos x="583472" y="267005"/>
                </a:cxn>
                <a:cxn ang="0">
                  <a:pos x="707819" y="971349"/>
                </a:cxn>
                <a:cxn ang="0">
                  <a:pos x="511734" y="349869"/>
                </a:cxn>
                <a:cxn ang="0">
                  <a:pos x="320431" y="510994"/>
                </a:cxn>
                <a:cxn ang="0">
                  <a:pos x="344344" y="538615"/>
                </a:cxn>
                <a:cxn ang="0">
                  <a:pos x="497386" y="377491"/>
                </a:cxn>
              </a:cxnLst>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F2F2F2"/>
            </a:solidFill>
            <a:ln w="9525">
              <a:noFill/>
            </a:ln>
          </p:spPr>
          <p:txBody>
            <a:bodyPr/>
            <a:p>
              <a:endParaRPr lang="zh-CN" altLang="en-US"/>
            </a:p>
          </p:txBody>
        </p:sp>
      </p:grpSp>
      <p:grpSp>
        <p:nvGrpSpPr>
          <p:cNvPr id="27" name="组合 26"/>
          <p:cNvGrpSpPr/>
          <p:nvPr/>
        </p:nvGrpSpPr>
        <p:grpSpPr>
          <a:xfrm>
            <a:off x="1235249" y="3867894"/>
            <a:ext cx="3850005" cy="628650"/>
            <a:chOff x="6226075" y="3225466"/>
            <a:chExt cx="6082665" cy="838200"/>
          </a:xfrm>
        </p:grpSpPr>
        <p:sp>
          <p:nvSpPr>
            <p:cNvPr id="29" name="Rounded Rectangle 17"/>
            <p:cNvSpPr/>
            <p:nvPr/>
          </p:nvSpPr>
          <p:spPr>
            <a:xfrm>
              <a:off x="6226075" y="3225466"/>
              <a:ext cx="6082665" cy="838200"/>
            </a:xfrm>
            <a:prstGeom prst="roundRect">
              <a:avLst/>
            </a:prstGeom>
            <a:solidFill>
              <a:srgbClr val="53824A"/>
            </a:soli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165" fontAlgn="base"/>
              <a:r>
                <a:rPr lang="zh-CN" altLang="en-US" b="1" strike="noStrike" noProof="1" dirty="0" smtClean="0">
                  <a:solidFill>
                    <a:prstClr val="white"/>
                  </a:solidFill>
                  <a:effectLst>
                    <a:outerShdw blurRad="38100" dist="38100" dir="2700000" algn="tl">
                      <a:srgbClr val="000000">
                        <a:alpha val="43137"/>
                      </a:srgbClr>
                    </a:outerShdw>
                  </a:effectLst>
                  <a:latin typeface="幼圆" charset="-122"/>
                  <a:ea typeface="幼圆" charset="-122"/>
                </a:rPr>
                <a:t>      </a:t>
              </a:r>
              <a:r>
                <a:rPr lang="zh-CN" altLang="en-US" sz="2800" b="1" strike="noStrike" noProof="1" dirty="0">
                  <a:solidFill>
                    <a:prstClr val="white"/>
                  </a:solidFill>
                  <a:effectLst>
                    <a:outerShdw blurRad="38100" dist="38100" dir="2700000" algn="tl">
                      <a:srgbClr val="000000">
                        <a:alpha val="43137"/>
                      </a:srgbClr>
                    </a:outerShdw>
                  </a:effectLst>
                  <a:latin typeface="幼圆" charset="-122"/>
                  <a:ea typeface="幼圆" charset="-122"/>
                </a:rPr>
                <a:t>变化</a:t>
              </a:r>
              <a:r>
                <a:rPr lang="zh-CN" altLang="en-US" b="1" strike="noStrike" noProof="1" dirty="0" smtClean="0">
                  <a:solidFill>
                    <a:prstClr val="white"/>
                  </a:solidFill>
                  <a:effectLst>
                    <a:outerShdw blurRad="38100" dist="38100" dir="2700000" algn="tl">
                      <a:srgbClr val="000000">
                        <a:alpha val="43137"/>
                      </a:srgbClr>
                    </a:outerShdw>
                  </a:effectLst>
                  <a:latin typeface="幼圆" charset="-122"/>
                  <a:ea typeface="幼圆" charset="-122"/>
                </a:rPr>
                <a:t>   根据内容确定形式</a:t>
              </a:r>
              <a:endParaRPr lang="zh-CN" altLang="en-US" b="1" strike="noStrike" noProof="1" dirty="0">
                <a:solidFill>
                  <a:prstClr val="white"/>
                </a:solidFill>
                <a:effectLst>
                  <a:outerShdw blurRad="38100" dist="38100" dir="2700000" algn="tl">
                    <a:srgbClr val="000000">
                      <a:alpha val="43137"/>
                    </a:srgbClr>
                  </a:outerShdw>
                </a:effectLst>
                <a:latin typeface="幼圆" charset="-122"/>
                <a:ea typeface="幼圆" charset="-122"/>
              </a:endParaRPr>
            </a:p>
          </p:txBody>
        </p:sp>
        <p:grpSp>
          <p:nvGrpSpPr>
            <p:cNvPr id="32" name="Group 29"/>
            <p:cNvGrpSpPr/>
            <p:nvPr/>
          </p:nvGrpSpPr>
          <p:grpSpPr>
            <a:xfrm>
              <a:off x="6482949" y="3448336"/>
              <a:ext cx="402704" cy="406813"/>
              <a:chOff x="5106627" y="2260366"/>
              <a:chExt cx="402704" cy="406813"/>
            </a:xfrm>
            <a:solidFill>
              <a:schemeClr val="bg1"/>
            </a:solidFill>
          </p:grpSpPr>
          <p:sp>
            <p:nvSpPr>
              <p:cNvPr id="33"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sp>
            <p:nvSpPr>
              <p:cNvPr id="34"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sp>
            <p:nvSpPr>
              <p:cNvPr id="35" name="Freeform 82"/>
              <p:cNvSpPr/>
              <p:nvPr/>
            </p:nvSpPr>
            <p:spPr bwMode="auto">
              <a:xfrm>
                <a:off x="5184879"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sp>
            <p:nvSpPr>
              <p:cNvPr id="36"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fontAlgn="base"/>
                <a:endParaRPr lang="en-US" sz="1400" strike="noStrike" noProof="1">
                  <a:solidFill>
                    <a:prstClr val="black"/>
                  </a:solidFill>
                </a:endParaRPr>
              </a:p>
            </p:txBody>
          </p:sp>
        </p:grpSp>
      </p:grpSp>
      <p:sp>
        <p:nvSpPr>
          <p:cNvPr id="2" name="TextBox 1"/>
          <p:cNvSpPr txBox="1"/>
          <p:nvPr/>
        </p:nvSpPr>
        <p:spPr>
          <a:xfrm>
            <a:off x="252413" y="1344613"/>
            <a:ext cx="798513" cy="2168525"/>
          </a:xfrm>
          <a:prstGeom prst="rect">
            <a:avLst/>
          </a:prstGeom>
        </p:spPr>
        <p:style>
          <a:lnRef idx="2">
            <a:schemeClr val="dk1">
              <a:shade val="50000"/>
            </a:schemeClr>
          </a:lnRef>
          <a:fillRef idx="1">
            <a:schemeClr val="dk1"/>
          </a:fillRef>
          <a:effectRef idx="0">
            <a:schemeClr val="dk1"/>
          </a:effectRef>
          <a:fontRef idx="minor">
            <a:schemeClr val="lt1"/>
          </a:fontRef>
        </p:style>
        <p:txBody>
          <a:bodyPr vert="eaVert" wrap="square" rtlCol="0">
            <a:spAutoFit/>
          </a:bodyPr>
          <a:lstStyle/>
          <a:p>
            <a:pPr fontAlgn="base"/>
            <a:r>
              <a:rPr lang="zh-CN" altLang="en-US" sz="4000" b="1" strike="noStrike" noProof="1" dirty="0">
                <a:effectLst>
                  <a:outerShdw blurRad="38100" dist="38100" dir="2700000" algn="tl">
                    <a:srgbClr val="000000">
                      <a:alpha val="43137"/>
                    </a:srgbClr>
                  </a:outerShdw>
                </a:effectLst>
              </a:rPr>
              <a:t>教案书写</a:t>
            </a:r>
            <a:endParaRPr lang="zh-CN" altLang="en-US" sz="4000" b="1" strike="noStrike" noProof="1" dirty="0">
              <a:effectLst>
                <a:outerShdw blurRad="38100" dist="38100" dir="2700000" algn="tl">
                  <a:srgbClr val="000000">
                    <a:alpha val="43137"/>
                  </a:srgbClr>
                </a:outerShdw>
              </a:effectLst>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p:tgtEl>
                                          <p:spTgt spid="6"/>
                                        </p:tgtEl>
                                        <p:attrNameLst>
                                          <p:attrName>ppt_x</p:attrName>
                                        </p:attrNameLst>
                                      </p:cBhvr>
                                      <p:tavLst>
                                        <p:tav tm="0">
                                          <p:val>
                                            <p:strVal val="#ppt_x-#ppt_w*1.125000"/>
                                          </p:val>
                                        </p:tav>
                                        <p:tav tm="100000">
                                          <p:val>
                                            <p:strVal val="#ppt_x"/>
                                          </p:val>
                                        </p:tav>
                                      </p:tavLst>
                                    </p:anim>
                                    <p:animEffect transition="in" filter="wipe(right)">
                                      <p:cBhvr>
                                        <p:cTn id="8" dur="1000"/>
                                        <p:tgtEl>
                                          <p:spTgt spid="6"/>
                                        </p:tgtEl>
                                      </p:cBhvr>
                                    </p:animEffect>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p:tgtEl>
                                          <p:spTgt spid="3"/>
                                        </p:tgtEl>
                                        <p:attrNameLst>
                                          <p:attrName>ppt_x</p:attrName>
                                        </p:attrNameLst>
                                      </p:cBhvr>
                                      <p:tavLst>
                                        <p:tav tm="0">
                                          <p:val>
                                            <p:strVal val="#ppt_x-#ppt_w*1.125000"/>
                                          </p:val>
                                        </p:tav>
                                        <p:tav tm="100000">
                                          <p:val>
                                            <p:strVal val="#ppt_x"/>
                                          </p:val>
                                        </p:tav>
                                      </p:tavLst>
                                    </p:anim>
                                    <p:animEffect transition="in" filter="wipe(right)">
                                      <p:cBhvr>
                                        <p:cTn id="13" dur="1000"/>
                                        <p:tgtEl>
                                          <p:spTgt spid="3"/>
                                        </p:tgtEl>
                                      </p:cBhvr>
                                    </p:animEffect>
                                  </p:childTnLst>
                                </p:cTn>
                              </p:par>
                            </p:childTnLst>
                          </p:cTn>
                        </p:par>
                        <p:par>
                          <p:cTn id="14" fill="hold">
                            <p:stCondLst>
                              <p:cond delay="2000"/>
                            </p:stCondLst>
                            <p:childTnLst>
                              <p:par>
                                <p:cTn id="15" presetID="1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p:tgtEl>
                                          <p:spTgt spid="10"/>
                                        </p:tgtEl>
                                        <p:attrNameLst>
                                          <p:attrName>ppt_x</p:attrName>
                                        </p:attrNameLst>
                                      </p:cBhvr>
                                      <p:tavLst>
                                        <p:tav tm="0">
                                          <p:val>
                                            <p:strVal val="#ppt_x-#ppt_w*1.125000"/>
                                          </p:val>
                                        </p:tav>
                                        <p:tav tm="100000">
                                          <p:val>
                                            <p:strVal val="#ppt_x"/>
                                          </p:val>
                                        </p:tav>
                                      </p:tavLst>
                                    </p:anim>
                                    <p:animEffect transition="in" filter="wipe(right)">
                                      <p:cBhvr>
                                        <p:cTn id="18" dur="1000"/>
                                        <p:tgtEl>
                                          <p:spTgt spid="10"/>
                                        </p:tgtEl>
                                      </p:cBhvr>
                                    </p:animEffect>
                                  </p:childTnLst>
                                </p:cTn>
                              </p:par>
                            </p:childTnLst>
                          </p:cTn>
                        </p:par>
                        <p:par>
                          <p:cTn id="19" fill="hold">
                            <p:stCondLst>
                              <p:cond delay="3000"/>
                            </p:stCondLst>
                            <p:childTnLst>
                              <p:par>
                                <p:cTn id="20" presetID="1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p:tgtEl>
                                          <p:spTgt spid="27"/>
                                        </p:tgtEl>
                                        <p:attrNameLst>
                                          <p:attrName>ppt_x</p:attrName>
                                        </p:attrNameLst>
                                      </p:cBhvr>
                                      <p:tavLst>
                                        <p:tav tm="0">
                                          <p:val>
                                            <p:strVal val="#ppt_x-#ppt_w*1.125000"/>
                                          </p:val>
                                        </p:tav>
                                        <p:tav tm="100000">
                                          <p:val>
                                            <p:strVal val="#ppt_x"/>
                                          </p:val>
                                        </p:tav>
                                      </p:tavLst>
                                    </p:anim>
                                    <p:animEffect transition="in" filter="wipe(right)">
                                      <p:cBhvr>
                                        <p:cTn id="2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标题 1"/>
          <p:cNvSpPr txBox="1"/>
          <p:nvPr/>
        </p:nvSpPr>
        <p:spPr bwMode="auto">
          <a:xfrm>
            <a:off x="2132013" y="71438"/>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1">
                <a:ln>
                  <a:noFill/>
                </a:ln>
                <a:solidFill>
                  <a:srgbClr val="FF33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sym typeface="+mn-ea"/>
              </a:rPr>
              <a:t>教案书写</a:t>
            </a:r>
            <a:endParaRPr kumimoji="0" lang="zh-CN" altLang="en-US" sz="4000"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sym typeface="+mn-ea"/>
            </a:endParaRPr>
          </a:p>
        </p:txBody>
      </p:sp>
      <p:sp>
        <p:nvSpPr>
          <p:cNvPr id="22" name="右箭头 21"/>
          <p:cNvSpPr/>
          <p:nvPr/>
        </p:nvSpPr>
        <p:spPr>
          <a:xfrm>
            <a:off x="481013" y="1931988"/>
            <a:ext cx="1849438" cy="1781175"/>
          </a:xfrm>
          <a:prstGeom prst="rightArrow">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30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mn-cs"/>
                <a:sym typeface="+mn-ea"/>
              </a:rPr>
              <a:t>教学流程</a:t>
            </a:r>
            <a:endParaRPr kumimoji="0" lang="zh-CN" altLang="en-US" sz="3200" b="1" i="0" u="none" strike="noStrike" kern="1200" cap="none" spc="300" normalizeH="0" baseline="0" noProof="1" dirty="0">
              <a:ln>
                <a:noFill/>
              </a:ln>
              <a:solidFill>
                <a:srgbClr val="FFFF0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3011" name="文本框 20"/>
          <p:cNvSpPr txBox="1"/>
          <p:nvPr/>
        </p:nvSpPr>
        <p:spPr>
          <a:xfrm>
            <a:off x="3717925" y="911225"/>
            <a:ext cx="2736850" cy="585788"/>
          </a:xfrm>
          <a:prstGeom prst="rect">
            <a:avLst/>
          </a:prstGeom>
          <a:noFill/>
          <a:ln w="9525">
            <a:noFill/>
          </a:ln>
        </p:spPr>
        <p:txBody>
          <a:bodyPr anchor="t">
            <a:spAutoFit/>
          </a:bodyPr>
          <a:p>
            <a:pPr eaLnBrk="0" hangingPunct="0"/>
            <a:r>
              <a:rPr lang="en-US" altLang="en-US" sz="3200" b="1" dirty="0">
                <a:solidFill>
                  <a:srgbClr val="1B1B88"/>
                </a:solidFill>
                <a:latin typeface="微软雅黑" panose="020B0503020204020204" pitchFamily="34" charset="-122"/>
                <a:ea typeface="微软雅黑" panose="020B0503020204020204" pitchFamily="34" charset="-122"/>
              </a:rPr>
              <a:t>按书写形式</a:t>
            </a:r>
            <a:endParaRPr lang="zh-CN" altLang="en-US" sz="3200" b="1" dirty="0">
              <a:solidFill>
                <a:srgbClr val="1B1B88"/>
              </a:solidFill>
              <a:latin typeface="微软雅黑" panose="020B0503020204020204" pitchFamily="34" charset="-122"/>
              <a:ea typeface="微软雅黑" panose="020B0503020204020204" pitchFamily="34" charset="-122"/>
            </a:endParaRPr>
          </a:p>
        </p:txBody>
      </p:sp>
      <p:graphicFrame>
        <p:nvGraphicFramePr>
          <p:cNvPr id="25" name="图示 24"/>
          <p:cNvGraphicFramePr/>
          <p:nvPr/>
        </p:nvGraphicFramePr>
        <p:xfrm>
          <a:off x="2713176" y="2139841"/>
          <a:ext cx="4248295" cy="18542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7" name="下箭头 26"/>
          <p:cNvSpPr/>
          <p:nvPr/>
        </p:nvSpPr>
        <p:spPr>
          <a:xfrm>
            <a:off x="4581525" y="1708150"/>
            <a:ext cx="504825" cy="361950"/>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内容占位符 2"/>
          <p:cNvSpPr>
            <a:spLocks noGrp="1"/>
          </p:cNvSpPr>
          <p:nvPr>
            <p:ph idx="1"/>
          </p:nvPr>
        </p:nvSpPr>
        <p:spPr>
          <a:xfrm>
            <a:off x="539750" y="1492250"/>
            <a:ext cx="8229600" cy="3394075"/>
          </a:xfrm>
        </p:spPr>
        <p:txBody>
          <a:bodyPr vert="horz" wrap="square" lIns="91416" tIns="45708" rIns="91416" bIns="45708" anchor="t"/>
          <a:p>
            <a:pPr marL="0" indent="0" algn="ctr">
              <a:lnSpc>
                <a:spcPct val="200000"/>
              </a:lnSpc>
              <a:buFont typeface="Wingdings" panose="05000000000000000000" pitchFamily="2" charset="2"/>
              <a:buNone/>
            </a:pPr>
            <a:r>
              <a:rPr lang="en-US" altLang="en-US" sz="3200" kern="1200" err="1">
                <a:solidFill>
                  <a:srgbClr val="1919AA"/>
                </a:solidFill>
                <a:latin typeface="微软雅黑" panose="020B0503020204020204" pitchFamily="34" charset="-122"/>
                <a:ea typeface="微软雅黑" panose="020B0503020204020204" pitchFamily="34" charset="-122"/>
                <a:cs typeface="+mn-cs"/>
              </a:rPr>
              <a:t>按教与学的侧重分</a:t>
            </a:r>
            <a:endParaRPr lang="en-US" altLang="en-US" sz="3200" kern="1200">
              <a:latin typeface="微软雅黑" panose="020B0503020204020204" pitchFamily="34" charset="-122"/>
              <a:ea typeface="微软雅黑" panose="020B0503020204020204" pitchFamily="34" charset="-122"/>
              <a:cs typeface="+mn-cs"/>
            </a:endParaRPr>
          </a:p>
          <a:p>
            <a:pPr marL="0" indent="0" algn="ctr">
              <a:lnSpc>
                <a:spcPct val="200000"/>
              </a:lnSpc>
              <a:buFont typeface="Wingdings" panose="05000000000000000000" pitchFamily="2" charset="2"/>
              <a:buNone/>
            </a:pPr>
            <a:r>
              <a:rPr lang="en-US" altLang="en-US" sz="2800" kern="1200">
                <a:latin typeface="微软雅黑" panose="020B0503020204020204" pitchFamily="34" charset="-122"/>
                <a:ea typeface="微软雅黑" panose="020B0503020204020204" pitchFamily="34" charset="-122"/>
                <a:cs typeface="+mn-cs"/>
              </a:rPr>
              <a:t>教</a:t>
            </a:r>
            <a:r>
              <a:rPr lang="en-US" altLang="zh-CN" sz="2800" kern="1200">
                <a:latin typeface="微软雅黑" panose="020B0503020204020204" pitchFamily="34" charset="-122"/>
                <a:ea typeface="微软雅黑" panose="020B0503020204020204" pitchFamily="34" charset="-122"/>
                <a:cs typeface="+mn-cs"/>
              </a:rPr>
              <a:t> </a:t>
            </a:r>
            <a:r>
              <a:rPr lang="en-US" altLang="en-US" sz="2800" kern="1200">
                <a:latin typeface="微软雅黑" panose="020B0503020204020204" pitchFamily="34" charset="-122"/>
                <a:ea typeface="微软雅黑" panose="020B0503020204020204" pitchFamily="34" charset="-122"/>
                <a:cs typeface="+mn-cs"/>
              </a:rPr>
              <a:t>案     </a:t>
            </a:r>
            <a:r>
              <a:rPr lang="en-US" altLang="en-US" sz="2800" kern="1200" err="1">
                <a:latin typeface="微软雅黑" panose="020B0503020204020204" pitchFamily="34" charset="-122"/>
                <a:ea typeface="微软雅黑" panose="020B0503020204020204" pitchFamily="34" charset="-122"/>
                <a:cs typeface="+mn-cs"/>
              </a:rPr>
              <a:t>导学案</a:t>
            </a:r>
            <a:r>
              <a:rPr lang="en-US" altLang="en-US" sz="2800" kern="1200">
                <a:latin typeface="微软雅黑" panose="020B0503020204020204" pitchFamily="34" charset="-122"/>
                <a:ea typeface="微软雅黑" panose="020B0503020204020204" pitchFamily="34" charset="-122"/>
                <a:cs typeface="+mn-cs"/>
              </a:rPr>
              <a:t>     学</a:t>
            </a:r>
            <a:r>
              <a:rPr lang="en-US" altLang="zh-CN" sz="2800" kern="1200">
                <a:latin typeface="微软雅黑" panose="020B0503020204020204" pitchFamily="34" charset="-122"/>
                <a:ea typeface="微软雅黑" panose="020B0503020204020204" pitchFamily="34" charset="-122"/>
                <a:cs typeface="+mn-cs"/>
              </a:rPr>
              <a:t> </a:t>
            </a:r>
            <a:r>
              <a:rPr lang="en-US" altLang="en-US" sz="2800" kern="1200">
                <a:latin typeface="微软雅黑" panose="020B0503020204020204" pitchFamily="34" charset="-122"/>
                <a:ea typeface="微软雅黑" panose="020B0503020204020204" pitchFamily="34" charset="-122"/>
                <a:cs typeface="+mn-cs"/>
              </a:rPr>
              <a:t>案     </a:t>
            </a:r>
            <a:r>
              <a:rPr lang="en-US" altLang="en-US" sz="2800" kern="1200" err="1">
                <a:latin typeface="微软雅黑" panose="020B0503020204020204" pitchFamily="34" charset="-122"/>
                <a:ea typeface="微软雅黑" panose="020B0503020204020204" pitchFamily="34" charset="-122"/>
                <a:cs typeface="+mn-cs"/>
              </a:rPr>
              <a:t>学历案</a:t>
            </a:r>
            <a:endParaRPr lang="en-US" altLang="en-US" sz="2800" kern="1200">
              <a:latin typeface="微软雅黑" panose="020B0503020204020204" pitchFamily="34" charset="-122"/>
              <a:ea typeface="微软雅黑" panose="020B0503020204020204" pitchFamily="34" charset="-122"/>
              <a:cs typeface="+mn-cs"/>
            </a:endParaRPr>
          </a:p>
          <a:p>
            <a:pPr marL="0" indent="0" algn="ctr">
              <a:buFont typeface="Wingdings" panose="05000000000000000000" pitchFamily="2" charset="2"/>
              <a:buNone/>
            </a:pPr>
            <a:r>
              <a:rPr lang="en-US" altLang="en-US" sz="2800" kern="1200">
                <a:latin typeface="微软雅黑" panose="020B0503020204020204" pitchFamily="34" charset="-122"/>
                <a:ea typeface="微软雅黑" panose="020B0503020204020204" pitchFamily="34" charset="-122"/>
                <a:cs typeface="+mn-cs"/>
              </a:rPr>
              <a:t> </a:t>
            </a:r>
            <a:endParaRPr lang="en-US" altLang="en-US" sz="2800" kern="1200">
              <a:latin typeface="微软雅黑" panose="020B0503020204020204" pitchFamily="34" charset="-122"/>
              <a:ea typeface="微软雅黑" panose="020B0503020204020204" pitchFamily="34" charset="-122"/>
              <a:cs typeface="+mn-cs"/>
            </a:endParaRPr>
          </a:p>
        </p:txBody>
      </p:sp>
      <p:sp>
        <p:nvSpPr>
          <p:cNvPr id="5" name="标题 1"/>
          <p:cNvSpPr txBox="1"/>
          <p:nvPr/>
        </p:nvSpPr>
        <p:spPr bwMode="auto">
          <a:xfrm>
            <a:off x="2132013" y="71438"/>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p>
            <a:pPr eaLnBrk="0" hangingPunct="0"/>
            <a:r>
              <a:rPr lang="zh-CN" altLang="en-US" sz="4000" b="1" noProof="1">
                <a:solidFill>
                  <a:srgbClr val="FF33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宋体" panose="02010600030101010101" pitchFamily="2" charset="-122"/>
              </a:rPr>
              <a:t>教案书写</a:t>
            </a:r>
            <a:endParaRPr lang="zh-CN" altLang="en-US" sz="4000" b="1"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sp>
        <p:nvSpPr>
          <p:cNvPr id="8" name="矩形 7"/>
          <p:cNvSpPr/>
          <p:nvPr/>
        </p:nvSpPr>
        <p:spPr>
          <a:xfrm>
            <a:off x="1763713" y="2897188"/>
            <a:ext cx="1152525" cy="5048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9" name="矩形 8"/>
          <p:cNvSpPr/>
          <p:nvPr/>
        </p:nvSpPr>
        <p:spPr>
          <a:xfrm>
            <a:off x="3148013" y="2897188"/>
            <a:ext cx="1317625" cy="5048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10" name="矩形 9"/>
          <p:cNvSpPr/>
          <p:nvPr/>
        </p:nvSpPr>
        <p:spPr>
          <a:xfrm>
            <a:off x="6110288" y="2897188"/>
            <a:ext cx="1316038" cy="5048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11" name="矩形 10"/>
          <p:cNvSpPr/>
          <p:nvPr/>
        </p:nvSpPr>
        <p:spPr>
          <a:xfrm>
            <a:off x="4702175" y="2897188"/>
            <a:ext cx="1150938" cy="5048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fontAlgn="base" hangingPunct="0"/>
            <a:r>
              <a:rPr lang="zh-CN" altLang="en-US" strike="noStrike" noProof="1" dirty="0">
                <a:solidFill>
                  <a:srgbClr val="FFFFFF"/>
                </a:solidFill>
                <a:latin typeface="Arial" panose="020B0604020202020204" pitchFamily="34" charset="0"/>
              </a:rPr>
              <a:t> </a:t>
            </a:r>
            <a:endParaRPr lang="zh-CN" altLang="en-US" strike="noStrike" noProof="1" dirty="0">
              <a:solidFill>
                <a:srgbClr val="FFFFFF"/>
              </a:solidFill>
              <a:latin typeface="Arial" panose="020B0604020202020204" pitchFamily="34" charset="0"/>
            </a:endParaRPr>
          </a:p>
        </p:txBody>
      </p:sp>
      <p:sp>
        <p:nvSpPr>
          <p:cNvPr id="22" name="右箭头 21"/>
          <p:cNvSpPr/>
          <p:nvPr/>
        </p:nvSpPr>
        <p:spPr>
          <a:xfrm>
            <a:off x="303213" y="1411288"/>
            <a:ext cx="1828800" cy="1782763"/>
          </a:xfrm>
          <a:prstGeom prst="rightArrow">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30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mn-cs"/>
                <a:sym typeface="+mn-ea"/>
              </a:rPr>
              <a:t>教学流程</a:t>
            </a:r>
            <a:endParaRPr kumimoji="0" lang="zh-CN" altLang="en-US" sz="3200" b="1" i="0" u="none" strike="noStrike" kern="1200" cap="none" spc="300" normalizeH="0" baseline="0" noProof="1" dirty="0">
              <a:ln>
                <a:noFill/>
              </a:ln>
              <a:solidFill>
                <a:srgbClr val="FFFF00"/>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spd="slow">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fontAlgn="base"/>
            <a:r>
              <a:rPr lang="zh-CN" altLang="en-US" strike="noStrike" noProof="1">
                <a:effectLst>
                  <a:outerShdw blurRad="38100" dist="38100" dir="2700000" algn="tl">
                    <a:srgbClr val="000000">
                      <a:alpha val="43137"/>
                    </a:srgbClr>
                  </a:outerShdw>
                </a:effectLst>
                <a:latin typeface="Arial" panose="020B0604020202020204" pitchFamily="34" charset="0"/>
                <a:cs typeface="+mn-cs"/>
                <a:sym typeface="宋体" panose="02010600030101010101" pitchFamily="2" charset="-122"/>
              </a:rPr>
              <a:t>教案书写</a:t>
            </a:r>
            <a:endParaRPr lang="zh-CN" altLang="en-US" strike="noStrike" noProof="1">
              <a:effectLst>
                <a:outerShdw blurRad="38100" dist="38100" dir="2700000" algn="tl">
                  <a:srgbClr val="000000">
                    <a:alpha val="43137"/>
                  </a:srgbClr>
                </a:outerShdw>
              </a:effectLst>
              <a:latin typeface="Arial" panose="020B0604020202020204" pitchFamily="34" charset="0"/>
              <a:cs typeface="+mn-cs"/>
              <a:sym typeface="宋体" panose="02010600030101010101" pitchFamily="2" charset="-122"/>
            </a:endParaRPr>
          </a:p>
        </p:txBody>
      </p:sp>
      <p:sp>
        <p:nvSpPr>
          <p:cNvPr id="45058" name="内容占位符 2"/>
          <p:cNvSpPr>
            <a:spLocks noGrp="1"/>
          </p:cNvSpPr>
          <p:nvPr>
            <p:ph idx="1"/>
          </p:nvPr>
        </p:nvSpPr>
        <p:spPr>
          <a:xfrm>
            <a:off x="381000" y="971550"/>
            <a:ext cx="4116388" cy="3394075"/>
          </a:xfrm>
        </p:spPr>
        <p:txBody>
          <a:bodyPr lIns="91416" tIns="45708" rIns="91416" bIns="45708" anchor="t"/>
          <a:p>
            <a:r>
              <a:rPr lang="zh-CN" altLang="en-US" b="0" kern="1200">
                <a:latin typeface="微软雅黑" panose="020B0503020204020204" pitchFamily="34" charset="-122"/>
                <a:ea typeface="微软雅黑" panose="020B0503020204020204" pitchFamily="34" charset="-122"/>
                <a:cs typeface="+mn-cs"/>
              </a:rPr>
              <a:t>教学内容分为三块左右较为合理</a:t>
            </a:r>
            <a:endParaRPr lang="zh-CN" altLang="en-US" b="0" kern="1200">
              <a:latin typeface="微软雅黑" panose="020B0503020204020204" pitchFamily="34" charset="-122"/>
              <a:ea typeface="微软雅黑" panose="020B0503020204020204" pitchFamily="34" charset="-122"/>
              <a:cs typeface="+mn-cs"/>
            </a:endParaRPr>
          </a:p>
          <a:p>
            <a:r>
              <a:rPr lang="zh-CN" altLang="en-US" b="0" kern="1200">
                <a:latin typeface="微软雅黑" panose="020B0503020204020204" pitchFamily="34" charset="-122"/>
                <a:ea typeface="微软雅黑" panose="020B0503020204020204" pitchFamily="34" charset="-122"/>
                <a:cs typeface="+mn-cs"/>
              </a:rPr>
              <a:t>教学内容</a:t>
            </a:r>
            <a:r>
              <a:rPr lang="en-US" altLang="zh-CN" b="0" kern="1200">
                <a:latin typeface="微软雅黑" panose="020B0503020204020204" pitchFamily="34" charset="-122"/>
                <a:ea typeface="+mn-ea"/>
                <a:cs typeface="+mn-cs"/>
              </a:rPr>
              <a:t>1</a:t>
            </a:r>
            <a:endParaRPr lang="zh-CN" altLang="en-US" b="0" kern="1200">
              <a:latin typeface="微软雅黑" panose="020B0503020204020204" pitchFamily="34" charset="-122"/>
              <a:ea typeface="微软雅黑" panose="020B0503020204020204" pitchFamily="34" charset="-122"/>
              <a:cs typeface="+mn-cs"/>
            </a:endParaRPr>
          </a:p>
          <a:p>
            <a:r>
              <a:rPr lang="zh-CN" altLang="en-US" b="0" kern="1200">
                <a:latin typeface="微软雅黑" panose="020B0503020204020204" pitchFamily="34" charset="-122"/>
                <a:ea typeface="微软雅黑" panose="020B0503020204020204" pitchFamily="34" charset="-122"/>
                <a:cs typeface="+mn-cs"/>
              </a:rPr>
              <a:t>教学内容</a:t>
            </a:r>
            <a:r>
              <a:rPr lang="en-US" altLang="zh-CN" b="0" kern="1200">
                <a:latin typeface="微软雅黑" panose="020B0503020204020204" pitchFamily="34" charset="-122"/>
                <a:ea typeface="+mn-ea"/>
                <a:cs typeface="+mn-cs"/>
              </a:rPr>
              <a:t>2</a:t>
            </a:r>
            <a:endParaRPr lang="en-US" altLang="zh-CN" b="0" kern="1200">
              <a:latin typeface="微软雅黑" panose="020B0503020204020204" pitchFamily="34" charset="-122"/>
              <a:ea typeface="+mn-ea"/>
              <a:cs typeface="+mn-cs"/>
            </a:endParaRPr>
          </a:p>
          <a:p>
            <a:r>
              <a:rPr lang="zh-CN" altLang="en-US" b="0" kern="1200">
                <a:latin typeface="微软雅黑" panose="020B0503020204020204" pitchFamily="34" charset="-122"/>
                <a:ea typeface="微软雅黑" panose="020B0503020204020204" pitchFamily="34" charset="-122"/>
                <a:cs typeface="+mn-cs"/>
              </a:rPr>
              <a:t>教学内容</a:t>
            </a:r>
            <a:r>
              <a:rPr lang="en-US" altLang="zh-CN" b="0" kern="1200">
                <a:latin typeface="微软雅黑" panose="020B0503020204020204" pitchFamily="34" charset="-122"/>
                <a:ea typeface="+mn-ea"/>
                <a:cs typeface="+mn-cs"/>
              </a:rPr>
              <a:t>3</a:t>
            </a:r>
            <a:endParaRPr lang="en-US" altLang="zh-CN" b="0" kern="1200">
              <a:latin typeface="微软雅黑" panose="020B0503020204020204" pitchFamily="34" charset="-122"/>
              <a:ea typeface="+mn-ea"/>
              <a:cs typeface="+mn-cs"/>
            </a:endParaRPr>
          </a:p>
        </p:txBody>
      </p:sp>
      <p:pic>
        <p:nvPicPr>
          <p:cNvPr id="45059" name="图片 3"/>
          <p:cNvPicPr>
            <a:picLocks noChangeAspect="1"/>
          </p:cNvPicPr>
          <p:nvPr/>
        </p:nvPicPr>
        <p:blipFill>
          <a:blip r:embed="rId1"/>
          <a:stretch>
            <a:fillRect/>
          </a:stretch>
        </p:blipFill>
        <p:spPr>
          <a:xfrm>
            <a:off x="4497388" y="909638"/>
            <a:ext cx="3844925" cy="2562225"/>
          </a:xfrm>
          <a:prstGeom prst="rect">
            <a:avLst/>
          </a:prstGeom>
          <a:noFill/>
          <a:ln w="9525">
            <a:noFill/>
          </a:ln>
        </p:spPr>
      </p:pic>
      <p:sp>
        <p:nvSpPr>
          <p:cNvPr id="5" name="文本框 4"/>
          <p:cNvSpPr txBox="1"/>
          <p:nvPr/>
        </p:nvSpPr>
        <p:spPr>
          <a:xfrm>
            <a:off x="4578350" y="3624263"/>
            <a:ext cx="3954463" cy="584200"/>
          </a:xfrm>
          <a:prstGeom prst="rect">
            <a:avLst/>
          </a:prstGeom>
          <a:noFill/>
        </p:spPr>
        <p:txBody>
          <a:bodyPr wrap="square" rtlCol="0">
            <a:spAutoFit/>
          </a:bodyPr>
          <a:p>
            <a:r>
              <a:rPr lang="zh-CN" altLang="en-US" sz="3200" noProof="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大脑的十分钟定律</a:t>
            </a:r>
            <a:endParaRPr lang="zh-CN" altLang="en-US" sz="3200" noProof="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 name="矩形 32"/>
          <p:cNvSpPr/>
          <p:nvPr/>
        </p:nvSpPr>
        <p:spPr>
          <a:xfrm>
            <a:off x="4560888" y="-15875"/>
            <a:ext cx="2124075" cy="5176838"/>
          </a:xfrm>
          <a:prstGeom prst="rect">
            <a:avLst/>
          </a:prstGeom>
          <a:solidFill>
            <a:srgbClr val="0B1924"/>
          </a:solidFill>
          <a:ln>
            <a:solidFill>
              <a:srgbClr val="0B1A26"/>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endParaRPr lang="zh-CN" altLang="en-US" sz="1400" strike="noStrike" noProof="1">
              <a:solidFill>
                <a:prstClr val="white"/>
              </a:solidFill>
            </a:endParaRPr>
          </a:p>
        </p:txBody>
      </p:sp>
      <p:grpSp>
        <p:nvGrpSpPr>
          <p:cNvPr id="6" name="组合 5"/>
          <p:cNvGrpSpPr/>
          <p:nvPr/>
        </p:nvGrpSpPr>
        <p:grpSpPr>
          <a:xfrm>
            <a:off x="1196473" y="2897191"/>
            <a:ext cx="1193006" cy="426244"/>
            <a:chOff x="3666731" y="1984470"/>
            <a:chExt cx="2636520" cy="1447800"/>
          </a:xfrm>
          <a:effectLst>
            <a:innerShdw blurRad="63500" dist="50800" dir="5400000">
              <a:prstClr val="black">
                <a:alpha val="50000"/>
              </a:prstClr>
            </a:innerShdw>
            <a:reflection blurRad="6350" stA="52000" endA="300" endPos="35000" dir="5400000" sy="-100000" algn="bl" rotWithShape="0"/>
          </a:effectLst>
        </p:grpSpPr>
        <p:sp>
          <p:nvSpPr>
            <p:cNvPr id="10" name="任意多边形 9"/>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21A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endParaRPr lang="zh-CN" altLang="en-US" sz="1400" b="1" strike="noStrike" noProof="1">
                <a:solidFill>
                  <a:srgbClr val="212745">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p:nvPr/>
          </p:nvSpPr>
          <p:spPr>
            <a:xfrm>
              <a:off x="3971726" y="2185667"/>
              <a:ext cx="2230361" cy="1045410"/>
            </a:xfrm>
            <a:prstGeom prst="rect">
              <a:avLst/>
            </a:prstGeom>
            <a:noFill/>
          </p:spPr>
          <p:txBody>
            <a:bodyPr wrap="square" rtlCol="0" anchor="ctr">
              <a:spAutoFit/>
            </a:bodyPr>
            <a:lstStyle/>
            <a:p>
              <a:pPr algn="ctr" defTabSz="685165" fontAlgn="base"/>
              <a:r>
                <a:rPr lang="zh-CN" altLang="en-US" sz="2100" b="1" strike="noStrike" baseline="-3000" noProof="1" dirty="0">
                  <a:solidFill>
                    <a:prstClr val="white">
                      <a:lumMod val="95000"/>
                    </a:prst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二</a:t>
              </a:r>
              <a:endParaRPr lang="zh-CN" altLang="en-US" sz="2100" b="1" strike="noStrike" baseline="-3000" noProof="1" dirty="0">
                <a:solidFill>
                  <a:prstClr val="white">
                    <a:lumMod val="95000"/>
                  </a:prst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组合 11"/>
          <p:cNvGrpSpPr/>
          <p:nvPr/>
        </p:nvGrpSpPr>
        <p:grpSpPr>
          <a:xfrm>
            <a:off x="119622" y="3632667"/>
            <a:ext cx="1193006" cy="426244"/>
            <a:chOff x="1436370" y="1984470"/>
            <a:chExt cx="2636520" cy="1447800"/>
          </a:xfrm>
          <a:effectLst>
            <a:innerShdw blurRad="63500" dist="50800" dir="5400000">
              <a:prstClr val="black">
                <a:alpha val="50000"/>
              </a:prstClr>
            </a:innerShdw>
            <a:reflection blurRad="6350" stA="52000" endA="300" endPos="35000" dir="5400000" sy="-100000" algn="bl" rotWithShape="0"/>
          </a:effectLst>
        </p:grpSpPr>
        <p:sp>
          <p:nvSpPr>
            <p:cNvPr id="13" name="任意多边形 12"/>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endParaRPr lang="zh-CN" altLang="en-US" sz="1400" b="1" strike="noStrike" noProof="1">
                <a:solidFill>
                  <a:srgbClr val="212745">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p:cNvSpPr txBox="1"/>
            <p:nvPr/>
          </p:nvSpPr>
          <p:spPr>
            <a:xfrm>
              <a:off x="1709210" y="2049764"/>
              <a:ext cx="2293960" cy="1317213"/>
            </a:xfrm>
            <a:prstGeom prst="rect">
              <a:avLst/>
            </a:prstGeom>
            <a:noFill/>
          </p:spPr>
          <p:txBody>
            <a:bodyPr wrap="square" rtlCol="0" anchor="ctr">
              <a:spAutoFit/>
            </a:bodyPr>
            <a:lstStyle/>
            <a:p>
              <a:pPr algn="ctr" defTabSz="685165" fontAlgn="base">
                <a:lnSpc>
                  <a:spcPct val="120000"/>
                </a:lnSpc>
              </a:pPr>
              <a:r>
                <a:rPr lang="zh-CN" altLang="en-US" sz="2400" b="1" strike="noStrike" baseline="-3000" noProof="1" dirty="0">
                  <a:solidFill>
                    <a:prstClr val="white">
                      <a:lumMod val="95000"/>
                    </a:prst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一</a:t>
              </a:r>
              <a:endParaRPr lang="zh-CN" altLang="en-US" sz="2400" b="1" strike="noStrike" baseline="-3000" noProof="1" dirty="0">
                <a:solidFill>
                  <a:prstClr val="white">
                    <a:lumMod val="95000"/>
                  </a:prst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5" name="组合 14"/>
          <p:cNvGrpSpPr/>
          <p:nvPr/>
        </p:nvGrpSpPr>
        <p:grpSpPr>
          <a:xfrm>
            <a:off x="3307051" y="1557115"/>
            <a:ext cx="1193006" cy="426244"/>
            <a:chOff x="8127453" y="1984470"/>
            <a:chExt cx="2636520" cy="1447800"/>
          </a:xfrm>
          <a:effectLst>
            <a:innerShdw blurRad="63500" dist="50800" dir="5400000">
              <a:prstClr val="black">
                <a:alpha val="50000"/>
              </a:prstClr>
            </a:innerShdw>
            <a:reflection blurRad="6350" stA="52000" endA="300" endPos="35000" dir="5400000" sy="-100000" algn="bl" rotWithShape="0"/>
          </a:effectLst>
        </p:grpSpPr>
        <p:sp>
          <p:nvSpPr>
            <p:cNvPr id="16" name="任意多边形 15"/>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05B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endParaRPr lang="zh-CN" altLang="en-US" sz="1400" b="1" strike="noStrike" noProof="1">
                <a:solidFill>
                  <a:srgbClr val="212745">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16"/>
            <p:cNvSpPr txBox="1"/>
            <p:nvPr/>
          </p:nvSpPr>
          <p:spPr>
            <a:xfrm>
              <a:off x="8439016" y="2185667"/>
              <a:ext cx="2230361" cy="1045410"/>
            </a:xfrm>
            <a:prstGeom prst="rect">
              <a:avLst/>
            </a:prstGeom>
            <a:noFill/>
          </p:spPr>
          <p:txBody>
            <a:bodyPr wrap="square" rtlCol="0" anchor="ctr">
              <a:spAutoFit/>
            </a:bodyPr>
            <a:lstStyle/>
            <a:p>
              <a:pPr algn="ctr" defTabSz="685165" fontAlgn="base"/>
              <a:r>
                <a:rPr lang="zh-CN" altLang="en-US" sz="2100" b="1" strike="noStrike" baseline="-3000" noProof="1" dirty="0">
                  <a:solidFill>
                    <a:prstClr val="white">
                      <a:lumMod val="95000"/>
                    </a:prst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四</a:t>
              </a:r>
              <a:endParaRPr lang="zh-CN" altLang="en-US" sz="2100" b="1" strike="noStrike" baseline="-3000" noProof="1" dirty="0">
                <a:solidFill>
                  <a:prstClr val="white">
                    <a:lumMod val="95000"/>
                  </a:prst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2210270" y="2220248"/>
            <a:ext cx="1193006" cy="426244"/>
            <a:chOff x="5897092" y="1984470"/>
            <a:chExt cx="2636520" cy="1447800"/>
          </a:xfrm>
          <a:effectLst>
            <a:innerShdw blurRad="63500" dist="50800" dir="5400000">
              <a:prstClr val="black">
                <a:alpha val="50000"/>
              </a:prstClr>
            </a:innerShdw>
            <a:reflection blurRad="6350" stA="52000" endA="300" endPos="35000" dir="5400000" sy="-100000" algn="bl" rotWithShape="0"/>
          </a:effectLst>
        </p:grpSpPr>
        <p:sp>
          <p:nvSpPr>
            <p:cNvPr id="19" name="任意多边形 18"/>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rgbClr val="F14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endParaRPr lang="zh-CN" altLang="en-US" sz="1400" b="1" strike="noStrike" noProof="1">
                <a:solidFill>
                  <a:srgbClr val="212745">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p:nvSpPr>
          <p:spPr>
            <a:xfrm>
              <a:off x="6227712" y="2112493"/>
              <a:ext cx="2205658" cy="1191764"/>
            </a:xfrm>
            <a:prstGeom prst="rect">
              <a:avLst/>
            </a:prstGeom>
            <a:noFill/>
          </p:spPr>
          <p:txBody>
            <a:bodyPr wrap="square" rtlCol="0" anchor="ctr">
              <a:spAutoFit/>
            </a:bodyPr>
            <a:lstStyle/>
            <a:p>
              <a:pPr algn="ctr" defTabSz="685165" fontAlgn="base">
                <a:lnSpc>
                  <a:spcPct val="120000"/>
                </a:lnSpc>
              </a:pPr>
              <a:r>
                <a:rPr lang="zh-CN" altLang="en-US" sz="2100" b="1" strike="noStrike" baseline="-3000" noProof="1" dirty="0">
                  <a:solidFill>
                    <a:prstClr val="white">
                      <a:lumMod val="95000"/>
                    </a:prst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三</a:t>
              </a:r>
              <a:endParaRPr lang="zh-CN" altLang="en-US" sz="2100" b="1" strike="noStrike" baseline="-3000" noProof="1" dirty="0">
                <a:solidFill>
                  <a:prstClr val="white">
                    <a:lumMod val="95000"/>
                  </a:prst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22" name="矩形 47"/>
          <p:cNvSpPr/>
          <p:nvPr/>
        </p:nvSpPr>
        <p:spPr>
          <a:xfrm>
            <a:off x="41275" y="3554413"/>
            <a:ext cx="2443163" cy="325437"/>
          </a:xfrm>
          <a:prstGeom prst="rect">
            <a:avLst/>
          </a:prstGeom>
          <a:noFill/>
          <a:ln w="3175" cap="flat" cmpd="sng">
            <a:solidFill>
              <a:srgbClr val="FFFF00"/>
            </a:solidFill>
            <a:prstDash val="solid"/>
            <a:round/>
            <a:headEnd type="none" w="med" len="med"/>
            <a:tailEnd type="none" w="med" len="med"/>
          </a:ln>
        </p:spPr>
        <p:txBody>
          <a:bodyPr wrap="square" lIns="68571" tIns="34286" rIns="68571" bIns="34286" anchor="t">
            <a:spAutoFit/>
          </a:bodyPr>
          <a:p>
            <a:pPr algn="r" defTabSz="685800">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讨论活动</a:t>
            </a:r>
            <a:endParaRPr lang="zh-CN" altLang="en-US" sz="14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矩形 47"/>
          <p:cNvSpPr/>
          <p:nvPr/>
        </p:nvSpPr>
        <p:spPr>
          <a:xfrm>
            <a:off x="1139825" y="2824163"/>
            <a:ext cx="2308225" cy="325437"/>
          </a:xfrm>
          <a:prstGeom prst="rect">
            <a:avLst/>
          </a:prstGeom>
          <a:noFill/>
          <a:ln w="3175" cap="flat" cmpd="sng">
            <a:solidFill>
              <a:srgbClr val="21AB82"/>
            </a:solidFill>
            <a:prstDash val="solid"/>
            <a:round/>
            <a:headEnd type="none" w="med" len="med"/>
            <a:tailEnd type="none" w="med" len="med"/>
          </a:ln>
        </p:spPr>
        <p:txBody>
          <a:bodyPr wrap="square" lIns="68571" tIns="34286" rIns="68571" bIns="34286" anchor="t">
            <a:spAutoFit/>
          </a:bodyPr>
          <a:p>
            <a:pPr algn="r" defTabSz="685800">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体验活动</a:t>
            </a:r>
            <a:endParaRPr lang="zh-CN" altLang="en-US" sz="14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6" name="矩形 47"/>
          <p:cNvSpPr/>
          <p:nvPr/>
        </p:nvSpPr>
        <p:spPr>
          <a:xfrm>
            <a:off x="2173288" y="2136775"/>
            <a:ext cx="2284412" cy="325438"/>
          </a:xfrm>
          <a:prstGeom prst="rect">
            <a:avLst/>
          </a:prstGeom>
          <a:noFill/>
          <a:ln w="3175" cap="flat" cmpd="sng">
            <a:solidFill>
              <a:srgbClr val="F14124"/>
            </a:solidFill>
            <a:prstDash val="solid"/>
            <a:round/>
            <a:headEnd type="none" w="med" len="med"/>
            <a:tailEnd type="none" w="med" len="med"/>
          </a:ln>
        </p:spPr>
        <p:txBody>
          <a:bodyPr wrap="square" lIns="68571" tIns="34286" rIns="68571" bIns="34286" anchor="t">
            <a:spAutoFit/>
          </a:bodyPr>
          <a:p>
            <a:pPr algn="r" defTabSz="685800">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聆听活动</a:t>
            </a:r>
            <a:endParaRPr lang="zh-CN" altLang="en-US" sz="14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 name="矩形 47"/>
          <p:cNvSpPr/>
          <p:nvPr/>
        </p:nvSpPr>
        <p:spPr>
          <a:xfrm>
            <a:off x="3270250" y="1484313"/>
            <a:ext cx="2130425" cy="325437"/>
          </a:xfrm>
          <a:prstGeom prst="rect">
            <a:avLst/>
          </a:prstGeom>
          <a:noFill/>
          <a:ln w="3175" cap="flat" cmpd="sng">
            <a:solidFill>
              <a:srgbClr val="05BAC8"/>
            </a:solidFill>
            <a:prstDash val="solid"/>
            <a:round/>
            <a:headEnd type="none" w="med" len="med"/>
            <a:tailEnd type="none" w="med" len="med"/>
          </a:ln>
        </p:spPr>
        <p:txBody>
          <a:bodyPr wrap="square" lIns="68571" tIns="34286" rIns="68571" bIns="34286" anchor="t">
            <a:spAutoFit/>
          </a:bodyPr>
          <a:p>
            <a:pPr algn="r" defTabSz="685800">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细节活动</a:t>
            </a:r>
            <a:endParaRPr lang="zh-CN" altLang="en-US" sz="14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29" name="组合 28"/>
          <p:cNvGrpSpPr/>
          <p:nvPr/>
        </p:nvGrpSpPr>
        <p:grpSpPr>
          <a:xfrm>
            <a:off x="4389110" y="878373"/>
            <a:ext cx="1193006" cy="426244"/>
            <a:chOff x="8127455" y="1984471"/>
            <a:chExt cx="2636520" cy="1447801"/>
          </a:xfrm>
          <a:effectLst>
            <a:innerShdw blurRad="63500" dist="50800" dir="5400000">
              <a:prstClr val="black">
                <a:alpha val="50000"/>
              </a:prstClr>
            </a:innerShdw>
            <a:reflection blurRad="6350" stA="52000" endA="300" endPos="35000" dir="5400000" sy="-100000" algn="bl" rotWithShape="0"/>
          </a:effectLst>
        </p:grpSpPr>
        <p:sp>
          <p:nvSpPr>
            <p:cNvPr id="30" name="任意多边形 29"/>
            <p:cNvSpPr/>
            <p:nvPr/>
          </p:nvSpPr>
          <p:spPr>
            <a:xfrm>
              <a:off x="8127455" y="1984471"/>
              <a:ext cx="2636520" cy="1447801"/>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p:spPr>
          <p:style>
            <a:lnRef idx="0">
              <a:schemeClr val="accent3"/>
            </a:lnRef>
            <a:fillRef idx="3">
              <a:schemeClr val="accent3"/>
            </a:fillRef>
            <a:effectRef idx="3">
              <a:schemeClr val="accent3"/>
            </a:effectRef>
            <a:fontRef idx="minor">
              <a:schemeClr val="lt1"/>
            </a:fontRef>
          </p:style>
          <p:txBody>
            <a:bodyPr rtlCol="0" anchor="ctr"/>
            <a:lstStyle/>
            <a:p>
              <a:pPr algn="ctr" defTabSz="685165" fontAlgn="base"/>
              <a:endParaRPr lang="zh-CN" altLang="en-US" sz="1400" b="1" strike="noStrike" noProof="1">
                <a:solidFill>
                  <a:srgbClr val="212745">
                    <a:lumMod val="75000"/>
                  </a:srgb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文本框 30"/>
            <p:cNvSpPr txBox="1"/>
            <p:nvPr/>
          </p:nvSpPr>
          <p:spPr>
            <a:xfrm>
              <a:off x="8406388" y="2214781"/>
              <a:ext cx="2230361" cy="1045410"/>
            </a:xfrm>
            <a:prstGeom prst="rect">
              <a:avLst/>
            </a:prstGeom>
            <a:noFill/>
          </p:spPr>
          <p:txBody>
            <a:bodyPr wrap="square" rtlCol="0" anchor="ctr">
              <a:spAutoFit/>
            </a:bodyPr>
            <a:lstStyle/>
            <a:p>
              <a:pPr algn="ctr" defTabSz="685165" fontAlgn="base"/>
              <a:r>
                <a:rPr lang="zh-CN" altLang="en-US" sz="2100" b="1" strike="noStrike" baseline="-3000" noProof="1" dirty="0">
                  <a:solidFill>
                    <a:prstClr val="white">
                      <a:lumMod val="95000"/>
                    </a:prst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rPr>
                <a:t>五</a:t>
              </a:r>
              <a:endParaRPr lang="zh-CN" altLang="en-US" sz="2100" b="1" strike="noStrike" baseline="-3000" noProof="1" dirty="0">
                <a:solidFill>
                  <a:prstClr val="white">
                    <a:lumMod val="95000"/>
                  </a:prst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Arial" panose="020B0604020202020204" pitchFamily="34" charset="0"/>
              </a:endParaRPr>
            </a:p>
          </p:txBody>
        </p:sp>
      </p:grpSp>
      <p:sp>
        <p:nvSpPr>
          <p:cNvPr id="32" name="矩形 47"/>
          <p:cNvSpPr>
            <a:spLocks noChangeArrowheads="1"/>
          </p:cNvSpPr>
          <p:nvPr/>
        </p:nvSpPr>
        <p:spPr bwMode="auto">
          <a:xfrm>
            <a:off x="4389438" y="793750"/>
            <a:ext cx="2098675" cy="325438"/>
          </a:xfrm>
          <a:prstGeom prst="rect">
            <a:avLst/>
          </a:prstGeom>
          <a:noFill/>
          <a:ln w="3175">
            <a:solidFill>
              <a:schemeClr val="accent3"/>
            </a:solidFill>
          </a:ln>
          <a:effectLst/>
          <a:extLst>
            <a:ext uri="{909E8E84-426E-40DD-AFC4-6F175D3DCCD1}">
              <a14:hiddenFill xmlns:a14="http://schemas.microsoft.com/office/drawing/2010/main">
                <a:solidFill>
                  <a:srgbClr val="FFFFFF"/>
                </a:solidFill>
              </a14:hiddenFill>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defTabSz="685165" fontAlgn="base">
              <a:lnSpc>
                <a:spcPct val="120000"/>
              </a:lnSpc>
              <a:spcBef>
                <a:spcPct val="0"/>
              </a:spcBef>
              <a:buNone/>
            </a:pPr>
            <a:r>
              <a:rPr lang="zh-CN" altLang="en-US" sz="1400" b="1" strike="noStrike" noProof="1" dirty="0">
                <a:solidFill>
                  <a:prstClr val="white"/>
                </a:solidFill>
                <a:latin typeface="微软雅黑" panose="020B0503020204020204" pitchFamily="34" charset="-122"/>
                <a:ea typeface="微软雅黑" panose="020B0503020204020204" pitchFamily="34" charset="-122"/>
                <a:cs typeface="+mn-cs"/>
                <a:sym typeface="+mn-ea"/>
              </a:rPr>
              <a:t>小结活动</a:t>
            </a:r>
            <a:endParaRPr lang="zh-CN" altLang="en-US" sz="1400" b="1" strike="noStrike" noProof="1" dirty="0">
              <a:solidFill>
                <a:prstClr val="white"/>
              </a:solidFill>
              <a:sym typeface="+mn-ea"/>
            </a:endParaRPr>
          </a:p>
        </p:txBody>
      </p:sp>
      <p:sp>
        <p:nvSpPr>
          <p:cNvPr id="46092" name="文本框 5"/>
          <p:cNvSpPr txBox="1"/>
          <p:nvPr/>
        </p:nvSpPr>
        <p:spPr>
          <a:xfrm>
            <a:off x="7283450" y="3030538"/>
            <a:ext cx="1176338" cy="1328737"/>
          </a:xfrm>
          <a:prstGeom prst="rect">
            <a:avLst/>
          </a:prstGeom>
          <a:noFill/>
          <a:ln w="9525">
            <a:noFill/>
          </a:ln>
        </p:spPr>
        <p:txBody>
          <a:bodyPr wrap="none" lIns="68579" tIns="34289" rIns="68579" bIns="34289" anchor="t">
            <a:spAutoFit/>
          </a:bodyPr>
          <a:p>
            <a:pPr algn="ctr" defTabSz="685800"/>
            <a:r>
              <a:rPr lang="zh-CN" altLang="en-US" sz="4100" b="1" dirty="0">
                <a:solidFill>
                  <a:srgbClr val="F14124"/>
                </a:solidFill>
                <a:latin typeface="微软雅黑" panose="020B0503020204020204" pitchFamily="34" charset="-122"/>
                <a:ea typeface="微软雅黑" panose="020B0503020204020204" pitchFamily="34" charset="-122"/>
              </a:rPr>
              <a:t>教学</a:t>
            </a:r>
            <a:endParaRPr lang="zh-CN" altLang="en-US" sz="4100" b="1" dirty="0">
              <a:solidFill>
                <a:srgbClr val="152F47"/>
              </a:solidFill>
              <a:latin typeface="微软雅黑" panose="020B0503020204020204" pitchFamily="34" charset="-122"/>
              <a:ea typeface="微软雅黑" panose="020B0503020204020204" pitchFamily="34" charset="-122"/>
            </a:endParaRPr>
          </a:p>
          <a:p>
            <a:pPr algn="ctr" defTabSz="685800"/>
            <a:r>
              <a:rPr lang="zh-CN" altLang="en-US" sz="4100" b="1" dirty="0">
                <a:solidFill>
                  <a:srgbClr val="152F47"/>
                </a:solidFill>
                <a:latin typeface="微软雅黑" panose="020B0503020204020204" pitchFamily="34" charset="-122"/>
                <a:ea typeface="微软雅黑" panose="020B0503020204020204" pitchFamily="34" charset="-122"/>
              </a:rPr>
              <a:t>过程</a:t>
            </a:r>
            <a:endParaRPr lang="zh-CN" altLang="en-US" sz="4100" b="1" dirty="0">
              <a:solidFill>
                <a:srgbClr val="152F47"/>
              </a:solidFill>
              <a:latin typeface="微软雅黑" panose="020B0503020204020204" pitchFamily="34" charset="-122"/>
              <a:ea typeface="微软雅黑" panose="020B0503020204020204" pitchFamily="34" charset="-122"/>
            </a:endParaRPr>
          </a:p>
        </p:txBody>
      </p:sp>
      <p:sp>
        <p:nvSpPr>
          <p:cNvPr id="46093" name="文本框 27"/>
          <p:cNvSpPr txBox="1"/>
          <p:nvPr/>
        </p:nvSpPr>
        <p:spPr>
          <a:xfrm>
            <a:off x="7340600" y="2640013"/>
            <a:ext cx="1062038" cy="346075"/>
          </a:xfrm>
          <a:prstGeom prst="rect">
            <a:avLst/>
          </a:prstGeom>
          <a:noFill/>
          <a:ln w="9525">
            <a:noFill/>
          </a:ln>
        </p:spPr>
        <p:txBody>
          <a:bodyPr wrap="none" lIns="68579" tIns="34289" rIns="68579" bIns="34289" anchor="t">
            <a:spAutoFit/>
          </a:bodyPr>
          <a:p>
            <a:pPr algn="ctr" defTabSz="685800"/>
            <a:r>
              <a:rPr lang="zh-CN" altLang="en-US" b="1" dirty="0">
                <a:solidFill>
                  <a:srgbClr val="152F47"/>
                </a:solidFill>
                <a:latin typeface="微软雅黑" panose="020B0503020204020204" pitchFamily="34" charset="-122"/>
                <a:ea typeface="微软雅黑" panose="020B0503020204020204" pitchFamily="34" charset="-122"/>
              </a:rPr>
              <a:t>第三部分</a:t>
            </a:r>
            <a:endParaRPr lang="en-US" altLang="zh-CN" b="1" dirty="0">
              <a:solidFill>
                <a:srgbClr val="152F47"/>
              </a:solidFill>
              <a:latin typeface="微软雅黑" panose="020B0503020204020204" pitchFamily="34" charset="-122"/>
              <a:ea typeface="微软雅黑" panose="020B0503020204020204" pitchFamily="34" charset="-122"/>
            </a:endParaRPr>
          </a:p>
        </p:txBody>
      </p:sp>
      <p:grpSp>
        <p:nvGrpSpPr>
          <p:cNvPr id="46094" name="组合 39"/>
          <p:cNvGrpSpPr/>
          <p:nvPr/>
        </p:nvGrpSpPr>
        <p:grpSpPr>
          <a:xfrm>
            <a:off x="7107238" y="950913"/>
            <a:ext cx="1528762" cy="1528762"/>
            <a:chOff x="9476879" y="1268935"/>
            <a:chExt cx="2036802" cy="2036802"/>
          </a:xfrm>
        </p:grpSpPr>
        <p:sp>
          <p:nvSpPr>
            <p:cNvPr id="37" name="椭圆 36"/>
            <p:cNvSpPr/>
            <p:nvPr/>
          </p:nvSpPr>
          <p:spPr>
            <a:xfrm>
              <a:off x="9476879" y="1268935"/>
              <a:ext cx="2036802" cy="2036802"/>
            </a:xfrm>
            <a:prstGeom prst="ellips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fontAlgn="base"/>
              <a:endParaRPr lang="zh-CN" altLang="en-US" sz="1400" strike="noStrike" noProof="1">
                <a:solidFill>
                  <a:prstClr val="white"/>
                </a:solidFill>
              </a:endParaRPr>
            </a:p>
          </p:txBody>
        </p:sp>
        <p:sp>
          <p:nvSpPr>
            <p:cNvPr id="46096" name="Freeform 261"/>
            <p:cNvSpPr/>
            <p:nvPr/>
          </p:nvSpPr>
          <p:spPr>
            <a:xfrm>
              <a:off x="9885844" y="1776460"/>
              <a:ext cx="1000932" cy="1000932"/>
            </a:xfrm>
            <a:custGeom>
              <a:avLst/>
              <a:gdLst/>
              <a:ahLst/>
              <a:cxnLst>
                <a:cxn ang="0">
                  <a:pos x="977654" y="151303"/>
                </a:cxn>
                <a:cxn ang="0">
                  <a:pos x="861267" y="11638"/>
                </a:cxn>
                <a:cxn ang="0">
                  <a:pos x="837989" y="11638"/>
                </a:cxn>
                <a:cxn ang="0">
                  <a:pos x="826350" y="11638"/>
                </a:cxn>
                <a:cxn ang="0">
                  <a:pos x="803073" y="46554"/>
                </a:cxn>
                <a:cxn ang="0">
                  <a:pos x="803073" y="116387"/>
                </a:cxn>
                <a:cxn ang="0">
                  <a:pos x="686685" y="116387"/>
                </a:cxn>
                <a:cxn ang="0">
                  <a:pos x="686685" y="11638"/>
                </a:cxn>
                <a:cxn ang="0">
                  <a:pos x="675047" y="0"/>
                </a:cxn>
                <a:cxn ang="0">
                  <a:pos x="535382" y="0"/>
                </a:cxn>
                <a:cxn ang="0">
                  <a:pos x="523743" y="11638"/>
                </a:cxn>
                <a:cxn ang="0">
                  <a:pos x="523743" y="116387"/>
                </a:cxn>
                <a:cxn ang="0">
                  <a:pos x="512104" y="151303"/>
                </a:cxn>
                <a:cxn ang="0">
                  <a:pos x="512104" y="244413"/>
                </a:cxn>
                <a:cxn ang="0">
                  <a:pos x="523743" y="279329"/>
                </a:cxn>
                <a:cxn ang="0">
                  <a:pos x="523743" y="314246"/>
                </a:cxn>
                <a:cxn ang="0">
                  <a:pos x="430633" y="314246"/>
                </a:cxn>
                <a:cxn ang="0">
                  <a:pos x="430633" y="244413"/>
                </a:cxn>
                <a:cxn ang="0">
                  <a:pos x="395717" y="209497"/>
                </a:cxn>
                <a:cxn ang="0">
                  <a:pos x="372439" y="209497"/>
                </a:cxn>
                <a:cxn ang="0">
                  <a:pos x="337523" y="209497"/>
                </a:cxn>
                <a:cxn ang="0">
                  <a:pos x="34916" y="349162"/>
                </a:cxn>
                <a:cxn ang="0">
                  <a:pos x="0" y="395717"/>
                </a:cxn>
                <a:cxn ang="0">
                  <a:pos x="34916" y="442272"/>
                </a:cxn>
                <a:cxn ang="0">
                  <a:pos x="337523" y="581937"/>
                </a:cxn>
                <a:cxn ang="0">
                  <a:pos x="360801" y="593575"/>
                </a:cxn>
                <a:cxn ang="0">
                  <a:pos x="395717" y="581937"/>
                </a:cxn>
                <a:cxn ang="0">
                  <a:pos x="430633" y="547020"/>
                </a:cxn>
                <a:cxn ang="0">
                  <a:pos x="430633" y="488827"/>
                </a:cxn>
                <a:cxn ang="0">
                  <a:pos x="523743" y="488827"/>
                </a:cxn>
                <a:cxn ang="0">
                  <a:pos x="523743" y="989293"/>
                </a:cxn>
                <a:cxn ang="0">
                  <a:pos x="535382" y="1000932"/>
                </a:cxn>
                <a:cxn ang="0">
                  <a:pos x="675047" y="1000932"/>
                </a:cxn>
                <a:cxn ang="0">
                  <a:pos x="686685" y="989293"/>
                </a:cxn>
                <a:cxn ang="0">
                  <a:pos x="686685" y="477188"/>
                </a:cxn>
                <a:cxn ang="0">
                  <a:pos x="721602" y="442272"/>
                </a:cxn>
                <a:cxn ang="0">
                  <a:pos x="721602" y="349162"/>
                </a:cxn>
                <a:cxn ang="0">
                  <a:pos x="686685" y="314246"/>
                </a:cxn>
                <a:cxn ang="0">
                  <a:pos x="686685" y="290968"/>
                </a:cxn>
                <a:cxn ang="0">
                  <a:pos x="803073" y="290968"/>
                </a:cxn>
                <a:cxn ang="0">
                  <a:pos x="803073" y="349162"/>
                </a:cxn>
                <a:cxn ang="0">
                  <a:pos x="826350" y="384078"/>
                </a:cxn>
                <a:cxn ang="0">
                  <a:pos x="849628" y="395717"/>
                </a:cxn>
                <a:cxn ang="0">
                  <a:pos x="861267" y="384078"/>
                </a:cxn>
                <a:cxn ang="0">
                  <a:pos x="977654" y="244413"/>
                </a:cxn>
                <a:cxn ang="0">
                  <a:pos x="1000932" y="197858"/>
                </a:cxn>
                <a:cxn ang="0">
                  <a:pos x="977654" y="151303"/>
                </a:cxn>
              </a:cxnLst>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F2F2F2"/>
            </a:solidFill>
            <a:ln w="9525">
              <a:noFill/>
            </a:ln>
          </p:spPr>
          <p:txBody>
            <a:bodyPr/>
            <a:p>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400" fill="hold"/>
                                        <p:tgtEl>
                                          <p:spTgt spid="12"/>
                                        </p:tgtEl>
                                        <p:attrNameLst>
                                          <p:attrName>ppt_x</p:attrName>
                                        </p:attrNameLst>
                                      </p:cBhvr>
                                      <p:tavLst>
                                        <p:tav tm="0">
                                          <p:val>
                                            <p:strVal val="0-#ppt_w/2"/>
                                          </p:val>
                                        </p:tav>
                                        <p:tav tm="100000">
                                          <p:val>
                                            <p:strVal val="#ppt_x"/>
                                          </p:val>
                                        </p:tav>
                                      </p:tavLst>
                                    </p:anim>
                                    <p:anim calcmode="lin" valueType="num">
                                      <p:cBhvr>
                                        <p:cTn id="8" dur="400" fill="hold"/>
                                        <p:tgtEl>
                                          <p:spTgt spid="12"/>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400"/>
                                        <p:tgtEl>
                                          <p:spTgt spid="22"/>
                                        </p:tgtEl>
                                        <p:attrNameLst>
                                          <p:attrName>ppt_y</p:attrName>
                                        </p:attrNameLst>
                                      </p:cBhvr>
                                      <p:tavLst>
                                        <p:tav tm="0">
                                          <p:val>
                                            <p:strVal val="#ppt_y-#ppt_h*1.125000"/>
                                          </p:val>
                                        </p:tav>
                                        <p:tav tm="100000">
                                          <p:val>
                                            <p:strVal val="#ppt_y"/>
                                          </p:val>
                                        </p:tav>
                                      </p:tavLst>
                                    </p:anim>
                                    <p:animEffect transition="in" filter="wipe(down)">
                                      <p:cBhvr>
                                        <p:cTn id="12" dur="400"/>
                                        <p:tgtEl>
                                          <p:spTgt spid="22"/>
                                        </p:tgtEl>
                                      </p:cBhvr>
                                    </p:animEffect>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400"/>
                                        <p:tgtEl>
                                          <p:spTgt spid="6"/>
                                        </p:tgtEl>
                                        <p:attrNameLst>
                                          <p:attrName>ppt_x</p:attrName>
                                        </p:attrNameLst>
                                      </p:cBhvr>
                                      <p:tavLst>
                                        <p:tav tm="0">
                                          <p:val>
                                            <p:strVal val="#ppt_x-#ppt_w*1.125000"/>
                                          </p:val>
                                        </p:tav>
                                        <p:tav tm="100000">
                                          <p:val>
                                            <p:strVal val="#ppt_x"/>
                                          </p:val>
                                        </p:tav>
                                      </p:tavLst>
                                    </p:anim>
                                    <p:animEffect transition="in" filter="wipe(right)">
                                      <p:cBhvr>
                                        <p:cTn id="17" dur="400"/>
                                        <p:tgtEl>
                                          <p:spTgt spid="6"/>
                                        </p:tgtEl>
                                      </p:cBhvr>
                                    </p:animEffect>
                                  </p:childTnLst>
                                </p:cTn>
                              </p:par>
                              <p:par>
                                <p:cTn id="18" presetID="12" presetClass="entr" presetSubtype="1" fill="hold" grpId="0" nodeType="withEffect">
                                  <p:stCondLst>
                                    <p:cond delay="500"/>
                                  </p:stCondLst>
                                  <p:childTnLst>
                                    <p:set>
                                      <p:cBhvr>
                                        <p:cTn id="19" dur="1" fill="hold">
                                          <p:stCondLst>
                                            <p:cond delay="0"/>
                                          </p:stCondLst>
                                        </p:cTn>
                                        <p:tgtEl>
                                          <p:spTgt spid="24"/>
                                        </p:tgtEl>
                                        <p:attrNameLst>
                                          <p:attrName>style.visibility</p:attrName>
                                        </p:attrNameLst>
                                      </p:cBhvr>
                                      <p:to>
                                        <p:strVal val="visible"/>
                                      </p:to>
                                    </p:set>
                                    <p:anim calcmode="lin" valueType="num">
                                      <p:cBhvr>
                                        <p:cTn id="20" dur="400"/>
                                        <p:tgtEl>
                                          <p:spTgt spid="24"/>
                                        </p:tgtEl>
                                        <p:attrNameLst>
                                          <p:attrName>ppt_y</p:attrName>
                                        </p:attrNameLst>
                                      </p:cBhvr>
                                      <p:tavLst>
                                        <p:tav tm="0">
                                          <p:val>
                                            <p:strVal val="#ppt_y-#ppt_h*1.125000"/>
                                          </p:val>
                                        </p:tav>
                                        <p:tav tm="100000">
                                          <p:val>
                                            <p:strVal val="#ppt_y"/>
                                          </p:val>
                                        </p:tav>
                                      </p:tavLst>
                                    </p:anim>
                                    <p:animEffect transition="in" filter="wipe(down)">
                                      <p:cBhvr>
                                        <p:cTn id="21" dur="400"/>
                                        <p:tgtEl>
                                          <p:spTgt spid="24"/>
                                        </p:tgtEl>
                                      </p:cBhvr>
                                    </p:animEffect>
                                  </p:childTnLst>
                                </p:cTn>
                              </p:par>
                            </p:childTnLst>
                          </p:cTn>
                        </p:par>
                        <p:par>
                          <p:cTn id="22" fill="hold">
                            <p:stCondLst>
                              <p:cond delay="1000"/>
                            </p:stCondLst>
                            <p:childTnLst>
                              <p:par>
                                <p:cTn id="23" presetID="1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400"/>
                                        <p:tgtEl>
                                          <p:spTgt spid="18"/>
                                        </p:tgtEl>
                                        <p:attrNameLst>
                                          <p:attrName>ppt_x</p:attrName>
                                        </p:attrNameLst>
                                      </p:cBhvr>
                                      <p:tavLst>
                                        <p:tav tm="0">
                                          <p:val>
                                            <p:strVal val="#ppt_x-#ppt_w*1.125000"/>
                                          </p:val>
                                        </p:tav>
                                        <p:tav tm="100000">
                                          <p:val>
                                            <p:strVal val="#ppt_x"/>
                                          </p:val>
                                        </p:tav>
                                      </p:tavLst>
                                    </p:anim>
                                    <p:animEffect transition="in" filter="wipe(right)">
                                      <p:cBhvr>
                                        <p:cTn id="26" dur="400"/>
                                        <p:tgtEl>
                                          <p:spTgt spid="18"/>
                                        </p:tgtEl>
                                      </p:cBhvr>
                                    </p:animEffect>
                                  </p:childTnLst>
                                </p:cTn>
                              </p:par>
                              <p:par>
                                <p:cTn id="27" presetID="12" presetClass="entr" presetSubtype="1" fill="hold" grpId="0" nodeType="withEffect">
                                  <p:stCondLst>
                                    <p:cond delay="5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400"/>
                                        <p:tgtEl>
                                          <p:spTgt spid="26"/>
                                        </p:tgtEl>
                                        <p:attrNameLst>
                                          <p:attrName>ppt_y</p:attrName>
                                        </p:attrNameLst>
                                      </p:cBhvr>
                                      <p:tavLst>
                                        <p:tav tm="0">
                                          <p:val>
                                            <p:strVal val="#ppt_y-#ppt_h*1.125000"/>
                                          </p:val>
                                        </p:tav>
                                        <p:tav tm="100000">
                                          <p:val>
                                            <p:strVal val="#ppt_y"/>
                                          </p:val>
                                        </p:tav>
                                      </p:tavLst>
                                    </p:anim>
                                    <p:animEffect transition="in" filter="wipe(down)">
                                      <p:cBhvr>
                                        <p:cTn id="30" dur="400"/>
                                        <p:tgtEl>
                                          <p:spTgt spid="26"/>
                                        </p:tgtEl>
                                      </p:cBhvr>
                                    </p:animEffect>
                                  </p:childTnLst>
                                </p:cTn>
                              </p:par>
                            </p:childTnLst>
                          </p:cTn>
                        </p:par>
                        <p:par>
                          <p:cTn id="31" fill="hold">
                            <p:stCondLst>
                              <p:cond delay="1500"/>
                            </p:stCondLst>
                            <p:childTnLst>
                              <p:par>
                                <p:cTn id="32" presetID="1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400"/>
                                        <p:tgtEl>
                                          <p:spTgt spid="15"/>
                                        </p:tgtEl>
                                        <p:attrNameLst>
                                          <p:attrName>ppt_x</p:attrName>
                                        </p:attrNameLst>
                                      </p:cBhvr>
                                      <p:tavLst>
                                        <p:tav tm="0">
                                          <p:val>
                                            <p:strVal val="#ppt_x-#ppt_w*1.125000"/>
                                          </p:val>
                                        </p:tav>
                                        <p:tav tm="100000">
                                          <p:val>
                                            <p:strVal val="#ppt_x"/>
                                          </p:val>
                                        </p:tav>
                                      </p:tavLst>
                                    </p:anim>
                                    <p:animEffect transition="in" filter="wipe(right)">
                                      <p:cBhvr>
                                        <p:cTn id="35" dur="400"/>
                                        <p:tgtEl>
                                          <p:spTgt spid="15"/>
                                        </p:tgtEl>
                                      </p:cBhvr>
                                    </p:animEffect>
                                  </p:childTnLst>
                                </p:cTn>
                              </p:par>
                              <p:par>
                                <p:cTn id="36" presetID="12" presetClass="entr" presetSubtype="1" fill="hold" grpId="0" nodeType="withEffect">
                                  <p:stCondLst>
                                    <p:cond delay="500"/>
                                  </p:stCondLst>
                                  <p:childTnLst>
                                    <p:set>
                                      <p:cBhvr>
                                        <p:cTn id="37" dur="1" fill="hold">
                                          <p:stCondLst>
                                            <p:cond delay="0"/>
                                          </p:stCondLst>
                                        </p:cTn>
                                        <p:tgtEl>
                                          <p:spTgt spid="28"/>
                                        </p:tgtEl>
                                        <p:attrNameLst>
                                          <p:attrName>style.visibility</p:attrName>
                                        </p:attrNameLst>
                                      </p:cBhvr>
                                      <p:to>
                                        <p:strVal val="visible"/>
                                      </p:to>
                                    </p:set>
                                    <p:anim calcmode="lin" valueType="num">
                                      <p:cBhvr>
                                        <p:cTn id="38" dur="400"/>
                                        <p:tgtEl>
                                          <p:spTgt spid="28"/>
                                        </p:tgtEl>
                                        <p:attrNameLst>
                                          <p:attrName>ppt_y</p:attrName>
                                        </p:attrNameLst>
                                      </p:cBhvr>
                                      <p:tavLst>
                                        <p:tav tm="0">
                                          <p:val>
                                            <p:strVal val="#ppt_y-#ppt_h*1.125000"/>
                                          </p:val>
                                        </p:tav>
                                        <p:tav tm="100000">
                                          <p:val>
                                            <p:strVal val="#ppt_y"/>
                                          </p:val>
                                        </p:tav>
                                      </p:tavLst>
                                    </p:anim>
                                    <p:animEffect transition="in" filter="wipe(down)">
                                      <p:cBhvr>
                                        <p:cTn id="39" dur="400"/>
                                        <p:tgtEl>
                                          <p:spTgt spid="28"/>
                                        </p:tgtEl>
                                      </p:cBhvr>
                                    </p:animEffect>
                                  </p:childTnLst>
                                </p:cTn>
                              </p:par>
                            </p:childTnLst>
                          </p:cTn>
                        </p:par>
                        <p:par>
                          <p:cTn id="40" fill="hold">
                            <p:stCondLst>
                              <p:cond delay="2000"/>
                            </p:stCondLst>
                            <p:childTnLst>
                              <p:par>
                                <p:cTn id="41" presetID="12" presetClass="entr" presetSubtype="8"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400"/>
                                        <p:tgtEl>
                                          <p:spTgt spid="29"/>
                                        </p:tgtEl>
                                        <p:attrNameLst>
                                          <p:attrName>ppt_x</p:attrName>
                                        </p:attrNameLst>
                                      </p:cBhvr>
                                      <p:tavLst>
                                        <p:tav tm="0">
                                          <p:val>
                                            <p:strVal val="#ppt_x-#ppt_w*1.125000"/>
                                          </p:val>
                                        </p:tav>
                                        <p:tav tm="100000">
                                          <p:val>
                                            <p:strVal val="#ppt_x"/>
                                          </p:val>
                                        </p:tav>
                                      </p:tavLst>
                                    </p:anim>
                                    <p:animEffect transition="in" filter="wipe(right)">
                                      <p:cBhvr>
                                        <p:cTn id="44" dur="400"/>
                                        <p:tgtEl>
                                          <p:spTgt spid="29"/>
                                        </p:tgtEl>
                                      </p:cBhvr>
                                    </p:animEffect>
                                  </p:childTnLst>
                                </p:cTn>
                              </p:par>
                              <p:par>
                                <p:cTn id="45" presetID="12" presetClass="entr" presetSubtype="1" fill="hold" grpId="0" nodeType="withEffect">
                                  <p:stCondLst>
                                    <p:cond delay="500"/>
                                  </p:stCondLst>
                                  <p:childTnLst>
                                    <p:set>
                                      <p:cBhvr>
                                        <p:cTn id="46" dur="1" fill="hold">
                                          <p:stCondLst>
                                            <p:cond delay="0"/>
                                          </p:stCondLst>
                                        </p:cTn>
                                        <p:tgtEl>
                                          <p:spTgt spid="32"/>
                                        </p:tgtEl>
                                        <p:attrNameLst>
                                          <p:attrName>style.visibility</p:attrName>
                                        </p:attrNameLst>
                                      </p:cBhvr>
                                      <p:to>
                                        <p:strVal val="visible"/>
                                      </p:to>
                                    </p:set>
                                    <p:anim calcmode="lin" valueType="num">
                                      <p:cBhvr>
                                        <p:cTn id="47" dur="400"/>
                                        <p:tgtEl>
                                          <p:spTgt spid="32"/>
                                        </p:tgtEl>
                                        <p:attrNameLst>
                                          <p:attrName>ppt_y</p:attrName>
                                        </p:attrNameLst>
                                      </p:cBhvr>
                                      <p:tavLst>
                                        <p:tav tm="0">
                                          <p:val>
                                            <p:strVal val="#ppt_y-#ppt_h*1.125000"/>
                                          </p:val>
                                        </p:tav>
                                        <p:tav tm="100000">
                                          <p:val>
                                            <p:strVal val="#ppt_y"/>
                                          </p:val>
                                        </p:tav>
                                      </p:tavLst>
                                    </p:anim>
                                    <p:animEffect transition="in" filter="wipe(down)">
                                      <p:cBhvr>
                                        <p:cTn id="48"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4" grpId="0" bldLvl="0" animBg="1"/>
      <p:bldP spid="26" grpId="0" bldLvl="0" animBg="1"/>
      <p:bldP spid="28" grpId="0" bldLvl="0" animBg="1"/>
      <p:bldP spid="3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5148263" y="1336675"/>
            <a:ext cx="3600450" cy="2597150"/>
          </a:xfrm>
          <a:prstGeom prst="rect">
            <a:avLst/>
          </a:prstGeom>
          <a:solidFill>
            <a:srgbClr val="FFC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标题 1"/>
          <p:cNvSpPr txBox="1"/>
          <p:nvPr/>
        </p:nvSpPr>
        <p:spPr bwMode="auto">
          <a:xfrm>
            <a:off x="2132013" y="71438"/>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sym typeface="+mn-ea"/>
              </a:rPr>
              <a:t>基于课标的教学过程</a:t>
            </a:r>
            <a:endParaRPr kumimoji="0" lang="zh-CN" altLang="en-US" sz="40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j-cs"/>
              <a:sym typeface="+mn-ea"/>
            </a:endParaRPr>
          </a:p>
        </p:txBody>
      </p:sp>
      <p:sp>
        <p:nvSpPr>
          <p:cNvPr id="60421" name="文本框 60420"/>
          <p:cNvSpPr txBox="1"/>
          <p:nvPr/>
        </p:nvSpPr>
        <p:spPr>
          <a:xfrm>
            <a:off x="1743075" y="842963"/>
            <a:ext cx="2384425" cy="547687"/>
          </a:xfrm>
          <a:prstGeom prst="rect">
            <a:avLst/>
          </a:prstGeom>
          <a:noFill/>
          <a:ln w="28575" cap="flat" cmpd="sng">
            <a:solidFill>
              <a:schemeClr val="accent2"/>
            </a:solidFill>
            <a:prstDash val="solid"/>
            <a:miter/>
            <a:headEnd type="none" w="med" len="med"/>
            <a:tailEnd type="none" w="med" len="med"/>
          </a:ln>
        </p:spPr>
        <p:txBody>
          <a:bodyPr anchor="t">
            <a:spAutoFit/>
          </a:bodyPr>
          <a:p>
            <a:pPr>
              <a:spcBef>
                <a:spcPct val="50000"/>
              </a:spcBef>
            </a:pPr>
            <a:r>
              <a:rPr lang="zh-CN" altLang="en-US" sz="2800" dirty="0">
                <a:latin typeface="Arial" panose="020B0604020202020204" pitchFamily="34" charset="0"/>
                <a:ea typeface="微软雅黑" panose="020B0503020204020204" pitchFamily="34" charset="-122"/>
              </a:rPr>
              <a:t>关注学生兴趣</a:t>
            </a:r>
            <a:endParaRPr lang="zh-CN" altLang="en-US" sz="2800" dirty="0">
              <a:latin typeface="Arial" panose="020B0604020202020204" pitchFamily="34" charset="0"/>
              <a:ea typeface="微软雅黑" panose="020B0503020204020204" pitchFamily="34" charset="-122"/>
            </a:endParaRPr>
          </a:p>
        </p:txBody>
      </p:sp>
      <p:sp>
        <p:nvSpPr>
          <p:cNvPr id="60422" name="文本框 60421"/>
          <p:cNvSpPr txBox="1"/>
          <p:nvPr/>
        </p:nvSpPr>
        <p:spPr>
          <a:xfrm>
            <a:off x="1755775" y="2297113"/>
            <a:ext cx="2376488" cy="547687"/>
          </a:xfrm>
          <a:prstGeom prst="rect">
            <a:avLst/>
          </a:prstGeom>
          <a:noFill/>
          <a:ln w="28575" cap="flat" cmpd="sng">
            <a:solidFill>
              <a:schemeClr val="accent2"/>
            </a:solidFill>
            <a:prstDash val="solid"/>
            <a:miter/>
            <a:headEnd type="none" w="med" len="med"/>
            <a:tailEnd type="none" w="med" len="med"/>
          </a:ln>
        </p:spPr>
        <p:txBody>
          <a:bodyPr anchor="t">
            <a:spAutoFit/>
          </a:bodyPr>
          <a:p>
            <a:pPr>
              <a:spcBef>
                <a:spcPct val="50000"/>
              </a:spcBef>
            </a:pPr>
            <a:r>
              <a:rPr lang="zh-CN" altLang="en-US" sz="2800" dirty="0">
                <a:latin typeface="Arial" panose="020B0604020202020204" pitchFamily="34" charset="0"/>
                <a:ea typeface="微软雅黑" panose="020B0503020204020204" pitchFamily="34" charset="-122"/>
              </a:rPr>
              <a:t>走进学生内心</a:t>
            </a:r>
            <a:endParaRPr lang="zh-CN" altLang="en-US" sz="2800" dirty="0">
              <a:latin typeface="Arial" panose="020B0604020202020204" pitchFamily="34" charset="0"/>
              <a:ea typeface="微软雅黑" panose="020B0503020204020204" pitchFamily="34" charset="-122"/>
            </a:endParaRPr>
          </a:p>
        </p:txBody>
      </p:sp>
      <p:sp>
        <p:nvSpPr>
          <p:cNvPr id="60423" name="文本框 60422"/>
          <p:cNvSpPr txBox="1"/>
          <p:nvPr/>
        </p:nvSpPr>
        <p:spPr>
          <a:xfrm>
            <a:off x="1725613" y="3003550"/>
            <a:ext cx="2376487" cy="547688"/>
          </a:xfrm>
          <a:prstGeom prst="rect">
            <a:avLst/>
          </a:prstGeom>
          <a:noFill/>
          <a:ln w="28575" cap="flat" cmpd="sng">
            <a:solidFill>
              <a:schemeClr val="accent2"/>
            </a:solidFill>
            <a:prstDash val="solid"/>
            <a:miter/>
            <a:headEnd type="none" w="med" len="med"/>
            <a:tailEnd type="none" w="med" len="med"/>
          </a:ln>
        </p:spPr>
        <p:txBody>
          <a:bodyPr anchor="t">
            <a:spAutoFit/>
          </a:bodyPr>
          <a:p>
            <a:pPr>
              <a:spcBef>
                <a:spcPct val="50000"/>
              </a:spcBef>
            </a:pPr>
            <a:r>
              <a:rPr lang="zh-CN" altLang="en-US" sz="2800" dirty="0">
                <a:latin typeface="Arial" panose="020B0604020202020204" pitchFamily="34" charset="0"/>
                <a:ea typeface="微软雅黑" panose="020B0503020204020204" pitchFamily="34" charset="-122"/>
              </a:rPr>
              <a:t>变革教学方法</a:t>
            </a:r>
            <a:endParaRPr lang="zh-CN" altLang="en-US" sz="2800" dirty="0">
              <a:latin typeface="Arial" panose="020B0604020202020204" pitchFamily="34" charset="0"/>
              <a:ea typeface="微软雅黑" panose="020B0503020204020204" pitchFamily="34" charset="-122"/>
            </a:endParaRPr>
          </a:p>
        </p:txBody>
      </p:sp>
      <p:sp>
        <p:nvSpPr>
          <p:cNvPr id="60424" name="文本框 60423"/>
          <p:cNvSpPr txBox="1"/>
          <p:nvPr/>
        </p:nvSpPr>
        <p:spPr>
          <a:xfrm>
            <a:off x="1743075" y="1563688"/>
            <a:ext cx="2376488" cy="522287"/>
          </a:xfrm>
          <a:prstGeom prst="rect">
            <a:avLst/>
          </a:prstGeom>
          <a:noFill/>
          <a:ln w="28575" cap="flat" cmpd="sng">
            <a:solidFill>
              <a:schemeClr val="accent2"/>
            </a:solidFill>
            <a:prstDash val="solid"/>
            <a:miter/>
            <a:headEnd type="none" w="med" len="med"/>
            <a:tailEnd type="none" w="med" len="med"/>
          </a:ln>
        </p:spPr>
        <p:txBody>
          <a:bodyPr anchor="t">
            <a:spAutoFit/>
          </a:bodyPr>
          <a:p>
            <a:pPr>
              <a:spcBef>
                <a:spcPct val="50000"/>
              </a:spcBef>
            </a:pPr>
            <a:r>
              <a:rPr lang="zh-CN" altLang="en-US" sz="2800" dirty="0">
                <a:latin typeface="Arial" panose="020B0604020202020204" pitchFamily="34" charset="0"/>
                <a:ea typeface="微软雅黑" panose="020B0503020204020204" pitchFamily="34" charset="-122"/>
              </a:rPr>
              <a:t>寻求学生理解</a:t>
            </a:r>
            <a:endParaRPr lang="zh-CN" altLang="en-US" sz="2800" dirty="0">
              <a:latin typeface="Arial" panose="020B0604020202020204" pitchFamily="34" charset="0"/>
              <a:ea typeface="微软雅黑" panose="020B0503020204020204" pitchFamily="34" charset="-122"/>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p:bldP spid="60422" grpId="0" animBg="1"/>
      <p:bldP spid="60423" grpId="0" animBg="1"/>
      <p:bldP spid="6042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1">
                <a:ln>
                  <a:noFill/>
                </a:ln>
                <a:solidFill>
                  <a:srgbClr val="FF3300"/>
                </a:solidFill>
                <a:effectLst>
                  <a:outerShdw blurRad="38100" dist="38100" dir="2700000" algn="tl">
                    <a:srgbClr val="C0C0C0"/>
                  </a:outerShdw>
                </a:effectLst>
                <a:uLnTx/>
                <a:uFillTx/>
                <a:cs typeface="+mj-cs"/>
              </a:rPr>
              <a:t>序言</a:t>
            </a:r>
            <a:endParaRPr kumimoji="0" lang="zh-CN" altLang="en-US" sz="4000" b="1" i="0" u="none" strike="noStrike" kern="1200" cap="none" spc="0" normalizeH="0" baseline="0" noProof="1">
              <a:ln>
                <a:noFill/>
              </a:ln>
              <a:solidFill>
                <a:srgbClr val="FF3300"/>
              </a:solidFill>
              <a:effectLst>
                <a:outerShdw blurRad="38100" dist="38100" dir="2700000" algn="tl">
                  <a:srgbClr val="C0C0C0"/>
                </a:outerShdw>
              </a:effectLst>
              <a:uLnTx/>
              <a:uFillTx/>
              <a:cs typeface="+mj-cs"/>
            </a:endParaRPr>
          </a:p>
        </p:txBody>
      </p:sp>
      <p:sp>
        <p:nvSpPr>
          <p:cNvPr id="12290" name="文本框 5"/>
          <p:cNvSpPr txBox="1"/>
          <p:nvPr/>
        </p:nvSpPr>
        <p:spPr>
          <a:xfrm>
            <a:off x="3030538" y="1416050"/>
            <a:ext cx="2841625" cy="2714625"/>
          </a:xfrm>
          <a:prstGeom prst="rect">
            <a:avLst/>
          </a:prstGeom>
          <a:noFill/>
          <a:ln w="57150" cap="flat" cmpd="thinThick">
            <a:solidFill>
              <a:srgbClr val="1B1B88"/>
            </a:solidFill>
            <a:prstDash val="solid"/>
            <a:miter/>
            <a:headEnd type="none" w="med" len="med"/>
            <a:tailEnd type="none" w="med" len="med"/>
          </a:ln>
        </p:spPr>
        <p:txBody>
          <a:bodyPr anchor="t">
            <a:spAutoFit/>
          </a:bodyPr>
          <a:p>
            <a:pPr algn="just">
              <a:lnSpc>
                <a:spcPct val="150000"/>
              </a:lnSpc>
            </a:pPr>
            <a:r>
              <a:rPr lang="zh-CN" altLang="en-US" sz="2800" b="1" dirty="0">
                <a:latin typeface="微软雅黑" panose="020B0503020204020204" pitchFamily="34" charset="-122"/>
                <a:ea typeface="微软雅黑" panose="020B0503020204020204" pitchFamily="34" charset="-122"/>
              </a:rPr>
              <a:t>教师案头，</a:t>
            </a:r>
            <a:endParaRPr lang="zh-CN" altLang="en-US" sz="2800" b="1" dirty="0">
              <a:latin typeface="微软雅黑" panose="020B0503020204020204" pitchFamily="34" charset="-122"/>
              <a:ea typeface="微软雅黑" panose="020B0503020204020204" pitchFamily="34" charset="-122"/>
            </a:endParaRPr>
          </a:p>
          <a:p>
            <a:pPr algn="just">
              <a:lnSpc>
                <a:spcPct val="150000"/>
              </a:lnSpc>
            </a:pPr>
            <a:r>
              <a:rPr lang="zh-CN" altLang="en-US" sz="2800" b="1" dirty="0">
                <a:latin typeface="微软雅黑" panose="020B0503020204020204" pitchFamily="34" charset="-122"/>
                <a:ea typeface="微软雅黑" panose="020B0503020204020204" pitchFamily="34" charset="-122"/>
              </a:rPr>
              <a:t>书必备两本：</a:t>
            </a:r>
            <a:endParaRPr lang="zh-CN" altLang="en-US" sz="2800" b="1" dirty="0">
              <a:latin typeface="微软雅黑" panose="020B0503020204020204" pitchFamily="34" charset="-122"/>
              <a:ea typeface="微软雅黑" panose="020B0503020204020204" pitchFamily="34" charset="-122"/>
            </a:endParaRPr>
          </a:p>
          <a:p>
            <a:pPr algn="just">
              <a:lnSpc>
                <a:spcPct val="150000"/>
              </a:lnSpc>
            </a:pPr>
            <a:r>
              <a:rPr lang="zh-CN" altLang="en-US" sz="2800" b="1" dirty="0">
                <a:latin typeface="微软雅黑" panose="020B0503020204020204" pitchFamily="34" charset="-122"/>
                <a:ea typeface="微软雅黑" panose="020B0503020204020204" pitchFamily="34" charset="-122"/>
              </a:rPr>
              <a:t>生物学课程标准</a:t>
            </a:r>
            <a:endParaRPr lang="zh-CN" altLang="en-US" sz="2800" b="1" dirty="0">
              <a:latin typeface="微软雅黑" panose="020B0503020204020204" pitchFamily="34" charset="-122"/>
              <a:ea typeface="微软雅黑" panose="020B0503020204020204" pitchFamily="34" charset="-122"/>
            </a:endParaRPr>
          </a:p>
          <a:p>
            <a:pPr algn="just">
              <a:lnSpc>
                <a:spcPct val="150000"/>
              </a:lnSpc>
            </a:pPr>
            <a:r>
              <a:rPr lang="zh-CN" altLang="en-US" sz="2800" b="1" dirty="0">
                <a:latin typeface="微软雅黑" panose="020B0503020204020204" pitchFamily="34" charset="-122"/>
                <a:ea typeface="微软雅黑" panose="020B0503020204020204" pitchFamily="34" charset="-122"/>
              </a:rPr>
              <a:t>及其解读。</a:t>
            </a:r>
            <a:endParaRPr lang="zh-CN" altLang="en-US" sz="2800" b="1" dirty="0">
              <a:latin typeface="微软雅黑" panose="020B0503020204020204" pitchFamily="34" charset="-122"/>
              <a:ea typeface="微软雅黑" panose="020B0503020204020204" pitchFamily="34" charset="-122"/>
            </a:endParaRPr>
          </a:p>
        </p:txBody>
      </p:sp>
      <p:pic>
        <p:nvPicPr>
          <p:cNvPr id="16387" name="图片 3"/>
          <p:cNvPicPr>
            <a:picLocks noChangeAspect="1"/>
          </p:cNvPicPr>
          <p:nvPr/>
        </p:nvPicPr>
        <p:blipFill>
          <a:blip r:embed="rId1"/>
          <a:srcRect l="7286" t="6003" r="4736" b="871"/>
          <a:stretch>
            <a:fillRect/>
          </a:stretch>
        </p:blipFill>
        <p:spPr>
          <a:xfrm>
            <a:off x="295275" y="1206500"/>
            <a:ext cx="2408238" cy="3033713"/>
          </a:xfrm>
          <a:prstGeom prst="rect">
            <a:avLst/>
          </a:prstGeom>
          <a:noFill/>
          <a:ln w="9525">
            <a:noFill/>
          </a:ln>
        </p:spPr>
      </p:pic>
      <p:pic>
        <p:nvPicPr>
          <p:cNvPr id="16388" name="图片 3" descr="1"/>
          <p:cNvPicPr>
            <a:picLocks noChangeAspect="1"/>
          </p:cNvPicPr>
          <p:nvPr/>
        </p:nvPicPr>
        <p:blipFill>
          <a:blip r:embed="rId2"/>
          <a:stretch>
            <a:fillRect/>
          </a:stretch>
        </p:blipFill>
        <p:spPr>
          <a:xfrm>
            <a:off x="5962650" y="1276350"/>
            <a:ext cx="3003550" cy="3003550"/>
          </a:xfrm>
          <a:prstGeom prst="rect">
            <a:avLst/>
          </a:prstGeom>
          <a:noFill/>
          <a:ln w="9525">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内容占位符 2"/>
          <p:cNvSpPr>
            <a:spLocks noGrp="1"/>
          </p:cNvSpPr>
          <p:nvPr>
            <p:ph idx="4294967295"/>
          </p:nvPr>
        </p:nvSpPr>
        <p:spPr>
          <a:xfrm>
            <a:off x="252413" y="915988"/>
            <a:ext cx="4133850" cy="630237"/>
          </a:xfrm>
          <a:solidFill>
            <a:srgbClr val="1B1B88"/>
          </a:solidFill>
        </p:spPr>
        <p:txBody>
          <a:bodyPr vert="horz" wrap="square" lIns="91416" tIns="45708" rIns="91416" bIns="45708" anchor="t"/>
          <a:p>
            <a:pPr marL="0" indent="0" algn="ctr">
              <a:buNone/>
            </a:pPr>
            <a:r>
              <a:rPr lang="zh-CN" altLang="en-US" dirty="0">
                <a:solidFill>
                  <a:schemeClr val="bg1"/>
                </a:solidFill>
                <a:latin typeface="华文楷体" pitchFamily="2" charset="-122"/>
                <a:ea typeface="华文楷体" pitchFamily="2" charset="-122"/>
              </a:rPr>
              <a:t>教学过程重实践</a:t>
            </a:r>
            <a:endParaRPr lang="zh-CN" altLang="en-US" dirty="0">
              <a:solidFill>
                <a:schemeClr val="bg1"/>
              </a:solidFill>
              <a:latin typeface="华文楷体" pitchFamily="2" charset="-122"/>
              <a:ea typeface="华文楷体" pitchFamily="2" charset="-122"/>
            </a:endParaRPr>
          </a:p>
        </p:txBody>
      </p:sp>
      <p:sp>
        <p:nvSpPr>
          <p:cNvPr id="61443" name="文本框 2"/>
          <p:cNvSpPr txBox="1"/>
          <p:nvPr/>
        </p:nvSpPr>
        <p:spPr>
          <a:xfrm>
            <a:off x="252730" y="1708150"/>
            <a:ext cx="7086600" cy="2122805"/>
          </a:xfrm>
          <a:prstGeom prst="rect">
            <a:avLst/>
          </a:prstGeom>
          <a:noFill/>
          <a:ln w="9525">
            <a:noFill/>
          </a:ln>
        </p:spPr>
        <p:txBody>
          <a:bodyPr wrap="square" anchor="t">
            <a:spAutoFit/>
          </a:bodyPr>
          <a:p>
            <a:pPr algn="just">
              <a:lnSpc>
                <a:spcPct val="150000"/>
              </a:lnSpc>
            </a:pPr>
            <a:r>
              <a:rPr lang="zh-CN" altLang="en-US" sz="2200" b="1" dirty="0">
                <a:latin typeface="Arial" panose="020B0604020202020204" pitchFamily="34" charset="0"/>
                <a:ea typeface="宋体" panose="02010600030101010101" pitchFamily="2" charset="-122"/>
              </a:rPr>
              <a:t>  新课标要求高中生物课堂“要求学生主动地参与学习”、“养成科学思维的习惯”、“形成积极的科学态度”、“发展终身学习及创新实践能力”。教学过程重实践，这也是重建教学过程观的重要方面。</a:t>
            </a:r>
            <a:endParaRPr lang="zh-CN" altLang="en-US" sz="2200" b="1" dirty="0">
              <a:latin typeface="Arial" panose="020B0604020202020204" pitchFamily="34" charset="0"/>
              <a:ea typeface="宋体" panose="02010600030101010101" pitchFamily="2" charset="-122"/>
            </a:endParaRPr>
          </a:p>
        </p:txBody>
      </p:sp>
      <p:sp>
        <p:nvSpPr>
          <p:cNvPr id="8" name="标题 1"/>
          <p:cNvSpPr txBox="1"/>
          <p:nvPr/>
        </p:nvSpPr>
        <p:spPr bwMode="auto">
          <a:xfrm>
            <a:off x="2132013" y="71438"/>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sym typeface="+mn-ea"/>
              </a:rPr>
              <a:t>基于课标的教学过程</a:t>
            </a:r>
            <a:endParaRPr kumimoji="0" lang="zh-CN" altLang="en-US" sz="4000"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1" name="内容占位符 2"/>
          <p:cNvSpPr>
            <a:spLocks noGrp="1" noChangeArrowheads="1"/>
          </p:cNvSpPr>
          <p:nvPr>
            <p:ph idx="1"/>
          </p:nvPr>
        </p:nvSpPr>
        <p:spPr>
          <a:xfrm>
            <a:off x="2235200" y="1058863"/>
            <a:ext cx="4679950" cy="736600"/>
          </a:xfrm>
          <a:solidFill>
            <a:srgbClr val="0070C0"/>
          </a:solidFill>
        </p:spPr>
        <p:txBody>
          <a:bodyPr vert="horz" wrap="square" lIns="91416" tIns="45708" rIns="91416" bIns="45708" numCol="1" anchor="t" anchorCtr="0" compatLnSpc="1"/>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6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教学过程重实践</a:t>
            </a:r>
            <a:endParaRPr kumimoji="0" lang="zh-CN" altLang="en-US" sz="36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7" name="标题 1"/>
          <p:cNvSpPr txBox="1"/>
          <p:nvPr/>
        </p:nvSpPr>
        <p:spPr bwMode="auto">
          <a:xfrm>
            <a:off x="2132013" y="71438"/>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p>
            <a:pPr eaLnBrk="0" hangingPunct="0"/>
            <a:r>
              <a:rPr lang="zh-CN" altLang="en-US" sz="4000" b="1" noProof="1" dirty="0">
                <a:solidFill>
                  <a:srgbClr val="FF33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rPr>
              <a:t>基于课标的教学过程</a:t>
            </a:r>
            <a:endParaRPr lang="zh-CN" altLang="en-US" sz="4000" b="1" noProof="1">
              <a:solidFill>
                <a:srgbClr val="FF0000"/>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endParaRPr>
          </a:p>
        </p:txBody>
      </p:sp>
      <p:pic>
        <p:nvPicPr>
          <p:cNvPr id="51203" name="图片 36868"/>
          <p:cNvPicPr>
            <a:picLocks noChangeAspect="1"/>
          </p:cNvPicPr>
          <p:nvPr/>
        </p:nvPicPr>
        <p:blipFill>
          <a:blip r:embed="rId1"/>
          <a:stretch>
            <a:fillRect/>
          </a:stretch>
        </p:blipFill>
        <p:spPr>
          <a:xfrm>
            <a:off x="539750" y="2114550"/>
            <a:ext cx="7993063" cy="2376488"/>
          </a:xfrm>
          <a:prstGeom prst="rect">
            <a:avLst/>
          </a:prstGeom>
          <a:noFill/>
          <a:ln w="9525">
            <a:noFill/>
          </a:ln>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矩形 23"/>
          <p:cNvSpPr/>
          <p:nvPr/>
        </p:nvSpPr>
        <p:spPr>
          <a:xfrm>
            <a:off x="4429125" y="-15875"/>
            <a:ext cx="2124075" cy="5175250"/>
          </a:xfrm>
          <a:prstGeom prst="rect">
            <a:avLst/>
          </a:prstGeom>
          <a:solidFill>
            <a:srgbClr val="0B1924"/>
          </a:solidFill>
          <a:ln>
            <a:solidFill>
              <a:srgbClr val="0B1A26"/>
            </a:solid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165" fontAlgn="base"/>
            <a:endParaRPr lang="zh-CN" altLang="en-US" sz="1400" strike="noStrike" noProof="1">
              <a:solidFill>
                <a:prstClr val="white"/>
              </a:solidFill>
            </a:endParaRPr>
          </a:p>
        </p:txBody>
      </p:sp>
      <p:sp>
        <p:nvSpPr>
          <p:cNvPr id="37" name="Freeform 20"/>
          <p:cNvSpPr/>
          <p:nvPr/>
        </p:nvSpPr>
        <p:spPr bwMode="auto">
          <a:xfrm>
            <a:off x="2884488" y="3278188"/>
            <a:ext cx="1398588" cy="550863"/>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3" name="Freeform 19"/>
          <p:cNvSpPr/>
          <p:nvPr/>
        </p:nvSpPr>
        <p:spPr bwMode="auto">
          <a:xfrm>
            <a:off x="996950" y="3103563"/>
            <a:ext cx="1925638" cy="1457325"/>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6" name="Freeform 21"/>
          <p:cNvSpPr/>
          <p:nvPr/>
        </p:nvSpPr>
        <p:spPr bwMode="auto">
          <a:xfrm>
            <a:off x="3049588" y="1373188"/>
            <a:ext cx="1277938" cy="522288"/>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10" name="Freeform 22"/>
          <p:cNvSpPr/>
          <p:nvPr/>
        </p:nvSpPr>
        <p:spPr bwMode="auto">
          <a:xfrm>
            <a:off x="2017713" y="1841500"/>
            <a:ext cx="555625" cy="1282700"/>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11" name="Freeform 23"/>
          <p:cNvSpPr/>
          <p:nvPr/>
        </p:nvSpPr>
        <p:spPr bwMode="auto">
          <a:xfrm>
            <a:off x="3192463" y="2579688"/>
            <a:ext cx="1554163" cy="1244600"/>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12" name="Freeform 24"/>
          <p:cNvSpPr/>
          <p:nvPr/>
        </p:nvSpPr>
        <p:spPr bwMode="auto">
          <a:xfrm>
            <a:off x="1639888" y="950913"/>
            <a:ext cx="1344613" cy="522288"/>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13" name="Freeform 25"/>
          <p:cNvSpPr/>
          <p:nvPr/>
        </p:nvSpPr>
        <p:spPr bwMode="auto">
          <a:xfrm>
            <a:off x="1519238" y="2297113"/>
            <a:ext cx="1054100" cy="536575"/>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14" name="Freeform 26"/>
          <p:cNvSpPr/>
          <p:nvPr/>
        </p:nvSpPr>
        <p:spPr bwMode="auto">
          <a:xfrm>
            <a:off x="2573338" y="1498600"/>
            <a:ext cx="536575" cy="1054100"/>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15" name="Freeform 27"/>
          <p:cNvSpPr/>
          <p:nvPr/>
        </p:nvSpPr>
        <p:spPr bwMode="auto">
          <a:xfrm>
            <a:off x="2922588" y="490538"/>
            <a:ext cx="539750" cy="1052513"/>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49" name="椭圆 48"/>
          <p:cNvSpPr/>
          <p:nvPr/>
        </p:nvSpPr>
        <p:spPr>
          <a:xfrm>
            <a:off x="4741863" y="2357438"/>
            <a:ext cx="392113" cy="390525"/>
          </a:xfrm>
          <a:prstGeom prst="ellipse">
            <a:avLst/>
          </a:prstGeom>
          <a:solidFill>
            <a:schemeClr val="accent3">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165" fontAlgn="base"/>
            <a:endParaRPr lang="zh-CN" altLang="en-US" sz="1400" strike="noStrike" noProof="1">
              <a:solidFill>
                <a:prstClr val="white"/>
              </a:solidFill>
            </a:endParaRPr>
          </a:p>
        </p:txBody>
      </p:sp>
      <p:sp>
        <p:nvSpPr>
          <p:cNvPr id="50" name="椭圆 49"/>
          <p:cNvSpPr/>
          <p:nvPr/>
        </p:nvSpPr>
        <p:spPr>
          <a:xfrm>
            <a:off x="4030663" y="1125538"/>
            <a:ext cx="390525" cy="392113"/>
          </a:xfrm>
          <a:prstGeom prst="ellipse">
            <a:avLst/>
          </a:prstGeom>
          <a:solidFill>
            <a:schemeClr val="accent5">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165" fontAlgn="base"/>
            <a:endParaRPr lang="zh-CN" altLang="en-US" sz="1400" strike="noStrike" noProof="1">
              <a:solidFill>
                <a:prstClr val="white"/>
              </a:solidFill>
            </a:endParaRPr>
          </a:p>
        </p:txBody>
      </p:sp>
      <p:sp>
        <p:nvSpPr>
          <p:cNvPr id="16" name="椭圆 15"/>
          <p:cNvSpPr/>
          <p:nvPr/>
        </p:nvSpPr>
        <p:spPr>
          <a:xfrm>
            <a:off x="831850" y="3070225"/>
            <a:ext cx="392113" cy="392113"/>
          </a:xfrm>
          <a:prstGeom prst="ellipse">
            <a:avLst/>
          </a:prstGeom>
          <a:solidFill>
            <a:srgbClr val="7030A0"/>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165" fontAlgn="base"/>
            <a:endParaRPr lang="zh-CN" altLang="en-US" sz="1400" strike="noStrike" noProof="1">
              <a:solidFill>
                <a:prstClr val="white"/>
              </a:solidFill>
            </a:endParaRPr>
          </a:p>
        </p:txBody>
      </p:sp>
      <p:sp>
        <p:nvSpPr>
          <p:cNvPr id="17" name="椭圆 16"/>
          <p:cNvSpPr/>
          <p:nvPr/>
        </p:nvSpPr>
        <p:spPr>
          <a:xfrm>
            <a:off x="1393825" y="2012950"/>
            <a:ext cx="390525" cy="39052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165" fontAlgn="base"/>
            <a:endParaRPr lang="zh-CN" altLang="en-US" sz="1400" strike="noStrike" noProof="1">
              <a:solidFill>
                <a:prstClr val="white"/>
              </a:solidFill>
            </a:endParaRPr>
          </a:p>
        </p:txBody>
      </p:sp>
      <p:sp>
        <p:nvSpPr>
          <p:cNvPr id="18" name="椭圆 17"/>
          <p:cNvSpPr/>
          <p:nvPr/>
        </p:nvSpPr>
        <p:spPr>
          <a:xfrm>
            <a:off x="1498600" y="655638"/>
            <a:ext cx="392113" cy="392113"/>
          </a:xfrm>
          <a:prstGeom prst="ellipse">
            <a:avLst/>
          </a:prstGeom>
          <a:gradFill flip="none" rotWithShape="1">
            <a:gsLst>
              <a:gs pos="0">
                <a:srgbClr val="21AB82">
                  <a:shade val="30000"/>
                  <a:satMod val="115000"/>
                </a:srgbClr>
              </a:gs>
              <a:gs pos="50000">
                <a:srgbClr val="21AB82">
                  <a:shade val="67500"/>
                  <a:satMod val="115000"/>
                </a:srgbClr>
              </a:gs>
              <a:gs pos="100000">
                <a:srgbClr val="21AB82">
                  <a:shade val="100000"/>
                  <a:satMod val="115000"/>
                </a:srgbClr>
              </a:gs>
            </a:gsLst>
            <a:lin ang="162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165" fontAlgn="base"/>
            <a:endParaRPr lang="zh-CN" altLang="en-US" sz="1400" strike="noStrike" noProof="1">
              <a:solidFill>
                <a:prstClr val="white"/>
              </a:solidFill>
            </a:endParaRPr>
          </a:p>
        </p:txBody>
      </p:sp>
      <p:sp>
        <p:nvSpPr>
          <p:cNvPr id="19" name="椭圆 18"/>
          <p:cNvSpPr/>
          <p:nvPr/>
        </p:nvSpPr>
        <p:spPr>
          <a:xfrm>
            <a:off x="3228975" y="357188"/>
            <a:ext cx="392113" cy="392113"/>
          </a:xfrm>
          <a:prstGeom prst="ellipse">
            <a:avLst/>
          </a:prstGeom>
          <a:gradFill flip="none" rotWithShape="1">
            <a:gsLst>
              <a:gs pos="0">
                <a:srgbClr val="F14124">
                  <a:shade val="30000"/>
                  <a:satMod val="115000"/>
                </a:srgbClr>
              </a:gs>
              <a:gs pos="50000">
                <a:srgbClr val="F14124">
                  <a:shade val="67500"/>
                  <a:satMod val="115000"/>
                </a:srgbClr>
              </a:gs>
              <a:gs pos="100000">
                <a:srgbClr val="F14124">
                  <a:shade val="100000"/>
                  <a:satMod val="115000"/>
                </a:srgbClr>
              </a:gs>
            </a:gsLst>
            <a:lin ang="16200000" scaled="1"/>
            <a:tileRect/>
          </a:gra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165" fontAlgn="base"/>
            <a:endParaRPr lang="zh-CN" altLang="en-US" sz="1400" strike="noStrike" noProof="1">
              <a:solidFill>
                <a:prstClr val="white"/>
              </a:solidFill>
            </a:endParaRPr>
          </a:p>
        </p:txBody>
      </p:sp>
      <p:sp>
        <p:nvSpPr>
          <p:cNvPr id="20" name="椭圆 19"/>
          <p:cNvSpPr/>
          <p:nvPr/>
        </p:nvSpPr>
        <p:spPr>
          <a:xfrm>
            <a:off x="3937000" y="2959100"/>
            <a:ext cx="390525" cy="392113"/>
          </a:xfrm>
          <a:prstGeom prst="ellipse">
            <a:avLst/>
          </a:prstGeom>
          <a:solidFill>
            <a:schemeClr val="accent2">
              <a:lumMod val="50000"/>
            </a:schemeClr>
          </a:solidFill>
          <a:ln>
            <a:solidFill>
              <a:srgbClr val="1A92A2"/>
            </a:solidFill>
          </a:ln>
        </p:spPr>
        <p:style>
          <a:lnRef idx="3">
            <a:schemeClr val="lt1"/>
          </a:lnRef>
          <a:fillRef idx="1">
            <a:schemeClr val="accent5"/>
          </a:fillRef>
          <a:effectRef idx="1">
            <a:schemeClr val="accent5"/>
          </a:effectRef>
          <a:fontRef idx="minor">
            <a:schemeClr val="lt1"/>
          </a:fontRef>
        </p:style>
        <p:txBody>
          <a:bodyPr lIns="68571" tIns="34289" rIns="68571" bIns="34289" rtlCol="0" anchor="ctr"/>
          <a:lstStyle/>
          <a:p>
            <a:pPr algn="ctr" defTabSz="685165" fontAlgn="base"/>
            <a:endParaRPr lang="zh-CN" altLang="en-US" sz="1400" strike="noStrike" noProof="1">
              <a:solidFill>
                <a:prstClr val="white"/>
              </a:solidFill>
            </a:endParaRPr>
          </a:p>
        </p:txBody>
      </p:sp>
      <p:sp>
        <p:nvSpPr>
          <p:cNvPr id="25" name="文本框 5"/>
          <p:cNvSpPr txBox="1"/>
          <p:nvPr/>
        </p:nvSpPr>
        <p:spPr>
          <a:xfrm>
            <a:off x="7283450" y="3030538"/>
            <a:ext cx="1176338" cy="1328738"/>
          </a:xfrm>
          <a:prstGeom prst="rect">
            <a:avLst/>
          </a:prstGeom>
          <a:noFill/>
        </p:spPr>
        <p:txBody>
          <a:bodyPr wrap="none" lIns="68571" tIns="34289" rIns="68571" bIns="34289" rtlCol="0">
            <a:spAutoFit/>
          </a:bodyPr>
          <a:lstStyle/>
          <a:p>
            <a:pPr algn="ctr" defTabSz="685165"/>
            <a:r>
              <a:rPr lang="zh-CN" altLang="en-US" sz="4100" b="1" noProof="1" dirty="0">
                <a:solidFill>
                  <a:srgbClr val="152F4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概念</a:t>
            </a:r>
            <a:endParaRPr lang="en-US" altLang="zh-CN" sz="4100" b="1" noProof="1" dirty="0">
              <a:solidFill>
                <a:srgbClr val="152F4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defTabSz="685165"/>
            <a:r>
              <a:rPr lang="zh-CN" altLang="en-US" sz="4100" b="1" noProof="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教学</a:t>
            </a:r>
            <a:endParaRPr lang="zh-CN" altLang="en-US" sz="4100" b="1" noProof="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8387" name="文本框 27"/>
          <p:cNvSpPr txBox="1"/>
          <p:nvPr/>
        </p:nvSpPr>
        <p:spPr>
          <a:xfrm>
            <a:off x="7340600" y="2640013"/>
            <a:ext cx="1062038" cy="346075"/>
          </a:xfrm>
          <a:prstGeom prst="rect">
            <a:avLst/>
          </a:prstGeom>
          <a:noFill/>
          <a:ln w="9525">
            <a:noFill/>
          </a:ln>
        </p:spPr>
        <p:txBody>
          <a:bodyPr wrap="none" lIns="68571" tIns="34289" rIns="68571" bIns="34289" anchor="t">
            <a:spAutoFit/>
          </a:bodyPr>
          <a:p>
            <a:pPr algn="ctr" defTabSz="685800"/>
            <a:r>
              <a:rPr lang="zh-CN" altLang="en-US" b="1" dirty="0">
                <a:solidFill>
                  <a:srgbClr val="152F47"/>
                </a:solidFill>
                <a:latin typeface="微软雅黑" panose="020B0503020204020204" pitchFamily="34" charset="-122"/>
                <a:ea typeface="微软雅黑" panose="020B0503020204020204" pitchFamily="34" charset="-122"/>
              </a:rPr>
              <a:t>第四部分</a:t>
            </a:r>
            <a:endParaRPr lang="en-US" altLang="zh-CN" b="1" dirty="0">
              <a:solidFill>
                <a:srgbClr val="152F47"/>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209550" y="3462338"/>
            <a:ext cx="1430338" cy="344488"/>
          </a:xfrm>
          <a:prstGeom prst="rect">
            <a:avLst/>
          </a:prstGeom>
          <a:noFill/>
        </p:spPr>
        <p:txBody>
          <a:bodyPr wrap="square" lIns="68571" tIns="34289" rIns="68571" bIns="34289" rtlCol="0">
            <a:spAutoFit/>
          </a:bodyPr>
          <a:lstStyle/>
          <a:p>
            <a:pPr defTabSz="685165"/>
            <a:r>
              <a:rPr lang="zh-CN" altLang="en-US" b="1" noProof="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重要概念</a:t>
            </a:r>
            <a:endParaRPr lang="zh-CN" altLang="en-US" b="1" noProof="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1" name="TextBox 30"/>
          <p:cNvSpPr txBox="1"/>
          <p:nvPr/>
        </p:nvSpPr>
        <p:spPr>
          <a:xfrm>
            <a:off x="385763" y="679450"/>
            <a:ext cx="1285875" cy="344488"/>
          </a:xfrm>
          <a:prstGeom prst="rect">
            <a:avLst/>
          </a:prstGeom>
          <a:noFill/>
        </p:spPr>
        <p:txBody>
          <a:bodyPr wrap="square" lIns="68571" tIns="34289" rIns="68571" bIns="34289" rtlCol="0">
            <a:spAutoFit/>
          </a:bodyPr>
          <a:lstStyle/>
          <a:p>
            <a:pPr defTabSz="685165"/>
            <a:r>
              <a:rPr lang="zh-CN" altLang="en-US" b="1" noProof="1" dirty="0">
                <a:solidFill>
                  <a:srgbClr val="21AB8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重要概念</a:t>
            </a:r>
            <a:endParaRPr lang="zh-CN" altLang="en-US" b="1" noProof="1" dirty="0">
              <a:solidFill>
                <a:srgbClr val="21AB8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TextBox 31"/>
          <p:cNvSpPr txBox="1"/>
          <p:nvPr/>
        </p:nvSpPr>
        <p:spPr>
          <a:xfrm>
            <a:off x="350838" y="2068513"/>
            <a:ext cx="1355725" cy="342900"/>
          </a:xfrm>
          <a:prstGeom prst="rect">
            <a:avLst/>
          </a:prstGeom>
          <a:noFill/>
        </p:spPr>
        <p:txBody>
          <a:bodyPr wrap="square" lIns="68571" tIns="34289" rIns="68571" bIns="34289" rtlCol="0">
            <a:spAutoFit/>
          </a:bodyPr>
          <a:lstStyle/>
          <a:p>
            <a:pPr defTabSz="685165"/>
            <a:r>
              <a:rPr lang="zh-CN" altLang="en-US" b="1"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重要概念</a:t>
            </a:r>
            <a:endParaRPr lang="zh-CN" altLang="en-US" b="1"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3" name="TextBox 32"/>
          <p:cNvSpPr txBox="1"/>
          <p:nvPr/>
        </p:nvSpPr>
        <p:spPr>
          <a:xfrm>
            <a:off x="4429125" y="3028950"/>
            <a:ext cx="1438275" cy="344488"/>
          </a:xfrm>
          <a:prstGeom prst="rect">
            <a:avLst/>
          </a:prstGeom>
          <a:noFill/>
        </p:spPr>
        <p:txBody>
          <a:bodyPr wrap="square" lIns="68571" tIns="34289" rIns="68571" bIns="34289" rtlCol="0">
            <a:spAutoFit/>
          </a:bodyPr>
          <a:lstStyle/>
          <a:p>
            <a:pPr defTabSz="685165"/>
            <a:r>
              <a:rPr lang="zh-CN" altLang="en-US" b="1" noProof="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重要概念</a:t>
            </a:r>
            <a:endParaRPr lang="zh-CN" altLang="en-US" b="1" noProof="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4" name="TextBox 33"/>
          <p:cNvSpPr txBox="1"/>
          <p:nvPr/>
        </p:nvSpPr>
        <p:spPr>
          <a:xfrm>
            <a:off x="5114925" y="2363788"/>
            <a:ext cx="1069975" cy="344488"/>
          </a:xfrm>
          <a:prstGeom prst="rect">
            <a:avLst/>
          </a:prstGeom>
          <a:noFill/>
        </p:spPr>
        <p:txBody>
          <a:bodyPr wrap="square" lIns="68571" tIns="34289" rIns="68571" bIns="34289" rtlCol="0">
            <a:spAutoFit/>
          </a:bodyPr>
          <a:lstStyle/>
          <a:p>
            <a:pPr defTabSz="685165"/>
            <a:r>
              <a:rPr lang="zh-CN" altLang="en-US" b="1" noProof="1" dirty="0">
                <a:solidFill>
                  <a:srgbClr val="A7EA52">
                    <a:lumMod val="75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重要概念</a:t>
            </a:r>
            <a:endParaRPr lang="zh-CN" altLang="en-US" b="1" noProof="1" dirty="0">
              <a:solidFill>
                <a:srgbClr val="A7EA52">
                  <a:lumMod val="75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TextBox 34"/>
          <p:cNvSpPr txBox="1"/>
          <p:nvPr/>
        </p:nvSpPr>
        <p:spPr>
          <a:xfrm>
            <a:off x="4552950" y="1162050"/>
            <a:ext cx="1917700" cy="344488"/>
          </a:xfrm>
          <a:prstGeom prst="rect">
            <a:avLst/>
          </a:prstGeom>
          <a:noFill/>
        </p:spPr>
        <p:txBody>
          <a:bodyPr wrap="square" lIns="68571" tIns="34289" rIns="68571" bIns="34289" rtlCol="0">
            <a:spAutoFit/>
          </a:bodyPr>
          <a:lstStyle/>
          <a:p>
            <a:pPr defTabSz="685165"/>
            <a:r>
              <a:rPr lang="zh-CN" altLang="en-US" b="1" noProof="1" dirty="0">
                <a:solidFill>
                  <a:srgbClr val="FF8021">
                    <a:lumMod val="75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重要概念</a:t>
            </a:r>
            <a:endParaRPr lang="zh-CN" altLang="en-US" b="1" noProof="1" dirty="0">
              <a:solidFill>
                <a:srgbClr val="FF8021">
                  <a:lumMod val="75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6" name="TextBox 35"/>
          <p:cNvSpPr txBox="1"/>
          <p:nvPr/>
        </p:nvSpPr>
        <p:spPr>
          <a:xfrm>
            <a:off x="3724275" y="409575"/>
            <a:ext cx="1690688" cy="344488"/>
          </a:xfrm>
          <a:prstGeom prst="rect">
            <a:avLst/>
          </a:prstGeom>
          <a:noFill/>
        </p:spPr>
        <p:txBody>
          <a:bodyPr wrap="square" lIns="68571" tIns="34289" rIns="68571" bIns="34289" rtlCol="0">
            <a:spAutoFit/>
          </a:bodyPr>
          <a:lstStyle/>
          <a:p>
            <a:pPr defTabSz="685165"/>
            <a:r>
              <a:rPr lang="zh-CN" altLang="en-US" b="1" noProof="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重要概念</a:t>
            </a:r>
            <a:endParaRPr lang="zh-CN" altLang="en-US" b="1" noProof="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8" name="椭圆 27"/>
          <p:cNvSpPr/>
          <p:nvPr/>
        </p:nvSpPr>
        <p:spPr>
          <a:xfrm>
            <a:off x="7107238" y="950913"/>
            <a:ext cx="1528763" cy="1528763"/>
          </a:xfrm>
          <a:prstGeom prst="ellips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165" fontAlgn="base"/>
            <a:endParaRPr lang="zh-CN" altLang="en-US" sz="1400" strike="noStrike" noProof="1">
              <a:solidFill>
                <a:prstClr val="white"/>
              </a:solidFill>
            </a:endParaRPr>
          </a:p>
        </p:txBody>
      </p:sp>
      <p:grpSp>
        <p:nvGrpSpPr>
          <p:cNvPr id="38" name="Group 290"/>
          <p:cNvGrpSpPr/>
          <p:nvPr/>
        </p:nvGrpSpPr>
        <p:grpSpPr>
          <a:xfrm>
            <a:off x="7480501" y="1346762"/>
            <a:ext cx="819125" cy="721188"/>
            <a:chOff x="8526463" y="1254125"/>
            <a:chExt cx="292100" cy="257176"/>
          </a:xfrm>
          <a:solidFill>
            <a:srgbClr val="FFFFFF"/>
          </a:solidFill>
        </p:grpSpPr>
        <p:sp>
          <p:nvSpPr>
            <p:cNvPr id="39" name="Freeform 5"/>
            <p:cNvSpPr/>
            <p:nvPr/>
          </p:nvSpPr>
          <p:spPr bwMode="auto">
            <a:xfrm>
              <a:off x="8526463" y="1254125"/>
              <a:ext cx="292100" cy="220663"/>
            </a:xfrm>
            <a:custGeom>
              <a:avLst/>
              <a:gdLst/>
              <a:ahLst/>
              <a:cxnLst>
                <a:cxn ang="0">
                  <a:pos x="102" y="33"/>
                </a:cxn>
                <a:cxn ang="0">
                  <a:pos x="102" y="33"/>
                </a:cxn>
                <a:cxn ang="0">
                  <a:pos x="69" y="0"/>
                </a:cxn>
                <a:cxn ang="0">
                  <a:pos x="41" y="17"/>
                </a:cxn>
                <a:cxn ang="0">
                  <a:pos x="33" y="15"/>
                </a:cxn>
                <a:cxn ang="0">
                  <a:pos x="15" y="33"/>
                </a:cxn>
                <a:cxn ang="0">
                  <a:pos x="15" y="33"/>
                </a:cxn>
                <a:cxn ang="0">
                  <a:pos x="0" y="58"/>
                </a:cxn>
                <a:cxn ang="0">
                  <a:pos x="29" y="87"/>
                </a:cxn>
                <a:cxn ang="0">
                  <a:pos x="36" y="87"/>
                </a:cxn>
                <a:cxn ang="0">
                  <a:pos x="36" y="80"/>
                </a:cxn>
                <a:cxn ang="0">
                  <a:pos x="29" y="80"/>
                </a:cxn>
                <a:cxn ang="0">
                  <a:pos x="7" y="58"/>
                </a:cxn>
                <a:cxn ang="0">
                  <a:pos x="18" y="40"/>
                </a:cxn>
                <a:cxn ang="0">
                  <a:pos x="22" y="38"/>
                </a:cxn>
                <a:cxn ang="0">
                  <a:pos x="22" y="33"/>
                </a:cxn>
                <a:cxn ang="0">
                  <a:pos x="22" y="33"/>
                </a:cxn>
                <a:cxn ang="0">
                  <a:pos x="33" y="22"/>
                </a:cxn>
                <a:cxn ang="0">
                  <a:pos x="37" y="23"/>
                </a:cxn>
                <a:cxn ang="0">
                  <a:pos x="44" y="26"/>
                </a:cxn>
                <a:cxn ang="0">
                  <a:pos x="47" y="20"/>
                </a:cxn>
                <a:cxn ang="0">
                  <a:pos x="69" y="8"/>
                </a:cxn>
                <a:cxn ang="0">
                  <a:pos x="94" y="33"/>
                </a:cxn>
                <a:cxn ang="0">
                  <a:pos x="94" y="33"/>
                </a:cxn>
                <a:cxn ang="0">
                  <a:pos x="94" y="38"/>
                </a:cxn>
                <a:cxn ang="0">
                  <a:pos x="98" y="40"/>
                </a:cxn>
                <a:cxn ang="0">
                  <a:pos x="109" y="58"/>
                </a:cxn>
                <a:cxn ang="0">
                  <a:pos x="87" y="80"/>
                </a:cxn>
                <a:cxn ang="0">
                  <a:pos x="80" y="80"/>
                </a:cxn>
                <a:cxn ang="0">
                  <a:pos x="80" y="87"/>
                </a:cxn>
                <a:cxn ang="0">
                  <a:pos x="87" y="87"/>
                </a:cxn>
                <a:cxn ang="0">
                  <a:pos x="116" y="58"/>
                </a:cxn>
                <a:cxn ang="0">
                  <a:pos x="102" y="33"/>
                </a:cxn>
              </a:cxnLst>
              <a:rect l="0" t="0" r="r" b="b"/>
              <a:pathLst>
                <a:path w="116" h="87">
                  <a:moveTo>
                    <a:pt x="102" y="33"/>
                  </a:moveTo>
                  <a:cubicBezTo>
                    <a:pt x="102" y="33"/>
                    <a:pt x="102" y="33"/>
                    <a:pt x="102" y="33"/>
                  </a:cubicBezTo>
                  <a:cubicBezTo>
                    <a:pt x="102" y="15"/>
                    <a:pt x="87" y="0"/>
                    <a:pt x="69" y="0"/>
                  </a:cubicBezTo>
                  <a:cubicBezTo>
                    <a:pt x="57" y="0"/>
                    <a:pt x="46" y="7"/>
                    <a:pt x="41" y="17"/>
                  </a:cubicBezTo>
                  <a:cubicBezTo>
                    <a:pt x="38" y="16"/>
                    <a:pt x="36" y="15"/>
                    <a:pt x="33" y="15"/>
                  </a:cubicBezTo>
                  <a:cubicBezTo>
                    <a:pt x="23" y="15"/>
                    <a:pt x="15" y="23"/>
                    <a:pt x="15" y="33"/>
                  </a:cubicBezTo>
                  <a:cubicBezTo>
                    <a:pt x="15" y="33"/>
                    <a:pt x="15" y="33"/>
                    <a:pt x="15" y="33"/>
                  </a:cubicBezTo>
                  <a:cubicBezTo>
                    <a:pt x="6" y="38"/>
                    <a:pt x="0" y="48"/>
                    <a:pt x="0" y="58"/>
                  </a:cubicBezTo>
                  <a:cubicBezTo>
                    <a:pt x="0" y="74"/>
                    <a:pt x="13" y="87"/>
                    <a:pt x="29" y="87"/>
                  </a:cubicBezTo>
                  <a:cubicBezTo>
                    <a:pt x="36" y="87"/>
                    <a:pt x="36" y="87"/>
                    <a:pt x="36" y="87"/>
                  </a:cubicBezTo>
                  <a:cubicBezTo>
                    <a:pt x="36" y="80"/>
                    <a:pt x="36" y="80"/>
                    <a:pt x="36" y="80"/>
                  </a:cubicBezTo>
                  <a:cubicBezTo>
                    <a:pt x="29" y="80"/>
                    <a:pt x="29" y="80"/>
                    <a:pt x="29" y="80"/>
                  </a:cubicBezTo>
                  <a:cubicBezTo>
                    <a:pt x="17" y="80"/>
                    <a:pt x="7" y="70"/>
                    <a:pt x="7" y="58"/>
                  </a:cubicBezTo>
                  <a:cubicBezTo>
                    <a:pt x="7" y="51"/>
                    <a:pt x="11" y="44"/>
                    <a:pt x="18" y="40"/>
                  </a:cubicBezTo>
                  <a:cubicBezTo>
                    <a:pt x="22" y="38"/>
                    <a:pt x="22" y="38"/>
                    <a:pt x="22" y="38"/>
                  </a:cubicBezTo>
                  <a:cubicBezTo>
                    <a:pt x="22" y="33"/>
                    <a:pt x="22" y="33"/>
                    <a:pt x="22" y="33"/>
                  </a:cubicBezTo>
                  <a:cubicBezTo>
                    <a:pt x="22" y="33"/>
                    <a:pt x="22" y="33"/>
                    <a:pt x="22" y="33"/>
                  </a:cubicBezTo>
                  <a:cubicBezTo>
                    <a:pt x="22" y="27"/>
                    <a:pt x="27" y="22"/>
                    <a:pt x="33" y="22"/>
                  </a:cubicBezTo>
                  <a:cubicBezTo>
                    <a:pt x="34" y="22"/>
                    <a:pt x="36" y="23"/>
                    <a:pt x="37" y="23"/>
                  </a:cubicBezTo>
                  <a:cubicBezTo>
                    <a:pt x="44" y="26"/>
                    <a:pt x="44" y="26"/>
                    <a:pt x="44" y="26"/>
                  </a:cubicBezTo>
                  <a:cubicBezTo>
                    <a:pt x="47" y="20"/>
                    <a:pt x="47" y="20"/>
                    <a:pt x="47" y="20"/>
                  </a:cubicBezTo>
                  <a:cubicBezTo>
                    <a:pt x="52" y="12"/>
                    <a:pt x="60" y="8"/>
                    <a:pt x="69" y="8"/>
                  </a:cubicBezTo>
                  <a:cubicBezTo>
                    <a:pt x="83" y="8"/>
                    <a:pt x="94" y="19"/>
                    <a:pt x="94" y="33"/>
                  </a:cubicBezTo>
                  <a:cubicBezTo>
                    <a:pt x="94" y="33"/>
                    <a:pt x="94" y="33"/>
                    <a:pt x="94" y="33"/>
                  </a:cubicBezTo>
                  <a:cubicBezTo>
                    <a:pt x="94" y="38"/>
                    <a:pt x="94" y="38"/>
                    <a:pt x="94" y="38"/>
                  </a:cubicBezTo>
                  <a:cubicBezTo>
                    <a:pt x="98" y="40"/>
                    <a:pt x="98" y="40"/>
                    <a:pt x="98" y="40"/>
                  </a:cubicBezTo>
                  <a:cubicBezTo>
                    <a:pt x="105" y="44"/>
                    <a:pt x="109" y="51"/>
                    <a:pt x="109" y="58"/>
                  </a:cubicBezTo>
                  <a:cubicBezTo>
                    <a:pt x="109" y="70"/>
                    <a:pt x="99" y="80"/>
                    <a:pt x="87" y="80"/>
                  </a:cubicBezTo>
                  <a:cubicBezTo>
                    <a:pt x="80" y="80"/>
                    <a:pt x="80" y="80"/>
                    <a:pt x="80" y="80"/>
                  </a:cubicBezTo>
                  <a:cubicBezTo>
                    <a:pt x="80" y="87"/>
                    <a:pt x="80" y="87"/>
                    <a:pt x="80" y="87"/>
                  </a:cubicBezTo>
                  <a:cubicBezTo>
                    <a:pt x="87" y="87"/>
                    <a:pt x="87" y="87"/>
                    <a:pt x="87" y="87"/>
                  </a:cubicBezTo>
                  <a:cubicBezTo>
                    <a:pt x="103" y="87"/>
                    <a:pt x="116" y="74"/>
                    <a:pt x="116" y="58"/>
                  </a:cubicBezTo>
                  <a:cubicBezTo>
                    <a:pt x="116" y="48"/>
                    <a:pt x="110" y="38"/>
                    <a:pt x="102" y="33"/>
                  </a:cubicBezTo>
                  <a:close/>
                </a:path>
              </a:pathLst>
            </a:custGeom>
            <a:grpFill/>
            <a:ln w="9525">
              <a:noFill/>
              <a:round/>
            </a:ln>
          </p:spPr>
          <p:txBody>
            <a:bodyPr/>
            <a:lstStyle/>
            <a:p>
              <a:pPr defTabSz="685165" fontAlgn="base">
                <a:defRPr/>
              </a:pPr>
              <a:endParaRPr lang="en-US" sz="1400" strike="noStrike" noProof="1">
                <a:solidFill>
                  <a:prstClr val="black"/>
                </a:solidFill>
              </a:endParaRPr>
            </a:p>
          </p:txBody>
        </p:sp>
        <p:sp>
          <p:nvSpPr>
            <p:cNvPr id="40" name="Freeform 6"/>
            <p:cNvSpPr/>
            <p:nvPr/>
          </p:nvSpPr>
          <p:spPr bwMode="auto">
            <a:xfrm>
              <a:off x="8616951" y="1347788"/>
              <a:ext cx="111125" cy="163513"/>
            </a:xfrm>
            <a:custGeom>
              <a:avLst/>
              <a:gdLst/>
              <a:ahLst/>
              <a:cxnLst>
                <a:cxn ang="0">
                  <a:pos x="35" y="0"/>
                </a:cxn>
                <a:cxn ang="0">
                  <a:pos x="0" y="46"/>
                </a:cxn>
                <a:cxn ang="0">
                  <a:pos x="24" y="46"/>
                </a:cxn>
                <a:cxn ang="0">
                  <a:pos x="24" y="103"/>
                </a:cxn>
                <a:cxn ang="0">
                  <a:pos x="46" y="103"/>
                </a:cxn>
                <a:cxn ang="0">
                  <a:pos x="46" y="46"/>
                </a:cxn>
                <a:cxn ang="0">
                  <a:pos x="70" y="46"/>
                </a:cxn>
                <a:cxn ang="0">
                  <a:pos x="35" y="0"/>
                </a:cxn>
              </a:cxnLst>
              <a:rect l="0" t="0" r="r" b="b"/>
              <a:pathLst>
                <a:path w="70" h="103">
                  <a:moveTo>
                    <a:pt x="35" y="0"/>
                  </a:moveTo>
                  <a:lnTo>
                    <a:pt x="0" y="46"/>
                  </a:lnTo>
                  <a:lnTo>
                    <a:pt x="24" y="46"/>
                  </a:lnTo>
                  <a:lnTo>
                    <a:pt x="24" y="103"/>
                  </a:lnTo>
                  <a:lnTo>
                    <a:pt x="46" y="103"/>
                  </a:lnTo>
                  <a:lnTo>
                    <a:pt x="46" y="46"/>
                  </a:lnTo>
                  <a:lnTo>
                    <a:pt x="70" y="46"/>
                  </a:lnTo>
                  <a:lnTo>
                    <a:pt x="35" y="0"/>
                  </a:lnTo>
                  <a:close/>
                </a:path>
              </a:pathLst>
            </a:custGeom>
            <a:grpFill/>
            <a:ln w="9525">
              <a:noFill/>
              <a:round/>
            </a:ln>
          </p:spPr>
          <p:txBody>
            <a:bodyPr/>
            <a:lstStyle/>
            <a:p>
              <a:pPr defTabSz="685165" fontAlgn="base">
                <a:defRPr/>
              </a:pPr>
              <a:endParaRPr lang="en-US" sz="1400" strike="noStrike" noProof="1">
                <a:solidFill>
                  <a:prstClr val="black"/>
                </a:solidFill>
              </a:endParaRPr>
            </a:p>
          </p:txBody>
        </p:sp>
      </p:grpSp>
      <p:sp>
        <p:nvSpPr>
          <p:cNvPr id="41" name="Freeform 22"/>
          <p:cNvSpPr/>
          <p:nvPr/>
        </p:nvSpPr>
        <p:spPr bwMode="auto">
          <a:xfrm>
            <a:off x="2195513" y="190500"/>
            <a:ext cx="555625" cy="1281113"/>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42" name="Freeform 22"/>
          <p:cNvSpPr/>
          <p:nvPr/>
        </p:nvSpPr>
        <p:spPr bwMode="auto">
          <a:xfrm>
            <a:off x="2139950" y="190500"/>
            <a:ext cx="555625" cy="1281113"/>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43" name="Freeform 22"/>
          <p:cNvSpPr/>
          <p:nvPr/>
        </p:nvSpPr>
        <p:spPr bwMode="auto">
          <a:xfrm rot="15248383">
            <a:off x="3916363" y="1674813"/>
            <a:ext cx="327025" cy="1260475"/>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square" lIns="68571" tIns="34289" rIns="68571" bIns="34289" numCol="1" anchor="t" anchorCtr="0" compatLnSpc="1"/>
          <a:lstStyle/>
          <a:p>
            <a:pPr defTabSz="685165" fontAlgn="base"/>
            <a:endParaRPr lang="zh-CN" altLang="en-US" sz="1400" strike="noStrike" noProof="1">
              <a:solidFill>
                <a:prstClr val="white"/>
              </a:solidFill>
            </a:endParaRPr>
          </a:p>
        </p:txBody>
      </p:sp>
      <p:sp>
        <p:nvSpPr>
          <p:cNvPr id="44" name="文本框 5"/>
          <p:cNvSpPr txBox="1"/>
          <p:nvPr/>
        </p:nvSpPr>
        <p:spPr>
          <a:xfrm>
            <a:off x="1890713" y="4217988"/>
            <a:ext cx="1833563" cy="498475"/>
          </a:xfrm>
          <a:prstGeom prst="rect">
            <a:avLst/>
          </a:prstGeom>
        </p:spPr>
        <p:style>
          <a:lnRef idx="1">
            <a:schemeClr val="accent3"/>
          </a:lnRef>
          <a:fillRef idx="3">
            <a:schemeClr val="accent3"/>
          </a:fillRef>
          <a:effectRef idx="2">
            <a:schemeClr val="accent3"/>
          </a:effectRef>
          <a:fontRef idx="minor">
            <a:schemeClr val="lt1"/>
          </a:fontRef>
        </p:style>
        <p:txBody>
          <a:bodyPr wrap="square" lIns="68571" tIns="34289" rIns="68571" bIns="34289" rtlCol="0">
            <a:spAutoFit/>
          </a:bodyPr>
          <a:lstStyle/>
          <a:p>
            <a:pPr algn="ctr" defTabSz="685165" fontAlgn="base"/>
            <a:r>
              <a:rPr lang="zh-CN" altLang="en-US" sz="2800" b="1" strike="noStrike" noProof="1" dirty="0">
                <a:solidFill>
                  <a:schemeClr val="accent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大概念</a:t>
            </a:r>
            <a:endParaRPr lang="zh-CN" altLang="en-US" sz="2800" b="1" strike="noStrike" noProof="1" dirty="0">
              <a:solidFill>
                <a:schemeClr val="accent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TextBox 1"/>
          <p:cNvSpPr txBox="1"/>
          <p:nvPr/>
        </p:nvSpPr>
        <p:spPr>
          <a:xfrm>
            <a:off x="977900" y="88900"/>
            <a:ext cx="1217613" cy="368300"/>
          </a:xfrm>
          <a:prstGeom prst="rect">
            <a:avLst/>
          </a:prstGeom>
          <a:noFill/>
        </p:spPr>
        <p:txBody>
          <a:bodyPr wrap="square" rtlCol="0">
            <a:spAutoFit/>
          </a:bodyPr>
          <a:lstStyle/>
          <a:p>
            <a:r>
              <a:rPr lang="zh-CN" altLang="en-US" b="1" noProof="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重要概念</a:t>
            </a:r>
            <a:endParaRPr lang="zh-CN" altLang="en-US" b="1" noProof="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5" name="TextBox 44"/>
          <p:cNvSpPr txBox="1"/>
          <p:nvPr/>
        </p:nvSpPr>
        <p:spPr>
          <a:xfrm>
            <a:off x="4746625" y="1792288"/>
            <a:ext cx="1724025" cy="344488"/>
          </a:xfrm>
          <a:prstGeom prst="rect">
            <a:avLst/>
          </a:prstGeom>
          <a:noFill/>
        </p:spPr>
        <p:txBody>
          <a:bodyPr wrap="square" lIns="68571" tIns="34289" rIns="68571" bIns="34289" rtlCol="0">
            <a:spAutoFit/>
          </a:bodyPr>
          <a:lstStyle/>
          <a:p>
            <a:pPr defTabSz="685165"/>
            <a:r>
              <a:rPr lang="zh-CN" altLang="en-US" b="1" noProof="1" dirty="0">
                <a:solidFill>
                  <a:srgbClr val="FF8021">
                    <a:lumMod val="75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重要概念</a:t>
            </a:r>
            <a:endParaRPr lang="zh-CN" altLang="en-US" b="1" noProof="1" dirty="0">
              <a:solidFill>
                <a:srgbClr val="FF8021">
                  <a:lumMod val="75000"/>
                </a:srgb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6" name="TextBox 45"/>
          <p:cNvSpPr txBox="1"/>
          <p:nvPr/>
        </p:nvSpPr>
        <p:spPr>
          <a:xfrm>
            <a:off x="831850" y="1671638"/>
            <a:ext cx="1376363" cy="344488"/>
          </a:xfrm>
          <a:prstGeom prst="rect">
            <a:avLst/>
          </a:prstGeom>
          <a:noFill/>
        </p:spPr>
        <p:txBody>
          <a:bodyPr wrap="square" lIns="68571" tIns="34289" rIns="68571" bIns="34289" rtlCol="0">
            <a:spAutoFit/>
          </a:bodyPr>
          <a:lstStyle/>
          <a:p>
            <a:pPr defTabSz="685165"/>
            <a:r>
              <a:rPr lang="zh-CN" altLang="en-US" b="1" noProof="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重要概念</a:t>
            </a:r>
            <a:endParaRPr lang="zh-CN" altLang="en-US" b="1" noProof="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2" fill="hold" grpId="0" nodeType="withEffect">
                                  <p:stCondLst>
                                    <p:cond delay="80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par>
                                <p:cTn id="32" presetID="53" presetClass="entr" presetSubtype="16" fill="hold" grpId="0" nodeType="withEffect">
                                  <p:stCondLst>
                                    <p:cond delay="150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fltVal val="0.000000"/>
                                          </p:val>
                                        </p:tav>
                                        <p:tav tm="100000">
                                          <p:val>
                                            <p:strVal val="#ppt_w"/>
                                          </p:val>
                                        </p:tav>
                                      </p:tavLst>
                                    </p:anim>
                                    <p:anim calcmode="lin" valueType="num">
                                      <p:cBhvr>
                                        <p:cTn id="35" dur="500" fill="hold"/>
                                        <p:tgtEl>
                                          <p:spTgt spid="49"/>
                                        </p:tgtEl>
                                        <p:attrNameLst>
                                          <p:attrName>ppt_h</p:attrName>
                                        </p:attrNameLst>
                                      </p:cBhvr>
                                      <p:tavLst>
                                        <p:tav tm="0">
                                          <p:val>
                                            <p:fltVal val="0.000000"/>
                                          </p:val>
                                        </p:tav>
                                        <p:tav tm="100000">
                                          <p:val>
                                            <p:strVal val="#ppt_h"/>
                                          </p:val>
                                        </p:tav>
                                      </p:tavLst>
                                    </p:anim>
                                    <p:animEffect transition="in" filter="fade">
                                      <p:cBhvr>
                                        <p:cTn id="36" dur="500"/>
                                        <p:tgtEl>
                                          <p:spTgt spid="49"/>
                                        </p:tgtEl>
                                      </p:cBhvr>
                                    </p:animEffect>
                                  </p:childTnLst>
                                </p:cTn>
                              </p:par>
                              <p:par>
                                <p:cTn id="37" presetID="53" presetClass="entr" presetSubtype="16" fill="hold" grpId="0" nodeType="withEffect">
                                  <p:stCondLst>
                                    <p:cond delay="1900"/>
                                  </p:stCondLst>
                                  <p:childTnLst>
                                    <p:set>
                                      <p:cBhvr>
                                        <p:cTn id="38" dur="1" fill="hold">
                                          <p:stCondLst>
                                            <p:cond delay="0"/>
                                          </p:stCondLst>
                                        </p:cTn>
                                        <p:tgtEl>
                                          <p:spTgt spid="50"/>
                                        </p:tgtEl>
                                        <p:attrNameLst>
                                          <p:attrName>style.visibility</p:attrName>
                                        </p:attrNameLst>
                                      </p:cBhvr>
                                      <p:to>
                                        <p:strVal val="visible"/>
                                      </p:to>
                                    </p:set>
                                    <p:anim calcmode="lin" valueType="num">
                                      <p:cBhvr>
                                        <p:cTn id="39" dur="500" fill="hold"/>
                                        <p:tgtEl>
                                          <p:spTgt spid="50"/>
                                        </p:tgtEl>
                                        <p:attrNameLst>
                                          <p:attrName>ppt_w</p:attrName>
                                        </p:attrNameLst>
                                      </p:cBhvr>
                                      <p:tavLst>
                                        <p:tav tm="0">
                                          <p:val>
                                            <p:fltVal val="0.000000"/>
                                          </p:val>
                                        </p:tav>
                                        <p:tav tm="100000">
                                          <p:val>
                                            <p:strVal val="#ppt_w"/>
                                          </p:val>
                                        </p:tav>
                                      </p:tavLst>
                                    </p:anim>
                                    <p:anim calcmode="lin" valueType="num">
                                      <p:cBhvr>
                                        <p:cTn id="40" dur="500" fill="hold"/>
                                        <p:tgtEl>
                                          <p:spTgt spid="50"/>
                                        </p:tgtEl>
                                        <p:attrNameLst>
                                          <p:attrName>ppt_h</p:attrName>
                                        </p:attrNameLst>
                                      </p:cBhvr>
                                      <p:tavLst>
                                        <p:tav tm="0">
                                          <p:val>
                                            <p:fltVal val="0.000000"/>
                                          </p:val>
                                        </p:tav>
                                        <p:tav tm="100000">
                                          <p:val>
                                            <p:strVal val="#ppt_h"/>
                                          </p:val>
                                        </p:tav>
                                      </p:tavLst>
                                    </p:anim>
                                    <p:animEffect transition="in" filter="fade">
                                      <p:cBhvr>
                                        <p:cTn id="41" dur="500"/>
                                        <p:tgtEl>
                                          <p:spTgt spid="50"/>
                                        </p:tgtEl>
                                      </p:cBhvr>
                                    </p:animEffect>
                                  </p:childTnLst>
                                </p:cTn>
                              </p:par>
                              <p:par>
                                <p:cTn id="42" presetID="53" presetClass="entr" presetSubtype="16" fill="hold" grpId="0" nodeType="withEffect">
                                  <p:stCondLst>
                                    <p:cond delay="100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000000"/>
                                          </p:val>
                                        </p:tav>
                                        <p:tav tm="100000">
                                          <p:val>
                                            <p:strVal val="#ppt_w"/>
                                          </p:val>
                                        </p:tav>
                                      </p:tavLst>
                                    </p:anim>
                                    <p:anim calcmode="lin" valueType="num">
                                      <p:cBhvr>
                                        <p:cTn id="45" dur="500" fill="hold"/>
                                        <p:tgtEl>
                                          <p:spTgt spid="16"/>
                                        </p:tgtEl>
                                        <p:attrNameLst>
                                          <p:attrName>ppt_h</p:attrName>
                                        </p:attrNameLst>
                                      </p:cBhvr>
                                      <p:tavLst>
                                        <p:tav tm="0">
                                          <p:val>
                                            <p:fltVal val="0.00000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000000"/>
                                          </p:val>
                                        </p:tav>
                                        <p:tav tm="100000">
                                          <p:val>
                                            <p:strVal val="#ppt_w"/>
                                          </p:val>
                                        </p:tav>
                                      </p:tavLst>
                                    </p:anim>
                                    <p:anim calcmode="lin" valueType="num">
                                      <p:cBhvr>
                                        <p:cTn id="50" dur="500" fill="hold"/>
                                        <p:tgtEl>
                                          <p:spTgt spid="17"/>
                                        </p:tgtEl>
                                        <p:attrNameLst>
                                          <p:attrName>ppt_h</p:attrName>
                                        </p:attrNameLst>
                                      </p:cBhvr>
                                      <p:tavLst>
                                        <p:tav tm="0">
                                          <p:val>
                                            <p:fltVal val="0.00000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000000"/>
                                          </p:val>
                                        </p:tav>
                                        <p:tav tm="100000">
                                          <p:val>
                                            <p:strVal val="#ppt_w"/>
                                          </p:val>
                                        </p:tav>
                                      </p:tavLst>
                                    </p:anim>
                                    <p:anim calcmode="lin" valueType="num">
                                      <p:cBhvr>
                                        <p:cTn id="55" dur="500" fill="hold"/>
                                        <p:tgtEl>
                                          <p:spTgt spid="18"/>
                                        </p:tgtEl>
                                        <p:attrNameLst>
                                          <p:attrName>ppt_h</p:attrName>
                                        </p:attrNameLst>
                                      </p:cBhvr>
                                      <p:tavLst>
                                        <p:tav tm="0">
                                          <p:val>
                                            <p:fltVal val="0.000000"/>
                                          </p:val>
                                        </p:tav>
                                        <p:tav tm="100000">
                                          <p:val>
                                            <p:strVal val="#ppt_h"/>
                                          </p:val>
                                        </p:tav>
                                      </p:tavLst>
                                    </p:anim>
                                    <p:animEffect transition="in" filter="fade">
                                      <p:cBhvr>
                                        <p:cTn id="56" dur="500"/>
                                        <p:tgtEl>
                                          <p:spTgt spid="18"/>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000000"/>
                                          </p:val>
                                        </p:tav>
                                        <p:tav tm="100000">
                                          <p:val>
                                            <p:strVal val="#ppt_w"/>
                                          </p:val>
                                        </p:tav>
                                      </p:tavLst>
                                    </p:anim>
                                    <p:anim calcmode="lin" valueType="num">
                                      <p:cBhvr>
                                        <p:cTn id="60" dur="500" fill="hold"/>
                                        <p:tgtEl>
                                          <p:spTgt spid="19"/>
                                        </p:tgtEl>
                                        <p:attrNameLst>
                                          <p:attrName>ppt_h</p:attrName>
                                        </p:attrNameLst>
                                      </p:cBhvr>
                                      <p:tavLst>
                                        <p:tav tm="0">
                                          <p:val>
                                            <p:fltVal val="0.000000"/>
                                          </p:val>
                                        </p:tav>
                                        <p:tav tm="100000">
                                          <p:val>
                                            <p:strVal val="#ppt_h"/>
                                          </p:val>
                                        </p:tav>
                                      </p:tavLst>
                                    </p:anim>
                                    <p:animEffect transition="in" filter="fade">
                                      <p:cBhvr>
                                        <p:cTn id="61" dur="500"/>
                                        <p:tgtEl>
                                          <p:spTgt spid="19"/>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000000"/>
                                          </p:val>
                                        </p:tav>
                                        <p:tav tm="100000">
                                          <p:val>
                                            <p:strVal val="#ppt_w"/>
                                          </p:val>
                                        </p:tav>
                                      </p:tavLst>
                                    </p:anim>
                                    <p:anim calcmode="lin" valueType="num">
                                      <p:cBhvr>
                                        <p:cTn id="65" dur="500" fill="hold"/>
                                        <p:tgtEl>
                                          <p:spTgt spid="20"/>
                                        </p:tgtEl>
                                        <p:attrNameLst>
                                          <p:attrName>ppt_h</p:attrName>
                                        </p:attrNameLst>
                                      </p:cBhvr>
                                      <p:tavLst>
                                        <p:tav tm="0">
                                          <p:val>
                                            <p:fltVal val="0.000000"/>
                                          </p:val>
                                        </p:tav>
                                        <p:tav tm="100000">
                                          <p:val>
                                            <p:strVal val="#ppt_h"/>
                                          </p:val>
                                        </p:tav>
                                      </p:tavLst>
                                    </p:anim>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000000"/>
                                          </p:val>
                                        </p:tav>
                                        <p:tav tm="100000">
                                          <p:val>
                                            <p:strVal val="#ppt_w"/>
                                          </p:val>
                                        </p:tav>
                                      </p:tavLst>
                                    </p:anim>
                                    <p:anim calcmode="lin" valueType="num">
                                      <p:cBhvr>
                                        <p:cTn id="72" dur="500" fill="hold"/>
                                        <p:tgtEl>
                                          <p:spTgt spid="32"/>
                                        </p:tgtEl>
                                        <p:attrNameLst>
                                          <p:attrName>ppt_h</p:attrName>
                                        </p:attrNameLst>
                                      </p:cBhvr>
                                      <p:tavLst>
                                        <p:tav tm="0">
                                          <p:val>
                                            <p:fltVal val="0.000000"/>
                                          </p:val>
                                        </p:tav>
                                        <p:tav tm="100000">
                                          <p:val>
                                            <p:strVal val="#ppt_h"/>
                                          </p:val>
                                        </p:tav>
                                      </p:tavLst>
                                    </p:anim>
                                    <p:animEffect transition="in" filter="fade">
                                      <p:cBhvr>
                                        <p:cTn id="73" dur="500"/>
                                        <p:tgtEl>
                                          <p:spTgt spid="32"/>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ppt_w</p:attrName>
                                        </p:attrNameLst>
                                      </p:cBhvr>
                                      <p:tavLst>
                                        <p:tav tm="0">
                                          <p:val>
                                            <p:fltVal val="0.000000"/>
                                          </p:val>
                                        </p:tav>
                                        <p:tav tm="100000">
                                          <p:val>
                                            <p:strVal val="#ppt_w"/>
                                          </p:val>
                                        </p:tav>
                                      </p:tavLst>
                                    </p:anim>
                                    <p:anim calcmode="lin" valueType="num">
                                      <p:cBhvr>
                                        <p:cTn id="77" dur="500" fill="hold"/>
                                        <p:tgtEl>
                                          <p:spTgt spid="31"/>
                                        </p:tgtEl>
                                        <p:attrNameLst>
                                          <p:attrName>ppt_h</p:attrName>
                                        </p:attrNameLst>
                                      </p:cBhvr>
                                      <p:tavLst>
                                        <p:tav tm="0">
                                          <p:val>
                                            <p:fltVal val="0.000000"/>
                                          </p:val>
                                        </p:tav>
                                        <p:tav tm="100000">
                                          <p:val>
                                            <p:strVal val="#ppt_h"/>
                                          </p:val>
                                        </p:tav>
                                      </p:tavLst>
                                    </p:anim>
                                    <p:animEffect transition="in" filter="fade">
                                      <p:cBhvr>
                                        <p:cTn id="78" dur="500"/>
                                        <p:tgtEl>
                                          <p:spTgt spid="31"/>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000000"/>
                                          </p:val>
                                        </p:tav>
                                        <p:tav tm="100000">
                                          <p:val>
                                            <p:strVal val="#ppt_w"/>
                                          </p:val>
                                        </p:tav>
                                      </p:tavLst>
                                    </p:anim>
                                    <p:anim calcmode="lin" valueType="num">
                                      <p:cBhvr>
                                        <p:cTn id="82" dur="500" fill="hold"/>
                                        <p:tgtEl>
                                          <p:spTgt spid="30"/>
                                        </p:tgtEl>
                                        <p:attrNameLst>
                                          <p:attrName>ppt_h</p:attrName>
                                        </p:attrNameLst>
                                      </p:cBhvr>
                                      <p:tavLst>
                                        <p:tav tm="0">
                                          <p:val>
                                            <p:fltVal val="0.000000"/>
                                          </p:val>
                                        </p:tav>
                                        <p:tav tm="100000">
                                          <p:val>
                                            <p:strVal val="#ppt_h"/>
                                          </p:val>
                                        </p:tav>
                                      </p:tavLst>
                                    </p:anim>
                                    <p:animEffect transition="in" filter="fad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000000"/>
                                          </p:val>
                                        </p:tav>
                                        <p:tav tm="100000">
                                          <p:val>
                                            <p:strVal val="#ppt_w"/>
                                          </p:val>
                                        </p:tav>
                                      </p:tavLst>
                                    </p:anim>
                                    <p:anim calcmode="lin" valueType="num">
                                      <p:cBhvr>
                                        <p:cTn id="89" dur="500" fill="hold"/>
                                        <p:tgtEl>
                                          <p:spTgt spid="36"/>
                                        </p:tgtEl>
                                        <p:attrNameLst>
                                          <p:attrName>ppt_h</p:attrName>
                                        </p:attrNameLst>
                                      </p:cBhvr>
                                      <p:tavLst>
                                        <p:tav tm="0">
                                          <p:val>
                                            <p:fltVal val="0.000000"/>
                                          </p:val>
                                        </p:tav>
                                        <p:tav tm="100000">
                                          <p:val>
                                            <p:strVal val="#ppt_h"/>
                                          </p:val>
                                        </p:tav>
                                      </p:tavLst>
                                    </p:anim>
                                    <p:animEffect transition="in" filter="fade">
                                      <p:cBhvr>
                                        <p:cTn id="90" dur="500"/>
                                        <p:tgtEl>
                                          <p:spTgt spid="36"/>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000000"/>
                                          </p:val>
                                        </p:tav>
                                        <p:tav tm="100000">
                                          <p:val>
                                            <p:strVal val="#ppt_w"/>
                                          </p:val>
                                        </p:tav>
                                      </p:tavLst>
                                    </p:anim>
                                    <p:anim calcmode="lin" valueType="num">
                                      <p:cBhvr>
                                        <p:cTn id="94" dur="500" fill="hold"/>
                                        <p:tgtEl>
                                          <p:spTgt spid="35"/>
                                        </p:tgtEl>
                                        <p:attrNameLst>
                                          <p:attrName>ppt_h</p:attrName>
                                        </p:attrNameLst>
                                      </p:cBhvr>
                                      <p:tavLst>
                                        <p:tav tm="0">
                                          <p:val>
                                            <p:fltVal val="0.000000"/>
                                          </p:val>
                                        </p:tav>
                                        <p:tav tm="100000">
                                          <p:val>
                                            <p:strVal val="#ppt_h"/>
                                          </p:val>
                                        </p:tav>
                                      </p:tavLst>
                                    </p:anim>
                                    <p:animEffect transition="in" filter="fade">
                                      <p:cBhvr>
                                        <p:cTn id="95" dur="500"/>
                                        <p:tgtEl>
                                          <p:spTgt spid="3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anim calcmode="lin" valueType="num">
                                      <p:cBhvr>
                                        <p:cTn id="98" dur="500" fill="hold"/>
                                        <p:tgtEl>
                                          <p:spTgt spid="34"/>
                                        </p:tgtEl>
                                        <p:attrNameLst>
                                          <p:attrName>ppt_w</p:attrName>
                                        </p:attrNameLst>
                                      </p:cBhvr>
                                      <p:tavLst>
                                        <p:tav tm="0">
                                          <p:val>
                                            <p:fltVal val="0.000000"/>
                                          </p:val>
                                        </p:tav>
                                        <p:tav tm="100000">
                                          <p:val>
                                            <p:strVal val="#ppt_w"/>
                                          </p:val>
                                        </p:tav>
                                      </p:tavLst>
                                    </p:anim>
                                    <p:anim calcmode="lin" valueType="num">
                                      <p:cBhvr>
                                        <p:cTn id="99" dur="500" fill="hold"/>
                                        <p:tgtEl>
                                          <p:spTgt spid="34"/>
                                        </p:tgtEl>
                                        <p:attrNameLst>
                                          <p:attrName>ppt_h</p:attrName>
                                        </p:attrNameLst>
                                      </p:cBhvr>
                                      <p:tavLst>
                                        <p:tav tm="0">
                                          <p:val>
                                            <p:fltVal val="0.000000"/>
                                          </p:val>
                                        </p:tav>
                                        <p:tav tm="100000">
                                          <p:val>
                                            <p:strVal val="#ppt_h"/>
                                          </p:val>
                                        </p:tav>
                                      </p:tavLst>
                                    </p:anim>
                                    <p:animEffect transition="in" filter="fade">
                                      <p:cBhvr>
                                        <p:cTn id="100" dur="500"/>
                                        <p:tgtEl>
                                          <p:spTgt spid="3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000000"/>
                                          </p:val>
                                        </p:tav>
                                        <p:tav tm="100000">
                                          <p:val>
                                            <p:strVal val="#ppt_w"/>
                                          </p:val>
                                        </p:tav>
                                      </p:tavLst>
                                    </p:anim>
                                    <p:anim calcmode="lin" valueType="num">
                                      <p:cBhvr>
                                        <p:cTn id="104" dur="500" fill="hold"/>
                                        <p:tgtEl>
                                          <p:spTgt spid="33"/>
                                        </p:tgtEl>
                                        <p:attrNameLst>
                                          <p:attrName>ppt_h</p:attrName>
                                        </p:attrNameLst>
                                      </p:cBhvr>
                                      <p:tavLst>
                                        <p:tav tm="0">
                                          <p:val>
                                            <p:fltVal val="0.000000"/>
                                          </p:val>
                                        </p:tav>
                                        <p:tav tm="100000">
                                          <p:val>
                                            <p:strVal val="#ppt_h"/>
                                          </p:val>
                                        </p:tav>
                                      </p:tavLst>
                                    </p:anim>
                                    <p:animEffect transition="in" filter="fade">
                                      <p:cBhvr>
                                        <p:cTn id="105" dur="500"/>
                                        <p:tgtEl>
                                          <p:spTgt spid="33"/>
                                        </p:tgtEl>
                                      </p:cBhvr>
                                    </p:animEffect>
                                  </p:childTnLst>
                                </p:cTn>
                              </p:par>
                              <p:par>
                                <p:cTn id="106" presetID="22" presetClass="entr" presetSubtype="4" fill="hold" grpId="0" nodeType="withEffect">
                                  <p:stCondLst>
                                    <p:cond delay="1000"/>
                                  </p:stCondLst>
                                  <p:childTnLst>
                                    <p:set>
                                      <p:cBhvr>
                                        <p:cTn id="107" dur="1" fill="hold">
                                          <p:stCondLst>
                                            <p:cond delay="0"/>
                                          </p:stCondLst>
                                        </p:cTn>
                                        <p:tgtEl>
                                          <p:spTgt spid="41"/>
                                        </p:tgtEl>
                                        <p:attrNameLst>
                                          <p:attrName>style.visibility</p:attrName>
                                        </p:attrNameLst>
                                      </p:cBhvr>
                                      <p:to>
                                        <p:strVal val="visible"/>
                                      </p:to>
                                    </p:set>
                                    <p:animEffect transition="in" filter="wipe(down)">
                                      <p:cBhvr>
                                        <p:cTn id="108" dur="500"/>
                                        <p:tgtEl>
                                          <p:spTgt spid="41"/>
                                        </p:tgtEl>
                                      </p:cBhvr>
                                    </p:animEffect>
                                  </p:childTnLst>
                                </p:cTn>
                              </p:par>
                              <p:par>
                                <p:cTn id="109" presetID="22" presetClass="entr" presetSubtype="4" fill="hold" grpId="0" nodeType="withEffect">
                                  <p:stCondLst>
                                    <p:cond delay="1000"/>
                                  </p:stCondLst>
                                  <p:childTnLst>
                                    <p:set>
                                      <p:cBhvr>
                                        <p:cTn id="110" dur="1" fill="hold">
                                          <p:stCondLst>
                                            <p:cond delay="0"/>
                                          </p:stCondLst>
                                        </p:cTn>
                                        <p:tgtEl>
                                          <p:spTgt spid="42"/>
                                        </p:tgtEl>
                                        <p:attrNameLst>
                                          <p:attrName>style.visibility</p:attrName>
                                        </p:attrNameLst>
                                      </p:cBhvr>
                                      <p:to>
                                        <p:strVal val="visible"/>
                                      </p:to>
                                    </p:set>
                                    <p:animEffect transition="in" filter="wipe(down)">
                                      <p:cBhvr>
                                        <p:cTn id="111" dur="500"/>
                                        <p:tgtEl>
                                          <p:spTgt spid="42"/>
                                        </p:tgtEl>
                                      </p:cBhvr>
                                    </p:animEffect>
                                  </p:childTnLst>
                                </p:cTn>
                              </p:par>
                              <p:par>
                                <p:cTn id="112" presetID="22" presetClass="entr" presetSubtype="4" fill="hold" grpId="0" nodeType="withEffect">
                                  <p:stCondLst>
                                    <p:cond delay="1000"/>
                                  </p:stCondLst>
                                  <p:childTnLst>
                                    <p:set>
                                      <p:cBhvr>
                                        <p:cTn id="113" dur="1" fill="hold">
                                          <p:stCondLst>
                                            <p:cond delay="0"/>
                                          </p:stCondLst>
                                        </p:cTn>
                                        <p:tgtEl>
                                          <p:spTgt spid="43"/>
                                        </p:tgtEl>
                                        <p:attrNameLst>
                                          <p:attrName>style.visibility</p:attrName>
                                        </p:attrNameLst>
                                      </p:cBhvr>
                                      <p:to>
                                        <p:strVal val="visible"/>
                                      </p:to>
                                    </p:set>
                                    <p:animEffect transition="in" filter="wipe(down)">
                                      <p:cBhvr>
                                        <p:cTn id="114" dur="500"/>
                                        <p:tgtEl>
                                          <p:spTgt spid="4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p:cTn id="117" dur="500" fill="hold"/>
                                        <p:tgtEl>
                                          <p:spTgt spid="45"/>
                                        </p:tgtEl>
                                        <p:attrNameLst>
                                          <p:attrName>ppt_w</p:attrName>
                                        </p:attrNameLst>
                                      </p:cBhvr>
                                      <p:tavLst>
                                        <p:tav tm="0">
                                          <p:val>
                                            <p:fltVal val="0.000000"/>
                                          </p:val>
                                        </p:tav>
                                        <p:tav tm="100000">
                                          <p:val>
                                            <p:strVal val="#ppt_w"/>
                                          </p:val>
                                        </p:tav>
                                      </p:tavLst>
                                    </p:anim>
                                    <p:anim calcmode="lin" valueType="num">
                                      <p:cBhvr>
                                        <p:cTn id="118" dur="500" fill="hold"/>
                                        <p:tgtEl>
                                          <p:spTgt spid="45"/>
                                        </p:tgtEl>
                                        <p:attrNameLst>
                                          <p:attrName>ppt_h</p:attrName>
                                        </p:attrNameLst>
                                      </p:cBhvr>
                                      <p:tavLst>
                                        <p:tav tm="0">
                                          <p:val>
                                            <p:fltVal val="0.000000"/>
                                          </p:val>
                                        </p:tav>
                                        <p:tav tm="100000">
                                          <p:val>
                                            <p:strVal val="#ppt_h"/>
                                          </p:val>
                                        </p:tav>
                                      </p:tavLst>
                                    </p:anim>
                                    <p:animEffect transition="in" filter="fade">
                                      <p:cBhvr>
                                        <p:cTn id="119" dur="500"/>
                                        <p:tgtEl>
                                          <p:spTgt spid="45"/>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cBhvr>
                                        <p:cTn id="124" dur="500" fill="hold"/>
                                        <p:tgtEl>
                                          <p:spTgt spid="46"/>
                                        </p:tgtEl>
                                        <p:attrNameLst>
                                          <p:attrName>ppt_w</p:attrName>
                                        </p:attrNameLst>
                                      </p:cBhvr>
                                      <p:tavLst>
                                        <p:tav tm="0">
                                          <p:val>
                                            <p:fltVal val="0.000000"/>
                                          </p:val>
                                        </p:tav>
                                        <p:tav tm="100000">
                                          <p:val>
                                            <p:strVal val="#ppt_w"/>
                                          </p:val>
                                        </p:tav>
                                      </p:tavLst>
                                    </p:anim>
                                    <p:anim calcmode="lin" valueType="num">
                                      <p:cBhvr>
                                        <p:cTn id="125" dur="500" fill="hold"/>
                                        <p:tgtEl>
                                          <p:spTgt spid="46"/>
                                        </p:tgtEl>
                                        <p:attrNameLst>
                                          <p:attrName>ppt_h</p:attrName>
                                        </p:attrNameLst>
                                      </p:cBhvr>
                                      <p:tavLst>
                                        <p:tav tm="0">
                                          <p:val>
                                            <p:fltVal val="0.000000"/>
                                          </p:val>
                                        </p:tav>
                                        <p:tav tm="100000">
                                          <p:val>
                                            <p:strVal val="#ppt_h"/>
                                          </p:val>
                                        </p:tav>
                                      </p:tavLst>
                                    </p:anim>
                                    <p:animEffect transition="in" filter="fade">
                                      <p:cBhvr>
                                        <p:cTn id="1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 grpId="0" bldLvl="0" animBg="1"/>
      <p:bldP spid="6" grpId="0" bldLvl="0" animBg="1"/>
      <p:bldP spid="10" grpId="0" bldLvl="0" animBg="1"/>
      <p:bldP spid="11" grpId="0" bldLvl="0" animBg="1"/>
      <p:bldP spid="12" grpId="0" bldLvl="0" animBg="1"/>
      <p:bldP spid="13" grpId="0" bldLvl="0" animBg="1"/>
      <p:bldP spid="14" grpId="0" bldLvl="0" animBg="1"/>
      <p:bldP spid="15" grpId="0" bldLvl="0" animBg="1"/>
      <p:bldP spid="49" grpId="0" bldLvl="0" animBg="1"/>
      <p:bldP spid="50" grpId="0" bldLvl="0" animBg="1"/>
      <p:bldP spid="16" grpId="0" bldLvl="0" animBg="1"/>
      <p:bldP spid="17" grpId="0" bldLvl="0" animBg="1"/>
      <p:bldP spid="18" grpId="0" bldLvl="0" animBg="1"/>
      <p:bldP spid="19" grpId="0" bldLvl="0" animBg="1"/>
      <p:bldP spid="20" grpId="0" bldLvl="0" animBg="1"/>
      <p:bldP spid="30" grpId="0"/>
      <p:bldP spid="31" grpId="0"/>
      <p:bldP spid="32" grpId="0"/>
      <p:bldP spid="33" grpId="0"/>
      <p:bldP spid="34" grpId="0"/>
      <p:bldP spid="35" grpId="0"/>
      <p:bldP spid="36" grpId="0"/>
      <p:bldP spid="41" grpId="0" bldLvl="0" animBg="1"/>
      <p:bldP spid="42" grpId="0" bldLvl="0" animBg="1"/>
      <p:bldP spid="43" grpId="0" bldLvl="0" animBg="1"/>
      <p:bldP spid="45" grpId="0"/>
      <p:bldP spid="4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文本框 3"/>
          <p:cNvSpPr txBox="1"/>
          <p:nvPr/>
        </p:nvSpPr>
        <p:spPr>
          <a:xfrm>
            <a:off x="395288" y="1663700"/>
            <a:ext cx="8137525" cy="2584450"/>
          </a:xfrm>
          <a:prstGeom prst="rect">
            <a:avLst/>
          </a:prstGeom>
          <a:noFill/>
          <a:ln w="63500" cap="flat" cmpd="thinThick">
            <a:solidFill>
              <a:schemeClr val="accent2"/>
            </a:solidFill>
            <a:prstDash val="solid"/>
            <a:round/>
            <a:headEnd type="none" w="med" len="med"/>
            <a:tailEnd type="none" w="med" len="med"/>
          </a:ln>
        </p:spPr>
        <p:txBody>
          <a:bodyPr anchor="t">
            <a:spAutoFit/>
          </a:bodyPr>
          <a:p>
            <a:pPr>
              <a:lnSpc>
                <a:spcPct val="150000"/>
              </a:lnSpc>
            </a:pPr>
            <a:r>
              <a:rPr lang="en-US" altLang="zh-CN" sz="2800">
                <a:latin typeface="Arial" panose="020B0604020202020204" pitchFamily="34" charset="0"/>
                <a:ea typeface="宋体" panose="02010600030101010101" pitchFamily="2" charset="-122"/>
              </a:rPr>
              <a:t>    </a:t>
            </a:r>
            <a:r>
              <a:rPr lang="zh-CN" altLang="en-US" sz="2800" dirty="0">
                <a:latin typeface="Arial" panose="020B0604020202020204" pitchFamily="34" charset="0"/>
                <a:ea typeface="宋体" panose="02010600030101010101" pitchFamily="2" charset="-122"/>
              </a:rPr>
              <a:t>归纳与演绎是逻辑思维的两种方式。人类认识活动，总是先接触到个别事物，而后推及一般，又从一般推及个别，如此循环往复，使认识不断深化。</a:t>
            </a:r>
            <a:endParaRPr lang="zh-CN" altLang="en-US" dirty="0">
              <a:latin typeface="Arial" panose="020B0604020202020204" pitchFamily="34" charset="0"/>
              <a:ea typeface="宋体" panose="02010600030101010101" pitchFamily="2" charset="-122"/>
            </a:endParaRPr>
          </a:p>
          <a:p>
            <a:pPr>
              <a:lnSpc>
                <a:spcPct val="150000"/>
              </a:lnSpc>
            </a:pPr>
            <a:endParaRPr lang="zh-CN" altLang="en-US" sz="2400" dirty="0">
              <a:latin typeface="微软雅黑" panose="020B0503020204020204" pitchFamily="34" charset="-122"/>
              <a:ea typeface="微软雅黑" panose="020B0503020204020204" pitchFamily="34" charset="-122"/>
            </a:endParaRPr>
          </a:p>
        </p:txBody>
      </p:sp>
      <p:sp>
        <p:nvSpPr>
          <p:cNvPr id="4" name="标题 1"/>
          <p:cNvSpPr txBox="1"/>
          <p:nvPr/>
        </p:nvSpPr>
        <p:spPr bwMode="auto">
          <a:xfrm>
            <a:off x="2132013" y="71438"/>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sym typeface="+mn-ea"/>
              </a:rPr>
              <a:t>概念教学</a:t>
            </a:r>
            <a:endParaRPr kumimoji="0" lang="zh-CN" altLang="en-US" sz="4000"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sym typeface="+mn-ea"/>
            </a:endParaRPr>
          </a:p>
        </p:txBody>
      </p:sp>
      <p:sp>
        <p:nvSpPr>
          <p:cNvPr id="60419" name="文本框 1"/>
          <p:cNvSpPr txBox="1"/>
          <p:nvPr/>
        </p:nvSpPr>
        <p:spPr>
          <a:xfrm>
            <a:off x="396875" y="674688"/>
            <a:ext cx="7331075" cy="823912"/>
          </a:xfrm>
          <a:prstGeom prst="rect">
            <a:avLst/>
          </a:prstGeom>
          <a:noFill/>
          <a:ln w="9525">
            <a:noFill/>
          </a:ln>
        </p:spPr>
        <p:txBody>
          <a:bodyPr anchor="t">
            <a:spAutoFit/>
          </a:bodyPr>
          <a:p>
            <a:pPr>
              <a:lnSpc>
                <a:spcPct val="150000"/>
              </a:lnSpc>
            </a:pPr>
            <a:r>
              <a:rPr lang="zh-CN" altLang="en-US" sz="3200" dirty="0">
                <a:solidFill>
                  <a:srgbClr val="1919AA"/>
                </a:solidFill>
                <a:latin typeface="微软雅黑" panose="020B0503020204020204" pitchFamily="34" charset="-122"/>
                <a:ea typeface="微软雅黑" panose="020B0503020204020204" pitchFamily="34" charset="-122"/>
              </a:rPr>
              <a:t>生物学概念教学常用归纳法与演绎法</a:t>
            </a:r>
            <a:endParaRPr lang="zh-CN" altLang="en-US" sz="3200">
              <a:solidFill>
                <a:srgbClr val="1919AA"/>
              </a:solidFill>
              <a:latin typeface="Arial" panose="020B0604020202020204" pitchFamily="34" charset="0"/>
              <a:ea typeface="宋体" panose="02010600030101010101" pitchFamily="2" charset="-122"/>
            </a:endParaRPr>
          </a:p>
        </p:txBody>
      </p:sp>
      <p:sp>
        <p:nvSpPr>
          <p:cNvPr id="2" name="文本框 1"/>
          <p:cNvSpPr txBox="1"/>
          <p:nvPr/>
        </p:nvSpPr>
        <p:spPr>
          <a:xfrm>
            <a:off x="504825" y="3592513"/>
            <a:ext cx="7932738" cy="646112"/>
          </a:xfrm>
          <a:prstGeom prst="rect">
            <a:avLst/>
          </a:prstGeom>
          <a:noFill/>
          <a:ln w="9525">
            <a:noFill/>
          </a:ln>
        </p:spPr>
        <p:txBody>
          <a:bodyPr wrap="square" anchor="t">
            <a:spAutoFit/>
          </a:bodyPr>
          <a:p>
            <a:pPr>
              <a:lnSpc>
                <a:spcPct val="150000"/>
              </a:lnSpc>
            </a:pPr>
            <a:r>
              <a:rPr lang="zh-CN" altLang="en-US" sz="2400" dirty="0">
                <a:solidFill>
                  <a:srgbClr val="002060"/>
                </a:solidFill>
                <a:latin typeface="微软雅黑" panose="020B0503020204020204" pitchFamily="34" charset="-122"/>
                <a:ea typeface="微软雅黑" panose="020B0503020204020204" pitchFamily="34" charset="-122"/>
              </a:rPr>
              <a:t>归纳就是从个别到一般                  演绎则是从一般到个别</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文本占位符 3"/>
          <p:cNvSpPr>
            <a:spLocks noGrp="1"/>
          </p:cNvSpPr>
          <p:nvPr>
            <p:ph type="body" sz="half" idx="1"/>
          </p:nvPr>
        </p:nvSpPr>
        <p:spPr>
          <a:xfrm>
            <a:off x="593725" y="1504950"/>
            <a:ext cx="1674813" cy="674688"/>
          </a:xfrm>
          <a:ln w="63500" cmpd="tri">
            <a:solidFill>
              <a:srgbClr val="1B1B88"/>
            </a:solidFill>
            <a:miter/>
          </a:ln>
        </p:spPr>
        <p:txBody>
          <a:bodyPr vert="horz" wrap="square" lIns="91416" tIns="45708" rIns="91416" bIns="45708" anchor="t"/>
          <a:p>
            <a:pPr marL="0" indent="0">
              <a:buNone/>
            </a:pPr>
            <a:r>
              <a:rPr lang="en-US" altLang="zh-CN" sz="3200">
                <a:solidFill>
                  <a:schemeClr val="accent2"/>
                </a:solidFill>
                <a:latin typeface="微软雅黑" panose="020B0503020204020204" pitchFamily="34" charset="-122"/>
                <a:ea typeface="微软雅黑" panose="020B0503020204020204" pitchFamily="34" charset="-122"/>
                <a:sym typeface="+mn-ea"/>
              </a:rPr>
              <a:t> </a:t>
            </a:r>
            <a:r>
              <a:rPr lang="en-US" altLang="en-US" sz="3200" dirty="0">
                <a:solidFill>
                  <a:schemeClr val="accent2"/>
                </a:solidFill>
                <a:latin typeface="微软雅黑" panose="020B0503020204020204" pitchFamily="34" charset="-122"/>
                <a:ea typeface="微软雅黑" panose="020B0503020204020204" pitchFamily="34" charset="-122"/>
                <a:sym typeface="+mn-ea"/>
              </a:rPr>
              <a:t>归纳法</a:t>
            </a:r>
            <a:endParaRPr lang="en-US" altLang="en-US" sz="3200" dirty="0">
              <a:solidFill>
                <a:schemeClr val="accent2"/>
              </a:solidFill>
              <a:latin typeface="微软雅黑" panose="020B0503020204020204" pitchFamily="34" charset="-122"/>
              <a:ea typeface="微软雅黑" panose="020B0503020204020204" pitchFamily="34" charset="-122"/>
              <a:sym typeface="+mn-ea"/>
            </a:endParaRPr>
          </a:p>
        </p:txBody>
      </p:sp>
      <p:pic>
        <p:nvPicPr>
          <p:cNvPr id="61442" name="内容占位符 4"/>
          <p:cNvPicPr>
            <a:picLocks noGrp="1" noChangeAspect="1"/>
          </p:cNvPicPr>
          <p:nvPr>
            <p:ph sz="half" idx="2"/>
          </p:nvPr>
        </p:nvPicPr>
        <p:blipFill>
          <a:blip r:embed="rId1"/>
          <a:stretch>
            <a:fillRect/>
          </a:stretch>
        </p:blipFill>
        <p:spPr>
          <a:xfrm>
            <a:off x="3613150" y="2967038"/>
            <a:ext cx="2471738" cy="1546225"/>
          </a:xfrm>
        </p:spPr>
      </p:pic>
      <p:pic>
        <p:nvPicPr>
          <p:cNvPr id="61443" name="图片 5"/>
          <p:cNvPicPr>
            <a:picLocks noChangeAspect="1"/>
          </p:cNvPicPr>
          <p:nvPr/>
        </p:nvPicPr>
        <p:blipFill>
          <a:blip r:embed="rId2"/>
          <a:stretch>
            <a:fillRect/>
          </a:stretch>
        </p:blipFill>
        <p:spPr>
          <a:xfrm>
            <a:off x="749300" y="2967038"/>
            <a:ext cx="2754313" cy="1546225"/>
          </a:xfrm>
          <a:prstGeom prst="rect">
            <a:avLst/>
          </a:prstGeom>
          <a:noFill/>
          <a:ln w="9525">
            <a:noFill/>
          </a:ln>
        </p:spPr>
      </p:pic>
      <p:pic>
        <p:nvPicPr>
          <p:cNvPr id="61444" name="图片 6"/>
          <p:cNvPicPr>
            <a:picLocks noChangeAspect="1"/>
          </p:cNvPicPr>
          <p:nvPr/>
        </p:nvPicPr>
        <p:blipFill>
          <a:blip r:embed="rId3"/>
          <a:stretch>
            <a:fillRect/>
          </a:stretch>
        </p:blipFill>
        <p:spPr>
          <a:xfrm>
            <a:off x="5549900" y="846138"/>
            <a:ext cx="2838450" cy="1993900"/>
          </a:xfrm>
          <a:prstGeom prst="rect">
            <a:avLst/>
          </a:prstGeom>
          <a:noFill/>
          <a:ln w="9525">
            <a:noFill/>
          </a:ln>
        </p:spPr>
      </p:pic>
      <p:pic>
        <p:nvPicPr>
          <p:cNvPr id="61445" name="图片 7"/>
          <p:cNvPicPr>
            <a:picLocks noChangeAspect="1"/>
          </p:cNvPicPr>
          <p:nvPr/>
        </p:nvPicPr>
        <p:blipFill>
          <a:blip r:embed="rId4"/>
          <a:stretch>
            <a:fillRect/>
          </a:stretch>
        </p:blipFill>
        <p:spPr>
          <a:xfrm>
            <a:off x="2700338" y="842963"/>
            <a:ext cx="2663825" cy="1997075"/>
          </a:xfrm>
          <a:prstGeom prst="rect">
            <a:avLst/>
          </a:prstGeom>
          <a:noFill/>
          <a:ln w="9525">
            <a:noFill/>
          </a:ln>
        </p:spPr>
      </p:pic>
      <p:sp>
        <p:nvSpPr>
          <p:cNvPr id="8" name="文本占位符 3"/>
          <p:cNvSpPr txBox="1"/>
          <p:nvPr/>
        </p:nvSpPr>
        <p:spPr bwMode="auto">
          <a:xfrm>
            <a:off x="6227763" y="3363913"/>
            <a:ext cx="2681288" cy="1152525"/>
          </a:xfrm>
          <a:prstGeom prst="rect">
            <a:avLst/>
          </a:prstGeom>
          <a:noFill/>
          <a:ln w="63500" cmpd="tri">
            <a:solidFill>
              <a:srgbClr val="1B1B88"/>
            </a:solidFill>
            <a:prstDash val="solid"/>
            <a:miter lim="800000"/>
          </a:ln>
          <a:effectLst/>
          <a:extLst>
            <a:ext uri="{909E8E84-426E-40DD-AFC4-6F175D3DCCD1}">
              <a14:hiddenFill xmlns:a14="http://schemas.microsoft.com/office/drawing/2010/main">
                <a:solidFill>
                  <a:srgbClr val="FFFFFF"/>
                </a:solidFill>
              </a14:hiddenFill>
            </a:ext>
          </a:extLst>
        </p:spPr>
        <p:txBody>
          <a:bodyPr lIns="91416" tIns="45708" rIns="91416" bIns="45708"/>
          <a:lstStyle>
            <a:lvl1pPr marL="342900" indent="-342900" algn="l" rtl="0" eaLnBrk="0" fontAlgn="base" hangingPunct="0">
              <a:spcBef>
                <a:spcPct val="20000"/>
              </a:spcBef>
              <a:spcAft>
                <a:spcPct val="0"/>
              </a:spcAft>
              <a:buFont typeface="Wingdings" panose="05000000000000000000" pitchFamily="2" charset="2"/>
              <a:buChar char="Ø"/>
              <a:defRPr sz="3600" b="1"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lvl="5"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165" lvl="6"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7730" lvl="7"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4930" lvl="8"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1" i="0" u="sng"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结论：</a:t>
            </a:r>
            <a:endParaRPr kumimoji="0" lang="en-US" altLang="zh-CN" sz="3200" b="1" i="0" u="sng"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None/>
              <a:defRPr/>
            </a:pPr>
            <a:r>
              <a:rPr kumimoji="0" lang="zh-CN" altLang="en-US" sz="3200" b="1" i="0" u="sng" strike="noStrike" kern="1200" cap="none" spc="0" normalizeH="0" baseline="0" noProof="1" smtClean="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猫喜欢吃鱼。</a:t>
            </a:r>
            <a:endParaRPr kumimoji="0" lang="zh-CN" altLang="en-US" sz="2800" b="1" i="0" u="sng" strike="noStrike" kern="1200" cap="none" spc="0" normalizeH="0" baseline="0" noProof="1" smtClean="0">
              <a:ln>
                <a:noFill/>
              </a:ln>
              <a:solidFill>
                <a:schemeClr val="tx1"/>
              </a:solidFill>
              <a:effectLst/>
              <a:uLnTx/>
              <a:uFillTx/>
              <a:latin typeface="+mn-lt"/>
              <a:ea typeface="+mn-ea"/>
              <a:cs typeface="+mn-cs"/>
              <a:sym typeface="+mn-ea"/>
            </a:endParaRPr>
          </a:p>
          <a:p>
            <a:pPr marL="342900" marR="0" lvl="0" indent="-342900" algn="l" defTabSz="914400" rtl="0" eaLnBrk="0" fontAlgn="base" latinLnBrk="0" hangingPunct="0">
              <a:lnSpc>
                <a:spcPct val="100000"/>
              </a:lnSpc>
              <a:spcBef>
                <a:spcPct val="20000"/>
              </a:spcBef>
              <a:spcAft>
                <a:spcPct val="0"/>
              </a:spcAft>
              <a:buClrTx/>
              <a:buSzTx/>
              <a:buFont typeface="Wingdings" panose="05000000000000000000" pitchFamily="2" charset="2"/>
              <a:buChar char="Ø"/>
              <a:defRPr/>
            </a:pPr>
            <a:endParaRPr kumimoji="0" lang="zh-CN" altLang="en-US" sz="2800" b="1" i="0" u="sng" strike="noStrike" kern="1200" cap="none" spc="0" normalizeH="0" baseline="0" noProof="1">
              <a:ln>
                <a:noFill/>
              </a:ln>
              <a:solidFill>
                <a:schemeClr val="tx1"/>
              </a:solidFill>
              <a:effectLst/>
              <a:uLnTx/>
              <a:uFillTx/>
              <a:latin typeface="+mn-lt"/>
              <a:ea typeface="+mn-ea"/>
              <a:cs typeface="+mn-cs"/>
              <a:sym typeface="+mn-ea"/>
            </a:endParaRPr>
          </a:p>
        </p:txBody>
      </p:sp>
      <p:sp>
        <p:nvSpPr>
          <p:cNvPr id="10" name="标题 1"/>
          <p:cNvSpPr txBox="1"/>
          <p:nvPr/>
        </p:nvSpPr>
        <p:spPr bwMode="auto">
          <a:xfrm>
            <a:off x="2132013" y="71438"/>
            <a:ext cx="64008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ctr" anchorCtr="0" compatLnSpc="1"/>
          <a:lstStyle>
            <a:lvl1pPr algn="l" rtl="0" eaLnBrk="0" fontAlgn="base" hangingPunct="0">
              <a:spcBef>
                <a:spcPct val="0"/>
              </a:spcBef>
              <a:spcAft>
                <a:spcPct val="0"/>
              </a:spcAft>
              <a:defRPr sz="4000" b="1" kern="1200">
                <a:solidFill>
                  <a:srgbClr val="FF33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09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165" algn="l" rtl="0" eaLnBrk="0" fontAlgn="base" hangingPunct="0">
              <a:spcBef>
                <a:spcPct val="0"/>
              </a:spcBef>
              <a:spcAft>
                <a:spcPct val="0"/>
              </a:spcAft>
              <a:defRPr sz="4000" b="1">
                <a:solidFill>
                  <a:srgbClr val="FF3300"/>
                </a:solidFill>
                <a:effectLst>
                  <a:outerShdw blurRad="38100" dist="38100" dir="2700000" algn="tl">
                    <a:srgbClr val="C0C0C0"/>
                  </a:outerShdw>
                </a:effectLst>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a:ln>
                  <a:noFill/>
                </a:ln>
                <a:solidFill>
                  <a:srgbClr val="FF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sym typeface="+mn-ea"/>
              </a:rPr>
              <a:t>概念教学</a:t>
            </a:r>
            <a:endParaRPr kumimoji="0" lang="zh-CN" altLang="en-US" sz="4000" b="1" i="0" u="none" strike="noStrike" kern="1200" cap="none" spc="0" normalizeH="0" baseline="0" noProof="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4603750" y="3259138"/>
            <a:ext cx="4421188" cy="1296988"/>
          </a:xfrm>
          <a:prstGeom prst="rect">
            <a:avLst/>
          </a:prstGeom>
          <a:solidFill>
            <a:srgbClr val="DDF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10" name="右箭头标注 9"/>
          <p:cNvSpPr/>
          <p:nvPr/>
        </p:nvSpPr>
        <p:spPr>
          <a:xfrm>
            <a:off x="1349375" y="3148013"/>
            <a:ext cx="3151188" cy="1296988"/>
          </a:xfrm>
          <a:prstGeom prst="rightArrowCallout">
            <a:avLst>
              <a:gd name="adj1" fmla="val 25000"/>
              <a:gd name="adj2" fmla="val 25607"/>
              <a:gd name="adj3" fmla="val 21351"/>
              <a:gd name="adj4" fmla="val 83668"/>
            </a:avLst>
          </a:prstGeom>
          <a:solidFill>
            <a:srgbClr val="DDF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lt1"/>
              </a:solidFill>
              <a:effectLst/>
              <a:uLnTx/>
              <a:uFillTx/>
              <a:latin typeface="+mn-lt"/>
              <a:ea typeface="+mn-ea"/>
              <a:cs typeface="+mn-cs"/>
            </a:endParaRPr>
          </a:p>
        </p:txBody>
      </p:sp>
      <p:sp>
        <p:nvSpPr>
          <p:cNvPr id="56323" name="文本占位符 2"/>
          <p:cNvSpPr>
            <a:spLocks noGrp="1"/>
          </p:cNvSpPr>
          <p:nvPr>
            <p:ph type="body" sz="half" idx="1"/>
          </p:nvPr>
        </p:nvSpPr>
        <p:spPr>
          <a:xfrm>
            <a:off x="1395413" y="3259138"/>
            <a:ext cx="2519363" cy="1185863"/>
          </a:xfrm>
        </p:spPr>
        <p:txBody>
          <a:bodyPr vert="horz" wrap="square" lIns="91416" tIns="45708" rIns="91416" bIns="45708" anchor="t"/>
          <a:p>
            <a:pPr marL="0" indent="0" fontAlgn="base">
              <a:buNone/>
            </a:pPr>
            <a:r>
              <a:rPr lang="en-US" altLang="en-US" sz="3200" strike="noStrike" noProof="1" dirty="0">
                <a:solidFill>
                  <a:schemeClr val="accent6"/>
                </a:solidFill>
                <a:latin typeface="微软雅黑" panose="020B0503020204020204" pitchFamily="34" charset="-122"/>
                <a:ea typeface="微软雅黑" panose="020B0503020204020204" pitchFamily="34" charset="-122"/>
              </a:rPr>
              <a:t>演绎法：</a:t>
            </a:r>
            <a:endParaRPr lang="en-US" altLang="en-US" sz="3200" strike="noStrike" noProof="1" dirty="0">
              <a:latin typeface="微软雅黑" panose="020B0503020204020204" pitchFamily="34" charset="-122"/>
              <a:ea typeface="微软雅黑" panose="020B0503020204020204" pitchFamily="34" charset="-122"/>
            </a:endParaRPr>
          </a:p>
          <a:p>
            <a:pPr marL="0" indent="0" fontAlgn="base">
              <a:buNone/>
            </a:pPr>
            <a:r>
              <a:rPr lang="en-US" altLang="en-US" sz="3200" strike="noStrike" noProof="1" dirty="0">
                <a:latin typeface="微软雅黑" panose="020B0503020204020204" pitchFamily="34" charset="-122"/>
                <a:ea typeface="微软雅黑" panose="020B0503020204020204" pitchFamily="34" charset="-122"/>
              </a:rPr>
              <a:t>猫喜欢吃鱼</a:t>
            </a:r>
            <a:endParaRPr lang="en-US" altLang="en-US" sz="3200" strike="noStrike" noProof="1" dirty="0">
              <a:latin typeface="微软雅黑" panose="020B0503020204020204" pitchFamily="34" charset="-122"/>
              <a:ea typeface="微软雅黑" panose="020B0503020204020204" pitchFamily="34" charset="-122"/>
            </a:endParaRPr>
          </a:p>
        </p:txBody>
      </p:sp>
      <p:pic>
        <p:nvPicPr>
          <p:cNvPr id="62468" name="内容占位符 4"/>
          <p:cNvPicPr>
            <a:picLocks noGrp="1" noChangeAspect="1"/>
          </p:cNvPicPr>
          <p:nvPr>
            <p:ph sz="half" idx="2"/>
          </p:nvPr>
        </p:nvPicPr>
        <p:blipFill>
          <a:blip r:embed="rId1"/>
          <a:stretch>
            <a:fillRect/>
          </a:stretch>
        </p:blipFill>
        <p:spPr>
          <a:xfrm>
            <a:off x="1349375" y="1203325"/>
            <a:ext cx="2565400" cy="1785938"/>
          </a:xfrm>
        </p:spPr>
      </p:pic>
      <p:pic>
        <p:nvPicPr>
          <p:cNvPr id="62469" name="图片 5"/>
          <p:cNvPicPr>
            <a:picLocks noChangeAspect="1"/>
          </p:cNvPicPr>
          <p:nvPr/>
        </p:nvPicPr>
        <p:blipFill>
          <a:blip r:embed="rId2"/>
          <a:srcRect r="20024" b="18906"/>
          <a:stretch>
            <a:fillRect/>
          </a:stretch>
        </p:blipFill>
        <p:spPr>
          <a:xfrm>
            <a:off x="4856163" y="1203325"/>
            <a:ext cx="2643187" cy="1785938"/>
          </a:xfrm>
          <a:prstGeom prst="rect">
            <a:avLst/>
          </a:prstGeom>
          <a:noFill/>
          <a:ln w="9525">
            <a:noFill/>
          </a:ln>
        </p:spPr>
      </p:pic>
      <p:sp>
        <p:nvSpPr>
          <p:cNvPr id="55302" name="标题 1"/>
          <p:cNvSpPr>
            <a:spLocks noGrp="1"/>
          </p:cNvSpPr>
          <p:nvPr>
            <p:ph type="title"/>
          </p:nvPr>
        </p:nvSpPr>
        <p:spPr>
          <a:xfrm>
            <a:off x="2209800" y="71438"/>
            <a:ext cx="6400800" cy="628650"/>
          </a:xfrm>
        </p:spPr>
        <p:txBody>
          <a:bodyPr vert="horz" wrap="square" lIns="91416" tIns="45708" rIns="91416" bIns="45708" anchor="ctr"/>
          <a:p>
            <a:pPr fontAlgn="base"/>
            <a:r>
              <a:rPr lang="zh-CN" altLang="en-US" strike="noStrike" noProof="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概念教学</a:t>
            </a:r>
            <a:endParaRPr lang="zh-CN" altLang="en-US" strike="noStrike" noProof="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9943" name="文本占位符 2"/>
          <p:cNvSpPr txBox="1"/>
          <p:nvPr/>
        </p:nvSpPr>
        <p:spPr>
          <a:xfrm>
            <a:off x="4752975" y="3530600"/>
            <a:ext cx="4016375" cy="755650"/>
          </a:xfrm>
          <a:prstGeom prst="rect">
            <a:avLst/>
          </a:prstGeom>
          <a:noFill/>
          <a:ln w="9525">
            <a:noFill/>
          </a:ln>
        </p:spPr>
        <p:txBody>
          <a:bodyPr lIns="91416" tIns="45708" rIns="91416" bIns="45708" anchor="t"/>
          <a:p>
            <a:pPr eaLnBrk="0" hangingPunct="0">
              <a:spcBef>
                <a:spcPct val="20000"/>
              </a:spcBef>
            </a:pPr>
            <a:r>
              <a:rPr lang="en-US" altLang="en-US" sz="3200" b="1" dirty="0">
                <a:latin typeface="微软雅黑" panose="020B0503020204020204" pitchFamily="34" charset="-122"/>
                <a:ea typeface="微软雅黑" panose="020B0503020204020204" pitchFamily="34" charset="-122"/>
              </a:rPr>
              <a:t>结论：</a:t>
            </a:r>
            <a:r>
              <a:rPr lang="en-US" altLang="en-US" sz="2800" b="1" dirty="0">
                <a:latin typeface="微软雅黑" panose="020B0503020204020204" pitchFamily="34" charset="-122"/>
                <a:ea typeface="微软雅黑" panose="020B0503020204020204" pitchFamily="34" charset="-122"/>
              </a:rPr>
              <a:t>这只猫喜欢吃鱼</a:t>
            </a:r>
            <a:endParaRPr lang="en-US"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 calcmode="lin" valueType="num">
                                      <p:cBhvr additive="base">
                                        <p:cTn id="7" dur="500" fill="hold"/>
                                        <p:tgtEl>
                                          <p:spTgt spid="39943"/>
                                        </p:tgtEl>
                                        <p:attrNameLst>
                                          <p:attrName>ppt_x</p:attrName>
                                        </p:attrNameLst>
                                      </p:cBhvr>
                                      <p:tavLst>
                                        <p:tav tm="0">
                                          <p:val>
                                            <p:strVal val="#ppt_x"/>
                                          </p:val>
                                        </p:tav>
                                        <p:tav tm="100000">
                                          <p:val>
                                            <p:strVal val="#ppt_x"/>
                                          </p:val>
                                        </p:tav>
                                      </p:tavLst>
                                    </p:anim>
                                    <p:anim calcmode="lin" valueType="num">
                                      <p:cBhvr additive="base">
                                        <p:cTn id="8" dur="500" fill="hold"/>
                                        <p:tgtEl>
                                          <p:spTgt spid="399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内容占位符 3"/>
          <p:cNvSpPr>
            <a:spLocks noGrp="1"/>
          </p:cNvSpPr>
          <p:nvPr/>
        </p:nvSpPr>
        <p:spPr>
          <a:xfrm>
            <a:off x="976313" y="1484313"/>
            <a:ext cx="3886200" cy="3263900"/>
          </a:xfrm>
          <a:prstGeom prst="rect">
            <a:avLst/>
          </a:prstGeom>
          <a:noFill/>
          <a:ln w="9525">
            <a:noFill/>
          </a:ln>
        </p:spPr>
        <p:txBody>
          <a:bodyPr lIns="91416" tIns="45708" rIns="91416" bIns="45708" anchor="t"/>
          <a:p>
            <a:pPr marL="342900" indent="-342900" eaLnBrk="0" hangingPunct="0">
              <a:spcBef>
                <a:spcPct val="20000"/>
              </a:spcBef>
              <a:buFont typeface="Wingdings" panose="05000000000000000000" pitchFamily="2" charset="2"/>
              <a:buChar char="Ø"/>
            </a:pPr>
            <a:endParaRPr lang="zh-CN" altLang="en-US" sz="3600" b="1" dirty="0">
              <a:latin typeface="Arial" panose="020B0604020202020204" pitchFamily="34" charset="0"/>
              <a:ea typeface="宋体" panose="02010600030101010101" pitchFamily="2" charset="-122"/>
            </a:endParaRPr>
          </a:p>
        </p:txBody>
      </p:sp>
      <p:sp>
        <p:nvSpPr>
          <p:cNvPr id="63490" name="内容占位符 3"/>
          <p:cNvSpPr>
            <a:spLocks noGrp="1"/>
          </p:cNvSpPr>
          <p:nvPr/>
        </p:nvSpPr>
        <p:spPr>
          <a:xfrm>
            <a:off x="4787900" y="1457325"/>
            <a:ext cx="3886200" cy="3263900"/>
          </a:xfrm>
          <a:prstGeom prst="rect">
            <a:avLst/>
          </a:prstGeom>
          <a:noFill/>
          <a:ln w="9525">
            <a:noFill/>
          </a:ln>
        </p:spPr>
        <p:txBody>
          <a:bodyPr lIns="91416" tIns="45708" rIns="91416" bIns="45708" anchor="t"/>
          <a:p>
            <a:pPr marL="342900" indent="-342900" eaLnBrk="0" hangingPunct="0">
              <a:spcBef>
                <a:spcPct val="20000"/>
              </a:spcBef>
              <a:buFont typeface="Wingdings" panose="05000000000000000000" pitchFamily="2" charset="2"/>
              <a:buChar char="Ø"/>
            </a:pPr>
            <a:endParaRPr lang="zh-CN" altLang="en-US" sz="3600" b="1" dirty="0">
              <a:latin typeface="Arial" panose="020B0604020202020204" pitchFamily="34" charset="0"/>
              <a:ea typeface="宋体" panose="02010600030101010101" pitchFamily="2" charset="-122"/>
            </a:endParaRPr>
          </a:p>
        </p:txBody>
      </p:sp>
      <p:sp>
        <p:nvSpPr>
          <p:cNvPr id="63491" name="内容占位符 3"/>
          <p:cNvSpPr>
            <a:spLocks noGrp="1"/>
          </p:cNvSpPr>
          <p:nvPr/>
        </p:nvSpPr>
        <p:spPr>
          <a:xfrm>
            <a:off x="376238" y="3032125"/>
            <a:ext cx="3886200" cy="3262313"/>
          </a:xfrm>
          <a:prstGeom prst="rect">
            <a:avLst/>
          </a:prstGeom>
          <a:noFill/>
          <a:ln w="9525">
            <a:noFill/>
          </a:ln>
        </p:spPr>
        <p:txBody>
          <a:bodyPr lIns="91416" tIns="45708" rIns="91416" bIns="45708" anchor="t"/>
          <a:p>
            <a:pPr eaLnBrk="0" hangingPunct="0">
              <a:spcBef>
                <a:spcPct val="20000"/>
              </a:spcBef>
              <a:buFont typeface="Wingdings" panose="05000000000000000000" pitchFamily="2" charset="2"/>
              <a:buNone/>
            </a:pPr>
            <a:endParaRPr lang="zh-CN" altLang="en-US" sz="3600" b="1" dirty="0">
              <a:latin typeface="Arial" panose="020B0604020202020204" pitchFamily="34" charset="0"/>
              <a:ea typeface="宋体" panose="02010600030101010101" pitchFamily="2" charset="-122"/>
            </a:endParaRPr>
          </a:p>
        </p:txBody>
      </p:sp>
      <p:sp>
        <p:nvSpPr>
          <p:cNvPr id="56324" name="标题 1"/>
          <p:cNvSpPr>
            <a:spLocks noGrp="1"/>
          </p:cNvSpPr>
          <p:nvPr>
            <p:ph type="title"/>
          </p:nvPr>
        </p:nvSpPr>
        <p:spPr>
          <a:xfrm>
            <a:off x="2209800" y="71438"/>
            <a:ext cx="6400800" cy="628650"/>
          </a:xfrm>
        </p:spPr>
        <p:txBody>
          <a:bodyPr wrap="square" lIns="91416" tIns="45708" rIns="91416" bIns="45708" anchor="ctr"/>
          <a:p>
            <a:pPr fontAlgn="base"/>
            <a:r>
              <a:rPr lang="zh-CN" altLang="en-US" strike="noStrike" noProof="1" dirty="0">
                <a:effectLst>
                  <a:outerShdw blurRad="38100" dist="38100" dir="2700000" algn="tl">
                    <a:srgbClr val="000000">
                      <a:alpha val="43137"/>
                    </a:srgbClr>
                  </a:outerShdw>
                </a:effectLst>
                <a:ea typeface="黑体" panose="02010609060101010101" pitchFamily="49" charset="-122"/>
              </a:rPr>
              <a:t>概念教学</a:t>
            </a:r>
            <a:endParaRPr lang="zh-CN" altLang="en-US" strike="noStrike" noProof="1" dirty="0">
              <a:solidFill>
                <a:srgbClr val="FF0000"/>
              </a:solidFill>
              <a:effectLst>
                <a:outerShdw blurRad="38100" dist="38100" dir="2700000" algn="tl">
                  <a:srgbClr val="000000">
                    <a:alpha val="43137"/>
                  </a:srgbClr>
                </a:outerShdw>
              </a:effectLst>
              <a:ea typeface="黑体" panose="02010609060101010101" pitchFamily="49" charset="-122"/>
            </a:endParaRPr>
          </a:p>
        </p:txBody>
      </p:sp>
      <p:sp>
        <p:nvSpPr>
          <p:cNvPr id="15" name="右箭头 14"/>
          <p:cNvSpPr/>
          <p:nvPr/>
        </p:nvSpPr>
        <p:spPr>
          <a:xfrm>
            <a:off x="201613" y="555625"/>
            <a:ext cx="5262563" cy="863600"/>
          </a:xfrm>
          <a:prstGeom prst="rightArrow">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l" eaLnBrk="0" fontAlgn="base" hangingPunct="0"/>
            <a:r>
              <a:rPr lang="en-US" altLang="en-US" sz="2800" b="1" strike="noStrike" noProof="1" dirty="0">
                <a:solidFill>
                  <a:schemeClr val="bg1"/>
                </a:solidFill>
                <a:latin typeface="微软雅黑" panose="020B0503020204020204" pitchFamily="34" charset="-122"/>
                <a:ea typeface="微软雅黑" panose="020B0503020204020204" pitchFamily="34" charset="-122"/>
              </a:rPr>
              <a:t>生物教学中的归纳与演绎案例</a:t>
            </a:r>
            <a:endParaRPr lang="en-US" altLang="en-US" sz="2800" b="1" strike="noStrike" noProof="1" dirty="0">
              <a:solidFill>
                <a:schemeClr val="bg1"/>
              </a:solidFill>
              <a:latin typeface="微软雅黑" panose="020B0503020204020204" pitchFamily="34" charset="-122"/>
              <a:ea typeface="微软雅黑" panose="020B0503020204020204" pitchFamily="34" charset="-122"/>
            </a:endParaRPr>
          </a:p>
        </p:txBody>
      </p:sp>
      <p:sp>
        <p:nvSpPr>
          <p:cNvPr id="57351" name="下箭头 46087"/>
          <p:cNvSpPr/>
          <p:nvPr/>
        </p:nvSpPr>
        <p:spPr>
          <a:xfrm>
            <a:off x="2422525" y="3748088"/>
            <a:ext cx="165100" cy="390525"/>
          </a:xfrm>
          <a:prstGeom prst="downArrow">
            <a:avLst>
              <a:gd name="adj1" fmla="val 50000"/>
              <a:gd name="adj2" fmla="val 57940"/>
            </a:avLst>
          </a:prstGeom>
          <a:noFill/>
          <a:ln w="19050" cap="flat" cmpd="sng">
            <a:solidFill>
              <a:schemeClr val="accent2"/>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57352" name="下箭头 46088"/>
          <p:cNvSpPr/>
          <p:nvPr/>
        </p:nvSpPr>
        <p:spPr>
          <a:xfrm>
            <a:off x="6529388" y="3000375"/>
            <a:ext cx="153987" cy="327025"/>
          </a:xfrm>
          <a:prstGeom prst="downArrow">
            <a:avLst>
              <a:gd name="adj1" fmla="val 50000"/>
              <a:gd name="adj2" fmla="val 57871"/>
            </a:avLst>
          </a:prstGeom>
          <a:noFill/>
          <a:ln w="19050" cap="flat" cmpd="sng">
            <a:solidFill>
              <a:schemeClr val="accent2"/>
            </a:solidFill>
            <a:prstDash val="solid"/>
            <a:miter/>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
        <p:nvSpPr>
          <p:cNvPr id="2" name="椭圆 1"/>
          <p:cNvSpPr/>
          <p:nvPr/>
        </p:nvSpPr>
        <p:spPr>
          <a:xfrm>
            <a:off x="2243138" y="1243013"/>
            <a:ext cx="1179513" cy="1101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3200" b="1" strike="noStrike" noProof="1">
                <a:latin typeface="微软雅黑" panose="020B0503020204020204" pitchFamily="34" charset="-122"/>
                <a:ea typeface="微软雅黑" panose="020B0503020204020204" pitchFamily="34" charset="-122"/>
              </a:rPr>
              <a:t>归纳</a:t>
            </a:r>
            <a:endParaRPr lang="zh-CN" altLang="en-US" sz="3200" b="1" strike="noStrike" noProof="1">
              <a:latin typeface="微软雅黑" panose="020B0503020204020204" pitchFamily="34" charset="-122"/>
              <a:ea typeface="微软雅黑" panose="020B0503020204020204" pitchFamily="34" charset="-122"/>
            </a:endParaRPr>
          </a:p>
        </p:txBody>
      </p:sp>
      <p:sp>
        <p:nvSpPr>
          <p:cNvPr id="3" name="文本框 2"/>
          <p:cNvSpPr txBox="1"/>
          <p:nvPr/>
        </p:nvSpPr>
        <p:spPr>
          <a:xfrm>
            <a:off x="1116013" y="2344738"/>
            <a:ext cx="3432175" cy="1382712"/>
          </a:xfrm>
          <a:prstGeom prst="rect">
            <a:avLst/>
          </a:prstGeom>
          <a:solidFill>
            <a:schemeClr val="accent1"/>
          </a:solidFill>
          <a:ln w="9525">
            <a:noFill/>
          </a:ln>
        </p:spPr>
        <p:txBody>
          <a:bodyPr wrap="square" anchor="t">
            <a:spAutoFit/>
          </a:bodyPr>
          <a:p>
            <a:r>
              <a:rPr lang="zh-CN" altLang="en-US" sz="2800">
                <a:latin typeface="微软雅黑" panose="020B0503020204020204" pitchFamily="34" charset="-122"/>
                <a:ea typeface="微软雅黑" panose="020B0503020204020204" pitchFamily="34" charset="-122"/>
              </a:rPr>
              <a:t>池塘里的鲫鱼（种群）</a:t>
            </a:r>
            <a:endParaRPr lang="zh-CN" altLang="en-US" sz="2800">
              <a:latin typeface="微软雅黑" panose="020B0503020204020204" pitchFamily="34" charset="-122"/>
              <a:ea typeface="微软雅黑" panose="020B0503020204020204" pitchFamily="34" charset="-122"/>
            </a:endParaRPr>
          </a:p>
          <a:p>
            <a:r>
              <a:rPr lang="zh-CN" altLang="en-US" sz="2800">
                <a:latin typeface="微软雅黑" panose="020B0503020204020204" pitchFamily="34" charset="-122"/>
                <a:ea typeface="微软雅黑" panose="020B0503020204020204" pitchFamily="34" charset="-122"/>
                <a:sym typeface="宋体" panose="02010600030101010101" pitchFamily="2" charset="-122"/>
              </a:rPr>
              <a:t>池塘里的鲤鱼（种群）</a:t>
            </a:r>
            <a:endParaRPr lang="zh-CN" altLang="en-US" sz="2800">
              <a:latin typeface="微软雅黑" panose="020B0503020204020204" pitchFamily="34" charset="-122"/>
              <a:ea typeface="微软雅黑" panose="020B0503020204020204" pitchFamily="34" charset="-122"/>
              <a:sym typeface="宋体" panose="02010600030101010101" pitchFamily="2" charset="-122"/>
            </a:endParaRPr>
          </a:p>
          <a:p>
            <a:r>
              <a:rPr lang="zh-CN" altLang="en-US" sz="2800">
                <a:latin typeface="微软雅黑" panose="020B0503020204020204" pitchFamily="34" charset="-122"/>
                <a:ea typeface="微软雅黑" panose="020B0503020204020204" pitchFamily="34" charset="-122"/>
                <a:sym typeface="宋体" panose="02010600030101010101" pitchFamily="2" charset="-122"/>
              </a:rPr>
              <a:t>池塘里的</a:t>
            </a:r>
            <a:r>
              <a:rPr lang="en-US" altLang="zh-CN" sz="2800">
                <a:latin typeface="微软雅黑" panose="020B0503020204020204" pitchFamily="34" charset="-122"/>
                <a:ea typeface="微软雅黑" panose="020B0503020204020204" pitchFamily="34" charset="-122"/>
                <a:sym typeface="宋体" panose="02010600030101010101" pitchFamily="2" charset="-122"/>
              </a:rPr>
              <a:t>........</a:t>
            </a:r>
            <a:r>
              <a:rPr lang="zh-CN" altLang="en-US" sz="2800">
                <a:latin typeface="微软雅黑" panose="020B0503020204020204" pitchFamily="34" charset="-122"/>
                <a:ea typeface="微软雅黑" panose="020B0503020204020204" pitchFamily="34" charset="-122"/>
                <a:sym typeface="宋体" panose="02010600030101010101" pitchFamily="2" charset="-122"/>
              </a:rPr>
              <a:t>（种群）</a:t>
            </a:r>
            <a:endParaRPr lang="en-US" altLang="zh-CN" sz="2800">
              <a:latin typeface="微软雅黑" panose="020B0503020204020204" pitchFamily="34" charset="-122"/>
              <a:ea typeface="微软雅黑" panose="020B0503020204020204" pitchFamily="34" charset="-122"/>
            </a:endParaRPr>
          </a:p>
        </p:txBody>
      </p:sp>
      <p:sp>
        <p:nvSpPr>
          <p:cNvPr id="4" name="文本框 3"/>
          <p:cNvSpPr txBox="1"/>
          <p:nvPr/>
        </p:nvSpPr>
        <p:spPr>
          <a:xfrm>
            <a:off x="1117600" y="4138613"/>
            <a:ext cx="3430588" cy="582613"/>
          </a:xfrm>
          <a:prstGeom prst="rect">
            <a:avLst/>
          </a:prstGeom>
          <a:solidFill>
            <a:schemeClr val="accent5"/>
          </a:solidFill>
        </p:spPr>
        <p:txBody>
          <a:bodyPr wrap="square" rtlCol="0">
            <a:spAutoFit/>
          </a:bodyPr>
          <a:p>
            <a:pPr>
              <a:buNone/>
            </a:pPr>
            <a:r>
              <a:rPr lang="zh-CN" altLang="en-US" sz="3200" noProof="1">
                <a:solidFill>
                  <a:srgbClr val="FF0000"/>
                </a:solidFill>
                <a:latin typeface="微软雅黑" panose="020B0503020204020204" pitchFamily="34" charset="-122"/>
                <a:ea typeface="微软雅黑" panose="020B0503020204020204" pitchFamily="34" charset="-122"/>
                <a:cs typeface="+mn-cs"/>
                <a:sym typeface="+mn-ea"/>
              </a:rPr>
              <a:t>得出群落的概念</a:t>
            </a:r>
            <a:endParaRPr lang="zh-CN" altLang="en-US" sz="3200" noProof="1">
              <a:latin typeface="微软雅黑" panose="020B0503020204020204" pitchFamily="34" charset="-122"/>
              <a:ea typeface="微软雅黑" panose="020B0503020204020204" pitchFamily="34" charset="-122"/>
            </a:endParaRPr>
          </a:p>
        </p:txBody>
      </p:sp>
      <p:sp>
        <p:nvSpPr>
          <p:cNvPr id="6" name="文本框 5"/>
          <p:cNvSpPr txBox="1"/>
          <p:nvPr/>
        </p:nvSpPr>
        <p:spPr>
          <a:xfrm>
            <a:off x="5041900" y="2413000"/>
            <a:ext cx="3476625" cy="582613"/>
          </a:xfrm>
          <a:prstGeom prst="rect">
            <a:avLst/>
          </a:prstGeom>
          <a:solidFill>
            <a:schemeClr val="accent5"/>
          </a:solidFill>
        </p:spPr>
        <p:txBody>
          <a:bodyPr wrap="square" rtlCol="0">
            <a:spAutoFit/>
          </a:bodyPr>
          <a:p>
            <a:pPr>
              <a:buNone/>
            </a:pPr>
            <a:r>
              <a:rPr lang="zh-CN" altLang="en-US" sz="3200" noProof="1">
                <a:solidFill>
                  <a:srgbClr val="FF0000"/>
                </a:solidFill>
                <a:latin typeface="微软雅黑" panose="020B0503020204020204" pitchFamily="34" charset="-122"/>
                <a:ea typeface="微软雅黑" panose="020B0503020204020204" pitchFamily="34" charset="-122"/>
                <a:cs typeface="+mn-cs"/>
                <a:sym typeface="+mn-ea"/>
              </a:rPr>
              <a:t>先呈现群落的概念</a:t>
            </a:r>
            <a:endParaRPr lang="zh-CN" altLang="en-US" sz="3200" noProof="1">
              <a:latin typeface="微软雅黑" panose="020B0503020204020204" pitchFamily="34" charset="-122"/>
              <a:ea typeface="微软雅黑" panose="020B0503020204020204" pitchFamily="34" charset="-122"/>
            </a:endParaRPr>
          </a:p>
        </p:txBody>
      </p:sp>
      <p:sp>
        <p:nvSpPr>
          <p:cNvPr id="7" name="文本框 6"/>
          <p:cNvSpPr txBox="1"/>
          <p:nvPr/>
        </p:nvSpPr>
        <p:spPr>
          <a:xfrm>
            <a:off x="5014913" y="3338513"/>
            <a:ext cx="3432175" cy="1382713"/>
          </a:xfrm>
          <a:prstGeom prst="rect">
            <a:avLst/>
          </a:prstGeom>
          <a:solidFill>
            <a:schemeClr val="accent5"/>
          </a:solidFill>
        </p:spPr>
        <p:txBody>
          <a:bodyPr wrap="square" rtlCol="0">
            <a:spAutoFit/>
          </a:bodyPr>
          <a:p>
            <a:pPr>
              <a:buNone/>
            </a:pPr>
            <a:r>
              <a:rPr lang="zh-CN" altLang="en-US" sz="2800" noProof="1">
                <a:latin typeface="微软雅黑" panose="020B0503020204020204" pitchFamily="34" charset="-122"/>
                <a:ea typeface="微软雅黑" panose="020B0503020204020204" pitchFamily="34" charset="-122"/>
                <a:cs typeface="微软雅黑" panose="020B0503020204020204" pitchFamily="34" charset="-122"/>
                <a:sym typeface="+mn-ea"/>
              </a:rPr>
              <a:t>池塘里的鲫鱼（种群）</a:t>
            </a:r>
            <a:endParaRPr lang="zh-CN" altLang="en-US" sz="2800" noProof="1">
              <a:latin typeface="微软雅黑" panose="020B0503020204020204" pitchFamily="34" charset="-122"/>
              <a:ea typeface="微软雅黑" panose="020B0503020204020204" pitchFamily="34" charset="-122"/>
              <a:cs typeface="微软雅黑" panose="020B0503020204020204" pitchFamily="34" charset="-122"/>
            </a:endParaRPr>
          </a:p>
          <a:p>
            <a:pPr>
              <a:buNone/>
            </a:pPr>
            <a:r>
              <a:rPr lang="zh-CN" altLang="en-US" sz="2800" noProof="1">
                <a:latin typeface="微软雅黑" panose="020B0503020204020204" pitchFamily="34" charset="-122"/>
                <a:ea typeface="微软雅黑" panose="020B0503020204020204" pitchFamily="34" charset="-122"/>
                <a:cs typeface="微软雅黑" panose="020B0503020204020204" pitchFamily="34" charset="-122"/>
                <a:sym typeface="+mn-ea"/>
              </a:rPr>
              <a:t>池塘里的鲤鱼（种群）</a:t>
            </a:r>
            <a:endParaRPr lang="zh-CN" altLang="en-US" sz="2800" noProof="1">
              <a:latin typeface="微软雅黑" panose="020B0503020204020204" pitchFamily="34" charset="-122"/>
              <a:ea typeface="微软雅黑" panose="020B0503020204020204" pitchFamily="34" charset="-122"/>
              <a:cs typeface="微软雅黑" panose="020B0503020204020204" pitchFamily="34" charset="-122"/>
              <a:sym typeface="+mn-ea"/>
            </a:endParaRPr>
          </a:p>
          <a:p>
            <a:pPr>
              <a:buNone/>
            </a:pPr>
            <a:r>
              <a:rPr lang="zh-CN" altLang="en-US" sz="2800" noProof="1">
                <a:latin typeface="微软雅黑" panose="020B0503020204020204" pitchFamily="34" charset="-122"/>
                <a:ea typeface="微软雅黑" panose="020B0503020204020204" pitchFamily="34" charset="-122"/>
                <a:cs typeface="微软雅黑" panose="020B0503020204020204" pitchFamily="34" charset="-122"/>
                <a:sym typeface="+mn-ea"/>
              </a:rPr>
              <a:t>池塘里的</a:t>
            </a:r>
            <a:r>
              <a:rPr lang="en-US" altLang="zh-CN" sz="2800" noProof="1">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noProof="1">
                <a:latin typeface="微软雅黑" panose="020B0503020204020204" pitchFamily="34" charset="-122"/>
                <a:ea typeface="微软雅黑" panose="020B0503020204020204" pitchFamily="34" charset="-122"/>
                <a:cs typeface="微软雅黑" panose="020B0503020204020204" pitchFamily="34" charset="-122"/>
                <a:sym typeface="+mn-ea"/>
              </a:rPr>
              <a:t>（种群）</a:t>
            </a:r>
            <a:endParaRPr lang="en-US" altLang="zh-CN" sz="2800"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椭圆 7"/>
          <p:cNvSpPr/>
          <p:nvPr/>
        </p:nvSpPr>
        <p:spPr>
          <a:xfrm>
            <a:off x="6191250" y="1243013"/>
            <a:ext cx="1179513" cy="1101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r>
              <a:rPr lang="zh-CN" altLang="en-US" sz="3200" b="1" strike="noStrike" noProof="1">
                <a:latin typeface="微软雅黑" panose="020B0503020204020204" pitchFamily="34" charset="-122"/>
                <a:ea typeface="微软雅黑" panose="020B0503020204020204" pitchFamily="34" charset="-122"/>
              </a:rPr>
              <a:t>演绎</a:t>
            </a:r>
            <a:endParaRPr lang="zh-CN" altLang="en-US" sz="3200" b="1" strike="noStrike" noProof="1">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3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7351" grpId="0" animBg="1"/>
      <p:bldP spid="4" grpId="0" animBg="1"/>
      <p:bldP spid="2" grpId="0" animBg="1"/>
      <p:bldP spid="6" grpId="0" animBg="1"/>
      <p:bldP spid="57352"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3"/>
          <p:cNvSpPr txBox="1"/>
          <p:nvPr/>
        </p:nvSpPr>
        <p:spPr>
          <a:xfrm>
            <a:off x="323850" y="1527175"/>
            <a:ext cx="4030663" cy="2873375"/>
          </a:xfrm>
          <a:prstGeom prst="rect">
            <a:avLst/>
          </a:prstGeom>
          <a:solidFill>
            <a:srgbClr val="F2F2F2"/>
          </a:solidFill>
          <a:ln w="28575" cap="flat" cmpd="thickThin">
            <a:solidFill>
              <a:srgbClr val="1B1B88"/>
            </a:solidFill>
            <a:prstDash val="solid"/>
            <a:round/>
            <a:headEnd type="none" w="med" len="med"/>
            <a:tailEnd type="none" w="med" len="med"/>
          </a:ln>
        </p:spPr>
        <p:txBody>
          <a:bodyPr anchor="t">
            <a:spAutoFit/>
          </a:bodyPr>
          <a:p>
            <a:pPr algn="just">
              <a:lnSpc>
                <a:spcPts val="4340"/>
              </a:lnSpc>
            </a:pPr>
            <a:r>
              <a:rPr lang="en-US" altLang="zh-CN" sz="280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自然科学的经验定律和经验公式大都是应用</a:t>
            </a:r>
            <a:r>
              <a:rPr lang="zh-CN" altLang="en-US" sz="3200" dirty="0">
                <a:solidFill>
                  <a:srgbClr val="FF0000"/>
                </a:solidFill>
                <a:latin typeface="微软雅黑" panose="020B0503020204020204" pitchFamily="34" charset="-122"/>
                <a:ea typeface="微软雅黑" panose="020B0503020204020204" pitchFamily="34" charset="-122"/>
              </a:rPr>
              <a:t>归纳法</a:t>
            </a:r>
            <a:r>
              <a:rPr lang="zh-CN" altLang="en-US" sz="3200" dirty="0">
                <a:latin typeface="微软雅黑" panose="020B0503020204020204" pitchFamily="34" charset="-122"/>
                <a:ea typeface="微软雅黑" panose="020B0503020204020204" pitchFamily="34" charset="-122"/>
              </a:rPr>
              <a:t>总结出来的</a:t>
            </a:r>
            <a:r>
              <a:rPr lang="zh-CN" altLang="en-US" sz="3200" dirty="0">
                <a:latin typeface="Arial" panose="020B0604020202020204" pitchFamily="34" charset="0"/>
                <a:ea typeface="宋体" panose="02010600030101010101" pitchFamily="2" charset="-122"/>
              </a:rPr>
              <a:t>。</a:t>
            </a:r>
            <a:r>
              <a:rPr lang="zh-CN" altLang="en-US" sz="3200" dirty="0">
                <a:latin typeface="微软雅黑" panose="020B0503020204020204" pitchFamily="34" charset="-122"/>
                <a:ea typeface="微软雅黑" panose="020B0503020204020204" pitchFamily="34" charset="-122"/>
              </a:rPr>
              <a:t>所以归纳法的应用就更显得尤为重要</a:t>
            </a:r>
            <a:r>
              <a:rPr lang="zh-CN" altLang="en-US" sz="3200" dirty="0">
                <a:latin typeface="Arial" panose="020B0604020202020204" pitchFamily="34" charset="0"/>
                <a:ea typeface="宋体" panose="02010600030101010101" pitchFamily="2" charset="-122"/>
              </a:rPr>
              <a:t>。</a:t>
            </a:r>
            <a:endParaRPr lang="zh-CN" altLang="en-US" sz="3200" dirty="0">
              <a:latin typeface="微软雅黑" panose="020B0503020204020204" pitchFamily="34" charset="-122"/>
              <a:ea typeface="微软雅黑" panose="020B0503020204020204" pitchFamily="34" charset="-122"/>
            </a:endParaRPr>
          </a:p>
        </p:txBody>
      </p:sp>
      <p:pic>
        <p:nvPicPr>
          <p:cNvPr id="65538" name="图片 4"/>
          <p:cNvPicPr>
            <a:picLocks noChangeAspect="1"/>
          </p:cNvPicPr>
          <p:nvPr/>
        </p:nvPicPr>
        <p:blipFill>
          <a:blip r:embed="rId1"/>
          <a:stretch>
            <a:fillRect/>
          </a:stretch>
        </p:blipFill>
        <p:spPr>
          <a:xfrm>
            <a:off x="4927600" y="1476375"/>
            <a:ext cx="3409950" cy="2924175"/>
          </a:xfrm>
          <a:prstGeom prst="rect">
            <a:avLst/>
          </a:prstGeom>
          <a:noFill/>
          <a:ln w="9525">
            <a:noFill/>
          </a:ln>
        </p:spPr>
      </p:pic>
      <p:sp>
        <p:nvSpPr>
          <p:cNvPr id="58371" name="标题 1"/>
          <p:cNvSpPr>
            <a:spLocks noGrp="1"/>
          </p:cNvSpPr>
          <p:nvPr>
            <p:ph type="title"/>
          </p:nvPr>
        </p:nvSpPr>
        <p:spPr>
          <a:xfrm>
            <a:off x="2209800" y="71438"/>
            <a:ext cx="6400800" cy="628650"/>
          </a:xfrm>
        </p:spPr>
        <p:txBody>
          <a:bodyPr vert="horz" wrap="square" lIns="91416" tIns="45708" rIns="91416" bIns="45708" anchor="ctr"/>
          <a:p>
            <a:pPr fontAlgn="base"/>
            <a:r>
              <a:rPr lang="zh-CN" altLang="en-US" strike="noStrike" noProof="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概念教学</a:t>
            </a:r>
            <a:endParaRPr lang="en-US" altLang="en-US" strike="noStrike"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右箭头 7"/>
          <p:cNvSpPr/>
          <p:nvPr/>
        </p:nvSpPr>
        <p:spPr>
          <a:xfrm>
            <a:off x="306388" y="700088"/>
            <a:ext cx="3240088" cy="776288"/>
          </a:xfrm>
          <a:prstGeom prst="rightArrow">
            <a:avLst/>
          </a:prstGeom>
          <a:solidFill>
            <a:srgbClr val="0070C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defRPr/>
            </a:pPr>
            <a:r>
              <a:rPr kumimoji="0" lang="zh-CN" altLang="en-US" sz="28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sym typeface="+mn-ea"/>
              </a:rPr>
              <a:t>概念教学重归纳</a:t>
            </a:r>
            <a:endParaRPr kumimoji="0" lang="zh-CN" altLang="en-US" sz="2800" b="1" i="0" u="none" strike="noStrike" kern="1200" cap="none" spc="0" normalizeH="0" baseline="0" noProof="0" dirty="0" smtClean="0">
              <a:ln>
                <a:noFill/>
              </a:ln>
              <a:solidFill>
                <a:schemeClr val="lt1"/>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5"/>
                                        </p:tgtEl>
                                        <p:attrNameLst>
                                          <p:attrName>style.visibility</p:attrName>
                                        </p:attrNameLst>
                                      </p:cBhvr>
                                      <p:to>
                                        <p:strVal val="visible"/>
                                      </p:to>
                                    </p:set>
                                    <p:animEffect transition="in" filter="box(in)">
                                      <p:cBhvr>
                                        <p:cTn id="7" dur="500"/>
                                        <p:tgtEl>
                                          <p:spTgt spid="41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fontAlgn="base"/>
            <a:r>
              <a:rPr lang="zh-CN" altLang="en-US" strike="noStrike" noProof="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概念教学</a:t>
            </a:r>
            <a:endParaRPr lang="zh-CN" altLang="en-US" strike="noStrike" noProof="1"/>
          </a:p>
        </p:txBody>
      </p:sp>
      <p:sp>
        <p:nvSpPr>
          <p:cNvPr id="60418" name="内容占位符 2"/>
          <p:cNvSpPr>
            <a:spLocks noGrp="1"/>
          </p:cNvSpPr>
          <p:nvPr>
            <p:ph idx="1"/>
          </p:nvPr>
        </p:nvSpPr>
        <p:spPr>
          <a:xfrm>
            <a:off x="436563" y="1114425"/>
            <a:ext cx="3856037" cy="2914650"/>
          </a:xfrm>
          <a:solidFill>
            <a:srgbClr val="F2F2F2"/>
          </a:solidFill>
          <a:ln w="28575" cmpd="thickThin">
            <a:solidFill>
              <a:srgbClr val="1B1B88"/>
            </a:solidFill>
            <a:miter/>
          </a:ln>
        </p:spPr>
        <p:txBody>
          <a:bodyPr lIns="91416" tIns="45708" rIns="91416" bIns="45708" anchor="t"/>
          <a:p>
            <a:r>
              <a:rPr lang="zh-CN" altLang="en-US" sz="3200" b="0" kern="1200">
                <a:latin typeface="微软雅黑" panose="020B0503020204020204" pitchFamily="34" charset="-122"/>
                <a:ea typeface="微软雅黑" panose="020B0503020204020204" pitchFamily="34" charset="-122"/>
                <a:cs typeface="+mn-cs"/>
              </a:rPr>
              <a:t>用归纳法进行概念教学，教学过程显得流畅、轻松，常有引人入胜的感觉，让课堂充满探究感、愉悦感。</a:t>
            </a:r>
            <a:endParaRPr lang="zh-CN" altLang="en-US" sz="3200" b="0" kern="1200">
              <a:latin typeface="微软雅黑" panose="020B0503020204020204" pitchFamily="34" charset="-122"/>
              <a:ea typeface="微软雅黑" panose="020B0503020204020204" pitchFamily="34" charset="-122"/>
              <a:cs typeface="+mn-cs"/>
            </a:endParaRPr>
          </a:p>
        </p:txBody>
      </p:sp>
      <p:pic>
        <p:nvPicPr>
          <p:cNvPr id="66563" name="图片 3"/>
          <p:cNvPicPr>
            <a:picLocks noChangeAspect="1"/>
          </p:cNvPicPr>
          <p:nvPr/>
        </p:nvPicPr>
        <p:blipFill>
          <a:blip r:embed="rId1"/>
          <a:stretch>
            <a:fillRect/>
          </a:stretch>
        </p:blipFill>
        <p:spPr>
          <a:xfrm>
            <a:off x="4695825" y="1257300"/>
            <a:ext cx="3810000" cy="2628900"/>
          </a:xfrm>
          <a:prstGeom prst="rect">
            <a:avLst/>
          </a:prstGeom>
          <a:noFill/>
          <a:ln w="9525">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8">
                                            <p:txEl>
                                              <p:charRg st="0" end="4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fontAlgn="base"/>
            <a:r>
              <a:rPr lang="zh-CN" altLang="en-US" strike="noStrike" noProof="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概念教学</a:t>
            </a:r>
            <a:endParaRPr lang="zh-CN" altLang="en-US" strike="noStrike" noProof="1"/>
          </a:p>
        </p:txBody>
      </p:sp>
      <p:sp>
        <p:nvSpPr>
          <p:cNvPr id="61443" name="文本框 4"/>
          <p:cNvSpPr txBox="1"/>
          <p:nvPr/>
        </p:nvSpPr>
        <p:spPr>
          <a:xfrm>
            <a:off x="1174115" y="1294765"/>
            <a:ext cx="5872480" cy="2553335"/>
          </a:xfrm>
          <a:prstGeom prst="rect">
            <a:avLst/>
          </a:prstGeom>
          <a:solidFill>
            <a:srgbClr val="F2F2F2"/>
          </a:solidFill>
          <a:ln w="28575" cap="flat" cmpd="thickThin">
            <a:solidFill>
              <a:srgbClr val="1B1B88"/>
            </a:solidFill>
            <a:prstDash val="solid"/>
            <a:round/>
            <a:headEnd type="none" w="med" len="med"/>
            <a:tailEnd type="none" w="med" len="med"/>
          </a:ln>
        </p:spPr>
        <p:txBody>
          <a:bodyPr wrap="square" anchor="t">
            <a:spAutoFit/>
          </a:bodyPr>
          <a:p>
            <a:r>
              <a:rPr lang="en-US" altLang="zh-CN" sz="2400">
                <a:latin typeface="Arial" panose="020B0604020202020204" pitchFamily="34" charset="0"/>
                <a:ea typeface="宋体" panose="02010600030101010101" pitchFamily="2" charset="-122"/>
              </a:rPr>
              <a:t>   </a:t>
            </a:r>
            <a:r>
              <a:rPr lang="en-US" altLang="zh-CN" sz="2800">
                <a:latin typeface="微软雅黑" panose="020B0503020204020204" pitchFamily="34" charset="-122"/>
                <a:ea typeface="微软雅黑" panose="020B0503020204020204" pitchFamily="34" charset="-122"/>
              </a:rPr>
              <a:t> </a:t>
            </a:r>
            <a:r>
              <a:rPr lang="zh-CN" altLang="en-US" sz="3200">
                <a:latin typeface="微软雅黑" panose="020B0503020204020204" pitchFamily="34" charset="-122"/>
                <a:ea typeface="微软雅黑" panose="020B0503020204020204" pitchFamily="34" charset="-122"/>
              </a:rPr>
              <a:t>愉悦的课堂教学应该是师生共同的追求。在愉悦的课堂氛围中，师生会自然地互动起来，其学习的过程与结果，都是充满和谐与精神愉悦的因素。</a:t>
            </a:r>
            <a:endParaRPr lang="zh-CN" altLang="en-US" sz="3200">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1">
                <a:ln>
                  <a:noFill/>
                </a:ln>
                <a:solidFill>
                  <a:srgbClr val="FF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序言</a:t>
            </a:r>
            <a:endParaRPr kumimoji="0" lang="zh-CN" altLang="en-US" sz="4000" b="1" i="0" u="none" strike="noStrike" kern="1200" cap="none" spc="0" normalizeH="0" baseline="0" noProof="1">
              <a:ln>
                <a:noFill/>
              </a:ln>
              <a:solidFill>
                <a:srgbClr val="FF33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pic>
        <p:nvPicPr>
          <p:cNvPr id="19458" name="内容占位符 4"/>
          <p:cNvPicPr>
            <a:picLocks noGrp="1" noChangeAspect="1"/>
          </p:cNvPicPr>
          <p:nvPr>
            <p:ph sz="half" idx="2"/>
          </p:nvPr>
        </p:nvPicPr>
        <p:blipFill>
          <a:blip r:embed="rId1"/>
          <a:stretch>
            <a:fillRect/>
          </a:stretch>
        </p:blipFill>
        <p:spPr>
          <a:xfrm>
            <a:off x="2560638" y="1581150"/>
            <a:ext cx="3886200" cy="2159000"/>
          </a:xfrm>
        </p:spPr>
      </p:pic>
      <p:sp>
        <p:nvSpPr>
          <p:cNvPr id="15363" name="文本框 2"/>
          <p:cNvSpPr txBox="1"/>
          <p:nvPr/>
        </p:nvSpPr>
        <p:spPr>
          <a:xfrm>
            <a:off x="130175" y="627063"/>
            <a:ext cx="8816975" cy="738187"/>
          </a:xfrm>
          <a:prstGeom prst="rect">
            <a:avLst/>
          </a:prstGeom>
          <a:noFill/>
          <a:ln w="9525">
            <a:noFill/>
          </a:ln>
        </p:spPr>
        <p:txBody>
          <a:bodyPr anchor="t">
            <a:spAutoFit/>
          </a:bodyPr>
          <a:p>
            <a:pPr algn="dist">
              <a:lnSpc>
                <a:spcPct val="150000"/>
              </a:lnSpc>
            </a:pPr>
            <a:r>
              <a:rPr lang="zh-CN" altLang="en-US" sz="2800" b="1" dirty="0">
                <a:solidFill>
                  <a:srgbClr val="262626"/>
                </a:solidFill>
                <a:latin typeface="微软雅黑" panose="020B0503020204020204" pitchFamily="34" charset="-122"/>
                <a:ea typeface="微软雅黑" panose="020B0503020204020204" pitchFamily="34" charset="-122"/>
              </a:rPr>
              <a:t>在</a:t>
            </a:r>
            <a:r>
              <a:rPr lang="en-US" altLang="zh-CN" sz="2800" b="1">
                <a:solidFill>
                  <a:srgbClr val="262626"/>
                </a:solidFill>
                <a:latin typeface="微软雅黑" panose="020B0503020204020204" pitchFamily="34" charset="-122"/>
                <a:ea typeface="微软雅黑" panose="020B0503020204020204" pitchFamily="34" charset="-122"/>
              </a:rPr>
              <a:t>2017</a:t>
            </a:r>
            <a:r>
              <a:rPr lang="zh-CN" altLang="en-US" sz="2800" b="1" dirty="0">
                <a:solidFill>
                  <a:srgbClr val="262626"/>
                </a:solidFill>
                <a:latin typeface="微软雅黑" panose="020B0503020204020204" pitchFamily="34" charset="-122"/>
                <a:ea typeface="微软雅黑" panose="020B0503020204020204" pitchFamily="34" charset="-122"/>
              </a:rPr>
              <a:t>生物新课标理念下，怎样才能搞好教学工作</a:t>
            </a:r>
            <a:r>
              <a:rPr lang="zh-CN" altLang="en-US" sz="2800" b="1" dirty="0">
                <a:solidFill>
                  <a:srgbClr val="1919AA"/>
                </a:solidFill>
                <a:latin typeface="微软雅黑" panose="020B0503020204020204" pitchFamily="34" charset="-122"/>
                <a:ea typeface="微软雅黑" panose="020B0503020204020204" pitchFamily="34" charset="-122"/>
              </a:rPr>
              <a:t>？</a:t>
            </a:r>
            <a:endParaRPr lang="zh-CN" altLang="en-US" sz="2800" b="1" dirty="0">
              <a:solidFill>
                <a:srgbClr val="1919AA"/>
              </a:solidFill>
              <a:latin typeface="Arial" panose="020B0604020202020204" pitchFamily="34" charset="0"/>
              <a:ea typeface="宋体" panose="02010600030101010101" pitchFamily="2" charset="-122"/>
            </a:endParaRPr>
          </a:p>
        </p:txBody>
      </p:sp>
      <p:sp>
        <p:nvSpPr>
          <p:cNvPr id="15364" name="文本框 5"/>
          <p:cNvSpPr txBox="1"/>
          <p:nvPr/>
        </p:nvSpPr>
        <p:spPr>
          <a:xfrm>
            <a:off x="95250" y="3795713"/>
            <a:ext cx="8994775" cy="1430337"/>
          </a:xfrm>
          <a:prstGeom prst="rect">
            <a:avLst/>
          </a:prstGeom>
          <a:noFill/>
          <a:ln w="9525">
            <a:noFill/>
          </a:ln>
        </p:spPr>
        <p:txBody>
          <a:bodyPr anchor="t">
            <a:spAutoFit/>
          </a:bodyPr>
          <a:p>
            <a:pPr algn="dist">
              <a:lnSpc>
                <a:spcPct val="150000"/>
              </a:lnSpc>
            </a:pPr>
            <a:r>
              <a:rPr lang="zh-CN" altLang="en-US" sz="2800" b="1" dirty="0">
                <a:solidFill>
                  <a:srgbClr val="262626"/>
                </a:solidFill>
                <a:latin typeface="微软雅黑" panose="020B0503020204020204" pitchFamily="34" charset="-122"/>
                <a:ea typeface="微软雅黑" panose="020B0503020204020204" pitchFamily="34" charset="-122"/>
              </a:rPr>
              <a:t>作为基层普通教学工作者，仁者见仁，智者见智。</a:t>
            </a:r>
            <a:endParaRPr lang="zh-CN" altLang="en-US" sz="3000" b="1" dirty="0">
              <a:solidFill>
                <a:srgbClr val="262626"/>
              </a:solidFill>
              <a:latin typeface="微软雅黑" panose="020B0503020204020204" pitchFamily="34" charset="-122"/>
              <a:ea typeface="微软雅黑" panose="020B0503020204020204" pitchFamily="34" charset="-122"/>
            </a:endParaRPr>
          </a:p>
          <a:p>
            <a:pPr algn="dist">
              <a:lnSpc>
                <a:spcPct val="150000"/>
              </a:lnSpc>
            </a:pPr>
            <a:endParaRPr lang="zh-CN" altLang="en-US" sz="3000" b="1" dirty="0">
              <a:solidFill>
                <a:srgbClr val="262626"/>
              </a:solidFill>
              <a:latin typeface="Arial" panose="020B0604020202020204" pitchFamily="34" charset="0"/>
              <a:ea typeface="宋体" panose="02010600030101010101" pitchFamily="2" charset="-122"/>
            </a:endParaRPr>
          </a:p>
        </p:txBody>
      </p:sp>
      <p:cxnSp>
        <p:nvCxnSpPr>
          <p:cNvPr id="7" name="直接连接符 6"/>
          <p:cNvCxnSpPr/>
          <p:nvPr/>
        </p:nvCxnSpPr>
        <p:spPr>
          <a:xfrm>
            <a:off x="250825" y="1419225"/>
            <a:ext cx="8497888" cy="0"/>
          </a:xfrm>
          <a:prstGeom prst="line">
            <a:avLst/>
          </a:prstGeom>
          <a:ln w="9525">
            <a:solidFill>
              <a:schemeClr val="tx1">
                <a:lumMod val="95000"/>
                <a:lumOff val="5000"/>
                <a:alpha val="97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9388" y="3867150"/>
            <a:ext cx="8496300" cy="0"/>
          </a:xfrm>
          <a:prstGeom prst="line">
            <a:avLst/>
          </a:prstGeom>
          <a:ln w="9525">
            <a:solidFill>
              <a:schemeClr val="tx1">
                <a:lumMod val="95000"/>
                <a:lumOff val="5000"/>
                <a:alpha val="97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内容占位符 2"/>
          <p:cNvSpPr>
            <a:spLocks noGrp="1"/>
          </p:cNvSpPr>
          <p:nvPr>
            <p:ph idx="1"/>
          </p:nvPr>
        </p:nvSpPr>
        <p:spPr>
          <a:xfrm>
            <a:off x="1547813" y="987425"/>
            <a:ext cx="7127875" cy="3743325"/>
          </a:xfrm>
          <a:solidFill>
            <a:srgbClr val="F2F2F2"/>
          </a:solidFill>
          <a:ln w="38100" cmpd="dbl">
            <a:solidFill>
              <a:schemeClr val="accent2"/>
            </a:solidFill>
            <a:miter/>
          </a:ln>
        </p:spPr>
        <p:txBody>
          <a:bodyPr vert="horz" wrap="square" lIns="91416" tIns="45708" rIns="91416" bIns="45708" anchor="t"/>
          <a:p>
            <a:pPr marL="0" indent="0">
              <a:lnSpc>
                <a:spcPct val="120000"/>
              </a:lnSpc>
              <a:buFont typeface="Wingdings" panose="05000000000000000000" pitchFamily="2" charset="2"/>
              <a:buNone/>
            </a:pPr>
            <a:r>
              <a:rPr lang="zh-CN" altLang="en-US" sz="2800" b="0" kern="1200" dirty="0">
                <a:latin typeface="微软雅黑" panose="020B0503020204020204" pitchFamily="34" charset="-122"/>
                <a:ea typeface="微软雅黑" panose="020B0503020204020204" pitchFamily="34" charset="-122"/>
                <a:cs typeface="+mn-cs"/>
              </a:rPr>
              <a:t>    </a:t>
            </a:r>
            <a:r>
              <a:rPr lang="zh-CN" altLang="en-US" sz="3200" b="0" kern="1200" dirty="0">
                <a:latin typeface="微软雅黑" panose="020B0503020204020204" pitchFamily="34" charset="-122"/>
                <a:ea typeface="微软雅黑" panose="020B0503020204020204" pitchFamily="34" charset="-122"/>
                <a:cs typeface="+mn-cs"/>
              </a:rPr>
              <a:t>青年教师大都在前概念层面展开教学。科学前概念也称为“迷思概念”或“另有概念”，苏联心理学家维果茨基称为“自发概念”，是指学生在学习科学之前由长期的日常经验形成的对事物、现象的看法和观念。</a:t>
            </a:r>
            <a:endParaRPr lang="zh-CN" altLang="en-US" sz="3200" b="0" kern="1200" dirty="0">
              <a:latin typeface="微软雅黑" panose="020B0503020204020204" pitchFamily="34" charset="-122"/>
              <a:ea typeface="微软雅黑" panose="020B0503020204020204" pitchFamily="34" charset="-122"/>
              <a:cs typeface="+mn-cs"/>
            </a:endParaRPr>
          </a:p>
        </p:txBody>
      </p:sp>
      <p:sp>
        <p:nvSpPr>
          <p:cNvPr id="59394" name="标题 1"/>
          <p:cNvSpPr>
            <a:spLocks noGrp="1"/>
          </p:cNvSpPr>
          <p:nvPr>
            <p:ph type="title"/>
          </p:nvPr>
        </p:nvSpPr>
        <p:spPr>
          <a:xfrm>
            <a:off x="2195513" y="0"/>
            <a:ext cx="6400800" cy="628650"/>
          </a:xfrm>
        </p:spPr>
        <p:txBody>
          <a:bodyPr vert="horz" wrap="square" lIns="91416" tIns="45708" rIns="91416" bIns="45708" anchor="ctr"/>
          <a:p>
            <a:pPr fontAlgn="base"/>
            <a:r>
              <a:rPr lang="zh-CN" altLang="en-US" strike="noStrike" noProof="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概念教学</a:t>
            </a:r>
            <a:endParaRPr lang="en-US" altLang="en-US" strike="noStrike" noProof="1">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8611" name="文本框 43012"/>
          <p:cNvSpPr txBox="1"/>
          <p:nvPr/>
        </p:nvSpPr>
        <p:spPr>
          <a:xfrm>
            <a:off x="430213" y="1263650"/>
            <a:ext cx="1282700" cy="3024188"/>
          </a:xfrm>
          <a:prstGeom prst="rect">
            <a:avLst/>
          </a:prstGeom>
          <a:noFill/>
          <a:ln w="9525">
            <a:noFill/>
          </a:ln>
        </p:spPr>
        <p:txBody>
          <a:bodyPr vert="eaVert" anchor="t">
            <a:spAutoFit/>
          </a:bodyPr>
          <a:p>
            <a:pPr eaLnBrk="0" hangingPunct="0">
              <a:lnSpc>
                <a:spcPct val="200000"/>
              </a:lnSpc>
              <a:spcBef>
                <a:spcPct val="20000"/>
              </a:spcBef>
            </a:pPr>
            <a:r>
              <a:rPr lang="zh-CN" altLang="en-US" sz="3600" b="1" dirty="0">
                <a:solidFill>
                  <a:srgbClr val="1919AA"/>
                </a:solidFill>
                <a:latin typeface="Arial" panose="020B0604020202020204" pitchFamily="34" charset="0"/>
                <a:ea typeface="微软雅黑" panose="020B0503020204020204" pitchFamily="34" charset="-122"/>
              </a:rPr>
              <a:t>目前的困惑</a:t>
            </a:r>
            <a:endParaRPr lang="zh-CN" altLang="en-US" sz="3600" dirty="0">
              <a:solidFill>
                <a:srgbClr val="1919AA"/>
              </a:solidFill>
              <a:latin typeface="Arial" panose="020B0604020202020204" pitchFamily="34" charset="0"/>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checkerboard(across)">
                                      <p:cBhvr>
                                        <p:cTn id="7" dur="5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fontAlgn="base"/>
            <a:r>
              <a:rPr lang="zh-CN" altLang="en-US" strike="noStrike" noProof="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概念教学</a:t>
            </a:r>
            <a:endParaRPr lang="zh-CN" altLang="en-US" strike="noStrike" noProof="1">
              <a:effectLst>
                <a:outerShdw blurRad="38100" dist="38100" dir="2700000" algn="tl">
                  <a:srgbClr val="000000">
                    <a:alpha val="43137"/>
                  </a:srgbClr>
                </a:outerShdw>
              </a:effectLst>
            </a:endParaRPr>
          </a:p>
        </p:txBody>
      </p:sp>
      <p:sp>
        <p:nvSpPr>
          <p:cNvPr id="64514" name="文本占位符 2"/>
          <p:cNvSpPr>
            <a:spLocks noGrp="1"/>
          </p:cNvSpPr>
          <p:nvPr>
            <p:ph type="body" sz="half" idx="1"/>
          </p:nvPr>
        </p:nvSpPr>
        <p:spPr>
          <a:xfrm>
            <a:off x="4794250" y="919163"/>
            <a:ext cx="3886200" cy="3830638"/>
          </a:xfrm>
          <a:solidFill>
            <a:schemeClr val="accent5"/>
          </a:solidFill>
        </p:spPr>
        <p:txBody>
          <a:bodyPr lIns="91416" tIns="45708" rIns="91416" bIns="45708" anchor="t"/>
          <a:p>
            <a:pPr marL="0" indent="0" fontAlgn="base">
              <a:buNone/>
            </a:pPr>
            <a:endParaRPr lang="zh-CN" altLang="en-US" sz="2400" strike="noStrike" noProof="1"/>
          </a:p>
          <a:p>
            <a:pPr marL="0" indent="0" fontAlgn="base">
              <a:buNone/>
            </a:pPr>
            <a:endParaRPr lang="zh-CN" altLang="en-US" sz="2800" strike="noStrike" noProof="1"/>
          </a:p>
          <a:p>
            <a:pPr fontAlgn="base"/>
            <a:r>
              <a:rPr lang="zh-CN" altLang="en-US" sz="2800" b="0" strike="noStrike" noProof="1">
                <a:latin typeface="微软雅黑" panose="020B0503020204020204" pitchFamily="34" charset="-122"/>
                <a:ea typeface="微软雅黑" panose="020B0503020204020204" pitchFamily="34" charset="-122"/>
                <a:cs typeface="微软雅黑" panose="020B0503020204020204" pitchFamily="34" charset="-122"/>
              </a:rPr>
              <a:t>在自然界中,在一定的自然区域内,相互之间具有直接或间接关系的各种生物的总和,叫生物群落,简称群落。</a:t>
            </a:r>
            <a:endParaRPr lang="zh-CN" altLang="en-US" sz="2800" b="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占位符 2"/>
          <p:cNvSpPr>
            <a:spLocks noGrp="1"/>
          </p:cNvSpPr>
          <p:nvPr/>
        </p:nvSpPr>
        <p:spPr>
          <a:xfrm>
            <a:off x="255269" y="1108075"/>
            <a:ext cx="4117341" cy="3641725"/>
          </a:xfrm>
          <a:prstGeom prst="rect">
            <a:avLst/>
          </a:prstGeom>
          <a:solidFill>
            <a:schemeClr val="accent5"/>
          </a:solidFill>
          <a:ln w="9525">
            <a:noFill/>
          </a:ln>
        </p:spPr>
        <p:txBody>
          <a:bodyPr lIns="91416" tIns="45708" rIns="91416" bIns="45708" anchor="t"/>
          <a:lstStyle>
            <a:lvl1pPr marL="342900" indent="-342900" algn="l" rtl="0" eaLnBrk="0" fontAlgn="base" hangingPunct="0">
              <a:spcBef>
                <a:spcPct val="20000"/>
              </a:spcBef>
              <a:spcAft>
                <a:spcPct val="0"/>
              </a:spcAft>
              <a:buFont typeface="Wingdings" panose="05000000000000000000" pitchFamily="2" charset="2"/>
              <a:buChar char="Ø"/>
              <a:defRPr sz="3600" b="1"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3965" lvl="5"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165" lvl="6"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7730" lvl="7"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4930" lvl="8"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a:lstStyle>
          <a:p>
            <a:pPr marL="0" indent="0" fontAlgn="base">
              <a:buNone/>
            </a:pPr>
            <a:endParaRPr lang="zh-CN" altLang="en-US" sz="2400" strike="noStrike" noProof="1"/>
          </a:p>
          <a:p>
            <a:pPr fontAlgn="base">
              <a:buFont typeface="Wingdings" panose="05000000000000000000" charset="0"/>
              <a:buChar char="Ø"/>
            </a:pPr>
            <a:r>
              <a:rPr lang="zh-CN" altLang="en-US" sz="2400" b="0" strike="noStrike" noProof="1">
                <a:latin typeface="微软雅黑" panose="020B0503020204020204" pitchFamily="34" charset="-122"/>
                <a:ea typeface="微软雅黑" panose="020B0503020204020204" pitchFamily="34" charset="-122"/>
                <a:cs typeface="+mn-cs"/>
              </a:rPr>
              <a:t>在同一块地方，有很多种生物。</a:t>
            </a:r>
            <a:r>
              <a:rPr lang="zh-CN" altLang="en-US" sz="2400" b="0" strike="noStrike" noProof="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mn-cs"/>
              </a:rPr>
              <a:t>这些生物就是一个群落。</a:t>
            </a:r>
            <a:endParaRPr lang="zh-CN" altLang="en-US" sz="2400" b="0" strike="noStrike" noProof="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a:p>
            <a:pPr fontAlgn="base">
              <a:buFont typeface="Wingdings" panose="05000000000000000000" charset="0"/>
              <a:buChar char="Ø"/>
            </a:pPr>
            <a:r>
              <a:rPr lang="zh-CN" altLang="en-US" sz="2400" b="0" strike="noStrike" noProof="1">
                <a:latin typeface="微软雅黑" panose="020B0503020204020204" pitchFamily="34" charset="-122"/>
                <a:ea typeface="微软雅黑" panose="020B0503020204020204" pitchFamily="34" charset="-122"/>
                <a:cs typeface="+mn-cs"/>
              </a:rPr>
              <a:t>这是一个池塘，里面有很多的生物种类，也就是说，也池塘里有很多种生物。</a:t>
            </a:r>
            <a:r>
              <a:rPr lang="zh-CN" altLang="en-US" sz="2400" b="0" strike="noStrike" noProof="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cs typeface="+mn-cs"/>
              </a:rPr>
              <a:t>我们把它叫做群落。</a:t>
            </a:r>
            <a:endParaRPr lang="zh-CN" altLang="en-US" sz="2400" b="0" strike="noStrike" noProof="1">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4794250" y="917575"/>
            <a:ext cx="3884613" cy="584200"/>
          </a:xfrm>
          <a:prstGeom prst="rect">
            <a:avLst/>
          </a:prstGeom>
          <a:solidFill>
            <a:schemeClr val="accent6">
              <a:lumMod val="20000"/>
              <a:lumOff val="80000"/>
            </a:schemeClr>
          </a:solidFill>
        </p:spPr>
        <p:txBody>
          <a:bodyPr wrap="square" rtlCol="0">
            <a:spAutoFit/>
          </a:bodyPr>
          <a:p>
            <a:pPr>
              <a:buNone/>
            </a:pPr>
            <a:r>
              <a:rPr lang="en-US" altLang="zh-CN" sz="3200" noProof="1">
                <a:latin typeface="微软雅黑" panose="020B0503020204020204" pitchFamily="34" charset="-122"/>
                <a:ea typeface="微软雅黑" panose="020B0503020204020204" pitchFamily="34" charset="-122"/>
                <a:cs typeface="+mn-cs"/>
                <a:sym typeface="+mn-ea"/>
              </a:rPr>
              <a:t>    </a:t>
            </a:r>
            <a:r>
              <a:rPr lang="zh-CN" altLang="en-US" sz="3200" noProof="1">
                <a:latin typeface="微软雅黑" panose="020B0503020204020204" pitchFamily="34" charset="-122"/>
                <a:ea typeface="微软雅黑" panose="020B0503020204020204" pitchFamily="34" charset="-122"/>
                <a:cs typeface="+mn-cs"/>
                <a:sym typeface="+mn-ea"/>
              </a:rPr>
              <a:t>种群的</a:t>
            </a:r>
            <a:r>
              <a:rPr lang="zh-CN" altLang="en-US" sz="3200" noProof="1">
                <a:solidFill>
                  <a:srgbClr val="FF0000"/>
                </a:solidFill>
                <a:latin typeface="微软雅黑" panose="020B0503020204020204" pitchFamily="34" charset="-122"/>
                <a:ea typeface="微软雅黑" panose="020B0503020204020204" pitchFamily="34" charset="-122"/>
                <a:cs typeface="+mn-cs"/>
                <a:sym typeface="+mn-ea"/>
              </a:rPr>
              <a:t>科学概念</a:t>
            </a:r>
            <a:endParaRPr lang="zh-CN" altLang="en-US" sz="3200" noProof="1">
              <a:solidFill>
                <a:srgbClr val="FF000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255588" y="917575"/>
            <a:ext cx="4116388" cy="584200"/>
          </a:xfrm>
          <a:prstGeom prst="rect">
            <a:avLst/>
          </a:prstGeom>
          <a:solidFill>
            <a:schemeClr val="accent6">
              <a:lumMod val="20000"/>
              <a:lumOff val="80000"/>
            </a:schemeClr>
          </a:solidFill>
        </p:spPr>
        <p:txBody>
          <a:bodyPr wrap="square" rtlCol="0">
            <a:spAutoFit/>
          </a:bodyPr>
          <a:p>
            <a:pPr>
              <a:buNone/>
            </a:pPr>
            <a:r>
              <a:rPr lang="en-US" altLang="zh-CN" sz="3200" noProof="1">
                <a:latin typeface="微软雅黑" panose="020B0503020204020204" pitchFamily="34" charset="-122"/>
                <a:ea typeface="微软雅黑" panose="020B0503020204020204" pitchFamily="34" charset="-122"/>
                <a:cs typeface="+mn-cs"/>
                <a:sym typeface="+mn-ea"/>
              </a:rPr>
              <a:t>      </a:t>
            </a:r>
            <a:r>
              <a:rPr lang="zh-CN" altLang="en-US" sz="3200" noProof="1">
                <a:latin typeface="微软雅黑" panose="020B0503020204020204" pitchFamily="34" charset="-122"/>
                <a:ea typeface="微软雅黑" panose="020B0503020204020204" pitchFamily="34" charset="-122"/>
                <a:cs typeface="+mn-cs"/>
                <a:sym typeface="+mn-ea"/>
              </a:rPr>
              <a:t>种群的</a:t>
            </a:r>
            <a:r>
              <a:rPr lang="zh-CN" altLang="en-US" sz="3200" noProof="1">
                <a:solidFill>
                  <a:srgbClr val="FF0000"/>
                </a:solidFill>
                <a:latin typeface="微软雅黑" panose="020B0503020204020204" pitchFamily="34" charset="-122"/>
                <a:ea typeface="微软雅黑" panose="020B0503020204020204" pitchFamily="34" charset="-122"/>
                <a:cs typeface="+mn-cs"/>
                <a:sym typeface="+mn-ea"/>
              </a:rPr>
              <a:t>前概念</a:t>
            </a:r>
            <a:endParaRPr lang="zh-CN" altLang="en-US" sz="3200" noProof="1">
              <a:solidFill>
                <a:srgbClr val="FF0000"/>
              </a:solidFill>
              <a:latin typeface="微软雅黑" panose="020B0503020204020204" pitchFamily="34" charset="-122"/>
              <a:ea typeface="微软雅黑" panose="020B0503020204020204" pitchFamily="34" charset="-122"/>
              <a:sym typeface="+mn-ea"/>
            </a:endParaRPr>
          </a:p>
        </p:txBody>
      </p:sp>
      <p:sp>
        <p:nvSpPr>
          <p:cNvPr id="7" name="右箭头 6"/>
          <p:cNvSpPr/>
          <p:nvPr/>
        </p:nvSpPr>
        <p:spPr>
          <a:xfrm>
            <a:off x="4373563" y="1130300"/>
            <a:ext cx="420688" cy="180975"/>
          </a:xfrm>
          <a:prstGeom prst="rightArrow">
            <a:avLst/>
          </a:prstGeom>
          <a:noFill/>
          <a:ln>
            <a:solidFill>
              <a:srgbClr val="1B1B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4">
                                            <p:txEl>
                                              <p:charRg st="2" end="5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64514" grpId="0" animBg="1" build="p"/>
      <p:bldP spid="7"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fontAlgn="base"/>
            <a:r>
              <a:rPr lang="zh-CN" altLang="en-US" strike="noStrike" noProof="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概念教学</a:t>
            </a:r>
            <a:endParaRPr lang="zh-CN" altLang="en-US" strike="noStrike" noProof="1"/>
          </a:p>
        </p:txBody>
      </p:sp>
      <p:sp>
        <p:nvSpPr>
          <p:cNvPr id="3" name="文本占位符 2"/>
          <p:cNvSpPr>
            <a:spLocks noGrp="1"/>
          </p:cNvSpPr>
          <p:nvPr>
            <p:ph type="body" sz="half" idx="1"/>
          </p:nvPr>
        </p:nvSpPr>
        <p:spPr>
          <a:xfrm>
            <a:off x="252413" y="812800"/>
            <a:ext cx="4475162" cy="3910013"/>
          </a:xfrm>
          <a:solidFill>
            <a:srgbClr val="F2F2F2"/>
          </a:solidFill>
        </p:spPr>
        <p:txBody>
          <a:bodyPr lIns="91416" tIns="45708" rIns="91416" bIns="45708" anchor="t"/>
          <a:p>
            <a:r>
              <a:rPr lang="zh-CN" altLang="en-US" sz="3200" b="0">
                <a:latin typeface="微软雅黑" panose="020B0503020204020204" pitchFamily="34" charset="-122"/>
                <a:ea typeface="微软雅黑" panose="020B0503020204020204" pitchFamily="34" charset="-122"/>
              </a:rPr>
              <a:t>还有一种是</a:t>
            </a:r>
            <a:r>
              <a:rPr lang="zh-CN" altLang="en-US" sz="3200" b="0">
                <a:solidFill>
                  <a:srgbClr val="FF0000"/>
                </a:solidFill>
                <a:latin typeface="微软雅黑" panose="020B0503020204020204" pitchFamily="34" charset="-122"/>
                <a:ea typeface="微软雅黑" panose="020B0503020204020204" pitchFamily="34" charset="-122"/>
              </a:rPr>
              <a:t>忽视次位概念</a:t>
            </a:r>
            <a:r>
              <a:rPr lang="zh-CN" altLang="en-US" sz="3200" b="0">
                <a:latin typeface="微软雅黑" panose="020B0503020204020204" pitchFamily="34" charset="-122"/>
                <a:ea typeface="微软雅黑" panose="020B0503020204020204" pitchFamily="34" charset="-122"/>
              </a:rPr>
              <a:t>的教学</a:t>
            </a:r>
            <a:endParaRPr lang="zh-CN" altLang="en-US" sz="3200" b="0">
              <a:latin typeface="微软雅黑" panose="020B0503020204020204" pitchFamily="34" charset="-122"/>
              <a:ea typeface="微软雅黑" panose="020B0503020204020204" pitchFamily="34" charset="-122"/>
            </a:endParaRPr>
          </a:p>
          <a:p>
            <a:r>
              <a:rPr lang="zh-CN" altLang="en-US" sz="3200" b="0">
                <a:latin typeface="微软雅黑" panose="020B0503020204020204" pitchFamily="34" charset="-122"/>
                <a:ea typeface="微软雅黑" panose="020B0503020204020204" pitchFamily="34" charset="-122"/>
              </a:rPr>
              <a:t> 以蛋白质的结构与功能教学为例：</a:t>
            </a:r>
            <a:endParaRPr lang="zh-CN" altLang="en-US" sz="3200" b="0">
              <a:latin typeface="微软雅黑" panose="020B0503020204020204" pitchFamily="34" charset="-122"/>
              <a:ea typeface="微软雅黑" panose="020B0503020204020204" pitchFamily="34" charset="-122"/>
            </a:endParaRPr>
          </a:p>
          <a:p>
            <a:r>
              <a:rPr lang="zh-CN" altLang="en-US" sz="3200" b="0">
                <a:latin typeface="微软雅黑" panose="020B0503020204020204" pitchFamily="34" charset="-122"/>
                <a:ea typeface="微软雅黑" panose="020B0503020204020204" pitchFamily="34" charset="-122"/>
              </a:rPr>
              <a:t>氨基酸  肽  肽链 肽  键 二肽  三肽  蛋白</a:t>
            </a:r>
            <a:r>
              <a:rPr lang="zh-CN" altLang="en-US" sz="3200"/>
              <a:t>质</a:t>
            </a:r>
            <a:endParaRPr lang="zh-CN" altLang="en-US" sz="3200"/>
          </a:p>
        </p:txBody>
      </p:sp>
      <p:pic>
        <p:nvPicPr>
          <p:cNvPr id="65539" name="联机映像占位符 4"/>
          <p:cNvPicPr>
            <a:picLocks noGrp="1" noChangeAspect="1"/>
          </p:cNvPicPr>
          <p:nvPr>
            <p:ph type="clipArt" sz="half" idx="2"/>
          </p:nvPr>
        </p:nvPicPr>
        <p:blipFill>
          <a:blip r:embed="rId1"/>
          <a:stretch>
            <a:fillRect/>
          </a:stretch>
        </p:blipFill>
        <p:spPr>
          <a:xfrm>
            <a:off x="4727575" y="711200"/>
            <a:ext cx="3160713" cy="1584325"/>
          </a:xfrm>
        </p:spPr>
      </p:pic>
      <p:pic>
        <p:nvPicPr>
          <p:cNvPr id="65540" name="图片 5"/>
          <p:cNvPicPr>
            <a:picLocks noChangeAspect="1"/>
          </p:cNvPicPr>
          <p:nvPr/>
        </p:nvPicPr>
        <p:blipFill>
          <a:blip r:embed="rId2"/>
          <a:stretch>
            <a:fillRect/>
          </a:stretch>
        </p:blipFill>
        <p:spPr>
          <a:xfrm>
            <a:off x="4846638" y="2295525"/>
            <a:ext cx="3541712" cy="2509838"/>
          </a:xfrm>
          <a:prstGeom prst="rect">
            <a:avLst/>
          </a:prstGeom>
          <a:noFill/>
          <a:ln w="9525">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0"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15" end="3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5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5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charRg st="32" end="6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5"/>
          <p:cNvSpPr>
            <a:spLocks noGrp="1"/>
          </p:cNvSpPr>
          <p:nvPr>
            <p:ph type="title"/>
          </p:nvPr>
        </p:nvSpPr>
        <p:spPr>
          <a:effectLst>
            <a:outerShdw dist="35921" dir="2699999" algn="ctr" rotWithShape="0">
              <a:schemeClr val="bg2"/>
            </a:outerShdw>
          </a:effectLst>
        </p:spPr>
        <p:txBody>
          <a:bodyPr vert="horz" wrap="square" lIns="68562" tIns="34281" rIns="68562" bIns="34281"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1">
                <a:ln>
                  <a:noFill/>
                </a:ln>
                <a:solidFill>
                  <a:srgbClr val="FF3300"/>
                </a:solidFill>
                <a:effectLst>
                  <a:outerShdw blurRad="38100" dist="38100" dir="2700000" algn="tl">
                    <a:srgbClr val="000000">
                      <a:alpha val="43137"/>
                    </a:srgbClr>
                  </a:outerShdw>
                </a:effectLst>
                <a:uLnTx/>
                <a:uFillTx/>
                <a:latin typeface="Constantia" panose="02030602050306030303" pitchFamily="18" charset="0"/>
                <a:ea typeface="+mj-ea"/>
                <a:cs typeface="+mj-cs"/>
              </a:rPr>
              <a:t>汇报小结</a:t>
            </a:r>
            <a:endParaRPr kumimoji="0" lang="zh-CN" altLang="en-US" sz="3600" b="1" i="0" u="none" strike="noStrike" kern="1200" cap="none" spc="0" normalizeH="0" baseline="0" noProof="1">
              <a:ln>
                <a:noFill/>
              </a:ln>
              <a:solidFill>
                <a:srgbClr val="FF3300"/>
              </a:solidFill>
              <a:effectLst>
                <a:outerShdw blurRad="38100" dist="38100" dir="2700000" algn="tl">
                  <a:srgbClr val="000000">
                    <a:alpha val="43137"/>
                  </a:srgbClr>
                </a:outerShdw>
              </a:effectLst>
              <a:uLnTx/>
              <a:uFillTx/>
              <a:latin typeface="Constantia" panose="02030602050306030303" pitchFamily="18" charset="0"/>
              <a:ea typeface="+mj-ea"/>
              <a:cs typeface="+mj-cs"/>
            </a:endParaRPr>
          </a:p>
        </p:txBody>
      </p:sp>
      <p:sp>
        <p:nvSpPr>
          <p:cNvPr id="14339" name="AutoShape 13"/>
          <p:cNvSpPr/>
          <p:nvPr/>
        </p:nvSpPr>
        <p:spPr>
          <a:xfrm>
            <a:off x="1665288" y="1123950"/>
            <a:ext cx="1601787" cy="649288"/>
          </a:xfrm>
          <a:prstGeom prst="roundRect">
            <a:avLst>
              <a:gd name="adj" fmla="val 16667"/>
            </a:avLst>
          </a:prstGeom>
          <a:solidFill>
            <a:srgbClr val="FF0000"/>
          </a:solidFill>
          <a:ln w="38100" cap="flat" cmpd="sng">
            <a:solidFill>
              <a:srgbClr val="FFFFFF">
                <a:alpha val="59998"/>
              </a:srgbClr>
            </a:solidFill>
            <a:prstDash val="solid"/>
            <a:round/>
            <a:headEnd type="none" w="med" len="med"/>
            <a:tailEnd type="none" w="med" len="med"/>
          </a:ln>
          <a:effectLst>
            <a:outerShdw dist="35921" dir="2699999" algn="ctr" rotWithShape="0">
              <a:srgbClr val="808080"/>
            </a:outerShdw>
          </a:effectLst>
        </p:spPr>
        <p:txBody>
          <a:bodyPr wrap="none" anchor="ctr"/>
          <a:p>
            <a:r>
              <a:rPr lang="zh-CN" altLang="en-US" sz="2700" b="1" dirty="0">
                <a:solidFill>
                  <a:schemeClr val="bg1"/>
                </a:solidFill>
                <a:latin typeface="楷体_GB2312" charset="-122"/>
                <a:ea typeface="楷体_GB2312" charset="-122"/>
              </a:rPr>
              <a:t>目标分解</a:t>
            </a:r>
            <a:endParaRPr lang="zh-CN" altLang="en-US" sz="2700" b="1" dirty="0">
              <a:solidFill>
                <a:schemeClr val="bg1"/>
              </a:solidFill>
              <a:latin typeface="楷体_GB2312" charset="-122"/>
              <a:ea typeface="楷体_GB2312" charset="-122"/>
            </a:endParaRPr>
          </a:p>
        </p:txBody>
      </p:sp>
      <p:sp>
        <p:nvSpPr>
          <p:cNvPr id="14340" name="AutoShape 4"/>
          <p:cNvSpPr/>
          <p:nvPr/>
        </p:nvSpPr>
        <p:spPr>
          <a:xfrm>
            <a:off x="1633538" y="2844800"/>
            <a:ext cx="1620837" cy="647700"/>
          </a:xfrm>
          <a:prstGeom prst="roundRect">
            <a:avLst>
              <a:gd name="adj" fmla="val 16667"/>
            </a:avLst>
          </a:prstGeom>
          <a:solidFill>
            <a:srgbClr val="FF0000"/>
          </a:solidFill>
          <a:ln w="38100" cap="flat" cmpd="sng">
            <a:solidFill>
              <a:srgbClr val="FFFFFF">
                <a:alpha val="59998"/>
              </a:srgbClr>
            </a:solidFill>
            <a:prstDash val="solid"/>
            <a:round/>
            <a:headEnd type="none" w="med" len="med"/>
            <a:tailEnd type="none" w="med" len="med"/>
          </a:ln>
          <a:effectLst>
            <a:outerShdw dist="35921" dir="2699999" algn="ctr" rotWithShape="0">
              <a:srgbClr val="808080"/>
            </a:outerShdw>
          </a:effectLst>
        </p:spPr>
        <p:txBody>
          <a:bodyPr wrap="none" anchor="ctr"/>
          <a:p>
            <a:r>
              <a:rPr lang="zh-CN" altLang="en-US" sz="2700" b="1" dirty="0">
                <a:solidFill>
                  <a:schemeClr val="bg1"/>
                </a:solidFill>
                <a:latin typeface="楷体_GB2312" charset="-122"/>
                <a:ea typeface="楷体_GB2312" charset="-122"/>
              </a:rPr>
              <a:t>评价同步</a:t>
            </a:r>
            <a:endParaRPr lang="zh-CN" altLang="en-US" sz="2700" b="1" dirty="0">
              <a:solidFill>
                <a:schemeClr val="bg1"/>
              </a:solidFill>
              <a:latin typeface="楷体_GB2312" charset="-122"/>
              <a:ea typeface="楷体_GB2312" charset="-122"/>
            </a:endParaRPr>
          </a:p>
        </p:txBody>
      </p:sp>
      <p:grpSp>
        <p:nvGrpSpPr>
          <p:cNvPr id="14341" name="组合 14340"/>
          <p:cNvGrpSpPr/>
          <p:nvPr/>
        </p:nvGrpSpPr>
        <p:grpSpPr>
          <a:xfrm>
            <a:off x="3278188" y="1654175"/>
            <a:ext cx="2427287" cy="1984375"/>
            <a:chOff x="1" y="0"/>
            <a:chExt cx="1813" cy="1623"/>
          </a:xfrm>
        </p:grpSpPr>
        <p:sp>
          <p:nvSpPr>
            <p:cNvPr id="71685" name="AutoShape 9"/>
            <p:cNvSpPr/>
            <p:nvPr/>
          </p:nvSpPr>
          <p:spPr>
            <a:xfrm rot="-6820323">
              <a:off x="1360" y="137"/>
              <a:ext cx="546" cy="272"/>
            </a:xfrm>
            <a:prstGeom prst="upArrow">
              <a:avLst>
                <a:gd name="adj1" fmla="val 50092"/>
                <a:gd name="adj2" fmla="val 54018"/>
              </a:avLst>
            </a:prstGeom>
            <a:gradFill rotWithShape="1">
              <a:gsLst>
                <a:gs pos="0">
                  <a:srgbClr val="336699"/>
                </a:gs>
                <a:gs pos="100000">
                  <a:srgbClr val="FFFFFF">
                    <a:alpha val="0"/>
                  </a:srgbClr>
                </a:gs>
              </a:gsLst>
              <a:lin ang="5400000" scaled="1"/>
              <a:tileRect/>
            </a:gradFill>
            <a:ln w="9525">
              <a:noFill/>
            </a:ln>
          </p:spPr>
          <p:txBody>
            <a:bodyPr rot="10800000" wrap="none" anchor="ctr"/>
            <a:p>
              <a:endParaRPr lang="zh-CN" altLang="zh-CN" sz="1500" dirty="0">
                <a:solidFill>
                  <a:srgbClr val="000000"/>
                </a:solidFill>
                <a:latin typeface="华文新魏" pitchFamily="2" charset="-122"/>
                <a:ea typeface="华文新魏" pitchFamily="2" charset="-122"/>
              </a:endParaRPr>
            </a:p>
          </p:txBody>
        </p:sp>
        <p:sp>
          <p:nvSpPr>
            <p:cNvPr id="71686" name="AutoShape 8"/>
            <p:cNvSpPr/>
            <p:nvPr/>
          </p:nvSpPr>
          <p:spPr>
            <a:xfrm rot="7693323">
              <a:off x="-136" y="168"/>
              <a:ext cx="545" cy="272"/>
            </a:xfrm>
            <a:prstGeom prst="upArrow">
              <a:avLst>
                <a:gd name="adj1" fmla="val 50092"/>
                <a:gd name="adj2" fmla="val 54018"/>
              </a:avLst>
            </a:prstGeom>
            <a:gradFill rotWithShape="1">
              <a:gsLst>
                <a:gs pos="0">
                  <a:srgbClr val="336699"/>
                </a:gs>
                <a:gs pos="100000">
                  <a:srgbClr val="FFFFFF">
                    <a:alpha val="0"/>
                  </a:srgbClr>
                </a:gs>
              </a:gsLst>
              <a:lin ang="5400000" scaled="1"/>
              <a:tileRect/>
            </a:gradFill>
            <a:ln w="9525">
              <a:noFill/>
            </a:ln>
          </p:spPr>
          <p:txBody>
            <a:bodyPr wrap="none" anchor="ctr"/>
            <a:p>
              <a:endParaRPr lang="zh-CN" altLang="zh-CN" sz="1500" dirty="0">
                <a:solidFill>
                  <a:srgbClr val="000000"/>
                </a:solidFill>
                <a:latin typeface="华文新魏" pitchFamily="2" charset="-122"/>
                <a:ea typeface="华文新魏" pitchFamily="2" charset="-122"/>
              </a:endParaRPr>
            </a:p>
          </p:txBody>
        </p:sp>
        <p:sp>
          <p:nvSpPr>
            <p:cNvPr id="71687" name="AutoShape 8"/>
            <p:cNvSpPr/>
            <p:nvPr/>
          </p:nvSpPr>
          <p:spPr>
            <a:xfrm rot="4626401">
              <a:off x="-91" y="1212"/>
              <a:ext cx="545" cy="272"/>
            </a:xfrm>
            <a:prstGeom prst="upArrow">
              <a:avLst>
                <a:gd name="adj1" fmla="val 50092"/>
                <a:gd name="adj2" fmla="val 54018"/>
              </a:avLst>
            </a:prstGeom>
            <a:gradFill rotWithShape="1">
              <a:gsLst>
                <a:gs pos="0">
                  <a:srgbClr val="336699"/>
                </a:gs>
                <a:gs pos="100000">
                  <a:srgbClr val="FFFFFF">
                    <a:alpha val="0"/>
                  </a:srgbClr>
                </a:gs>
              </a:gsLst>
              <a:lin ang="5400000" scaled="1"/>
              <a:tileRect/>
            </a:gradFill>
            <a:ln w="9525">
              <a:noFill/>
            </a:ln>
          </p:spPr>
          <p:txBody>
            <a:bodyPr wrap="none" anchor="ctr"/>
            <a:p>
              <a:endParaRPr lang="zh-CN" altLang="zh-CN" sz="1500" dirty="0">
                <a:solidFill>
                  <a:srgbClr val="000000"/>
                </a:solidFill>
                <a:latin typeface="华文新魏" pitchFamily="2" charset="-122"/>
                <a:ea typeface="华文新魏" pitchFamily="2" charset="-122"/>
              </a:endParaRPr>
            </a:p>
          </p:txBody>
        </p:sp>
        <p:sp>
          <p:nvSpPr>
            <p:cNvPr id="71688" name="AutoShape 9"/>
            <p:cNvSpPr/>
            <p:nvPr/>
          </p:nvSpPr>
          <p:spPr>
            <a:xfrm rot="-4708473">
              <a:off x="1405" y="1135"/>
              <a:ext cx="546" cy="272"/>
            </a:xfrm>
            <a:prstGeom prst="upArrow">
              <a:avLst>
                <a:gd name="adj1" fmla="val 50092"/>
                <a:gd name="adj2" fmla="val 54018"/>
              </a:avLst>
            </a:prstGeom>
            <a:gradFill rotWithShape="1">
              <a:gsLst>
                <a:gs pos="0">
                  <a:srgbClr val="336699"/>
                </a:gs>
                <a:gs pos="100000">
                  <a:srgbClr val="FFFFFF">
                    <a:alpha val="0"/>
                  </a:srgbClr>
                </a:gs>
              </a:gsLst>
              <a:lin ang="5400000" scaled="1"/>
              <a:tileRect/>
            </a:gradFill>
            <a:ln w="9525">
              <a:noFill/>
            </a:ln>
          </p:spPr>
          <p:txBody>
            <a:bodyPr rot="10800000" wrap="none" anchor="ctr"/>
            <a:p>
              <a:endParaRPr lang="zh-CN" altLang="zh-CN" sz="1500" dirty="0">
                <a:solidFill>
                  <a:srgbClr val="000000"/>
                </a:solidFill>
                <a:latin typeface="华文新魏" pitchFamily="2" charset="-122"/>
                <a:ea typeface="华文新魏" pitchFamily="2" charset="-122"/>
              </a:endParaRPr>
            </a:p>
          </p:txBody>
        </p:sp>
        <p:sp>
          <p:nvSpPr>
            <p:cNvPr id="71689" name="文本框 14345"/>
            <p:cNvSpPr txBox="1"/>
            <p:nvPr/>
          </p:nvSpPr>
          <p:spPr>
            <a:xfrm>
              <a:off x="249" y="582"/>
              <a:ext cx="1436" cy="414"/>
            </a:xfrm>
            <a:prstGeom prst="rect">
              <a:avLst/>
            </a:prstGeom>
            <a:noFill/>
            <a:ln w="9525">
              <a:noFill/>
            </a:ln>
            <a:effectLst>
              <a:prstShdw prst="shdw17" dist="17961" dir="2699999">
                <a:srgbClr val="708688"/>
              </a:prstShdw>
            </a:effectLst>
          </p:spPr>
          <p:txBody>
            <a:bodyPr wrap="square" anchor="t">
              <a:spAutoFit/>
            </a:bodyPr>
            <a:p>
              <a:pPr algn="ctr" eaLnBrk="0" hangingPunct="0">
                <a:spcBef>
                  <a:spcPct val="50000"/>
                </a:spcBef>
              </a:pPr>
              <a:r>
                <a:rPr lang="zh-CN" altLang="en-US" sz="2700" b="1" dirty="0">
                  <a:solidFill>
                    <a:srgbClr val="000099"/>
                  </a:solidFill>
                  <a:latin typeface="华文细黑" pitchFamily="2" charset="-122"/>
                  <a:ea typeface="楷体_GB2312" charset="-122"/>
                </a:rPr>
                <a:t>几个关键词</a:t>
              </a:r>
              <a:endParaRPr lang="zh-CN" altLang="en-US" sz="2700" b="1" dirty="0">
                <a:solidFill>
                  <a:srgbClr val="000099"/>
                </a:solidFill>
                <a:latin typeface="华文细黑" pitchFamily="2" charset="-122"/>
                <a:ea typeface="楷体_GB2312" charset="-122"/>
              </a:endParaRPr>
            </a:p>
          </p:txBody>
        </p:sp>
      </p:grpSp>
      <p:sp>
        <p:nvSpPr>
          <p:cNvPr id="14347" name="AutoShape 13"/>
          <p:cNvSpPr/>
          <p:nvPr/>
        </p:nvSpPr>
        <p:spPr>
          <a:xfrm>
            <a:off x="5715000" y="1200150"/>
            <a:ext cx="1765300" cy="649288"/>
          </a:xfrm>
          <a:prstGeom prst="roundRect">
            <a:avLst>
              <a:gd name="adj" fmla="val 16667"/>
            </a:avLst>
          </a:prstGeom>
          <a:solidFill>
            <a:srgbClr val="FF0000"/>
          </a:solidFill>
          <a:ln w="38100" cap="flat" cmpd="sng">
            <a:solidFill>
              <a:srgbClr val="FFFFFF">
                <a:alpha val="59998"/>
              </a:srgbClr>
            </a:solidFill>
            <a:prstDash val="solid"/>
            <a:round/>
            <a:headEnd type="none" w="med" len="med"/>
            <a:tailEnd type="none" w="med" len="med"/>
          </a:ln>
          <a:effectLst>
            <a:outerShdw dist="35921" dir="2699999" algn="ctr" rotWithShape="0">
              <a:srgbClr val="808080"/>
            </a:outerShdw>
          </a:effectLst>
        </p:spPr>
        <p:txBody>
          <a:bodyPr wrap="none" anchor="ctr"/>
          <a:p>
            <a:r>
              <a:rPr lang="zh-CN" altLang="en-US" sz="2700" b="1" dirty="0">
                <a:solidFill>
                  <a:schemeClr val="bg1"/>
                </a:solidFill>
                <a:latin typeface="Arial" panose="020B0604020202020204" pitchFamily="34" charset="0"/>
                <a:ea typeface="楷体_GB2312" charset="-122"/>
              </a:rPr>
              <a:t>  精准教学</a:t>
            </a:r>
            <a:endParaRPr lang="zh-CN" altLang="en-US" sz="2700" b="1" dirty="0">
              <a:solidFill>
                <a:schemeClr val="bg1"/>
              </a:solidFill>
              <a:latin typeface="Arial" panose="020B0604020202020204" pitchFamily="34" charset="0"/>
              <a:ea typeface="楷体_GB2312" charset="-122"/>
            </a:endParaRPr>
          </a:p>
        </p:txBody>
      </p:sp>
      <p:sp>
        <p:nvSpPr>
          <p:cNvPr id="14348" name="AutoShape 13"/>
          <p:cNvSpPr/>
          <p:nvPr/>
        </p:nvSpPr>
        <p:spPr>
          <a:xfrm>
            <a:off x="3609975" y="3803650"/>
            <a:ext cx="1803400" cy="647700"/>
          </a:xfrm>
          <a:prstGeom prst="roundRect">
            <a:avLst>
              <a:gd name="adj" fmla="val 16667"/>
            </a:avLst>
          </a:prstGeom>
          <a:solidFill>
            <a:srgbClr val="FF0000"/>
          </a:solidFill>
          <a:ln w="38100" cap="flat" cmpd="sng">
            <a:solidFill>
              <a:srgbClr val="FFFFFF">
                <a:alpha val="59998"/>
              </a:srgbClr>
            </a:solidFill>
            <a:prstDash val="solid"/>
            <a:round/>
            <a:headEnd type="none" w="med" len="med"/>
            <a:tailEnd type="none" w="med" len="med"/>
          </a:ln>
          <a:effectLst>
            <a:outerShdw dist="35921" dir="2699999" algn="ctr" rotWithShape="0">
              <a:srgbClr val="808080"/>
            </a:outerShdw>
          </a:effectLst>
        </p:spPr>
        <p:txBody>
          <a:bodyPr wrap="none" anchor="ctr"/>
          <a:p>
            <a:r>
              <a:rPr lang="zh-CN" altLang="en-US" sz="2700" b="1" dirty="0">
                <a:solidFill>
                  <a:schemeClr val="bg1"/>
                </a:solidFill>
                <a:latin typeface="楷体_GB2312" charset="-122"/>
                <a:ea typeface="楷体_GB2312" charset="-122"/>
              </a:rPr>
              <a:t> 概念教学</a:t>
            </a:r>
            <a:endParaRPr lang="zh-CN" altLang="en-US" sz="100" dirty="0">
              <a:latin typeface="Arial" panose="020B0604020202020204" pitchFamily="34" charset="0"/>
              <a:ea typeface="宋体" panose="02010600030101010101" pitchFamily="2" charset="-122"/>
            </a:endParaRPr>
          </a:p>
        </p:txBody>
      </p:sp>
      <p:sp>
        <p:nvSpPr>
          <p:cNvPr id="2" name="文本框 1"/>
          <p:cNvSpPr txBox="1"/>
          <p:nvPr/>
        </p:nvSpPr>
        <p:spPr>
          <a:xfrm>
            <a:off x="1970088" y="4075113"/>
            <a:ext cx="5410200" cy="106363"/>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100" kern="1200" cap="none" spc="0" normalizeH="0" baseline="0" noProof="1">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教学研究如此重要，在现实中</a:t>
            </a:r>
            <a:r>
              <a:rPr kumimoji="0" lang="en-US" altLang="zh-CN" sz="100" kern="1200" cap="none" spc="0" normalizeH="0" baseline="0" noProof="1">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a:t>
            </a:r>
            <a:endParaRPr kumimoji="0" lang="en-US" altLang="zh-CN" sz="100" kern="1200" cap="none" spc="0" normalizeH="0" baseline="0" noProof="1">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
        <p:nvSpPr>
          <p:cNvPr id="3" name="AutoShape 13"/>
          <p:cNvSpPr/>
          <p:nvPr/>
        </p:nvSpPr>
        <p:spPr>
          <a:xfrm>
            <a:off x="5862638" y="2844800"/>
            <a:ext cx="1681162" cy="649288"/>
          </a:xfrm>
          <a:prstGeom prst="roundRect">
            <a:avLst>
              <a:gd name="adj" fmla="val 16667"/>
            </a:avLst>
          </a:prstGeom>
          <a:solidFill>
            <a:srgbClr val="FF0000"/>
          </a:solidFill>
          <a:ln w="38100" cap="flat" cmpd="sng">
            <a:solidFill>
              <a:srgbClr val="FFFFFF">
                <a:alpha val="59998"/>
              </a:srgbClr>
            </a:solidFill>
            <a:prstDash val="solid"/>
            <a:round/>
            <a:headEnd type="none" w="med" len="med"/>
            <a:tailEnd type="none" w="med" len="med"/>
          </a:ln>
          <a:effectLst>
            <a:outerShdw dist="35921" dir="2699999" algn="ctr" rotWithShape="0">
              <a:srgbClr val="808080"/>
            </a:outerShdw>
          </a:effectLst>
        </p:spPr>
        <p:txBody>
          <a:bodyPr wrap="none" anchor="ctr"/>
          <a:p>
            <a:r>
              <a:rPr lang="zh-CN" altLang="en-US" sz="2700" b="1" dirty="0">
                <a:solidFill>
                  <a:schemeClr val="bg1"/>
                </a:solidFill>
                <a:latin typeface="楷体_GB2312" charset="-122"/>
                <a:ea typeface="楷体_GB2312" charset="-122"/>
              </a:rPr>
              <a:t>教学实践</a:t>
            </a:r>
            <a:endParaRPr lang="zh-CN" altLang="en-US" sz="100" dirty="0">
              <a:latin typeface="Arial" panose="020B0604020202020204" pitchFamily="34" charset="0"/>
              <a:ea typeface="宋体" panose="0201060003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decel="50000" fill="hold">
                                          <p:stCondLst>
                                            <p:cond delay="0"/>
                                          </p:stCondLst>
                                        </p:cTn>
                                        <p:tgtEl>
                                          <p:spTgt spid="14339"/>
                                        </p:tgtEl>
                                        <p:attrNameLst>
                                          <p:attrName>style.rotation</p:attrName>
                                        </p:attrNameLst>
                                      </p:cBhvr>
                                      <p:tavLst>
                                        <p:tav tm="0">
                                          <p:val>
                                            <p:fltVal val="-90.000000"/>
                                          </p:val>
                                        </p:tav>
                                        <p:tav tm="100000">
                                          <p:val>
                                            <p:fltVal val="0.000000"/>
                                          </p:val>
                                        </p:tav>
                                      </p:tavLst>
                                    </p:anim>
                                    <p:anim calcmode="lin" valueType="num">
                                      <p:cBhvr>
                                        <p:cTn id="8" dur="500" decel="50000" fill="hold">
                                          <p:stCondLst>
                                            <p:cond delay="0"/>
                                          </p:stCondLst>
                                        </p:cTn>
                                        <p:tgtEl>
                                          <p:spTgt spid="1433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339"/>
                                        </p:tgtEl>
                                        <p:attrNameLst>
                                          <p:attrName>ppt_w</p:attrName>
                                        </p:attrNameLst>
                                      </p:cBhvr>
                                      <p:tavLst>
                                        <p:tav tm="0">
                                          <p:val>
                                            <p:strVal val="#ppt_w*.05"/>
                                          </p:val>
                                        </p:tav>
                                        <p:tav tm="100000">
                                          <p:val>
                                            <p:strVal val="#ppt_w"/>
                                          </p:val>
                                        </p:tav>
                                      </p:tavLst>
                                    </p:anim>
                                    <p:anim calcmode="lin" valueType="num">
                                      <p:cBhvr>
                                        <p:cTn id="10" dur="1000" fill="hold"/>
                                        <p:tgtEl>
                                          <p:spTgt spid="1433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33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33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33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33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340"/>
                                        </p:tgtEl>
                                        <p:attrNameLst>
                                          <p:attrName>style.visibility</p:attrName>
                                        </p:attrNameLst>
                                      </p:cBhvr>
                                      <p:to>
                                        <p:strVal val="visible"/>
                                      </p:to>
                                    </p:set>
                                    <p:anim calcmode="lin" valueType="num">
                                      <p:cBhvr>
                                        <p:cTn id="19" dur="500" decel="50000" fill="hold">
                                          <p:stCondLst>
                                            <p:cond delay="0"/>
                                          </p:stCondLst>
                                        </p:cTn>
                                        <p:tgtEl>
                                          <p:spTgt spid="14340"/>
                                        </p:tgtEl>
                                        <p:attrNameLst>
                                          <p:attrName>style.rotation</p:attrName>
                                        </p:attrNameLst>
                                      </p:cBhvr>
                                      <p:tavLst>
                                        <p:tav tm="0">
                                          <p:val>
                                            <p:fltVal val="-90.000000"/>
                                          </p:val>
                                        </p:tav>
                                        <p:tav tm="100000">
                                          <p:val>
                                            <p:fltVal val="0.000000"/>
                                          </p:val>
                                        </p:tav>
                                      </p:tavLst>
                                    </p:anim>
                                    <p:anim calcmode="lin" valueType="num">
                                      <p:cBhvr>
                                        <p:cTn id="20" dur="500" decel="50000" fill="hold">
                                          <p:stCondLst>
                                            <p:cond delay="0"/>
                                          </p:stCondLst>
                                        </p:cTn>
                                        <p:tgtEl>
                                          <p:spTgt spid="1434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340"/>
                                        </p:tgtEl>
                                        <p:attrNameLst>
                                          <p:attrName>ppt_w</p:attrName>
                                        </p:attrNameLst>
                                      </p:cBhvr>
                                      <p:tavLst>
                                        <p:tav tm="0">
                                          <p:val>
                                            <p:strVal val="#ppt_w*.05"/>
                                          </p:val>
                                        </p:tav>
                                        <p:tav tm="100000">
                                          <p:val>
                                            <p:strVal val="#ppt_w"/>
                                          </p:val>
                                        </p:tav>
                                      </p:tavLst>
                                    </p:anim>
                                    <p:anim calcmode="lin" valueType="num">
                                      <p:cBhvr>
                                        <p:cTn id="22" dur="1000" fill="hold"/>
                                        <p:tgtEl>
                                          <p:spTgt spid="1434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34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34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34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34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4341"/>
                                        </p:tgtEl>
                                        <p:attrNameLst>
                                          <p:attrName>style.visibility</p:attrName>
                                        </p:attrNameLst>
                                      </p:cBhvr>
                                      <p:to>
                                        <p:strVal val="visible"/>
                                      </p:to>
                                    </p:set>
                                    <p:anim calcmode="lin" valueType="num">
                                      <p:cBhvr>
                                        <p:cTn id="31" dur="500" decel="50000" fill="hold">
                                          <p:stCondLst>
                                            <p:cond delay="0"/>
                                          </p:stCondLst>
                                        </p:cTn>
                                        <p:tgtEl>
                                          <p:spTgt spid="14341"/>
                                        </p:tgtEl>
                                        <p:attrNameLst>
                                          <p:attrName>style.rotation</p:attrName>
                                        </p:attrNameLst>
                                      </p:cBhvr>
                                      <p:tavLst>
                                        <p:tav tm="0">
                                          <p:val>
                                            <p:fltVal val="-90.000000"/>
                                          </p:val>
                                        </p:tav>
                                        <p:tav tm="100000">
                                          <p:val>
                                            <p:fltVal val="0.000000"/>
                                          </p:val>
                                        </p:tav>
                                      </p:tavLst>
                                    </p:anim>
                                    <p:anim calcmode="lin" valueType="num">
                                      <p:cBhvr>
                                        <p:cTn id="32" dur="500" decel="50000" fill="hold">
                                          <p:stCondLst>
                                            <p:cond delay="0"/>
                                          </p:stCondLst>
                                        </p:cTn>
                                        <p:tgtEl>
                                          <p:spTgt spid="1434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341"/>
                                        </p:tgtEl>
                                        <p:attrNameLst>
                                          <p:attrName>ppt_w</p:attrName>
                                        </p:attrNameLst>
                                      </p:cBhvr>
                                      <p:tavLst>
                                        <p:tav tm="0">
                                          <p:val>
                                            <p:strVal val="#ppt_w*.05"/>
                                          </p:val>
                                        </p:tav>
                                        <p:tav tm="100000">
                                          <p:val>
                                            <p:strVal val="#ppt_w"/>
                                          </p:val>
                                        </p:tav>
                                      </p:tavLst>
                                    </p:anim>
                                    <p:anim calcmode="lin" valueType="num">
                                      <p:cBhvr>
                                        <p:cTn id="34" dur="1000" fill="hold"/>
                                        <p:tgtEl>
                                          <p:spTgt spid="1434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34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34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34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34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4347"/>
                                        </p:tgtEl>
                                        <p:attrNameLst>
                                          <p:attrName>style.visibility</p:attrName>
                                        </p:attrNameLst>
                                      </p:cBhvr>
                                      <p:to>
                                        <p:strVal val="visible"/>
                                      </p:to>
                                    </p:set>
                                    <p:anim calcmode="lin" valueType="num">
                                      <p:cBhvr>
                                        <p:cTn id="43" dur="500" decel="50000" fill="hold">
                                          <p:stCondLst>
                                            <p:cond delay="0"/>
                                          </p:stCondLst>
                                        </p:cTn>
                                        <p:tgtEl>
                                          <p:spTgt spid="14347"/>
                                        </p:tgtEl>
                                        <p:attrNameLst>
                                          <p:attrName>style.rotation</p:attrName>
                                        </p:attrNameLst>
                                      </p:cBhvr>
                                      <p:tavLst>
                                        <p:tav tm="0">
                                          <p:val>
                                            <p:fltVal val="-90.000000"/>
                                          </p:val>
                                        </p:tav>
                                        <p:tav tm="100000">
                                          <p:val>
                                            <p:fltVal val="0.000000"/>
                                          </p:val>
                                        </p:tav>
                                      </p:tavLst>
                                    </p:anim>
                                    <p:anim calcmode="lin" valueType="num">
                                      <p:cBhvr>
                                        <p:cTn id="44" dur="500" decel="50000" fill="hold">
                                          <p:stCondLst>
                                            <p:cond delay="0"/>
                                          </p:stCondLst>
                                        </p:cTn>
                                        <p:tgtEl>
                                          <p:spTgt spid="1434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4347"/>
                                        </p:tgtEl>
                                        <p:attrNameLst>
                                          <p:attrName>ppt_w</p:attrName>
                                        </p:attrNameLst>
                                      </p:cBhvr>
                                      <p:tavLst>
                                        <p:tav tm="0">
                                          <p:val>
                                            <p:strVal val="#ppt_w*.05"/>
                                          </p:val>
                                        </p:tav>
                                        <p:tav tm="100000">
                                          <p:val>
                                            <p:strVal val="#ppt_w"/>
                                          </p:val>
                                        </p:tav>
                                      </p:tavLst>
                                    </p:anim>
                                    <p:anim calcmode="lin" valueType="num">
                                      <p:cBhvr>
                                        <p:cTn id="46" dur="1000" fill="hold"/>
                                        <p:tgtEl>
                                          <p:spTgt spid="1434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434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434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434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434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4348"/>
                                        </p:tgtEl>
                                        <p:attrNameLst>
                                          <p:attrName>style.visibility</p:attrName>
                                        </p:attrNameLst>
                                      </p:cBhvr>
                                      <p:to>
                                        <p:strVal val="visible"/>
                                      </p:to>
                                    </p:set>
                                    <p:anim calcmode="lin" valueType="num">
                                      <p:cBhvr>
                                        <p:cTn id="55" dur="500" decel="50000" fill="hold">
                                          <p:stCondLst>
                                            <p:cond delay="0"/>
                                          </p:stCondLst>
                                        </p:cTn>
                                        <p:tgtEl>
                                          <p:spTgt spid="14348"/>
                                        </p:tgtEl>
                                        <p:attrNameLst>
                                          <p:attrName>style.rotation</p:attrName>
                                        </p:attrNameLst>
                                      </p:cBhvr>
                                      <p:tavLst>
                                        <p:tav tm="0">
                                          <p:val>
                                            <p:fltVal val="-90.000000"/>
                                          </p:val>
                                        </p:tav>
                                        <p:tav tm="100000">
                                          <p:val>
                                            <p:fltVal val="0.000000"/>
                                          </p:val>
                                        </p:tav>
                                      </p:tavLst>
                                    </p:anim>
                                    <p:anim calcmode="lin" valueType="num">
                                      <p:cBhvr>
                                        <p:cTn id="56" dur="500" decel="50000" fill="hold">
                                          <p:stCondLst>
                                            <p:cond delay="0"/>
                                          </p:stCondLst>
                                        </p:cTn>
                                        <p:tgtEl>
                                          <p:spTgt spid="1434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4348"/>
                                        </p:tgtEl>
                                        <p:attrNameLst>
                                          <p:attrName>ppt_w</p:attrName>
                                        </p:attrNameLst>
                                      </p:cBhvr>
                                      <p:tavLst>
                                        <p:tav tm="0">
                                          <p:val>
                                            <p:strVal val="#ppt_w*.05"/>
                                          </p:val>
                                        </p:tav>
                                        <p:tav tm="100000">
                                          <p:val>
                                            <p:strVal val="#ppt_w"/>
                                          </p:val>
                                        </p:tav>
                                      </p:tavLst>
                                    </p:anim>
                                    <p:anim calcmode="lin" valueType="num">
                                      <p:cBhvr>
                                        <p:cTn id="58" dur="1000" fill="hold"/>
                                        <p:tgtEl>
                                          <p:spTgt spid="1434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434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434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434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4348"/>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decel="50000" fill="hold">
                                          <p:stCondLst>
                                            <p:cond delay="0"/>
                                          </p:stCondLst>
                                        </p:cTn>
                                        <p:tgtEl>
                                          <p:spTgt spid="3"/>
                                        </p:tgtEl>
                                        <p:attrNameLst>
                                          <p:attrName>style.rotation</p:attrName>
                                        </p:attrNameLst>
                                      </p:cBhvr>
                                      <p:tavLst>
                                        <p:tav tm="0">
                                          <p:val>
                                            <p:fltVal val="-90.000000"/>
                                          </p:val>
                                        </p:tav>
                                        <p:tav tm="100000">
                                          <p:val>
                                            <p:fltVal val="0.000000"/>
                                          </p:val>
                                        </p:tav>
                                      </p:tavLst>
                                    </p:anim>
                                    <p:anim calcmode="lin" valueType="num">
                                      <p:cBhvr>
                                        <p:cTn id="6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70" dur="1000" fill="hold"/>
                                        <p:tgtEl>
                                          <p:spTgt spid="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0" animBg="1"/>
      <p:bldP spid="14340" grpId="0" bldLvl="0" animBg="1"/>
      <p:bldP spid="14347" grpId="0" bldLvl="0" animBg="1"/>
      <p:bldP spid="14348" grpId="0" bldLvl="0" animBg="1"/>
      <p:bldP spid="3"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1" name="图片 87041" descr="丛山峻岭，千沟万壑隔不断相思情DSCN1158"/>
          <p:cNvPicPr>
            <a:picLocks noChangeAspect="1"/>
          </p:cNvPicPr>
          <p:nvPr/>
        </p:nvPicPr>
        <p:blipFill>
          <a:blip r:embed="rId1"/>
          <a:stretch>
            <a:fillRect/>
          </a:stretch>
        </p:blipFill>
        <p:spPr>
          <a:xfrm>
            <a:off x="0" y="0"/>
            <a:ext cx="9186863" cy="5143500"/>
          </a:xfrm>
          <a:prstGeom prst="rect">
            <a:avLst/>
          </a:prstGeom>
          <a:noFill/>
          <a:ln w="9525">
            <a:noFill/>
          </a:ln>
        </p:spPr>
      </p:pic>
      <p:sp>
        <p:nvSpPr>
          <p:cNvPr id="2" name="矩形 1"/>
          <p:cNvSpPr/>
          <p:nvPr/>
        </p:nvSpPr>
        <p:spPr>
          <a:xfrm>
            <a:off x="2614613" y="1851025"/>
            <a:ext cx="3957638" cy="1247775"/>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smtClean="0">
              <a:ln>
                <a:noFill/>
              </a:ln>
              <a:solidFill>
                <a:schemeClr val="lt1"/>
              </a:solidFill>
              <a:effectLst/>
              <a:uLnTx/>
              <a:uFillTx/>
              <a:latin typeface="+mn-lt"/>
              <a:ea typeface="+mn-ea"/>
              <a:cs typeface="+mn-cs"/>
            </a:endParaRPr>
          </a:p>
        </p:txBody>
      </p:sp>
      <p:sp>
        <p:nvSpPr>
          <p:cNvPr id="73731" name="文本框 87042"/>
          <p:cNvSpPr txBox="1"/>
          <p:nvPr/>
        </p:nvSpPr>
        <p:spPr>
          <a:xfrm>
            <a:off x="1403350" y="1492250"/>
            <a:ext cx="6192838" cy="1628775"/>
          </a:xfrm>
          <a:prstGeom prst="rect">
            <a:avLst/>
          </a:prstGeom>
          <a:noFill/>
          <a:ln w="9525">
            <a:noFill/>
          </a:ln>
        </p:spPr>
        <p:txBody>
          <a:bodyPr wrap="square" lIns="91416" tIns="45708" rIns="91416" bIns="45708" anchor="t">
            <a:spAutoFit/>
          </a:bodyPr>
          <a:p>
            <a:pPr algn="ctr">
              <a:lnSpc>
                <a:spcPct val="210000"/>
              </a:lnSpc>
            </a:pPr>
            <a:r>
              <a:rPr lang="zh-CN" altLang="en-US" sz="4800" b="1" dirty="0">
                <a:solidFill>
                  <a:srgbClr val="0070C0"/>
                </a:solidFill>
                <a:latin typeface="微软雅黑" panose="020B0503020204020204" pitchFamily="34" charset="-122"/>
                <a:ea typeface="微软雅黑" panose="020B0503020204020204" pitchFamily="34" charset="-122"/>
              </a:rPr>
              <a:t>   </a:t>
            </a:r>
            <a:r>
              <a:rPr lang="zh-CN" altLang="en-US" sz="4800" b="1" dirty="0">
                <a:solidFill>
                  <a:srgbClr val="1919AA"/>
                </a:solidFill>
                <a:latin typeface="微软雅黑" panose="020B0503020204020204" pitchFamily="34" charset="-122"/>
                <a:ea typeface="微软雅黑" panose="020B0503020204020204" pitchFamily="34" charset="-122"/>
              </a:rPr>
              <a:t>谢 谢 大 家 ！</a:t>
            </a:r>
            <a:endParaRPr lang="zh-CN" altLang="en-US" sz="4800" b="1" dirty="0">
              <a:solidFill>
                <a:srgbClr val="1919AA"/>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7041"/>
                                        </p:tgtEl>
                                        <p:attrNameLst>
                                          <p:attrName>style.visibility</p:attrName>
                                        </p:attrNameLst>
                                      </p:cBhvr>
                                      <p:to>
                                        <p:strVal val="visible"/>
                                      </p:to>
                                    </p:set>
                                    <p:animEffect transition="in" filter="circle(in)">
                                      <p:cBhvr>
                                        <p:cTn id="7" dur="2000"/>
                                        <p:tgtEl>
                                          <p:spTgt spid="87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内容占位符 2"/>
          <p:cNvSpPr txBox="1"/>
          <p:nvPr/>
        </p:nvSpPr>
        <p:spPr>
          <a:xfrm>
            <a:off x="2433638" y="1779588"/>
            <a:ext cx="3813175" cy="2655887"/>
          </a:xfrm>
          <a:prstGeom prst="rect">
            <a:avLst/>
          </a:prstGeom>
          <a:noFill/>
          <a:ln w="9525">
            <a:noFill/>
          </a:ln>
        </p:spPr>
        <p:txBody>
          <a:bodyPr lIns="91416" tIns="45708" rIns="91416" bIns="45708" anchor="t"/>
          <a:p>
            <a:pPr algn="ctr" eaLnBrk="0" hangingPunct="0">
              <a:lnSpc>
                <a:spcPct val="140000"/>
              </a:lnSpc>
              <a:spcBef>
                <a:spcPct val="20000"/>
              </a:spcBef>
            </a:pPr>
            <a:r>
              <a:rPr lang="zh-CN" altLang="zh-CN" sz="2800" b="1" dirty="0">
                <a:solidFill>
                  <a:srgbClr val="1919AA"/>
                </a:solidFill>
                <a:latin typeface="微软雅黑" panose="020B0503020204020204" pitchFamily="34" charset="-122"/>
                <a:ea typeface="微软雅黑" panose="020B0503020204020204" pitchFamily="34" charset="-122"/>
              </a:rPr>
              <a:t>备 课</a:t>
            </a:r>
            <a:endParaRPr lang="zh-CN" altLang="zh-CN" sz="2800" b="1" dirty="0">
              <a:solidFill>
                <a:srgbClr val="1919AA"/>
              </a:solidFill>
              <a:latin typeface="微软雅黑" panose="020B0503020204020204" pitchFamily="34" charset="-122"/>
              <a:ea typeface="微软雅黑" panose="020B0503020204020204" pitchFamily="34" charset="-122"/>
            </a:endParaRPr>
          </a:p>
          <a:p>
            <a:pPr algn="ctr" eaLnBrk="0" hangingPunct="0">
              <a:lnSpc>
                <a:spcPct val="140000"/>
              </a:lnSpc>
              <a:spcBef>
                <a:spcPct val="20000"/>
              </a:spcBef>
            </a:pPr>
            <a:r>
              <a:rPr lang="zh-CN" altLang="en-US" sz="2800" b="1" dirty="0">
                <a:solidFill>
                  <a:srgbClr val="1919AA"/>
                </a:solidFill>
                <a:latin typeface="微软雅黑" panose="020B0503020204020204" pitchFamily="34" charset="-122"/>
                <a:ea typeface="微软雅黑" panose="020B0503020204020204" pitchFamily="34" charset="-122"/>
              </a:rPr>
              <a:t>教 案</a:t>
            </a:r>
            <a:endParaRPr lang="zh-CN" altLang="en-US" sz="2800" b="1" dirty="0">
              <a:solidFill>
                <a:srgbClr val="1919AA"/>
              </a:solidFill>
              <a:latin typeface="微软雅黑" panose="020B0503020204020204" pitchFamily="34" charset="-122"/>
              <a:ea typeface="微软雅黑" panose="020B0503020204020204" pitchFamily="34" charset="-122"/>
            </a:endParaRPr>
          </a:p>
          <a:p>
            <a:pPr algn="ctr" eaLnBrk="0" hangingPunct="0">
              <a:lnSpc>
                <a:spcPct val="150000"/>
              </a:lnSpc>
              <a:spcBef>
                <a:spcPct val="20000"/>
              </a:spcBef>
            </a:pPr>
            <a:r>
              <a:rPr lang="zh-CN" altLang="en-US" sz="2800" b="1" dirty="0">
                <a:solidFill>
                  <a:srgbClr val="1919AA"/>
                </a:solidFill>
                <a:latin typeface="微软雅黑" panose="020B0503020204020204" pitchFamily="34" charset="-122"/>
                <a:ea typeface="微软雅黑" panose="020B0503020204020204" pitchFamily="34" charset="-122"/>
              </a:rPr>
              <a:t>教学过程</a:t>
            </a:r>
            <a:endParaRPr lang="zh-CN" altLang="en-US" sz="2800" b="1" dirty="0">
              <a:solidFill>
                <a:srgbClr val="1919AA"/>
              </a:solidFill>
              <a:latin typeface="微软雅黑" panose="020B0503020204020204" pitchFamily="34" charset="-122"/>
              <a:ea typeface="微软雅黑" panose="020B0503020204020204" pitchFamily="34" charset="-122"/>
            </a:endParaRPr>
          </a:p>
          <a:p>
            <a:pPr algn="ctr" eaLnBrk="0" hangingPunct="0">
              <a:lnSpc>
                <a:spcPct val="150000"/>
              </a:lnSpc>
              <a:spcBef>
                <a:spcPct val="20000"/>
              </a:spcBef>
            </a:pPr>
            <a:r>
              <a:rPr lang="zh-CN" altLang="en-US" sz="2800" b="1" dirty="0">
                <a:solidFill>
                  <a:srgbClr val="1919AA"/>
                </a:solidFill>
                <a:latin typeface="微软雅黑" panose="020B0503020204020204" pitchFamily="34" charset="-122"/>
                <a:ea typeface="微软雅黑" panose="020B0503020204020204" pitchFamily="34" charset="-122"/>
              </a:rPr>
              <a:t>概念教学</a:t>
            </a:r>
            <a:endParaRPr lang="zh-CN" altLang="en-US" sz="2800" b="1" dirty="0">
              <a:solidFill>
                <a:srgbClr val="1919AA"/>
              </a:solidFill>
              <a:latin typeface="微软雅黑" panose="020B0503020204020204" pitchFamily="34" charset="-122"/>
              <a:ea typeface="微软雅黑" panose="020B0503020204020204" pitchFamily="34" charset="-122"/>
            </a:endParaRPr>
          </a:p>
        </p:txBody>
      </p:sp>
      <p:sp>
        <p:nvSpPr>
          <p:cNvPr id="4" name="矩形 3"/>
          <p:cNvSpPr/>
          <p:nvPr/>
        </p:nvSpPr>
        <p:spPr>
          <a:xfrm>
            <a:off x="1476375" y="1042988"/>
            <a:ext cx="5903913" cy="665163"/>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1919AA"/>
              </a:solidFill>
              <a:effectLst/>
              <a:uLnTx/>
              <a:uFillTx/>
              <a:latin typeface="+mn-lt"/>
              <a:ea typeface="+mn-ea"/>
              <a:cs typeface="+mn-cs"/>
            </a:endParaRPr>
          </a:p>
        </p:txBody>
      </p:sp>
      <p:sp>
        <p:nvSpPr>
          <p:cNvPr id="2" name="标题 1"/>
          <p:cNvSpPr>
            <a:spLocks noGrp="1"/>
          </p:cNvSpPr>
          <p:nvPr>
            <p:ph type="title"/>
          </p:nvPr>
        </p:nvSpPr>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1">
                <a:ln>
                  <a:noFill/>
                </a:ln>
                <a:solidFill>
                  <a:srgbClr val="FF3300"/>
                </a:solidFill>
                <a:effectLst>
                  <a:outerShdw blurRad="38100" dist="38100" dir="2700000" algn="tl">
                    <a:srgbClr val="C0C0C0"/>
                  </a:outerShdw>
                </a:effectLst>
                <a:uLnTx/>
                <a:uFillTx/>
                <a:cs typeface="+mj-cs"/>
              </a:rPr>
              <a:t>汇报主题</a:t>
            </a:r>
            <a:endParaRPr kumimoji="0" lang="zh-CN" altLang="en-US" sz="4000" b="1" i="0" u="none" strike="noStrike" kern="1200" cap="none" spc="0" normalizeH="0" baseline="0" noProof="1">
              <a:ln>
                <a:noFill/>
              </a:ln>
              <a:solidFill>
                <a:srgbClr val="FF3300"/>
              </a:solidFill>
              <a:effectLst>
                <a:outerShdw blurRad="38100" dist="38100" dir="2700000" algn="tl">
                  <a:srgbClr val="C0C0C0"/>
                </a:outerShdw>
              </a:effectLst>
              <a:uLnTx/>
              <a:uFillTx/>
              <a:cs typeface="+mj-cs"/>
            </a:endParaRPr>
          </a:p>
        </p:txBody>
      </p:sp>
      <p:sp>
        <p:nvSpPr>
          <p:cNvPr id="20484" name="内容占位符 2"/>
          <p:cNvSpPr>
            <a:spLocks noGrp="1"/>
          </p:cNvSpPr>
          <p:nvPr>
            <p:ph idx="1"/>
          </p:nvPr>
        </p:nvSpPr>
        <p:spPr>
          <a:xfrm>
            <a:off x="2051050" y="1042988"/>
            <a:ext cx="4897438" cy="736600"/>
          </a:xfrm>
        </p:spPr>
        <p:txBody>
          <a:bodyPr vert="horz" wrap="square" lIns="91416" tIns="45708" rIns="91416" bIns="45708" anchor="t"/>
          <a:p>
            <a:pPr marL="0" indent="0">
              <a:buFont typeface="Wingdings" panose="05000000000000000000" pitchFamily="2" charset="2"/>
              <a:buNone/>
            </a:pPr>
            <a:r>
              <a:rPr lang="zh-CN" altLang="en-US" kern="1200" dirty="0">
                <a:solidFill>
                  <a:schemeClr val="bg1"/>
                </a:solidFill>
                <a:latin typeface="华文楷体" pitchFamily="2" charset="-122"/>
                <a:ea typeface="华文楷体" pitchFamily="2" charset="-122"/>
                <a:cs typeface="+mn-cs"/>
              </a:rPr>
              <a:t>基于生物课标实施教学</a:t>
            </a:r>
            <a:endParaRPr lang="zh-CN" altLang="en-US" kern="1200" dirty="0">
              <a:solidFill>
                <a:schemeClr val="bg1"/>
              </a:solidFill>
              <a:latin typeface="华文楷体" pitchFamily="2" charset="-122"/>
              <a:ea typeface="华文楷体" pitchFamily="2" charset="-122"/>
              <a:cs typeface="+mn-cs"/>
            </a:endParaRPr>
          </a:p>
        </p:txBody>
      </p:sp>
      <p:cxnSp>
        <p:nvCxnSpPr>
          <p:cNvPr id="9" name="直接连接符 8"/>
          <p:cNvCxnSpPr/>
          <p:nvPr/>
        </p:nvCxnSpPr>
        <p:spPr>
          <a:xfrm>
            <a:off x="3492500" y="2479675"/>
            <a:ext cx="1655763" cy="0"/>
          </a:xfrm>
          <a:prstGeom prst="line">
            <a:avLst/>
          </a:prstGeom>
          <a:ln w="3175" cap="flat" cmpd="sng" algn="ctr">
            <a:solidFill>
              <a:schemeClr val="accent4"/>
            </a:solidFill>
            <a:prstDash val="dash"/>
            <a:bevel/>
            <a:headEnd type="diamond" w="med" len="med"/>
            <a:tailEnd type="diamond" w="med" len="med"/>
          </a:ln>
        </p:spPr>
        <p:style>
          <a:lnRef idx="0">
            <a:scrgbClr r="0" g="0" b="0"/>
          </a:lnRef>
          <a:fillRef idx="0">
            <a:scrgbClr r="0" g="0" b="0"/>
          </a:fillRef>
          <a:effectRef idx="0">
            <a:scrgbClr r="0" g="0" b="0"/>
          </a:effectRef>
          <a:fontRef idx="minor">
            <a:schemeClr val="tx1"/>
          </a:fontRef>
        </p:style>
      </p:cxnSp>
      <p:cxnSp>
        <p:nvCxnSpPr>
          <p:cNvPr id="14" name="直接连接符 13"/>
          <p:cNvCxnSpPr/>
          <p:nvPr/>
        </p:nvCxnSpPr>
        <p:spPr>
          <a:xfrm>
            <a:off x="3502025" y="3170238"/>
            <a:ext cx="1655763" cy="0"/>
          </a:xfrm>
          <a:prstGeom prst="line">
            <a:avLst/>
          </a:prstGeom>
          <a:ln w="3175" cap="flat" cmpd="sng" algn="ctr">
            <a:solidFill>
              <a:schemeClr val="accent4"/>
            </a:solidFill>
            <a:prstDash val="dash"/>
            <a:bevel/>
            <a:headEnd type="diamond" w="med" len="med"/>
            <a:tailEnd type="diamond" w="med" len="med"/>
          </a:ln>
        </p:spPr>
        <p:style>
          <a:lnRef idx="0">
            <a:scrgbClr r="0" g="0" b="0"/>
          </a:lnRef>
          <a:fillRef idx="0">
            <a:scrgbClr r="0" g="0" b="0"/>
          </a:fillRef>
          <a:effectRef idx="0">
            <a:scrgbClr r="0" g="0" b="0"/>
          </a:effectRef>
          <a:fontRef idx="minor">
            <a:schemeClr val="tx1"/>
          </a:fontRef>
        </p:style>
      </p:cxnSp>
      <p:cxnSp>
        <p:nvCxnSpPr>
          <p:cNvPr id="15" name="直接连接符 14"/>
          <p:cNvCxnSpPr/>
          <p:nvPr/>
        </p:nvCxnSpPr>
        <p:spPr>
          <a:xfrm>
            <a:off x="3511550" y="3875088"/>
            <a:ext cx="1655763" cy="0"/>
          </a:xfrm>
          <a:prstGeom prst="line">
            <a:avLst/>
          </a:prstGeom>
          <a:ln w="3175" cap="flat" cmpd="sng" algn="ctr">
            <a:solidFill>
              <a:schemeClr val="accent4"/>
            </a:solidFill>
            <a:prstDash val="dash"/>
            <a:bevel/>
            <a:headEnd type="diamond" w="med" len="med"/>
            <a:tailEnd type="diamond" w="med" len="med"/>
          </a:ln>
        </p:spPr>
        <p:style>
          <a:lnRef idx="0">
            <a:scrgbClr r="0" g="0" b="0"/>
          </a:lnRef>
          <a:fillRef idx="0">
            <a:scrgbClr r="0" g="0" b="0"/>
          </a:fillRef>
          <a:effectRef idx="0">
            <a:scrgbClr r="0" g="0" b="0"/>
          </a:effectRef>
          <a:fontRef idx="minor">
            <a:schemeClr val="tx1"/>
          </a:fontRef>
        </p:style>
      </p:cxnSp>
      <p:cxnSp>
        <p:nvCxnSpPr>
          <p:cNvPr id="16" name="直接连接符 15"/>
          <p:cNvCxnSpPr/>
          <p:nvPr/>
        </p:nvCxnSpPr>
        <p:spPr>
          <a:xfrm>
            <a:off x="3530600" y="4598988"/>
            <a:ext cx="1655763" cy="0"/>
          </a:xfrm>
          <a:prstGeom prst="line">
            <a:avLst/>
          </a:prstGeom>
          <a:ln w="3175" cap="flat" cmpd="sng" algn="ctr">
            <a:solidFill>
              <a:schemeClr val="accent4"/>
            </a:solidFill>
            <a:prstDash val="dash"/>
            <a:bevel/>
            <a:headEnd type="diamond" w="med" len="med"/>
            <a:tailEnd type="diamond" w="med" len="med"/>
          </a:ln>
        </p:spPr>
        <p:style>
          <a:lnRef idx="0">
            <a:scrgbClr r="0" g="0" b="0"/>
          </a:lnRef>
          <a:fillRef idx="0">
            <a:scrgbClr r="0" g="0" b="0"/>
          </a:fillRef>
          <a:effectRef idx="0">
            <a:scrgbClr r="0" g="0" b="0"/>
          </a:effectRef>
          <a:fontRef idx="minor">
            <a:schemeClr val="tx1"/>
          </a:fontRef>
        </p:style>
      </p:cxn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557713" y="0"/>
            <a:ext cx="2124075" cy="5176838"/>
          </a:xfrm>
          <a:prstGeom prst="rect">
            <a:avLst/>
          </a:prstGeom>
          <a:solidFill>
            <a:srgbClr val="0B1924"/>
          </a:solidFill>
          <a:ln>
            <a:solidFill>
              <a:srgbClr val="0B1A26"/>
            </a:solidFill>
          </a:ln>
        </p:spPr>
        <p:style>
          <a:lnRef idx="2">
            <a:schemeClr val="accent1">
              <a:shade val="50000"/>
            </a:schemeClr>
          </a:lnRef>
          <a:fillRef idx="1">
            <a:schemeClr val="accent1"/>
          </a:fillRef>
          <a:effectRef idx="0">
            <a:schemeClr val="accent1"/>
          </a:effectRef>
          <a:fontRef idx="minor">
            <a:schemeClr val="lt1"/>
          </a:fontRef>
        </p:style>
        <p:txBody>
          <a:bodyPr lIns="68564" tIns="34289" rIns="68564" bIns="34289" rtlCol="0" anchor="ctr"/>
          <a:lstStyle/>
          <a:p>
            <a:pPr algn="ctr" fontAlgn="base"/>
            <a:endParaRPr lang="zh-CN" altLang="en-US" strike="noStrike" noProof="1"/>
          </a:p>
        </p:txBody>
      </p:sp>
      <p:sp>
        <p:nvSpPr>
          <p:cNvPr id="6" name="文本框 5"/>
          <p:cNvSpPr txBox="1"/>
          <p:nvPr/>
        </p:nvSpPr>
        <p:spPr>
          <a:xfrm>
            <a:off x="6762750" y="3030538"/>
            <a:ext cx="2217738" cy="1328738"/>
          </a:xfrm>
          <a:prstGeom prst="rect">
            <a:avLst/>
          </a:prstGeom>
          <a:noFill/>
        </p:spPr>
        <p:txBody>
          <a:bodyPr wrap="none" lIns="68564" tIns="34289" rIns="68564" bIns="34289" rtlCol="0">
            <a:spAutoFit/>
          </a:bodyPr>
          <a:lstStyle/>
          <a:p>
            <a:pPr algn="ctr"/>
            <a:r>
              <a:rPr lang="zh-CN" altLang="en-US" sz="4100" b="1"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基于课标</a:t>
            </a:r>
            <a:endParaRPr lang="en-US" altLang="zh-CN" sz="4100" b="1" noProof="1" dirty="0">
              <a:solidFill>
                <a:srgbClr val="152F4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4100" b="1" noProof="1" dirty="0">
                <a:solidFill>
                  <a:srgbClr val="152F4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备课</a:t>
            </a:r>
            <a:endParaRPr lang="zh-CN" altLang="en-US" sz="4100" b="1" noProof="1" dirty="0">
              <a:solidFill>
                <a:srgbClr val="152F47"/>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1507" name="文本框 27"/>
          <p:cNvSpPr txBox="1"/>
          <p:nvPr/>
        </p:nvSpPr>
        <p:spPr>
          <a:xfrm>
            <a:off x="7340600" y="2640013"/>
            <a:ext cx="1062038" cy="346075"/>
          </a:xfrm>
          <a:prstGeom prst="rect">
            <a:avLst/>
          </a:prstGeom>
          <a:noFill/>
          <a:ln w="9525">
            <a:noFill/>
          </a:ln>
        </p:spPr>
        <p:txBody>
          <a:bodyPr wrap="none" lIns="68564" tIns="34289" rIns="68564" bIns="34289" anchor="t">
            <a:spAutoFit/>
          </a:bodyPr>
          <a:p>
            <a:pPr algn="ctr"/>
            <a:r>
              <a:rPr lang="zh-CN" altLang="en-US" b="1" dirty="0">
                <a:solidFill>
                  <a:srgbClr val="152F47"/>
                </a:solidFill>
                <a:latin typeface="微软雅黑" panose="020B0503020204020204" pitchFamily="34" charset="-122"/>
                <a:ea typeface="微软雅黑" panose="020B0503020204020204" pitchFamily="34" charset="-122"/>
              </a:rPr>
              <a:t>第一部分</a:t>
            </a:r>
            <a:endParaRPr lang="en-US" altLang="zh-CN" b="1" dirty="0">
              <a:solidFill>
                <a:srgbClr val="152F47"/>
              </a:solidFill>
              <a:latin typeface="微软雅黑" panose="020B0503020204020204" pitchFamily="34" charset="-122"/>
              <a:ea typeface="微软雅黑" panose="020B0503020204020204" pitchFamily="34" charset="-122"/>
            </a:endParaRPr>
          </a:p>
        </p:txBody>
      </p:sp>
      <p:grpSp>
        <p:nvGrpSpPr>
          <p:cNvPr id="21508" name="组合 43"/>
          <p:cNvGrpSpPr/>
          <p:nvPr/>
        </p:nvGrpSpPr>
        <p:grpSpPr>
          <a:xfrm>
            <a:off x="7107238" y="950913"/>
            <a:ext cx="1528762" cy="1528762"/>
            <a:chOff x="8077074" y="845254"/>
            <a:chExt cx="2036802" cy="2036802"/>
          </a:xfrm>
        </p:grpSpPr>
        <p:sp>
          <p:nvSpPr>
            <p:cNvPr id="43" name="椭圆 42"/>
            <p:cNvSpPr/>
            <p:nvPr/>
          </p:nvSpPr>
          <p:spPr>
            <a:xfrm>
              <a:off x="8077074" y="845254"/>
              <a:ext cx="2036802" cy="2036802"/>
            </a:xfrm>
            <a:prstGeom prst="ellipse">
              <a:avLst/>
            </a:prstGeom>
            <a:solidFill>
              <a:srgbClr val="15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1510" name="Freeform 126"/>
            <p:cNvSpPr>
              <a:spLocks noChangeAspect="1" noEditPoints="1"/>
            </p:cNvSpPr>
            <p:nvPr/>
          </p:nvSpPr>
          <p:spPr>
            <a:xfrm>
              <a:off x="8639337" y="1317016"/>
              <a:ext cx="912277" cy="1141539"/>
            </a:xfrm>
            <a:custGeom>
              <a:avLst/>
              <a:gdLst/>
              <a:ahLst/>
              <a:cxnLst>
                <a:cxn ang="0">
                  <a:pos x="540608" y="305163"/>
                </a:cxn>
                <a:cxn ang="0">
                  <a:pos x="45050" y="542513"/>
                </a:cxn>
                <a:cxn ang="0">
                  <a:pos x="0" y="350373"/>
                </a:cxn>
                <a:cxn ang="0">
                  <a:pos x="653235" y="1017212"/>
                </a:cxn>
                <a:cxn ang="0">
                  <a:pos x="912277" y="1107631"/>
                </a:cxn>
                <a:cxn ang="0">
                  <a:pos x="653235" y="1017212"/>
                </a:cxn>
                <a:cxn ang="0">
                  <a:pos x="596921" y="1141539"/>
                </a:cxn>
                <a:cxn ang="0">
                  <a:pos x="326617" y="1107631"/>
                </a:cxn>
                <a:cxn ang="0">
                  <a:pos x="0" y="1017212"/>
                </a:cxn>
                <a:cxn ang="0">
                  <a:pos x="326617" y="983305"/>
                </a:cxn>
                <a:cxn ang="0">
                  <a:pos x="427981" y="858979"/>
                </a:cxn>
                <a:cxn ang="0">
                  <a:pos x="0" y="813770"/>
                </a:cxn>
                <a:cxn ang="0">
                  <a:pos x="45050" y="610327"/>
                </a:cxn>
                <a:cxn ang="0">
                  <a:pos x="540608" y="858979"/>
                </a:cxn>
                <a:cxn ang="0">
                  <a:pos x="495557" y="983305"/>
                </a:cxn>
                <a:cxn ang="0">
                  <a:pos x="596921" y="1017212"/>
                </a:cxn>
                <a:cxn ang="0">
                  <a:pos x="45050" y="0"/>
                </a:cxn>
                <a:cxn ang="0">
                  <a:pos x="540608" y="237349"/>
                </a:cxn>
                <a:cxn ang="0">
                  <a:pos x="0" y="192140"/>
                </a:cxn>
                <a:cxn ang="0">
                  <a:pos x="45050" y="0"/>
                </a:cxn>
                <a:cxn ang="0">
                  <a:pos x="596921" y="858979"/>
                </a:cxn>
                <a:cxn ang="0">
                  <a:pos x="912277" y="813770"/>
                </a:cxn>
                <a:cxn ang="0">
                  <a:pos x="867226" y="610327"/>
                </a:cxn>
                <a:cxn ang="0">
                  <a:pos x="664498" y="90418"/>
                </a:cxn>
                <a:cxn ang="0">
                  <a:pos x="777124" y="146930"/>
                </a:cxn>
                <a:cxn ang="0">
                  <a:pos x="664498" y="90418"/>
                </a:cxn>
                <a:cxn ang="0">
                  <a:pos x="777124" y="712049"/>
                </a:cxn>
                <a:cxn ang="0">
                  <a:pos x="664498" y="757258"/>
                </a:cxn>
                <a:cxn ang="0">
                  <a:pos x="664498" y="395582"/>
                </a:cxn>
                <a:cxn ang="0">
                  <a:pos x="777124" y="452094"/>
                </a:cxn>
                <a:cxn ang="0">
                  <a:pos x="664498" y="395582"/>
                </a:cxn>
                <a:cxn ang="0">
                  <a:pos x="596921" y="237349"/>
                </a:cxn>
                <a:cxn ang="0">
                  <a:pos x="912277" y="192140"/>
                </a:cxn>
                <a:cxn ang="0">
                  <a:pos x="867226" y="0"/>
                </a:cxn>
                <a:cxn ang="0">
                  <a:pos x="596921" y="305163"/>
                </a:cxn>
                <a:cxn ang="0">
                  <a:pos x="867226" y="542513"/>
                </a:cxn>
                <a:cxn ang="0">
                  <a:pos x="912277" y="350373"/>
                </a:cxn>
                <a:cxn ang="0">
                  <a:pos x="596921" y="305163"/>
                </a:cxn>
              </a:cxnLst>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F2F2F2"/>
            </a:solidFill>
            <a:ln w="9525">
              <a:noFill/>
            </a:ln>
          </p:spPr>
          <p:txBody>
            <a:bodyPr/>
            <a:p>
              <a:endParaRPr lang="zh-CN" altLang="en-US"/>
            </a:p>
          </p:txBody>
        </p:sp>
      </p:grpSp>
      <p:sp>
        <p:nvSpPr>
          <p:cNvPr id="38" name="任意多边形 37"/>
          <p:cNvSpPr/>
          <p:nvPr/>
        </p:nvSpPr>
        <p:spPr>
          <a:xfrm rot="5400000">
            <a:off x="3467894" y="2164556"/>
            <a:ext cx="1390650" cy="668338"/>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1412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64" tIns="34289" rIns="68564" bIns="34289" rtlCol="0" anchor="ctr">
            <a:noAutofit/>
          </a:bodyPr>
          <a:lstStyle/>
          <a:p>
            <a:pPr algn="ctr" fontAlgn="base"/>
            <a:endParaRPr lang="zh-CN" altLang="en-US" strike="noStrike" noProof="1">
              <a:solidFill>
                <a:schemeClr val="tx1">
                  <a:lumMod val="75000"/>
                  <a:lumOff val="25000"/>
                </a:schemeClr>
              </a:solidFill>
            </a:endParaRPr>
          </a:p>
        </p:txBody>
      </p:sp>
      <p:sp>
        <p:nvSpPr>
          <p:cNvPr id="39" name="任意多边形 38"/>
          <p:cNvSpPr/>
          <p:nvPr/>
        </p:nvSpPr>
        <p:spPr>
          <a:xfrm rot="18900000">
            <a:off x="2038350" y="2005013"/>
            <a:ext cx="992188" cy="979488"/>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64" tIns="34289" rIns="68564" bIns="34289" rtlCol="0" anchor="ctr">
            <a:noAutofit/>
          </a:bodyPr>
          <a:lstStyle/>
          <a:p>
            <a:pPr algn="ctr" fontAlgn="base"/>
            <a:endParaRPr lang="zh-CN" altLang="en-US" strike="noStrike" noProof="1">
              <a:solidFill>
                <a:schemeClr val="tx1">
                  <a:lumMod val="75000"/>
                  <a:lumOff val="25000"/>
                </a:schemeClr>
              </a:solidFill>
            </a:endParaRPr>
          </a:p>
        </p:txBody>
      </p:sp>
      <p:sp>
        <p:nvSpPr>
          <p:cNvPr id="40" name="任意多边形 39"/>
          <p:cNvSpPr/>
          <p:nvPr/>
        </p:nvSpPr>
        <p:spPr>
          <a:xfrm rot="18900000" flipV="1">
            <a:off x="2809875" y="2762250"/>
            <a:ext cx="979488" cy="992188"/>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rgbClr val="21AB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64" tIns="34289" rIns="68564" bIns="34289" rtlCol="0" anchor="ctr">
            <a:noAutofit/>
          </a:bodyPr>
          <a:lstStyle/>
          <a:p>
            <a:pPr algn="ctr" fontAlgn="base"/>
            <a:endParaRPr lang="zh-CN" altLang="en-US" strike="noStrike" noProof="1">
              <a:solidFill>
                <a:schemeClr val="tx1">
                  <a:lumMod val="75000"/>
                  <a:lumOff val="25000"/>
                </a:schemeClr>
              </a:solidFill>
            </a:endParaRPr>
          </a:p>
        </p:txBody>
      </p:sp>
      <p:sp>
        <p:nvSpPr>
          <p:cNvPr id="41" name="任意多边形 40"/>
          <p:cNvSpPr/>
          <p:nvPr/>
        </p:nvSpPr>
        <p:spPr>
          <a:xfrm rot="2700000">
            <a:off x="2791619" y="1231106"/>
            <a:ext cx="979488" cy="993775"/>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rgbClr val="FCB81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64" tIns="34289" rIns="68564" bIns="34289" rtlCol="0" anchor="ctr">
            <a:noAutofit/>
          </a:bodyPr>
          <a:lstStyle/>
          <a:p>
            <a:pPr algn="ctr" fontAlgn="base"/>
            <a:endParaRPr lang="zh-CN" altLang="en-US" strike="noStrike" noProof="1">
              <a:solidFill>
                <a:schemeClr val="tx1">
                  <a:lumMod val="75000"/>
                  <a:lumOff val="25000"/>
                </a:schemeClr>
              </a:solidFill>
            </a:endParaRPr>
          </a:p>
        </p:txBody>
      </p:sp>
      <p:sp>
        <p:nvSpPr>
          <p:cNvPr id="81" name="TextBox 80"/>
          <p:cNvSpPr txBox="1"/>
          <p:nvPr/>
        </p:nvSpPr>
        <p:spPr>
          <a:xfrm>
            <a:off x="2690813" y="723900"/>
            <a:ext cx="1704975" cy="390525"/>
          </a:xfrm>
          <a:prstGeom prst="rect">
            <a:avLst/>
          </a:prstGeom>
          <a:noFill/>
        </p:spPr>
        <p:txBody>
          <a:bodyPr wrap="square" lIns="68564" tIns="34289" rIns="68564" bIns="34289" rtlCol="0">
            <a:spAutoFit/>
          </a:bodyPr>
          <a:lstStyle/>
          <a:p>
            <a:r>
              <a:rPr lang="zh-CN" altLang="en-US" sz="2100" b="1" noProof="1" dirty="0">
                <a:solidFill>
                  <a:srgbClr val="FFC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目标设定</a:t>
            </a:r>
            <a:endParaRPr lang="zh-CN" altLang="en-US" sz="2100" b="1" noProof="1" dirty="0">
              <a:solidFill>
                <a:srgbClr val="FFC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2" name="TextBox 81"/>
          <p:cNvSpPr txBox="1"/>
          <p:nvPr/>
        </p:nvSpPr>
        <p:spPr>
          <a:xfrm>
            <a:off x="4591050" y="2276475"/>
            <a:ext cx="1420813" cy="390525"/>
          </a:xfrm>
          <a:prstGeom prst="rect">
            <a:avLst/>
          </a:prstGeom>
          <a:noFill/>
        </p:spPr>
        <p:txBody>
          <a:bodyPr wrap="square" lIns="68564" tIns="34289" rIns="68564" bIns="34289" rtlCol="0">
            <a:spAutoFit/>
          </a:bodyPr>
          <a:lstStyle/>
          <a:p>
            <a:r>
              <a:rPr lang="zh-CN" altLang="en-US" sz="2100" b="1" noProof="1" dirty="0">
                <a:solidFill>
                  <a:srgbClr val="F14124"/>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叙写形式</a:t>
            </a:r>
            <a:endParaRPr lang="zh-CN" altLang="en-US" sz="2100" b="1" noProof="1" dirty="0">
              <a:solidFill>
                <a:srgbClr val="F14124"/>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3" name="TextBox 82"/>
          <p:cNvSpPr txBox="1"/>
          <p:nvPr/>
        </p:nvSpPr>
        <p:spPr>
          <a:xfrm>
            <a:off x="2838450" y="3829050"/>
            <a:ext cx="1409700" cy="390525"/>
          </a:xfrm>
          <a:prstGeom prst="rect">
            <a:avLst/>
          </a:prstGeom>
          <a:noFill/>
        </p:spPr>
        <p:txBody>
          <a:bodyPr wrap="square" lIns="68564" tIns="34289" rIns="68564" bIns="34289" rtlCol="0">
            <a:spAutoFit/>
          </a:bodyPr>
          <a:lstStyle/>
          <a:p>
            <a:r>
              <a:rPr lang="zh-CN" altLang="en-US" sz="2100" b="1" noProof="1" dirty="0">
                <a:solidFill>
                  <a:srgbClr val="5DCEA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sym typeface="+mn-ea"/>
              </a:rPr>
              <a:t>同步</a:t>
            </a:r>
            <a:r>
              <a:rPr lang="zh-CN" altLang="en-US" sz="2100" b="1" noProof="1" dirty="0">
                <a:solidFill>
                  <a:srgbClr val="5DCEA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评价</a:t>
            </a:r>
            <a:endParaRPr lang="zh-CN" altLang="en-US" sz="2100" b="1" noProof="1" dirty="0">
              <a:solidFill>
                <a:srgbClr val="5DCEA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4" name="TextBox 83"/>
          <p:cNvSpPr txBox="1"/>
          <p:nvPr/>
        </p:nvSpPr>
        <p:spPr>
          <a:xfrm>
            <a:off x="755650" y="2266950"/>
            <a:ext cx="1223963" cy="390525"/>
          </a:xfrm>
          <a:prstGeom prst="rect">
            <a:avLst/>
          </a:prstGeom>
          <a:noFill/>
        </p:spPr>
        <p:txBody>
          <a:bodyPr wrap="square" lIns="68564" tIns="34289" rIns="68564" bIns="34289" rtlCol="0">
            <a:spAutoFit/>
          </a:bodyPr>
          <a:lstStyle/>
          <a:p>
            <a:r>
              <a:rPr lang="zh-CN" altLang="en-US" sz="2100" b="1" noProof="1" dirty="0">
                <a:solidFill>
                  <a:schemeClr val="accent3"/>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n-cs"/>
              </a:rPr>
              <a:t>精准教学</a:t>
            </a:r>
            <a:endParaRPr lang="zh-CN" altLang="en-US" sz="2100" b="1" noProof="1" dirty="0">
              <a:solidFill>
                <a:schemeClr val="accent3"/>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1519" name="TextBox 2"/>
          <p:cNvSpPr txBox="1"/>
          <p:nvPr/>
        </p:nvSpPr>
        <p:spPr>
          <a:xfrm>
            <a:off x="2838450" y="2119313"/>
            <a:ext cx="1158875" cy="520700"/>
          </a:xfrm>
          <a:prstGeom prst="rect">
            <a:avLst/>
          </a:prstGeom>
          <a:noFill/>
          <a:ln w="9525">
            <a:noFill/>
          </a:ln>
        </p:spPr>
        <p:txBody>
          <a:bodyPr wrap="square" lIns="91420" tIns="45710" rIns="91420" bIns="45710" anchor="t">
            <a:spAutoFit/>
          </a:bodyPr>
          <a:p>
            <a:r>
              <a:rPr lang="zh-CN" altLang="en-US" sz="2800" b="1" dirty="0">
                <a:solidFill>
                  <a:schemeClr val="bg1"/>
                </a:solidFill>
                <a:latin typeface="Arial" panose="020B0604020202020204" pitchFamily="34" charset="0"/>
                <a:ea typeface="宋体" panose="02010600030101010101" pitchFamily="2" charset="-122"/>
              </a:rPr>
              <a:t>备课</a:t>
            </a:r>
            <a:endParaRPr lang="zh-CN" altLang="en-US" sz="2800" b="1" dirty="0">
              <a:solidFill>
                <a:schemeClr val="bg1"/>
              </a:solidFill>
              <a:latin typeface="Arial" panose="020B0604020202020204" pitchFamily="34" charset="0"/>
              <a:ea typeface="宋体" panose="02010600030101010101" pitchFamily="2" charset="-122"/>
            </a:endParaRPr>
          </a:p>
        </p:txBody>
      </p:sp>
      <p:sp>
        <p:nvSpPr>
          <p:cNvPr id="4" name="TextBox 3"/>
          <p:cNvSpPr txBox="1"/>
          <p:nvPr/>
        </p:nvSpPr>
        <p:spPr>
          <a:xfrm>
            <a:off x="250825" y="261938"/>
            <a:ext cx="1873250" cy="4619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fontAlgn="base"/>
            <a:r>
              <a:rPr lang="zh-CN" altLang="en-US" sz="2400" b="1" strike="noStrike" noProof="1" dirty="0" smtClean="0">
                <a:solidFill>
                  <a:srgbClr val="00B050"/>
                </a:solidFill>
                <a:effectLst>
                  <a:outerShdw blurRad="38100" dist="38100" dir="2700000" algn="tl">
                    <a:srgbClr val="000000">
                      <a:alpha val="43137"/>
                    </a:srgbClr>
                  </a:outerShdw>
                </a:effectLst>
              </a:rPr>
              <a:t>四个关键词</a:t>
            </a:r>
            <a:endParaRPr lang="zh-CN" altLang="en-US" sz="2400" b="1" strike="noStrike" noProof="1" dirty="0">
              <a:solidFill>
                <a:srgbClr val="00B050"/>
              </a:solidFill>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000000"/>
                                          </p:val>
                                        </p:tav>
                                        <p:tav tm="100000">
                                          <p:val>
                                            <p:strVal val="#ppt_w"/>
                                          </p:val>
                                        </p:tav>
                                      </p:tavLst>
                                    </p:anim>
                                    <p:anim calcmode="lin" valueType="num">
                                      <p:cBhvr>
                                        <p:cTn id="8" dur="500" fill="hold"/>
                                        <p:tgtEl>
                                          <p:spTgt spid="39"/>
                                        </p:tgtEl>
                                        <p:attrNameLst>
                                          <p:attrName>ppt_h</p:attrName>
                                        </p:attrNameLst>
                                      </p:cBhvr>
                                      <p:tavLst>
                                        <p:tav tm="0">
                                          <p:val>
                                            <p:fltVal val="0.00000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000000"/>
                                          </p:val>
                                        </p:tav>
                                        <p:tav tm="100000">
                                          <p:val>
                                            <p:strVal val="#ppt_w"/>
                                          </p:val>
                                        </p:tav>
                                      </p:tavLst>
                                    </p:anim>
                                    <p:anim calcmode="lin" valueType="num">
                                      <p:cBhvr>
                                        <p:cTn id="13" dur="500" fill="hold"/>
                                        <p:tgtEl>
                                          <p:spTgt spid="41"/>
                                        </p:tgtEl>
                                        <p:attrNameLst>
                                          <p:attrName>ppt_h</p:attrName>
                                        </p:attrNameLst>
                                      </p:cBhvr>
                                      <p:tavLst>
                                        <p:tav tm="0">
                                          <p:val>
                                            <p:fltVal val="0.000000"/>
                                          </p:val>
                                        </p:tav>
                                        <p:tav tm="100000">
                                          <p:val>
                                            <p:strVal val="#ppt_h"/>
                                          </p:val>
                                        </p:tav>
                                      </p:tavLst>
                                    </p:anim>
                                    <p:animEffect transition="in" filter="fade">
                                      <p:cBhvr>
                                        <p:cTn id="14" dur="500"/>
                                        <p:tgtEl>
                                          <p:spTgt spid="4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000000"/>
                                          </p:val>
                                        </p:tav>
                                        <p:tav tm="100000">
                                          <p:val>
                                            <p:strVal val="#ppt_w"/>
                                          </p:val>
                                        </p:tav>
                                      </p:tavLst>
                                    </p:anim>
                                    <p:anim calcmode="lin" valueType="num">
                                      <p:cBhvr>
                                        <p:cTn id="18" dur="500" fill="hold"/>
                                        <p:tgtEl>
                                          <p:spTgt spid="38"/>
                                        </p:tgtEl>
                                        <p:attrNameLst>
                                          <p:attrName>ppt_h</p:attrName>
                                        </p:attrNameLst>
                                      </p:cBhvr>
                                      <p:tavLst>
                                        <p:tav tm="0">
                                          <p:val>
                                            <p:fltVal val="0.00000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000000"/>
                                          </p:val>
                                        </p:tav>
                                        <p:tav tm="100000">
                                          <p:val>
                                            <p:strVal val="#ppt_w"/>
                                          </p:val>
                                        </p:tav>
                                      </p:tavLst>
                                    </p:anim>
                                    <p:anim calcmode="lin" valueType="num">
                                      <p:cBhvr>
                                        <p:cTn id="23" dur="500" fill="hold"/>
                                        <p:tgtEl>
                                          <p:spTgt spid="40"/>
                                        </p:tgtEl>
                                        <p:attrNameLst>
                                          <p:attrName>ppt_h</p:attrName>
                                        </p:attrNameLst>
                                      </p:cBhvr>
                                      <p:tavLst>
                                        <p:tav tm="0">
                                          <p:val>
                                            <p:fltVal val="0.000000"/>
                                          </p:val>
                                        </p:tav>
                                        <p:tav tm="100000">
                                          <p:val>
                                            <p:strVal val="#ppt_h"/>
                                          </p:val>
                                        </p:tav>
                                      </p:tavLst>
                                    </p:anim>
                                    <p:animEffect transition="in" filter="fade">
                                      <p:cBhvr>
                                        <p:cTn id="24" dur="500"/>
                                        <p:tgtEl>
                                          <p:spTgt spid="40"/>
                                        </p:tgtEl>
                                      </p:cBhvr>
                                    </p:animEffect>
                                  </p:childTnLst>
                                </p:cTn>
                              </p:par>
                            </p:childTnLst>
                          </p:cTn>
                        </p:par>
                        <p:par>
                          <p:cTn id="25" fill="hold">
                            <p:stCondLst>
                              <p:cond delay="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81"/>
                                        </p:tgtEl>
                                        <p:attrNameLst>
                                          <p:attrName>style.visibility</p:attrName>
                                        </p:attrNameLst>
                                      </p:cBhvr>
                                      <p:to>
                                        <p:strVal val="visible"/>
                                      </p:to>
                                    </p:set>
                                    <p:anim by="(-#ppt_w*2)" calcmode="lin" valueType="num">
                                      <p:cBhvr rctx="PPT">
                                        <p:cTn id="28" dur="250" autoRev="1" fill="hold">
                                          <p:stCondLst>
                                            <p:cond delay="0"/>
                                          </p:stCondLst>
                                        </p:cTn>
                                        <p:tgtEl>
                                          <p:spTgt spid="81"/>
                                        </p:tgtEl>
                                        <p:attrNameLst>
                                          <p:attrName>ppt_w</p:attrName>
                                        </p:attrNameLst>
                                      </p:cBhvr>
                                    </p:anim>
                                    <p:anim by="(#ppt_w*0.50)" calcmode="lin" valueType="num">
                                      <p:cBhvr>
                                        <p:cTn id="29" dur="250" decel="50000" autoRev="1" fill="hold">
                                          <p:stCondLst>
                                            <p:cond delay="0"/>
                                          </p:stCondLst>
                                        </p:cTn>
                                        <p:tgtEl>
                                          <p:spTgt spid="81"/>
                                        </p:tgtEl>
                                        <p:attrNameLst>
                                          <p:attrName>ppt_x</p:attrName>
                                        </p:attrNameLst>
                                      </p:cBhvr>
                                    </p:anim>
                                    <p:anim from="(-#ppt_h/2)" to="(#ppt_y)" calcmode="lin" valueType="num">
                                      <p:cBhvr>
                                        <p:cTn id="30" dur="500" fill="hold">
                                          <p:stCondLst>
                                            <p:cond delay="0"/>
                                          </p:stCondLst>
                                        </p:cTn>
                                        <p:tgtEl>
                                          <p:spTgt spid="81"/>
                                        </p:tgtEl>
                                        <p:attrNameLst>
                                          <p:attrName>ppt_y</p:attrName>
                                        </p:attrNameLst>
                                      </p:cBhvr>
                                    </p:anim>
                                    <p:animRot by="21600000">
                                      <p:cBhvr>
                                        <p:cTn id="31" dur="500" fill="hold">
                                          <p:stCondLst>
                                            <p:cond delay="0"/>
                                          </p:stCondLst>
                                        </p:cTn>
                                        <p:tgtEl>
                                          <p:spTgt spid="81"/>
                                        </p:tgtEl>
                                        <p:attrNameLst>
                                          <p:attrName>r</p:attrName>
                                        </p:attrNameLst>
                                      </p:cBhvr>
                                    </p:animRot>
                                  </p:childTnLst>
                                </p:cTn>
                              </p:par>
                            </p:childTnLst>
                          </p:cTn>
                        </p:par>
                        <p:par>
                          <p:cTn id="32" fill="hold">
                            <p:stCondLst>
                              <p:cond delay="649"/>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82"/>
                                        </p:tgtEl>
                                        <p:attrNameLst>
                                          <p:attrName>style.visibility</p:attrName>
                                        </p:attrNameLst>
                                      </p:cBhvr>
                                      <p:to>
                                        <p:strVal val="visible"/>
                                      </p:to>
                                    </p:set>
                                    <p:anim by="(-#ppt_w*2)" calcmode="lin" valueType="num">
                                      <p:cBhvr rctx="PPT">
                                        <p:cTn id="35" dur="250" autoRev="1" fill="hold">
                                          <p:stCondLst>
                                            <p:cond delay="0"/>
                                          </p:stCondLst>
                                        </p:cTn>
                                        <p:tgtEl>
                                          <p:spTgt spid="82"/>
                                        </p:tgtEl>
                                        <p:attrNameLst>
                                          <p:attrName>ppt_w</p:attrName>
                                        </p:attrNameLst>
                                      </p:cBhvr>
                                    </p:anim>
                                    <p:anim by="(#ppt_w*0.50)" calcmode="lin" valueType="num">
                                      <p:cBhvr>
                                        <p:cTn id="36" dur="250" decel="50000" autoRev="1" fill="hold">
                                          <p:stCondLst>
                                            <p:cond delay="0"/>
                                          </p:stCondLst>
                                        </p:cTn>
                                        <p:tgtEl>
                                          <p:spTgt spid="82"/>
                                        </p:tgtEl>
                                        <p:attrNameLst>
                                          <p:attrName>ppt_x</p:attrName>
                                        </p:attrNameLst>
                                      </p:cBhvr>
                                    </p:anim>
                                    <p:anim from="(-#ppt_h/2)" to="(#ppt_y)" calcmode="lin" valueType="num">
                                      <p:cBhvr>
                                        <p:cTn id="37" dur="500" fill="hold">
                                          <p:stCondLst>
                                            <p:cond delay="0"/>
                                          </p:stCondLst>
                                        </p:cTn>
                                        <p:tgtEl>
                                          <p:spTgt spid="82"/>
                                        </p:tgtEl>
                                        <p:attrNameLst>
                                          <p:attrName>ppt_y</p:attrName>
                                        </p:attrNameLst>
                                      </p:cBhvr>
                                    </p:anim>
                                    <p:animRot by="21600000">
                                      <p:cBhvr>
                                        <p:cTn id="38" dur="500" fill="hold">
                                          <p:stCondLst>
                                            <p:cond delay="0"/>
                                          </p:stCondLst>
                                        </p:cTn>
                                        <p:tgtEl>
                                          <p:spTgt spid="82"/>
                                        </p:tgtEl>
                                        <p:attrNameLst>
                                          <p:attrName>r</p:attrName>
                                        </p:attrNameLst>
                                      </p:cBhvr>
                                    </p:animRot>
                                  </p:childTnLst>
                                </p:cTn>
                              </p:par>
                            </p:childTnLst>
                          </p:cTn>
                        </p:par>
                        <p:par>
                          <p:cTn id="39" fill="hold">
                            <p:stCondLst>
                              <p:cond delay="1299"/>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83"/>
                                        </p:tgtEl>
                                        <p:attrNameLst>
                                          <p:attrName>style.visibility</p:attrName>
                                        </p:attrNameLst>
                                      </p:cBhvr>
                                      <p:to>
                                        <p:strVal val="visible"/>
                                      </p:to>
                                    </p:set>
                                    <p:anim by="(-#ppt_w*2)" calcmode="lin" valueType="num">
                                      <p:cBhvr rctx="PPT">
                                        <p:cTn id="42" dur="250" autoRev="1" fill="hold">
                                          <p:stCondLst>
                                            <p:cond delay="0"/>
                                          </p:stCondLst>
                                        </p:cTn>
                                        <p:tgtEl>
                                          <p:spTgt spid="83"/>
                                        </p:tgtEl>
                                        <p:attrNameLst>
                                          <p:attrName>ppt_w</p:attrName>
                                        </p:attrNameLst>
                                      </p:cBhvr>
                                    </p:anim>
                                    <p:anim by="(#ppt_w*0.50)" calcmode="lin" valueType="num">
                                      <p:cBhvr>
                                        <p:cTn id="43" dur="250" decel="50000" autoRev="1" fill="hold">
                                          <p:stCondLst>
                                            <p:cond delay="0"/>
                                          </p:stCondLst>
                                        </p:cTn>
                                        <p:tgtEl>
                                          <p:spTgt spid="83"/>
                                        </p:tgtEl>
                                        <p:attrNameLst>
                                          <p:attrName>ppt_x</p:attrName>
                                        </p:attrNameLst>
                                      </p:cBhvr>
                                    </p:anim>
                                    <p:anim from="(-#ppt_h/2)" to="(#ppt_y)" calcmode="lin" valueType="num">
                                      <p:cBhvr>
                                        <p:cTn id="44" dur="500" fill="hold">
                                          <p:stCondLst>
                                            <p:cond delay="0"/>
                                          </p:stCondLst>
                                        </p:cTn>
                                        <p:tgtEl>
                                          <p:spTgt spid="83"/>
                                        </p:tgtEl>
                                        <p:attrNameLst>
                                          <p:attrName>ppt_y</p:attrName>
                                        </p:attrNameLst>
                                      </p:cBhvr>
                                    </p:anim>
                                    <p:animRot by="21600000">
                                      <p:cBhvr>
                                        <p:cTn id="45" dur="500" fill="hold">
                                          <p:stCondLst>
                                            <p:cond delay="0"/>
                                          </p:stCondLst>
                                        </p:cTn>
                                        <p:tgtEl>
                                          <p:spTgt spid="83"/>
                                        </p:tgtEl>
                                        <p:attrNameLst>
                                          <p:attrName>r</p:attrName>
                                        </p:attrNameLst>
                                      </p:cBhvr>
                                    </p:animRot>
                                  </p:childTnLst>
                                </p:cTn>
                              </p:par>
                            </p:childTnLst>
                          </p:cTn>
                        </p:par>
                        <p:par>
                          <p:cTn id="46" fill="hold">
                            <p:stCondLst>
                              <p:cond delay="1949"/>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84"/>
                                        </p:tgtEl>
                                        <p:attrNameLst>
                                          <p:attrName>style.visibility</p:attrName>
                                        </p:attrNameLst>
                                      </p:cBhvr>
                                      <p:to>
                                        <p:strVal val="visible"/>
                                      </p:to>
                                    </p:set>
                                    <p:anim by="(-#ppt_w*2)" calcmode="lin" valueType="num">
                                      <p:cBhvr rctx="PPT">
                                        <p:cTn id="49" dur="250" autoRev="1" fill="hold">
                                          <p:stCondLst>
                                            <p:cond delay="0"/>
                                          </p:stCondLst>
                                        </p:cTn>
                                        <p:tgtEl>
                                          <p:spTgt spid="84"/>
                                        </p:tgtEl>
                                        <p:attrNameLst>
                                          <p:attrName>ppt_w</p:attrName>
                                        </p:attrNameLst>
                                      </p:cBhvr>
                                    </p:anim>
                                    <p:anim by="(#ppt_w*0.50)" calcmode="lin" valueType="num">
                                      <p:cBhvr>
                                        <p:cTn id="50" dur="250" decel="50000" autoRev="1" fill="hold">
                                          <p:stCondLst>
                                            <p:cond delay="0"/>
                                          </p:stCondLst>
                                        </p:cTn>
                                        <p:tgtEl>
                                          <p:spTgt spid="84"/>
                                        </p:tgtEl>
                                        <p:attrNameLst>
                                          <p:attrName>ppt_x</p:attrName>
                                        </p:attrNameLst>
                                      </p:cBhvr>
                                    </p:anim>
                                    <p:anim from="(-#ppt_h/2)" to="(#ppt_y)" calcmode="lin" valueType="num">
                                      <p:cBhvr>
                                        <p:cTn id="51" dur="500" fill="hold">
                                          <p:stCondLst>
                                            <p:cond delay="0"/>
                                          </p:stCondLst>
                                        </p:cTn>
                                        <p:tgtEl>
                                          <p:spTgt spid="84"/>
                                        </p:tgtEl>
                                        <p:attrNameLst>
                                          <p:attrName>ppt_y</p:attrName>
                                        </p:attrNameLst>
                                      </p:cBhvr>
                                    </p:anim>
                                    <p:animRot by="21600000">
                                      <p:cBhvr>
                                        <p:cTn id="52" dur="500" fill="hold">
                                          <p:stCondLst>
                                            <p:cond delay="0"/>
                                          </p:stCondLst>
                                        </p:cTn>
                                        <p:tgtEl>
                                          <p:spTgt spid="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40" grpId="0" bldLvl="0" animBg="1"/>
      <p:bldP spid="41" grpId="0" bldLvl="0" animBg="1"/>
      <p:bldP spid="81" grpId="0"/>
      <p:bldP spid="82" grpId="0"/>
      <p:bldP spid="83" grpId="0"/>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六边形 3"/>
          <p:cNvSpPr/>
          <p:nvPr/>
        </p:nvSpPr>
        <p:spPr>
          <a:xfrm>
            <a:off x="1476375" y="1347788"/>
            <a:ext cx="1598613" cy="1377950"/>
          </a:xfrm>
          <a:prstGeom prst="hexagon">
            <a:avLst/>
          </a:prstGeom>
          <a:solidFill>
            <a:srgbClr val="1B1B88">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DCDDE"/>
              </a:solidFill>
              <a:effectLst/>
              <a:uLnTx/>
              <a:uFillTx/>
              <a:latin typeface="+mn-lt"/>
              <a:ea typeface="+mn-ea"/>
              <a:cs typeface="+mn-cs"/>
            </a:endParaRPr>
          </a:p>
        </p:txBody>
      </p:sp>
      <p:sp>
        <p:nvSpPr>
          <p:cNvPr id="2" name="标题 1"/>
          <p:cNvSpPr>
            <a:spLocks noGrp="1"/>
          </p:cNvSpPr>
          <p:nvPr>
            <p:ph type="title"/>
          </p:nvPr>
        </p:nvSpPr>
        <p:spPr>
          <a:xfrm>
            <a:off x="2132013" y="71438"/>
            <a:ext cx="6400800" cy="628650"/>
          </a:xfrm>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000000">
                    <a:alpha val="43137"/>
                  </a:srgbClr>
                </a:outerShdw>
              </a:effectLst>
              <a:uLnTx/>
              <a:uFillTx/>
              <a:cs typeface="+mj-cs"/>
            </a:endParaRPr>
          </a:p>
        </p:txBody>
      </p:sp>
      <p:pic>
        <p:nvPicPr>
          <p:cNvPr id="23555" name="图片 17412"/>
          <p:cNvPicPr>
            <a:picLocks noChangeAspect="1"/>
          </p:cNvPicPr>
          <p:nvPr/>
        </p:nvPicPr>
        <p:blipFill>
          <a:blip r:embed="rId1"/>
          <a:stretch>
            <a:fillRect/>
          </a:stretch>
        </p:blipFill>
        <p:spPr>
          <a:xfrm>
            <a:off x="781050" y="711200"/>
            <a:ext cx="8688388" cy="3719513"/>
          </a:xfrm>
          <a:prstGeom prst="rect">
            <a:avLst/>
          </a:prstGeom>
          <a:noFill/>
          <a:ln w="9525">
            <a:noFill/>
          </a:ln>
        </p:spPr>
      </p:pic>
    </p:spTree>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ph type="title"/>
          </p:nvPr>
        </p:nvSpPr>
        <p:spPr>
          <a:xfrm>
            <a:off x="2195513" y="60325"/>
            <a:ext cx="6400800" cy="628650"/>
          </a:xfrm>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endParaRPr>
          </a:p>
        </p:txBody>
      </p:sp>
      <p:sp>
        <p:nvSpPr>
          <p:cNvPr id="15" name="矩形 14"/>
          <p:cNvSpPr/>
          <p:nvPr/>
        </p:nvSpPr>
        <p:spPr>
          <a:xfrm>
            <a:off x="1628775" y="4006850"/>
            <a:ext cx="2087563" cy="576263"/>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文本框 6"/>
          <p:cNvSpPr txBox="1"/>
          <p:nvPr/>
        </p:nvSpPr>
        <p:spPr>
          <a:xfrm>
            <a:off x="2781300" y="987425"/>
            <a:ext cx="3763963" cy="106680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3200" b="1" kern="1200" cap="none" spc="300" normalizeH="0" baseline="0" noProof="1">
                <a:solidFill>
                  <a:schemeClr val="tx1">
                    <a:lumMod val="85000"/>
                    <a:lumOff val="15000"/>
                  </a:schemeClr>
                </a:solidFill>
                <a:latin typeface="微软雅黑" panose="020B0503020204020204" pitchFamily="34" charset="-122"/>
                <a:ea typeface="微软雅黑" panose="020B0503020204020204" pitchFamily="34" charset="-122"/>
                <a:cs typeface="+mn-cs"/>
                <a:sym typeface="+mn-ea"/>
              </a:rPr>
              <a:t>细化到一节课</a:t>
            </a:r>
            <a:endParaRPr kumimoji="0" lang="zh-CN" altLang="en-US" sz="3200" b="1" kern="1200" cap="none" spc="300" normalizeH="0" baseline="0" noProof="0" dirty="0">
              <a:solidFill>
                <a:schemeClr val="tx1">
                  <a:lumMod val="85000"/>
                  <a:lumOff val="15000"/>
                </a:schemeClr>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mn-cs"/>
              <a:sym typeface="+mn-ea"/>
            </a:endParaRPr>
          </a:p>
          <a:p>
            <a:pPr marR="0" defTabSz="914400">
              <a:buClrTx/>
              <a:buSzTx/>
              <a:buFont typeface="Arial" panose="020B0604020202020204" pitchFamily="34" charset="0"/>
              <a:buNone/>
              <a:defRPr/>
            </a:pPr>
            <a:endParaRPr kumimoji="0" lang="zh-CN" altLang="en-US" sz="3200" b="1" kern="1200" cap="none" spc="300" normalizeH="0" baseline="0" noProof="0" dirty="0">
              <a:solidFill>
                <a:schemeClr val="tx1">
                  <a:lumMod val="85000"/>
                  <a:lumOff val="15000"/>
                </a:schemeClr>
              </a:solidFill>
              <a:latin typeface="微软雅黑" panose="020B0503020204020204" pitchFamily="34" charset="-122"/>
              <a:ea typeface="微软雅黑" panose="020B0503020204020204" pitchFamily="34" charset="-122"/>
              <a:cs typeface="+mn-cs"/>
              <a:sym typeface="+mn-ea"/>
            </a:endParaRPr>
          </a:p>
        </p:txBody>
      </p:sp>
      <p:cxnSp>
        <p:nvCxnSpPr>
          <p:cNvPr id="22" name="直接连接符 21"/>
          <p:cNvCxnSpPr/>
          <p:nvPr/>
        </p:nvCxnSpPr>
        <p:spPr>
          <a:xfrm>
            <a:off x="755650" y="1635125"/>
            <a:ext cx="6696075" cy="0"/>
          </a:xfrm>
          <a:prstGeom prst="line">
            <a:avLst/>
          </a:prstGeom>
          <a:ln w="12700">
            <a:solidFill>
              <a:srgbClr val="1B1B88"/>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 name="矩形 14"/>
          <p:cNvSpPr/>
          <p:nvPr/>
        </p:nvSpPr>
        <p:spPr>
          <a:xfrm>
            <a:off x="5148263" y="1851025"/>
            <a:ext cx="2087563" cy="576263"/>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14"/>
          <p:cNvSpPr/>
          <p:nvPr/>
        </p:nvSpPr>
        <p:spPr>
          <a:xfrm>
            <a:off x="1631950" y="1881188"/>
            <a:ext cx="2087563" cy="576263"/>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14"/>
          <p:cNvSpPr/>
          <p:nvPr/>
        </p:nvSpPr>
        <p:spPr>
          <a:xfrm>
            <a:off x="1628775" y="2584450"/>
            <a:ext cx="2087563" cy="576263"/>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14"/>
          <p:cNvSpPr/>
          <p:nvPr/>
        </p:nvSpPr>
        <p:spPr>
          <a:xfrm>
            <a:off x="1624013" y="3300413"/>
            <a:ext cx="2087563" cy="576263"/>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14"/>
          <p:cNvSpPr/>
          <p:nvPr/>
        </p:nvSpPr>
        <p:spPr>
          <a:xfrm>
            <a:off x="5148263" y="2563813"/>
            <a:ext cx="2087563" cy="576263"/>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14"/>
          <p:cNvSpPr/>
          <p:nvPr/>
        </p:nvSpPr>
        <p:spPr>
          <a:xfrm>
            <a:off x="5148263" y="3300413"/>
            <a:ext cx="2087563" cy="576263"/>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14"/>
          <p:cNvSpPr/>
          <p:nvPr/>
        </p:nvSpPr>
        <p:spPr>
          <a:xfrm>
            <a:off x="5168900" y="3998913"/>
            <a:ext cx="2087563" cy="576263"/>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53" name="内容占位符 2"/>
          <p:cNvSpPr/>
          <p:nvPr/>
        </p:nvSpPr>
        <p:spPr>
          <a:xfrm>
            <a:off x="1720850" y="1695450"/>
            <a:ext cx="5616575" cy="2160588"/>
          </a:xfrm>
          <a:prstGeom prst="rect">
            <a:avLst/>
          </a:prstGeom>
          <a:noFill/>
          <a:ln w="9525">
            <a:noFill/>
          </a:ln>
        </p:spPr>
        <p:txBody>
          <a:bodyPr lIns="91416" tIns="45708" rIns="91416" bIns="45708" anchor="t"/>
          <a:p>
            <a:pPr algn="just" eaLnBrk="0" hangingPunct="0">
              <a:lnSpc>
                <a:spcPct val="150000"/>
              </a:lnSpc>
              <a:spcBef>
                <a:spcPct val="20000"/>
              </a:spcBef>
              <a:buFont typeface="Wingdings" panose="05000000000000000000" pitchFamily="2" charset="2"/>
              <a:buNone/>
            </a:pPr>
            <a:r>
              <a:rPr lang="en-US" altLang="en-US" sz="2800" b="1" dirty="0">
                <a:solidFill>
                  <a:schemeClr val="bg1"/>
                </a:solidFill>
                <a:latin typeface="黑体" panose="02010609060101010101" pitchFamily="49" charset="-122"/>
                <a:ea typeface="黑体" panose="02010609060101010101" pitchFamily="49" charset="-122"/>
              </a:rPr>
              <a:t>标准内容       </a:t>
            </a:r>
            <a:r>
              <a:rPr lang="en-US" altLang="zh-CN" sz="2800" b="1">
                <a:solidFill>
                  <a:schemeClr val="bg1"/>
                </a:solidFill>
                <a:latin typeface="黑体" panose="02010609060101010101" pitchFamily="49" charset="-122"/>
                <a:ea typeface="黑体" panose="02010609060101010101" pitchFamily="49" charset="-122"/>
              </a:rPr>
              <a:t> </a:t>
            </a:r>
            <a:r>
              <a:rPr lang="en-US" altLang="en-US" sz="2800" b="1" dirty="0">
                <a:solidFill>
                  <a:schemeClr val="bg1"/>
                </a:solidFill>
                <a:latin typeface="黑体" panose="02010609060101010101" pitchFamily="49" charset="-122"/>
                <a:ea typeface="黑体" panose="02010609060101010101" pitchFamily="49" charset="-122"/>
              </a:rPr>
              <a:t>    学情分析</a:t>
            </a:r>
            <a:endParaRPr lang="en-US" altLang="en-US" sz="2800" b="1" dirty="0">
              <a:solidFill>
                <a:schemeClr val="bg1"/>
              </a:solidFill>
              <a:latin typeface="黑体" panose="02010609060101010101" pitchFamily="49" charset="-122"/>
              <a:ea typeface="黑体" panose="02010609060101010101" pitchFamily="49" charset="-122"/>
            </a:endParaRPr>
          </a:p>
          <a:p>
            <a:pPr algn="just" eaLnBrk="0" hangingPunct="0">
              <a:lnSpc>
                <a:spcPct val="150000"/>
              </a:lnSpc>
              <a:spcBef>
                <a:spcPct val="20000"/>
              </a:spcBef>
              <a:buFont typeface="Wingdings" panose="05000000000000000000" pitchFamily="2" charset="2"/>
              <a:buNone/>
            </a:pPr>
            <a:r>
              <a:rPr lang="en-US" altLang="en-US" sz="2800" b="1" dirty="0">
                <a:solidFill>
                  <a:schemeClr val="bg1"/>
                </a:solidFill>
                <a:latin typeface="黑体" panose="02010609060101010101" pitchFamily="49" charset="-122"/>
                <a:ea typeface="黑体" panose="02010609060101010101" pitchFamily="49" charset="-122"/>
              </a:rPr>
              <a:t>目标分解       </a:t>
            </a:r>
            <a:r>
              <a:rPr lang="en-US" altLang="zh-CN" sz="2800" b="1">
                <a:solidFill>
                  <a:schemeClr val="bg1"/>
                </a:solidFill>
                <a:latin typeface="黑体" panose="02010609060101010101" pitchFamily="49" charset="-122"/>
                <a:ea typeface="黑体" panose="02010609060101010101" pitchFamily="49" charset="-122"/>
              </a:rPr>
              <a:t> </a:t>
            </a:r>
            <a:r>
              <a:rPr lang="en-US" altLang="en-US" sz="2800" b="1" dirty="0">
                <a:solidFill>
                  <a:schemeClr val="bg1"/>
                </a:solidFill>
                <a:latin typeface="黑体" panose="02010609060101010101" pitchFamily="49" charset="-122"/>
                <a:ea typeface="黑体" panose="02010609060101010101" pitchFamily="49" charset="-122"/>
              </a:rPr>
              <a:t>    教材分析</a:t>
            </a:r>
            <a:endParaRPr lang="en-US" altLang="en-US" sz="2800" b="1" dirty="0">
              <a:solidFill>
                <a:schemeClr val="bg1"/>
              </a:solidFill>
              <a:latin typeface="黑体" panose="02010609060101010101" pitchFamily="49" charset="-122"/>
              <a:ea typeface="黑体" panose="02010609060101010101" pitchFamily="49" charset="-122"/>
            </a:endParaRPr>
          </a:p>
          <a:p>
            <a:pPr algn="just" eaLnBrk="0" hangingPunct="0">
              <a:lnSpc>
                <a:spcPct val="150000"/>
              </a:lnSpc>
              <a:spcBef>
                <a:spcPct val="20000"/>
              </a:spcBef>
              <a:buFont typeface="Wingdings" panose="05000000000000000000" pitchFamily="2" charset="2"/>
              <a:buNone/>
            </a:pPr>
            <a:r>
              <a:rPr lang="en-US" altLang="en-US" sz="2800" b="1" dirty="0">
                <a:solidFill>
                  <a:schemeClr val="bg1"/>
                </a:solidFill>
                <a:latin typeface="黑体" panose="02010609060101010101" pitchFamily="49" charset="-122"/>
                <a:ea typeface="黑体" panose="02010609060101010101" pitchFamily="49" charset="-122"/>
              </a:rPr>
              <a:t>教学重点       </a:t>
            </a:r>
            <a:r>
              <a:rPr lang="en-US" altLang="zh-CN" sz="2800" b="1">
                <a:solidFill>
                  <a:schemeClr val="bg1"/>
                </a:solidFill>
                <a:latin typeface="黑体" panose="02010609060101010101" pitchFamily="49" charset="-122"/>
                <a:ea typeface="黑体" panose="02010609060101010101" pitchFamily="49" charset="-122"/>
              </a:rPr>
              <a:t> </a:t>
            </a:r>
            <a:r>
              <a:rPr lang="en-US" altLang="en-US" sz="2800" b="1" dirty="0">
                <a:solidFill>
                  <a:schemeClr val="bg1"/>
                </a:solidFill>
                <a:latin typeface="黑体" panose="02010609060101010101" pitchFamily="49" charset="-122"/>
                <a:ea typeface="黑体" panose="02010609060101010101" pitchFamily="49" charset="-122"/>
              </a:rPr>
              <a:t>    教学难点</a:t>
            </a:r>
            <a:endParaRPr lang="en-US" altLang="en-US" sz="2800" b="1" dirty="0">
              <a:solidFill>
                <a:schemeClr val="bg1"/>
              </a:solidFill>
              <a:latin typeface="黑体" panose="02010609060101010101" pitchFamily="49" charset="-122"/>
              <a:ea typeface="黑体" panose="02010609060101010101" pitchFamily="49" charset="-122"/>
            </a:endParaRPr>
          </a:p>
          <a:p>
            <a:pPr algn="just" eaLnBrk="0" hangingPunct="0">
              <a:lnSpc>
                <a:spcPct val="150000"/>
              </a:lnSpc>
              <a:spcBef>
                <a:spcPct val="20000"/>
              </a:spcBef>
              <a:buFont typeface="Wingdings" panose="05000000000000000000" pitchFamily="2" charset="2"/>
              <a:buNone/>
            </a:pPr>
            <a:r>
              <a:rPr lang="en-US" altLang="en-US" sz="2800" b="1" dirty="0">
                <a:solidFill>
                  <a:schemeClr val="bg1"/>
                </a:solidFill>
                <a:latin typeface="黑体" panose="02010609060101010101" pitchFamily="49" charset="-122"/>
                <a:ea typeface="黑体" panose="02010609060101010101" pitchFamily="49" charset="-122"/>
              </a:rPr>
              <a:t>教学方法       </a:t>
            </a:r>
            <a:r>
              <a:rPr lang="en-US" altLang="zh-CN" sz="2800" b="1">
                <a:solidFill>
                  <a:schemeClr val="bg1"/>
                </a:solidFill>
                <a:latin typeface="黑体" panose="02010609060101010101" pitchFamily="49" charset="-122"/>
                <a:ea typeface="黑体" panose="02010609060101010101" pitchFamily="49" charset="-122"/>
              </a:rPr>
              <a:t> </a:t>
            </a:r>
            <a:r>
              <a:rPr lang="en-US" altLang="en-US" sz="2800" b="1" dirty="0">
                <a:solidFill>
                  <a:schemeClr val="bg1"/>
                </a:solidFill>
                <a:latin typeface="黑体" panose="02010609060101010101" pitchFamily="49" charset="-122"/>
                <a:ea typeface="黑体" panose="02010609060101010101" pitchFamily="49" charset="-122"/>
              </a:rPr>
              <a:t>    教学流程</a:t>
            </a:r>
            <a:endParaRPr lang="en-US" altLang="en-US" sz="2800" b="1" dirty="0">
              <a:solidFill>
                <a:schemeClr val="bg1"/>
              </a:solidFill>
              <a:latin typeface="黑体" panose="02010609060101010101" pitchFamily="49" charset="-122"/>
              <a:ea typeface="黑体" panose="02010609060101010101" pitchFamily="49" charset="-122"/>
            </a:endParaRPr>
          </a:p>
          <a:p>
            <a:pPr algn="just" eaLnBrk="0" hangingPunct="0">
              <a:lnSpc>
                <a:spcPct val="150000"/>
              </a:lnSpc>
              <a:spcBef>
                <a:spcPct val="20000"/>
              </a:spcBef>
              <a:buFont typeface="Wingdings" panose="05000000000000000000" pitchFamily="2" charset="2"/>
              <a:buNone/>
            </a:pPr>
            <a:r>
              <a:rPr lang="en-US" altLang="en-US" sz="2000" b="1" dirty="0">
                <a:solidFill>
                  <a:schemeClr val="bg1"/>
                </a:solidFill>
                <a:latin typeface="黑体" panose="02010609060101010101" pitchFamily="49" charset="-122"/>
                <a:ea typeface="黑体" panose="02010609060101010101" pitchFamily="49" charset="-122"/>
              </a:rPr>
              <a:t>       </a:t>
            </a:r>
            <a:endParaRPr lang="en-US" altLang="en-US" sz="2000" b="1" dirty="0">
              <a:solidFill>
                <a:schemeClr val="bg1"/>
              </a:solidFill>
              <a:latin typeface="黑体" panose="02010609060101010101" pitchFamily="49" charset="-122"/>
              <a:ea typeface="黑体" panose="02010609060101010101" pitchFamily="49" charset="-122"/>
            </a:endParaRPr>
          </a:p>
          <a:p>
            <a:pPr algn="just" eaLnBrk="0" hangingPunct="0">
              <a:lnSpc>
                <a:spcPct val="150000"/>
              </a:lnSpc>
              <a:spcBef>
                <a:spcPct val="20000"/>
              </a:spcBef>
              <a:buFont typeface="Wingdings" panose="05000000000000000000" pitchFamily="2" charset="2"/>
              <a:buNone/>
            </a:pPr>
            <a:endParaRPr lang="en-US" altLang="en-US" sz="20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611188" y="3989388"/>
            <a:ext cx="1223963" cy="288925"/>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611188" y="3141663"/>
            <a:ext cx="1223963" cy="288925"/>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611188" y="2276475"/>
            <a:ext cx="1008063" cy="287338"/>
          </a:xfrm>
          <a:prstGeom prst="rect">
            <a:avLst/>
          </a:prstGeom>
          <a:solidFill>
            <a:srgbClr val="1B1B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标题 1"/>
          <p:cNvSpPr>
            <a:spLocks noGrp="1"/>
          </p:cNvSpPr>
          <p:nvPr>
            <p:ph type="title"/>
          </p:nvPr>
        </p:nvSpPr>
        <p:spPr>
          <a:xfrm>
            <a:off x="2132013" y="71438"/>
            <a:ext cx="6400800" cy="628650"/>
          </a:xfrm>
        </p:spPr>
        <p:txBody>
          <a:bodyPr vert="horz" wrap="square" lIns="91416" tIns="45708" rIns="91416" bIns="45708"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rPr>
              <a:t>基于课标的备课</a:t>
            </a:r>
            <a:endParaRPr kumimoji="0" lang="zh-CN" altLang="en-US" b="1" i="0" u="none" strike="noStrike" kern="1200" cap="none" spc="0" normalizeH="0" baseline="0" noProof="1">
              <a:ln>
                <a:noFill/>
              </a:ln>
              <a:solidFill>
                <a:srgbClr val="FF0000"/>
              </a:solidFill>
              <a:effectLst>
                <a:outerShdw blurRad="38100" dist="38100" dir="2700000" algn="tl">
                  <a:srgbClr val="C0C0C0"/>
                </a:outerShdw>
              </a:effectLst>
              <a:uLnTx/>
              <a:uFillTx/>
              <a:cs typeface="+mj-cs"/>
            </a:endParaRPr>
          </a:p>
        </p:txBody>
      </p:sp>
      <p:sp>
        <p:nvSpPr>
          <p:cNvPr id="6" name="右箭头 5"/>
          <p:cNvSpPr/>
          <p:nvPr/>
        </p:nvSpPr>
        <p:spPr>
          <a:xfrm>
            <a:off x="611188" y="911225"/>
            <a:ext cx="1663700" cy="776288"/>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课程标准</a:t>
            </a:r>
            <a:r>
              <a:rPr kumimoji="0" lang="zh-CN" altLang="en-US" sz="2000" b="1" i="0" u="none" strike="noStrike" kern="1700" cap="none" spc="50" normalizeH="0" baseline="0" noProof="1">
                <a:ln>
                  <a:noFill/>
                </a:ln>
                <a:solidFill>
                  <a:schemeClr val="tx1"/>
                </a:solidFill>
                <a:effectLst>
                  <a:outerShdw blurRad="38100" dist="19050" dir="2700000" algn="tl" rotWithShape="0">
                    <a:schemeClr val="dk1">
                      <a:alpha val="40000"/>
                    </a:schemeClr>
                  </a:outerShdw>
                </a:effectLst>
                <a:uLnTx/>
                <a:uFillTx/>
                <a:latin typeface="+mn-lt"/>
                <a:ea typeface="+mn-ea"/>
                <a:cs typeface="+mn-cs"/>
                <a:sym typeface="+mn-ea"/>
              </a:rPr>
              <a:t>  </a:t>
            </a:r>
            <a:endParaRPr kumimoji="0" lang="zh-CN" altLang="en-US" sz="2000" b="1" i="0" u="none" strike="noStrike" kern="1700" cap="none" spc="50" normalizeH="0" baseline="0" noProof="0" dirty="0">
              <a:ln>
                <a:noFill/>
              </a:ln>
              <a:solidFill>
                <a:schemeClr val="tx1"/>
              </a:solidFill>
              <a:effectLst>
                <a:outerShdw blurRad="38100" dist="19050" dir="2700000" algn="tl" rotWithShape="0">
                  <a:schemeClr val="dk1">
                    <a:alpha val="40000"/>
                  </a:schemeClr>
                </a:outerShdw>
              </a:effectLst>
              <a:uLnTx/>
              <a:uFillTx/>
              <a:latin typeface="+mn-lt"/>
              <a:ea typeface="+mn-ea"/>
              <a:cs typeface="+mn-cs"/>
              <a:sym typeface="+mn-ea"/>
            </a:endParaRPr>
          </a:p>
        </p:txBody>
      </p:sp>
      <p:sp>
        <p:nvSpPr>
          <p:cNvPr id="7" name="内容占位符 2"/>
          <p:cNvSpPr txBox="1"/>
          <p:nvPr/>
        </p:nvSpPr>
        <p:spPr bwMode="auto">
          <a:xfrm>
            <a:off x="539750" y="1606550"/>
            <a:ext cx="799306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lstStyle>
            <a:lvl1pPr marL="342900" indent="-342900" algn="l" rtl="0" eaLnBrk="0" fontAlgn="base" hangingPunct="0">
              <a:spcBef>
                <a:spcPct val="20000"/>
              </a:spcBef>
              <a:spcAft>
                <a:spcPct val="0"/>
              </a:spcAft>
              <a:buFont typeface="Wingdings" panose="05000000000000000000" pitchFamily="2" charset="2"/>
              <a:buChar char="Ø"/>
              <a:defRPr sz="3600" b="1" kern="1200">
                <a:solidFill>
                  <a:schemeClr val="tx1"/>
                </a:solidFill>
                <a:latin typeface="华文楷体" pitchFamily="2" charset="-122"/>
                <a:ea typeface="华文楷体" pitchFamily="2" charset="-122"/>
                <a:cs typeface="+mn-cs"/>
              </a:defRPr>
            </a:lvl1pPr>
            <a:lvl2pPr marL="742950" lvl="1"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华文楷体" pitchFamily="2" charset="-122"/>
                <a:ea typeface="华文楷体" pitchFamily="2" charset="-122"/>
                <a:cs typeface="+mn-cs"/>
              </a:defRPr>
            </a:lvl2pPr>
            <a:lvl3pPr marL="1143000" lvl="2"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华文楷体" pitchFamily="2" charset="-122"/>
                <a:ea typeface="华文楷体" pitchFamily="2" charset="-122"/>
                <a:cs typeface="+mn-cs"/>
              </a:defRPr>
            </a:lvl3pPr>
            <a:lvl4pPr marL="1600200" lvl="3"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华文楷体" pitchFamily="2" charset="-122"/>
                <a:ea typeface="华文楷体" pitchFamily="2" charset="-122"/>
                <a:cs typeface="+mn-cs"/>
              </a:defRPr>
            </a:lvl4pPr>
            <a:lvl5pPr marL="2057400" lvl="4"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华文楷体" pitchFamily="2" charset="-122"/>
                <a:ea typeface="华文楷体" pitchFamily="2" charset="-122"/>
                <a:cs typeface="+mn-cs"/>
              </a:defRPr>
            </a:lvl5pPr>
            <a:lvl6pPr marL="2513965" lvl="5"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6pPr>
            <a:lvl7pPr marL="2971165" lvl="6"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7pPr>
            <a:lvl8pPr marL="3427730" lvl="7"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8pPr>
            <a:lvl9pPr marL="3884930" lvl="8" indent="-228600" algn="l" defTabSz="913765" eaLnBrk="0" fontAlgn="base" latinLnBrk="0" hangingPunct="0">
              <a:spcBef>
                <a:spcPct val="20000"/>
              </a:spcBef>
              <a:spcAft>
                <a:spcPct val="0"/>
              </a:spcAft>
              <a:buFont typeface="Arial" panose="020B0604020202020204" pitchFamily="34" charset="0"/>
              <a:buChar char="»"/>
              <a:defRPr sz="2000" b="0" i="0" u="none" kern="1200" baseline="0">
                <a:solidFill>
                  <a:schemeClr val="tx1"/>
                </a:solidFill>
                <a:latin typeface="+mn-lt"/>
                <a:ea typeface="+mn-ea"/>
                <a:cs typeface="+mn-cs"/>
              </a:defRPr>
            </a:lvl9pPr>
          </a:lstStyle>
          <a:p>
            <a:pPr marL="0" marR="0" lvl="0" indent="0" algn="just"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kumimoji="0" lang="zh-CN" altLang="en-US" sz="2000" b="1" i="0" u="none" strike="noStrike" kern="1200" cap="none" spc="0" normalizeH="0" baseline="0" noProof="1" smtClean="0">
                <a:ln>
                  <a:noFill/>
                </a:ln>
                <a:solidFill>
                  <a:schemeClr val="accent4"/>
                </a:solidFill>
                <a:effectLst/>
                <a:uLnTx/>
                <a:uFillTx/>
                <a:latin typeface="微软雅黑" panose="020B0503020204020204" pitchFamily="34" charset="-122"/>
                <a:ea typeface="微软雅黑" panose="020B0503020204020204" pitchFamily="34" charset="-122"/>
                <a:cs typeface="+mn-cs"/>
                <a:sym typeface="+mn-ea"/>
              </a:rPr>
              <a:t>模块三 生物与环境</a:t>
            </a:r>
            <a:endParaRPr kumimoji="0" lang="zh-CN" altLang="en-US" sz="2400" b="1" i="0" u="none" strike="noStrike" kern="1200" cap="none" spc="0" normalizeH="0" baseline="0" noProof="1" smtClean="0">
              <a:ln>
                <a:noFill/>
              </a:ln>
              <a:solidFill>
                <a:schemeClr val="accent4"/>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kumimoji="0" lang="zh-CN" altLang="en-US" sz="1600" b="1" i="0" u="none" strike="noStrike" kern="120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1800" b="1" i="0" u="none" strike="noStrike" kern="120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大概念  </a:t>
            </a:r>
            <a:r>
              <a:rPr kumimoji="0" lang="zh-CN" altLang="en-US" sz="1700" b="0" i="0" u="none" strike="noStrike" kern="1200" cap="none" spc="0" normalizeH="0" baseline="0" noProof="1" smtClean="0">
                <a:ln>
                  <a:noFill/>
                </a:ln>
                <a:solidFill>
                  <a:schemeClr val="accent4"/>
                </a:solidFill>
                <a:effectLst/>
                <a:uLnTx/>
                <a:uFillTx/>
                <a:latin typeface="微软雅黑" panose="020B0503020204020204" pitchFamily="34" charset="-122"/>
                <a:ea typeface="微软雅黑" panose="020B0503020204020204" pitchFamily="34" charset="-122"/>
                <a:cs typeface="+mn-cs"/>
                <a:sym typeface="+mn-ea"/>
              </a:rPr>
              <a:t>2 生态系统中的各种成分相互影响，共同实现系统的物质渐环、能量流动和信息传递，生态系统通过自我调节保持相对稳定的状态</a:t>
            </a:r>
            <a:endParaRPr kumimoji="0" lang="zh-CN" altLang="en-US" sz="1700" b="0" i="0" u="none" strike="noStrike" kern="1200" cap="none" spc="0" normalizeH="0" baseline="0" noProof="1" smtClean="0">
              <a:ln>
                <a:noFill/>
              </a:ln>
              <a:solidFill>
                <a:schemeClr val="accent4"/>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kumimoji="0" lang="zh-CN" altLang="en-US" sz="1800" b="0" i="0" u="none" strike="noStrike" kern="1200" cap="none" spc="0" normalizeH="0" baseline="0" noProof="1" smtClean="0">
                <a:ln>
                  <a:noFill/>
                </a:ln>
                <a:solidFill>
                  <a:schemeClr val="accent4"/>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1800" b="1" i="0" u="none" strike="noStrike" kern="120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重要概念   </a:t>
            </a:r>
            <a:r>
              <a:rPr kumimoji="0" lang="zh-CN" altLang="en-US" sz="1700" b="0" i="0" u="none" strike="noStrike" kern="1200" cap="none" spc="0" normalizeH="0" baseline="0" noProof="1" smtClean="0">
                <a:ln>
                  <a:noFill/>
                </a:ln>
                <a:solidFill>
                  <a:schemeClr val="accent4"/>
                </a:solidFill>
                <a:effectLst/>
                <a:uLnTx/>
                <a:uFillTx/>
                <a:latin typeface="微软雅黑" panose="020B0503020204020204" pitchFamily="34" charset="-122"/>
                <a:ea typeface="微软雅黑" panose="020B0503020204020204" pitchFamily="34" charset="-122"/>
                <a:cs typeface="+mn-cs"/>
                <a:sym typeface="+mn-ea"/>
              </a:rPr>
              <a:t>2.1 不同种群的生物在长期适应环境和彼此相互适应的过程中形成动态的生物群落</a:t>
            </a:r>
            <a:endParaRPr kumimoji="0" lang="zh-CN" altLang="en-US" sz="1700" b="0" i="0" u="none" strike="noStrike" kern="1200" cap="none" spc="0" normalizeH="0" baseline="0" noProof="1" smtClean="0">
              <a:ln>
                <a:noFill/>
              </a:ln>
              <a:solidFill>
                <a:schemeClr val="accent4"/>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0" fontAlgn="base" latinLnBrk="0" hangingPunct="0">
              <a:lnSpc>
                <a:spcPct val="150000"/>
              </a:lnSpc>
              <a:spcBef>
                <a:spcPct val="20000"/>
              </a:spcBef>
              <a:spcAft>
                <a:spcPct val="0"/>
              </a:spcAft>
              <a:buClrTx/>
              <a:buSzTx/>
              <a:buFont typeface="Wingdings" panose="05000000000000000000" pitchFamily="2" charset="2"/>
              <a:buNone/>
              <a:defRPr/>
            </a:pPr>
            <a:r>
              <a:rPr kumimoji="0" lang="zh-CN" altLang="en-US" sz="1800" b="1" i="0" u="none" strike="noStrike" kern="1200" cap="none" spc="0" normalizeH="0" baseline="0" noProof="1" smtClean="0">
                <a:ln>
                  <a:noFill/>
                </a:ln>
                <a:solidFill>
                  <a:schemeClr val="bg1"/>
                </a:solidFill>
                <a:effectLst/>
                <a:uLnTx/>
                <a:uFillTx/>
                <a:latin typeface="微软雅黑" panose="020B0503020204020204" pitchFamily="34" charset="-122"/>
                <a:ea typeface="微软雅黑" panose="020B0503020204020204" pitchFamily="34" charset="-122"/>
                <a:cs typeface="+mn-cs"/>
                <a:sym typeface="+mn-ea"/>
              </a:rPr>
              <a:t>  次位概念   </a:t>
            </a:r>
            <a:r>
              <a:rPr kumimoji="0" lang="zh-CN" altLang="en-US" sz="1700" b="0" i="0" u="none" strike="noStrike" kern="1200" cap="none" spc="0" normalizeH="0" baseline="0" noProof="1" smtClean="0">
                <a:ln>
                  <a:noFill/>
                </a:ln>
                <a:solidFill>
                  <a:schemeClr val="accent4"/>
                </a:solidFill>
                <a:effectLst/>
                <a:uLnTx/>
                <a:uFillTx/>
                <a:latin typeface="微软雅黑" panose="020B0503020204020204" pitchFamily="34" charset="-122"/>
                <a:ea typeface="微软雅黑" panose="020B0503020204020204" pitchFamily="34" charset="-122"/>
                <a:cs typeface="+mn-cs"/>
                <a:sym typeface="+mn-ea"/>
              </a:rPr>
              <a:t>2.1.4 群落具有垂直结构和水平结构等特征，并可随时间而改变</a:t>
            </a:r>
            <a:endParaRPr kumimoji="0" lang="zh-CN" altLang="en-US" sz="1700" b="0" i="0" u="none" strike="noStrike" kern="1200" cap="none" spc="0" normalizeH="0" baseline="0" noProof="1">
              <a:ln>
                <a:noFill/>
              </a:ln>
              <a:solidFill>
                <a:schemeClr val="accent4"/>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5607" name="文本框 3"/>
          <p:cNvSpPr txBox="1"/>
          <p:nvPr/>
        </p:nvSpPr>
        <p:spPr>
          <a:xfrm>
            <a:off x="4044950" y="784225"/>
            <a:ext cx="4852988" cy="738188"/>
          </a:xfrm>
          <a:prstGeom prst="rect">
            <a:avLst/>
          </a:prstGeom>
          <a:noFill/>
          <a:ln w="9525">
            <a:noFill/>
          </a:ln>
        </p:spPr>
        <p:txBody>
          <a:bodyPr anchor="t">
            <a:spAutoFit/>
          </a:bodyPr>
          <a:p>
            <a:r>
              <a:rPr lang="en-US" altLang="zh-CN" sz="2400" dirty="0">
                <a:solidFill>
                  <a:srgbClr val="1919AA"/>
                </a:solidFill>
                <a:latin typeface="微软雅黑" panose="020B0503020204020204" pitchFamily="34" charset="-122"/>
                <a:ea typeface="微软雅黑" panose="020B0503020204020204" pitchFamily="34" charset="-122"/>
              </a:rPr>
              <a:t>案例：</a:t>
            </a:r>
            <a:r>
              <a:rPr lang="en-US" altLang="zh-CN" sz="2400" dirty="0">
                <a:solidFill>
                  <a:srgbClr val="1919AA"/>
                </a:solidFill>
                <a:latin typeface="微软雅黑" panose="020B0503020204020204" pitchFamily="34" charset="-122"/>
                <a:ea typeface="微软雅黑" panose="020B0503020204020204" pitchFamily="34" charset="-122"/>
                <a:sym typeface="宋体" panose="02010600030101010101" pitchFamily="2" charset="-122"/>
              </a:rPr>
              <a:t>群落</a:t>
            </a:r>
            <a:r>
              <a:rPr lang="zh-CN" altLang="en-US" sz="2400" dirty="0">
                <a:solidFill>
                  <a:srgbClr val="1919AA"/>
                </a:solidFill>
                <a:latin typeface="微软雅黑" panose="020B0503020204020204" pitchFamily="34" charset="-122"/>
                <a:ea typeface="微软雅黑" panose="020B0503020204020204" pitchFamily="34" charset="-122"/>
                <a:sym typeface="宋体" panose="02010600030101010101" pitchFamily="2" charset="-122"/>
              </a:rPr>
              <a:t>的</a:t>
            </a:r>
            <a:r>
              <a:rPr lang="en-US" altLang="zh-CN" sz="2400" dirty="0">
                <a:solidFill>
                  <a:srgbClr val="1919AA"/>
                </a:solidFill>
                <a:latin typeface="微软雅黑" panose="020B0503020204020204" pitchFamily="34" charset="-122"/>
                <a:ea typeface="微软雅黑" panose="020B0503020204020204" pitchFamily="34" charset="-122"/>
                <a:sym typeface="宋体" panose="02010600030101010101" pitchFamily="2" charset="-122"/>
              </a:rPr>
              <a:t>结构</a:t>
            </a:r>
            <a:r>
              <a:rPr lang="zh-CN" altLang="en-US" sz="2400" dirty="0">
                <a:solidFill>
                  <a:srgbClr val="1919AA"/>
                </a:solidFill>
                <a:latin typeface="微软雅黑" panose="020B0503020204020204" pitchFamily="34" charset="-122"/>
                <a:ea typeface="微软雅黑" panose="020B0503020204020204" pitchFamily="34" charset="-122"/>
                <a:sym typeface="宋体" panose="02010600030101010101" pitchFamily="2" charset="-122"/>
              </a:rPr>
              <a:t>（淮安中学 张静）</a:t>
            </a:r>
            <a:endParaRPr lang="en-US" altLang="en-US" dirty="0">
              <a:solidFill>
                <a:srgbClr val="1919AA"/>
              </a:solidFill>
              <a:latin typeface="微软雅黑" panose="020B0503020204020204" pitchFamily="34" charset="-122"/>
              <a:ea typeface="微软雅黑" panose="020B0503020204020204" pitchFamily="34" charset="-122"/>
            </a:endParaRPr>
          </a:p>
          <a:p>
            <a:endParaRPr lang="zh-CN" altLang="en-US" dirty="0">
              <a:solidFill>
                <a:srgbClr val="1919AA"/>
              </a:solidFill>
              <a:latin typeface="Arial" panose="020B0604020202020204" pitchFamily="34" charset="0"/>
              <a:ea typeface="宋体" panose="02010600030101010101" pitchFamily="2" charset="-122"/>
            </a:endParaRPr>
          </a:p>
        </p:txBody>
      </p:sp>
    </p:spTree>
  </p:cSld>
  <p:clrMapOvr>
    <a:masterClrMapping/>
  </p:clrMapOvr>
  <p:transition spd="slow">
    <p:pull/>
  </p:transition>
</p:sld>
</file>

<file path=ppt/theme/theme1.xml><?xml version="1.0" encoding="utf-8"?>
<a:theme xmlns:a="http://schemas.openxmlformats.org/drawingml/2006/main" name="1_默认设计模板_5">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_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_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_5">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_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_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_5">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_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_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_5">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_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_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默认设计模板_5">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_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_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默认设计模板_5">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_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_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默认设计模板_5">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_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_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_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_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_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_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_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_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_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_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_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_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2939</Words>
  <Application>WPS 演示</Application>
  <PresentationFormat>自定义</PresentationFormat>
  <Paragraphs>417</Paragraphs>
  <Slides>44</Slides>
  <Notes>4</Notes>
  <HiddenSlides>0</HiddenSlides>
  <MMClips>0</MMClips>
  <ScaleCrop>false</ScaleCrop>
  <HeadingPairs>
    <vt:vector size="6" baseType="variant">
      <vt:variant>
        <vt:lpstr>已用的字体</vt:lpstr>
      </vt:variant>
      <vt:variant>
        <vt:i4>20</vt:i4>
      </vt:variant>
      <vt:variant>
        <vt:lpstr>主题</vt:lpstr>
      </vt:variant>
      <vt:variant>
        <vt:i4>7</vt:i4>
      </vt:variant>
      <vt:variant>
        <vt:lpstr>幻灯片标题</vt:lpstr>
      </vt:variant>
      <vt:variant>
        <vt:i4>44</vt:i4>
      </vt:variant>
    </vt:vector>
  </HeadingPairs>
  <TitlesOfParts>
    <vt:vector size="71" baseType="lpstr">
      <vt:lpstr>Arial</vt:lpstr>
      <vt:lpstr>宋体</vt:lpstr>
      <vt:lpstr>Wingdings</vt:lpstr>
      <vt:lpstr>黑体</vt:lpstr>
      <vt:lpstr>Tempus Sans ITC</vt:lpstr>
      <vt:lpstr>华文彩云</vt:lpstr>
      <vt:lpstr>微软雅黑</vt:lpstr>
      <vt:lpstr>华文楷体</vt:lpstr>
      <vt:lpstr>楷体</vt:lpstr>
      <vt:lpstr>Segoe Print</vt:lpstr>
      <vt:lpstr>Arial Unicode MS</vt:lpstr>
      <vt:lpstr>Calibri</vt:lpstr>
      <vt:lpstr>方正黑体简体</vt:lpstr>
      <vt:lpstr>华文细黑</vt:lpstr>
      <vt:lpstr>Wingdings</vt:lpstr>
      <vt:lpstr>幼圆</vt:lpstr>
      <vt:lpstr>Constantia</vt:lpstr>
      <vt:lpstr>楷体_GB2312</vt:lpstr>
      <vt:lpstr>华文新魏</vt:lpstr>
      <vt:lpstr>新宋体</vt:lpstr>
      <vt:lpstr>1_默认设计模板_5</vt:lpstr>
      <vt:lpstr>2_默认设计模板_5</vt:lpstr>
      <vt:lpstr>3_默认设计模板_5</vt:lpstr>
      <vt:lpstr>4_默认设计模板_5</vt:lpstr>
      <vt:lpstr>5_默认设计模板_5</vt:lpstr>
      <vt:lpstr>6_默认设计模板_5</vt:lpstr>
      <vt:lpstr>7_默认设计模板_5</vt:lpstr>
      <vt:lpstr>普通高中生物学课标教学建议 ——基于课标实施教学</vt:lpstr>
      <vt:lpstr>序言</vt:lpstr>
      <vt:lpstr>序言</vt:lpstr>
      <vt:lpstr>序言</vt:lpstr>
      <vt:lpstr>汇报主题</vt:lpstr>
      <vt:lpstr>PowerPoint 演示文稿</vt:lpstr>
      <vt:lpstr>基于课标的备课</vt:lpstr>
      <vt:lpstr>基于课标的备课</vt:lpstr>
      <vt:lpstr>基于课标的备课</vt:lpstr>
      <vt:lpstr>基于课标的备课</vt:lpstr>
      <vt:lpstr>基于课标的备课</vt:lpstr>
      <vt:lpstr>基于课标的备课</vt:lpstr>
      <vt:lpstr>基于课标的备课</vt:lpstr>
      <vt:lpstr>基于课标的备课</vt:lpstr>
      <vt:lpstr>基于课标的备课</vt:lpstr>
      <vt:lpstr>基于课标的备课</vt:lpstr>
      <vt:lpstr>基于课标的备课</vt:lpstr>
      <vt:lpstr>基于课标的备课</vt:lpstr>
      <vt:lpstr>基于课标的备课</vt:lpstr>
      <vt:lpstr>基于课标的备课</vt:lpstr>
      <vt:lpstr>基于课标的备课</vt:lpstr>
      <vt:lpstr>基于课标的备课</vt:lpstr>
      <vt:lpstr>基于课标的备课</vt:lpstr>
      <vt:lpstr>PowerPoint 演示文稿</vt:lpstr>
      <vt:lpstr>PowerPoint 演示文稿</vt:lpstr>
      <vt:lpstr>PowerPoint 演示文稿</vt:lpstr>
      <vt:lpstr>教案书写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概念教学</vt:lpstr>
      <vt:lpstr>概念教学</vt:lpstr>
      <vt:lpstr>概念教学</vt:lpstr>
      <vt:lpstr>概念教学</vt:lpstr>
      <vt:lpstr>概念教学</vt:lpstr>
      <vt:lpstr>概念教学</vt:lpstr>
      <vt:lpstr>概念教学</vt:lpstr>
      <vt:lpstr>概念教学</vt:lpstr>
      <vt:lpstr>汇报小结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2016学测科学（生物） 情况汇报</dc:title>
  <dc:creator>11</dc:creator>
  <cp:lastModifiedBy>lfxixi</cp:lastModifiedBy>
  <cp:revision>549</cp:revision>
  <dcterms:created xsi:type="dcterms:W3CDTF">2016-09-12T02:36:00Z</dcterms:created>
  <dcterms:modified xsi:type="dcterms:W3CDTF">2018-12-05T00:58:32Z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