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istrator\Desktop\&#28504;&#34425;&#35835;&#20070;&#24515;&#24471;&#20132;&#27969;\&#26391;&#35829;&#37197;&#20048;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timg.jpg"/>
          <p:cNvPicPr>
            <a:picLocks noChangeAspect="1"/>
          </p:cNvPicPr>
          <p:nvPr/>
        </p:nvPicPr>
        <p:blipFill>
          <a:blip r:embed="rId3">
            <a:lum bright="20000" contrast="10000"/>
          </a:blip>
          <a:stretch>
            <a:fillRect/>
          </a:stretch>
        </p:blipFill>
        <p:spPr>
          <a:xfrm>
            <a:off x="0" y="0"/>
            <a:ext cx="9191989" cy="7715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642918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至简醇厚，品一盏教育茶香</a:t>
            </a:r>
            <a:endParaRPr lang="en-US" altLang="zh-CN" sz="48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叶根友毛笔行书2.0版" pitchFamily="2" charset="-122"/>
              <a:ea typeface="叶根友毛笔行书2.0版" pitchFamily="2" charset="-122"/>
              <a:cs typeface="hakuyoxingshu7000" pitchFamily="2" charset="-122"/>
            </a:endParaRPr>
          </a:p>
          <a:p>
            <a:pPr algn="r"/>
            <a:r>
              <a:rPr lang="en-US" altLang="zh-CN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——</a:t>
            </a:r>
            <a:r>
              <a:rPr lang="zh-CN" alt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读</a:t>
            </a:r>
            <a:r>
              <a:rPr lang="en-US" altLang="zh-CN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《</a:t>
            </a:r>
            <a:r>
              <a:rPr lang="zh-CN" alt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玫瑰与教育</a:t>
            </a:r>
            <a:r>
              <a:rPr lang="en-US" altLang="zh-CN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》</a:t>
            </a:r>
            <a:r>
              <a:rPr lang="zh-CN" alt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有感</a:t>
            </a:r>
            <a:endParaRPr lang="zh-CN" alt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叶根友毛笔行书2.0版" pitchFamily="2" charset="-122"/>
              <a:ea typeface="叶根友毛笔行书2.0版" pitchFamily="2" charset="-122"/>
              <a:cs typeface="hakuyoxingshu7000" pitchFamily="2" charset="-122"/>
            </a:endParaRPr>
          </a:p>
        </p:txBody>
      </p:sp>
      <p:pic>
        <p:nvPicPr>
          <p:cNvPr id="7" name="朗诵配乐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01024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PresentationFormat>全屏显示(4:3)</PresentationFormat>
  <Paragraphs>2</Paragraphs>
  <Slides>1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</cp:revision>
  <dcterms:created xsi:type="dcterms:W3CDTF">2018-03-23T08:13:48Z</dcterms:created>
  <dcterms:modified xsi:type="dcterms:W3CDTF">2018-04-02T06:39:28Z</dcterms:modified>
</cp:coreProperties>
</file>