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1006" r:id="rId3"/>
    <p:sldId id="980" r:id="rId5"/>
    <p:sldId id="981" r:id="rId6"/>
    <p:sldId id="958" r:id="rId7"/>
    <p:sldId id="1048" r:id="rId8"/>
    <p:sldId id="1020" r:id="rId9"/>
    <p:sldId id="1007" r:id="rId10"/>
    <p:sldId id="855" r:id="rId11"/>
    <p:sldId id="1049" r:id="rId12"/>
    <p:sldId id="1008" r:id="rId13"/>
    <p:sldId id="1009" r:id="rId14"/>
    <p:sldId id="910" r:id="rId15"/>
    <p:sldId id="873" r:id="rId16"/>
    <p:sldId id="982" r:id="rId17"/>
    <p:sldId id="1046" r:id="rId18"/>
    <p:sldId id="1025" r:id="rId19"/>
    <p:sldId id="959" r:id="rId20"/>
    <p:sldId id="1021" r:id="rId21"/>
    <p:sldId id="1010" r:id="rId22"/>
    <p:sldId id="1026" r:id="rId23"/>
    <p:sldId id="1019" r:id="rId24"/>
    <p:sldId id="1011" r:id="rId25"/>
    <p:sldId id="1012" r:id="rId26"/>
    <p:sldId id="983" r:id="rId27"/>
    <p:sldId id="1014" r:id="rId28"/>
    <p:sldId id="1015" r:id="rId29"/>
    <p:sldId id="1023" r:id="rId30"/>
    <p:sldId id="1016" r:id="rId31"/>
    <p:sldId id="1018" r:id="rId32"/>
    <p:sldId id="929" r:id="rId33"/>
    <p:sldId id="930" r:id="rId34"/>
    <p:sldId id="985" r:id="rId35"/>
    <p:sldId id="1050" r:id="rId36"/>
  </p:sldIdLst>
  <p:sldSz cx="12192000" cy="6858000"/>
  <p:notesSz cx="6858000" cy="9144000"/>
  <p:defaultTextStyle>
    <a:defPPr>
      <a:defRPr lang="zh-CN"/>
    </a:defPPr>
    <a:lvl1pPr marL="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A138"/>
    <a:srgbClr val="A01F80"/>
    <a:srgbClr val="00A0DB"/>
    <a:srgbClr val="F599CB"/>
    <a:srgbClr val="F8BADC"/>
    <a:srgbClr val="90D3D1"/>
    <a:srgbClr val="9CBF36"/>
    <a:srgbClr val="6CB73B"/>
    <a:srgbClr val="009547"/>
    <a:srgbClr val="362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6429" autoAdjust="0"/>
  </p:normalViewPr>
  <p:slideViewPr>
    <p:cSldViewPr>
      <p:cViewPr varScale="1">
        <p:scale>
          <a:sx n="68" d="100"/>
          <a:sy n="68" d="100"/>
        </p:scale>
        <p:origin x="270" y="60"/>
      </p:cViewPr>
      <p:guideLst>
        <p:guide orient="horz" pos="2174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96D07-341D-4D88-BBFE-B431BFA0419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A0F9D-3357-4A94-85C8-3B842B870DC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11C8F-6705-4CF2-8A2B-0E1D4E4E8C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92A9086-0BB6-4955-A995-C876A5F12EEB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54654-DF11-424C-AE32-CB9FACDFB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54654-DF11-424C-AE32-CB9FACDFB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1CC8D-D012-4758-A574-6D22E1AD3BEA}" type="slidenum">
              <a:rPr lang="zh-CN" altLang="en-US" smtClean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</a:fld>
            <a:endParaRPr lang="zh-CN" altLang="en-US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gradFill flip="none" rotWithShape="1">
          <a:gsLst>
            <a:gs pos="0">
              <a:srgbClr val="F4F4F4"/>
            </a:gs>
            <a:gs pos="35000">
              <a:srgbClr val="D4D4D4"/>
            </a:gs>
            <a:gs pos="100000">
              <a:srgbClr val="BABBB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:\Temp\400页超强PPT模板\花PNG\65789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9"/>
          <a:stretch>
            <a:fillRect/>
          </a:stretch>
        </p:blipFill>
        <p:spPr bwMode="auto">
          <a:xfrm rot="9390624">
            <a:off x="-2208024" y="-4517339"/>
            <a:ext cx="2946752" cy="656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:\Temp\400页超强PPT模板\花PNG\65789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9"/>
          <a:stretch>
            <a:fillRect/>
          </a:stretch>
        </p:blipFill>
        <p:spPr bwMode="auto">
          <a:xfrm rot="2472549">
            <a:off x="11288437" y="-6590687"/>
            <a:ext cx="4147520" cy="923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3765" indent="0" algn="ctr">
              <a:buNone/>
              <a:defRPr sz="1865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1930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t="6098" b="793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4.jpe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/>
          <a:stretch>
            <a:fillRect/>
          </a:stretch>
        </p:blipFill>
        <p:spPr>
          <a:xfrm>
            <a:off x="0" y="3045"/>
            <a:ext cx="12184782" cy="685190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jpeg"/><Relationship Id="rId8" Type="http://schemas.openxmlformats.org/officeDocument/2006/relationships/image" Target="../media/image60.jpeg"/><Relationship Id="rId7" Type="http://schemas.openxmlformats.org/officeDocument/2006/relationships/image" Target="../media/image59.jpeg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14.xml"/><Relationship Id="rId10" Type="http://schemas.openxmlformats.org/officeDocument/2006/relationships/image" Target="../media/image62.jpeg"/><Relationship Id="rId1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emf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4.jpeg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emf"/><Relationship Id="rId3" Type="http://schemas.openxmlformats.org/officeDocument/2006/relationships/image" Target="../media/image70.emf"/><Relationship Id="rId2" Type="http://schemas.openxmlformats.org/officeDocument/2006/relationships/image" Target="../media/image69.jpeg"/><Relationship Id="rId1" Type="http://schemas.openxmlformats.org/officeDocument/2006/relationships/image" Target="../media/image68.emf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emf"/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3" Type="http://schemas.openxmlformats.org/officeDocument/2006/relationships/image" Target="../media/image80.jpeg"/><Relationship Id="rId2" Type="http://schemas.openxmlformats.org/officeDocument/2006/relationships/image" Target="../media/image29.png"/><Relationship Id="rId1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3" Type="http://schemas.openxmlformats.org/officeDocument/2006/relationships/image" Target="../media/image83.jpeg"/><Relationship Id="rId2" Type="http://schemas.openxmlformats.org/officeDocument/2006/relationships/image" Target="../media/image29.png"/><Relationship Id="rId1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7.jpeg"/><Relationship Id="rId3" Type="http://schemas.openxmlformats.org/officeDocument/2006/relationships/tags" Target="../tags/tag3.xml"/><Relationship Id="rId2" Type="http://schemas.openxmlformats.org/officeDocument/2006/relationships/image" Target="../media/image86.emf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4.xml"/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emf"/><Relationship Id="rId8" Type="http://schemas.openxmlformats.org/officeDocument/2006/relationships/image" Target="../media/image15.emf"/><Relationship Id="rId7" Type="http://schemas.openxmlformats.org/officeDocument/2006/relationships/image" Target="../media/image14.emf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3" Type="http://schemas.openxmlformats.org/officeDocument/2006/relationships/image" Target="../media/image10.emf"/><Relationship Id="rId20" Type="http://schemas.openxmlformats.org/officeDocument/2006/relationships/notesSlide" Target="../notesSlides/notesSlide2.xml"/><Relationship Id="rId2" Type="http://schemas.openxmlformats.org/officeDocument/2006/relationships/image" Target="../media/image9.emf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1.xml"/><Relationship Id="rId17" Type="http://schemas.openxmlformats.org/officeDocument/2006/relationships/image" Target="../media/image22.png"/><Relationship Id="rId16" Type="http://schemas.microsoft.com/office/2007/relationships/media" Target="../media/media1.mp3"/><Relationship Id="rId15" Type="http://schemas.openxmlformats.org/officeDocument/2006/relationships/audio" Target="../media/media1.mp3"/><Relationship Id="rId14" Type="http://schemas.openxmlformats.org/officeDocument/2006/relationships/image" Target="../media/image21.emf"/><Relationship Id="rId13" Type="http://schemas.openxmlformats.org/officeDocument/2006/relationships/image" Target="../media/image20.emf"/><Relationship Id="rId12" Type="http://schemas.openxmlformats.org/officeDocument/2006/relationships/image" Target="../media/image19.emf"/><Relationship Id="rId11" Type="http://schemas.openxmlformats.org/officeDocument/2006/relationships/image" Target="../media/image18.emf"/><Relationship Id="rId10" Type="http://schemas.openxmlformats.org/officeDocument/2006/relationships/image" Target="../media/image17.emf"/><Relationship Id="rId1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94.png"/><Relationship Id="rId3" Type="http://schemas.openxmlformats.org/officeDocument/2006/relationships/image" Target="../media/image93.emf"/><Relationship Id="rId2" Type="http://schemas.openxmlformats.org/officeDocument/2006/relationships/image" Target="../media/image92.jpeg"/><Relationship Id="rId1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14.xml"/><Relationship Id="rId7" Type="http://schemas.openxmlformats.org/officeDocument/2006/relationships/image" Target="../media/image104.jpeg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png"/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Relationship Id="rId3" Type="http://schemas.openxmlformats.org/officeDocument/2006/relationships/image" Target="../media/image116.jpeg"/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8.jpeg"/><Relationship Id="rId8" Type="http://schemas.openxmlformats.org/officeDocument/2006/relationships/image" Target="../media/image127.jpeg"/><Relationship Id="rId7" Type="http://schemas.openxmlformats.org/officeDocument/2006/relationships/image" Target="../media/image126.jpeg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8" Type="http://schemas.openxmlformats.org/officeDocument/2006/relationships/notesSlide" Target="../notesSlides/notesSlide22.xml"/><Relationship Id="rId17" Type="http://schemas.openxmlformats.org/officeDocument/2006/relationships/slideLayout" Target="../slideLayouts/slideLayout16.xml"/><Relationship Id="rId16" Type="http://schemas.openxmlformats.org/officeDocument/2006/relationships/image" Target="../media/image134.emf"/><Relationship Id="rId15" Type="http://schemas.openxmlformats.org/officeDocument/2006/relationships/image" Target="../media/image133.emf"/><Relationship Id="rId14" Type="http://schemas.openxmlformats.org/officeDocument/2006/relationships/image" Target="../media/image132.emf"/><Relationship Id="rId13" Type="http://schemas.openxmlformats.org/officeDocument/2006/relationships/image" Target="../media/image131.emf"/><Relationship Id="rId12" Type="http://schemas.openxmlformats.org/officeDocument/2006/relationships/image" Target="../media/image111.png"/><Relationship Id="rId11" Type="http://schemas.openxmlformats.org/officeDocument/2006/relationships/image" Target="../media/image130.jpeg"/><Relationship Id="rId10" Type="http://schemas.openxmlformats.org/officeDocument/2006/relationships/image" Target="../media/image129.jpeg"/><Relationship Id="rId1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3.xml"/><Relationship Id="rId8" Type="http://schemas.openxmlformats.org/officeDocument/2006/relationships/slideLayout" Target="../slideLayouts/slideLayout15.xml"/><Relationship Id="rId7" Type="http://schemas.openxmlformats.org/officeDocument/2006/relationships/image" Target="../media/image139.png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Relationship Id="rId3" Type="http://schemas.openxmlformats.org/officeDocument/2006/relationships/image" Target="../media/image135.png"/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1.png"/><Relationship Id="rId8" Type="http://schemas.openxmlformats.org/officeDocument/2006/relationships/image" Target="../media/image147.jpeg"/><Relationship Id="rId7" Type="http://schemas.openxmlformats.org/officeDocument/2006/relationships/image" Target="../media/image146.jpeg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1" Type="http://schemas.openxmlformats.org/officeDocument/2006/relationships/slideLayout" Target="../slideLayouts/slideLayout16.xml"/><Relationship Id="rId10" Type="http://schemas.openxmlformats.org/officeDocument/2006/relationships/image" Target="../media/image139.png"/><Relationship Id="rId1" Type="http://schemas.openxmlformats.org/officeDocument/2006/relationships/image" Target="../media/image1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53.jpeg"/><Relationship Id="rId7" Type="http://schemas.openxmlformats.org/officeDocument/2006/relationships/image" Target="../media/image152.jpeg"/><Relationship Id="rId6" Type="http://schemas.openxmlformats.org/officeDocument/2006/relationships/image" Target="../media/image151.jpeg"/><Relationship Id="rId5" Type="http://schemas.openxmlformats.org/officeDocument/2006/relationships/image" Target="../media/image139.png"/><Relationship Id="rId4" Type="http://schemas.openxmlformats.org/officeDocument/2006/relationships/image" Target="../media/image111.png"/><Relationship Id="rId3" Type="http://schemas.openxmlformats.org/officeDocument/2006/relationships/image" Target="../media/image150.emf"/><Relationship Id="rId2" Type="http://schemas.openxmlformats.org/officeDocument/2006/relationships/image" Target="../media/image149.emf"/><Relationship Id="rId10" Type="http://schemas.openxmlformats.org/officeDocument/2006/relationships/notesSlide" Target="../notesSlides/notesSlide24.xml"/><Relationship Id="rId1" Type="http://schemas.openxmlformats.org/officeDocument/2006/relationships/image" Target="../media/image148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3.emf"/><Relationship Id="rId3" Type="http://schemas.openxmlformats.org/officeDocument/2006/relationships/image" Target="../media/image154.jpeg"/><Relationship Id="rId2" Type="http://schemas.openxmlformats.org/officeDocument/2006/relationships/image" Target="../media/image21.emf"/><Relationship Id="rId1" Type="http://schemas.openxmlformats.org/officeDocument/2006/relationships/image" Target="../media/image1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8.emf"/><Relationship Id="rId1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png"/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28.emf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33.pn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47.png"/><Relationship Id="rId13" Type="http://schemas.openxmlformats.org/officeDocument/2006/relationships/image" Target="../media/image46.png"/><Relationship Id="rId12" Type="http://schemas.openxmlformats.org/officeDocument/2006/relationships/image" Target="../media/image45.png"/><Relationship Id="rId11" Type="http://schemas.openxmlformats.org/officeDocument/2006/relationships/image" Target="../media/image44.png"/><Relationship Id="rId10" Type="http://schemas.openxmlformats.org/officeDocument/2006/relationships/image" Target="../media/image43.png"/><Relationship Id="rId1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87C3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" t="66925" r="61470" b="8817"/>
          <a:stretch>
            <a:fillRect/>
          </a:stretch>
        </p:blipFill>
        <p:spPr>
          <a:xfrm>
            <a:off x="10783326" y="160696"/>
            <a:ext cx="1493810" cy="103374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8" t="59613" r="35448" b="14007"/>
          <a:stretch>
            <a:fillRect/>
          </a:stretch>
        </p:blipFill>
        <p:spPr>
          <a:xfrm>
            <a:off x="-62804" y="160696"/>
            <a:ext cx="1093628" cy="112417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65" y="251758"/>
            <a:ext cx="9900592" cy="63544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Tm="1000">
        <p14:warp dir="in"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10982325" y="-12776"/>
            <a:ext cx="1228090" cy="1228090"/>
          </a:xfrm>
          <a:prstGeom prst="ellipse">
            <a:avLst/>
          </a:prstGeom>
          <a:solidFill>
            <a:srgbClr val="F897B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0963910" y="4499610"/>
            <a:ext cx="1228090" cy="1228090"/>
          </a:xfrm>
          <a:prstGeom prst="ellipse">
            <a:avLst/>
          </a:prstGeom>
          <a:solidFill>
            <a:srgbClr val="F897B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e07a7a5efc438ae270f7d1dc399e56a9"/>
          <p:cNvPicPr>
            <a:picLocks noChangeAspect="1"/>
          </p:cNvPicPr>
          <p:nvPr/>
        </p:nvPicPr>
        <p:blipFill>
          <a:blip r:embed="rId1"/>
          <a:srcRect l="19398" t="7176" b="43287"/>
          <a:stretch>
            <a:fillRect/>
          </a:stretch>
        </p:blipFill>
        <p:spPr>
          <a:xfrm flipH="1">
            <a:off x="10751820" y="66850"/>
            <a:ext cx="1652270" cy="1015365"/>
          </a:xfrm>
          <a:prstGeom prst="rect">
            <a:avLst/>
          </a:prstGeom>
        </p:spPr>
      </p:pic>
      <p:pic>
        <p:nvPicPr>
          <p:cNvPr id="5" name="图片 4" descr="4114b0519564b037c2ce841e5dd314df"/>
          <p:cNvPicPr>
            <a:picLocks noChangeAspect="1"/>
          </p:cNvPicPr>
          <p:nvPr/>
        </p:nvPicPr>
        <p:blipFill>
          <a:blip r:embed="rId2"/>
          <a:srcRect t="10814" r="34726" b="5687"/>
          <a:stretch>
            <a:fillRect/>
          </a:stretch>
        </p:blipFill>
        <p:spPr>
          <a:xfrm>
            <a:off x="10982325" y="5113655"/>
            <a:ext cx="1209675" cy="174434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8850">
            <a:off x="1559782" y="2182401"/>
            <a:ext cx="4262431" cy="319682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5569">
            <a:off x="7307715" y="1004401"/>
            <a:ext cx="3356806" cy="4625724"/>
          </a:xfrm>
          <a:prstGeom prst="rect">
            <a:avLst/>
          </a:prstGeom>
        </p:spPr>
      </p:pic>
      <p:sp>
        <p:nvSpPr>
          <p:cNvPr id="29" name="Freeform 5"/>
          <p:cNvSpPr/>
          <p:nvPr/>
        </p:nvSpPr>
        <p:spPr bwMode="auto">
          <a:xfrm flipH="1">
            <a:off x="359632" y="228219"/>
            <a:ext cx="1181436" cy="1245820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rgbClr val="FACBD1"/>
          </a:soli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-BoldItalic" pitchFamily="50" charset="0"/>
            </a:endParaRPr>
          </a:p>
        </p:txBody>
      </p:sp>
      <p:sp>
        <p:nvSpPr>
          <p:cNvPr id="30" name="Freeform 5"/>
          <p:cNvSpPr/>
          <p:nvPr/>
        </p:nvSpPr>
        <p:spPr bwMode="auto">
          <a:xfrm flipH="1">
            <a:off x="1065486" y="1203780"/>
            <a:ext cx="812528" cy="853868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rgbClr val="E88CA3"/>
          </a:soli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>
            <a:bevelT w="1905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583005" y="541569"/>
            <a:ext cx="680009" cy="619121"/>
            <a:chOff x="2254251" y="2593976"/>
            <a:chExt cx="333375" cy="333375"/>
          </a:xfrm>
          <a:solidFill>
            <a:schemeClr val="bg1"/>
          </a:solidFill>
        </p:grpSpPr>
        <p:sp>
          <p:nvSpPr>
            <p:cNvPr id="32" name="Freeform 599"/>
            <p:cNvSpPr/>
            <p:nvPr/>
          </p:nvSpPr>
          <p:spPr bwMode="auto">
            <a:xfrm>
              <a:off x="2351088" y="2690814"/>
              <a:ext cx="139700" cy="139700"/>
            </a:xfrm>
            <a:custGeom>
              <a:avLst/>
              <a:gdLst>
                <a:gd name="T0" fmla="*/ 120 w 120"/>
                <a:gd name="T1" fmla="*/ 0 h 120"/>
                <a:gd name="T2" fmla="*/ 119 w 120"/>
                <a:gd name="T3" fmla="*/ 0 h 120"/>
                <a:gd name="T4" fmla="*/ 115 w 120"/>
                <a:gd name="T5" fmla="*/ 0 h 120"/>
                <a:gd name="T6" fmla="*/ 5 w 120"/>
                <a:gd name="T7" fmla="*/ 0 h 120"/>
                <a:gd name="T8" fmla="*/ 1 w 120"/>
                <a:gd name="T9" fmla="*/ 0 h 120"/>
                <a:gd name="T10" fmla="*/ 0 w 120"/>
                <a:gd name="T11" fmla="*/ 0 h 120"/>
                <a:gd name="T12" fmla="*/ 0 w 120"/>
                <a:gd name="T13" fmla="*/ 1 h 120"/>
                <a:gd name="T14" fmla="*/ 0 w 120"/>
                <a:gd name="T15" fmla="*/ 5 h 120"/>
                <a:gd name="T16" fmla="*/ 0 w 120"/>
                <a:gd name="T17" fmla="*/ 115 h 120"/>
                <a:gd name="T18" fmla="*/ 0 w 120"/>
                <a:gd name="T19" fmla="*/ 119 h 120"/>
                <a:gd name="T20" fmla="*/ 0 w 120"/>
                <a:gd name="T21" fmla="*/ 120 h 120"/>
                <a:gd name="T22" fmla="*/ 1 w 120"/>
                <a:gd name="T23" fmla="*/ 120 h 120"/>
                <a:gd name="T24" fmla="*/ 5 w 120"/>
                <a:gd name="T25" fmla="*/ 120 h 120"/>
                <a:gd name="T26" fmla="*/ 115 w 120"/>
                <a:gd name="T27" fmla="*/ 120 h 120"/>
                <a:gd name="T28" fmla="*/ 119 w 120"/>
                <a:gd name="T29" fmla="*/ 120 h 120"/>
                <a:gd name="T30" fmla="*/ 120 w 120"/>
                <a:gd name="T31" fmla="*/ 120 h 120"/>
                <a:gd name="T32" fmla="*/ 120 w 120"/>
                <a:gd name="T33" fmla="*/ 119 h 120"/>
                <a:gd name="T34" fmla="*/ 120 w 120"/>
                <a:gd name="T35" fmla="*/ 115 h 120"/>
                <a:gd name="T36" fmla="*/ 120 w 120"/>
                <a:gd name="T37" fmla="*/ 5 h 120"/>
                <a:gd name="T38" fmla="*/ 120 w 120"/>
                <a:gd name="T39" fmla="*/ 1 h 120"/>
                <a:gd name="T40" fmla="*/ 120 w 120"/>
                <a:gd name="T4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120">
                  <a:moveTo>
                    <a:pt x="120" y="0"/>
                  </a:moveTo>
                  <a:cubicBezTo>
                    <a:pt x="120" y="0"/>
                    <a:pt x="120" y="0"/>
                    <a:pt x="119" y="0"/>
                  </a:cubicBezTo>
                  <a:cubicBezTo>
                    <a:pt x="119" y="0"/>
                    <a:pt x="117" y="0"/>
                    <a:pt x="11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3"/>
                    <a:pt x="0" y="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7"/>
                    <a:pt x="0" y="118"/>
                    <a:pt x="0" y="119"/>
                  </a:cubicBezTo>
                  <a:cubicBezTo>
                    <a:pt x="0" y="119"/>
                    <a:pt x="0" y="120"/>
                    <a:pt x="0" y="120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1" y="120"/>
                    <a:pt x="3" y="120"/>
                    <a:pt x="5" y="120"/>
                  </a:cubicBezTo>
                  <a:cubicBezTo>
                    <a:pt x="115" y="120"/>
                    <a:pt x="115" y="120"/>
                    <a:pt x="115" y="120"/>
                  </a:cubicBezTo>
                  <a:cubicBezTo>
                    <a:pt x="117" y="120"/>
                    <a:pt x="118" y="120"/>
                    <a:pt x="119" y="120"/>
                  </a:cubicBezTo>
                  <a:cubicBezTo>
                    <a:pt x="119" y="120"/>
                    <a:pt x="120" y="120"/>
                    <a:pt x="120" y="120"/>
                  </a:cubicBezTo>
                  <a:cubicBezTo>
                    <a:pt x="120" y="120"/>
                    <a:pt x="120" y="120"/>
                    <a:pt x="120" y="119"/>
                  </a:cubicBezTo>
                  <a:cubicBezTo>
                    <a:pt x="120" y="119"/>
                    <a:pt x="120" y="117"/>
                    <a:pt x="120" y="11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0" y="3"/>
                    <a:pt x="120" y="2"/>
                    <a:pt x="120" y="1"/>
                  </a:cubicBezTo>
                  <a:cubicBezTo>
                    <a:pt x="120" y="1"/>
                    <a:pt x="12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Freeform 600"/>
            <p:cNvSpPr>
              <a:spLocks noEditPoints="1"/>
            </p:cNvSpPr>
            <p:nvPr/>
          </p:nvSpPr>
          <p:spPr bwMode="auto">
            <a:xfrm>
              <a:off x="2254251" y="2593976"/>
              <a:ext cx="333375" cy="333375"/>
            </a:xfrm>
            <a:custGeom>
              <a:avLst/>
              <a:gdLst>
                <a:gd name="T0" fmla="*/ 248 w 288"/>
                <a:gd name="T1" fmla="*/ 0 h 288"/>
                <a:gd name="T2" fmla="*/ 40 w 288"/>
                <a:gd name="T3" fmla="*/ 0 h 288"/>
                <a:gd name="T4" fmla="*/ 0 w 288"/>
                <a:gd name="T5" fmla="*/ 40 h 288"/>
                <a:gd name="T6" fmla="*/ 0 w 288"/>
                <a:gd name="T7" fmla="*/ 248 h 288"/>
                <a:gd name="T8" fmla="*/ 40 w 288"/>
                <a:gd name="T9" fmla="*/ 288 h 288"/>
                <a:gd name="T10" fmla="*/ 248 w 288"/>
                <a:gd name="T11" fmla="*/ 288 h 288"/>
                <a:gd name="T12" fmla="*/ 288 w 288"/>
                <a:gd name="T13" fmla="*/ 248 h 288"/>
                <a:gd name="T14" fmla="*/ 288 w 288"/>
                <a:gd name="T15" fmla="*/ 40 h 288"/>
                <a:gd name="T16" fmla="*/ 248 w 288"/>
                <a:gd name="T17" fmla="*/ 0 h 288"/>
                <a:gd name="T18" fmla="*/ 24 w 288"/>
                <a:gd name="T19" fmla="*/ 159 h 288"/>
                <a:gd name="T20" fmla="*/ 9 w 288"/>
                <a:gd name="T21" fmla="*/ 144 h 288"/>
                <a:gd name="T22" fmla="*/ 24 w 288"/>
                <a:gd name="T23" fmla="*/ 129 h 288"/>
                <a:gd name="T24" fmla="*/ 39 w 288"/>
                <a:gd name="T25" fmla="*/ 144 h 288"/>
                <a:gd name="T26" fmla="*/ 24 w 288"/>
                <a:gd name="T27" fmla="*/ 159 h 288"/>
                <a:gd name="T28" fmla="*/ 64 w 288"/>
                <a:gd name="T29" fmla="*/ 13 h 288"/>
                <a:gd name="T30" fmla="*/ 79 w 288"/>
                <a:gd name="T31" fmla="*/ 28 h 288"/>
                <a:gd name="T32" fmla="*/ 64 w 288"/>
                <a:gd name="T33" fmla="*/ 43 h 288"/>
                <a:gd name="T34" fmla="*/ 49 w 288"/>
                <a:gd name="T35" fmla="*/ 28 h 288"/>
                <a:gd name="T36" fmla="*/ 64 w 288"/>
                <a:gd name="T37" fmla="*/ 13 h 288"/>
                <a:gd name="T38" fmla="*/ 64 w 288"/>
                <a:gd name="T39" fmla="*/ 275 h 288"/>
                <a:gd name="T40" fmla="*/ 49 w 288"/>
                <a:gd name="T41" fmla="*/ 260 h 288"/>
                <a:gd name="T42" fmla="*/ 64 w 288"/>
                <a:gd name="T43" fmla="*/ 245 h 288"/>
                <a:gd name="T44" fmla="*/ 79 w 288"/>
                <a:gd name="T45" fmla="*/ 260 h 288"/>
                <a:gd name="T46" fmla="*/ 64 w 288"/>
                <a:gd name="T47" fmla="*/ 275 h 288"/>
                <a:gd name="T48" fmla="*/ 199 w 288"/>
                <a:gd name="T49" fmla="*/ 236 h 288"/>
                <a:gd name="T50" fmla="*/ 89 w 288"/>
                <a:gd name="T51" fmla="*/ 236 h 288"/>
                <a:gd name="T52" fmla="*/ 62 w 288"/>
                <a:gd name="T53" fmla="*/ 226 h 288"/>
                <a:gd name="T54" fmla="*/ 52 w 288"/>
                <a:gd name="T55" fmla="*/ 199 h 288"/>
                <a:gd name="T56" fmla="*/ 52 w 288"/>
                <a:gd name="T57" fmla="*/ 89 h 288"/>
                <a:gd name="T58" fmla="*/ 62 w 288"/>
                <a:gd name="T59" fmla="*/ 62 h 288"/>
                <a:gd name="T60" fmla="*/ 89 w 288"/>
                <a:gd name="T61" fmla="*/ 52 h 288"/>
                <a:gd name="T62" fmla="*/ 199 w 288"/>
                <a:gd name="T63" fmla="*/ 52 h 288"/>
                <a:gd name="T64" fmla="*/ 226 w 288"/>
                <a:gd name="T65" fmla="*/ 62 h 288"/>
                <a:gd name="T66" fmla="*/ 236 w 288"/>
                <a:gd name="T67" fmla="*/ 89 h 288"/>
                <a:gd name="T68" fmla="*/ 236 w 288"/>
                <a:gd name="T69" fmla="*/ 199 h 288"/>
                <a:gd name="T70" fmla="*/ 226 w 288"/>
                <a:gd name="T71" fmla="*/ 226 h 288"/>
                <a:gd name="T72" fmla="*/ 200 w 288"/>
                <a:gd name="T73" fmla="*/ 236 h 288"/>
                <a:gd name="T74" fmla="*/ 199 w 288"/>
                <a:gd name="T75" fmla="*/ 236 h 288"/>
                <a:gd name="T76" fmla="*/ 223 w 288"/>
                <a:gd name="T77" fmla="*/ 275 h 288"/>
                <a:gd name="T78" fmla="*/ 208 w 288"/>
                <a:gd name="T79" fmla="*/ 260 h 288"/>
                <a:gd name="T80" fmla="*/ 223 w 288"/>
                <a:gd name="T81" fmla="*/ 245 h 288"/>
                <a:gd name="T82" fmla="*/ 238 w 288"/>
                <a:gd name="T83" fmla="*/ 260 h 288"/>
                <a:gd name="T84" fmla="*/ 223 w 288"/>
                <a:gd name="T85" fmla="*/ 275 h 288"/>
                <a:gd name="T86" fmla="*/ 223 w 288"/>
                <a:gd name="T87" fmla="*/ 43 h 288"/>
                <a:gd name="T88" fmla="*/ 208 w 288"/>
                <a:gd name="T89" fmla="*/ 28 h 288"/>
                <a:gd name="T90" fmla="*/ 223 w 288"/>
                <a:gd name="T91" fmla="*/ 13 h 288"/>
                <a:gd name="T92" fmla="*/ 238 w 288"/>
                <a:gd name="T93" fmla="*/ 28 h 288"/>
                <a:gd name="T94" fmla="*/ 223 w 288"/>
                <a:gd name="T95" fmla="*/ 43 h 288"/>
                <a:gd name="T96" fmla="*/ 264 w 288"/>
                <a:gd name="T97" fmla="*/ 159 h 288"/>
                <a:gd name="T98" fmla="*/ 249 w 288"/>
                <a:gd name="T99" fmla="*/ 144 h 288"/>
                <a:gd name="T100" fmla="*/ 264 w 288"/>
                <a:gd name="T101" fmla="*/ 129 h 288"/>
                <a:gd name="T102" fmla="*/ 279 w 288"/>
                <a:gd name="T103" fmla="*/ 144 h 288"/>
                <a:gd name="T104" fmla="*/ 264 w 288"/>
                <a:gd name="T105" fmla="*/ 159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8" h="288">
                  <a:moveTo>
                    <a:pt x="24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3" y="0"/>
                    <a:pt x="0" y="13"/>
                    <a:pt x="0" y="40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75"/>
                    <a:pt x="13" y="288"/>
                    <a:pt x="40" y="288"/>
                  </a:cubicBezTo>
                  <a:cubicBezTo>
                    <a:pt x="248" y="288"/>
                    <a:pt x="248" y="288"/>
                    <a:pt x="248" y="288"/>
                  </a:cubicBezTo>
                  <a:cubicBezTo>
                    <a:pt x="275" y="288"/>
                    <a:pt x="288" y="275"/>
                    <a:pt x="288" y="248"/>
                  </a:cubicBezTo>
                  <a:cubicBezTo>
                    <a:pt x="288" y="40"/>
                    <a:pt x="288" y="40"/>
                    <a:pt x="288" y="40"/>
                  </a:cubicBezTo>
                  <a:cubicBezTo>
                    <a:pt x="288" y="13"/>
                    <a:pt x="275" y="0"/>
                    <a:pt x="248" y="0"/>
                  </a:cubicBezTo>
                  <a:close/>
                  <a:moveTo>
                    <a:pt x="24" y="159"/>
                  </a:moveTo>
                  <a:cubicBezTo>
                    <a:pt x="16" y="159"/>
                    <a:pt x="9" y="153"/>
                    <a:pt x="9" y="144"/>
                  </a:cubicBezTo>
                  <a:cubicBezTo>
                    <a:pt x="9" y="136"/>
                    <a:pt x="16" y="129"/>
                    <a:pt x="24" y="129"/>
                  </a:cubicBezTo>
                  <a:cubicBezTo>
                    <a:pt x="32" y="129"/>
                    <a:pt x="39" y="136"/>
                    <a:pt x="39" y="144"/>
                  </a:cubicBezTo>
                  <a:cubicBezTo>
                    <a:pt x="39" y="153"/>
                    <a:pt x="32" y="159"/>
                    <a:pt x="24" y="159"/>
                  </a:cubicBezTo>
                  <a:close/>
                  <a:moveTo>
                    <a:pt x="64" y="13"/>
                  </a:moveTo>
                  <a:cubicBezTo>
                    <a:pt x="73" y="13"/>
                    <a:pt x="79" y="20"/>
                    <a:pt x="79" y="28"/>
                  </a:cubicBezTo>
                  <a:cubicBezTo>
                    <a:pt x="79" y="36"/>
                    <a:pt x="73" y="43"/>
                    <a:pt x="64" y="43"/>
                  </a:cubicBezTo>
                  <a:cubicBezTo>
                    <a:pt x="56" y="43"/>
                    <a:pt x="50" y="36"/>
                    <a:pt x="49" y="28"/>
                  </a:cubicBezTo>
                  <a:cubicBezTo>
                    <a:pt x="50" y="20"/>
                    <a:pt x="56" y="13"/>
                    <a:pt x="64" y="13"/>
                  </a:cubicBezTo>
                  <a:close/>
                  <a:moveTo>
                    <a:pt x="64" y="275"/>
                  </a:moveTo>
                  <a:cubicBezTo>
                    <a:pt x="56" y="275"/>
                    <a:pt x="50" y="268"/>
                    <a:pt x="49" y="260"/>
                  </a:cubicBezTo>
                  <a:cubicBezTo>
                    <a:pt x="50" y="252"/>
                    <a:pt x="56" y="245"/>
                    <a:pt x="64" y="245"/>
                  </a:cubicBezTo>
                  <a:cubicBezTo>
                    <a:pt x="73" y="245"/>
                    <a:pt x="79" y="252"/>
                    <a:pt x="79" y="260"/>
                  </a:cubicBezTo>
                  <a:cubicBezTo>
                    <a:pt x="79" y="268"/>
                    <a:pt x="73" y="275"/>
                    <a:pt x="64" y="275"/>
                  </a:cubicBezTo>
                  <a:close/>
                  <a:moveTo>
                    <a:pt x="199" y="236"/>
                  </a:moveTo>
                  <a:cubicBezTo>
                    <a:pt x="89" y="236"/>
                    <a:pt x="89" y="236"/>
                    <a:pt x="89" y="236"/>
                  </a:cubicBezTo>
                  <a:cubicBezTo>
                    <a:pt x="79" y="236"/>
                    <a:pt x="69" y="234"/>
                    <a:pt x="62" y="226"/>
                  </a:cubicBezTo>
                  <a:cubicBezTo>
                    <a:pt x="54" y="219"/>
                    <a:pt x="52" y="209"/>
                    <a:pt x="52" y="199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2" y="79"/>
                    <a:pt x="54" y="69"/>
                    <a:pt x="62" y="62"/>
                  </a:cubicBezTo>
                  <a:cubicBezTo>
                    <a:pt x="69" y="54"/>
                    <a:pt x="79" y="52"/>
                    <a:pt x="89" y="52"/>
                  </a:cubicBezTo>
                  <a:cubicBezTo>
                    <a:pt x="199" y="52"/>
                    <a:pt x="199" y="52"/>
                    <a:pt x="199" y="52"/>
                  </a:cubicBezTo>
                  <a:cubicBezTo>
                    <a:pt x="209" y="52"/>
                    <a:pt x="219" y="54"/>
                    <a:pt x="226" y="62"/>
                  </a:cubicBezTo>
                  <a:cubicBezTo>
                    <a:pt x="234" y="69"/>
                    <a:pt x="237" y="79"/>
                    <a:pt x="236" y="89"/>
                  </a:cubicBezTo>
                  <a:cubicBezTo>
                    <a:pt x="236" y="199"/>
                    <a:pt x="236" y="199"/>
                    <a:pt x="236" y="199"/>
                  </a:cubicBezTo>
                  <a:cubicBezTo>
                    <a:pt x="237" y="209"/>
                    <a:pt x="234" y="219"/>
                    <a:pt x="226" y="226"/>
                  </a:cubicBezTo>
                  <a:cubicBezTo>
                    <a:pt x="219" y="234"/>
                    <a:pt x="209" y="236"/>
                    <a:pt x="200" y="236"/>
                  </a:cubicBezTo>
                  <a:cubicBezTo>
                    <a:pt x="199" y="236"/>
                    <a:pt x="199" y="236"/>
                    <a:pt x="199" y="236"/>
                  </a:cubicBezTo>
                  <a:close/>
                  <a:moveTo>
                    <a:pt x="223" y="275"/>
                  </a:moveTo>
                  <a:cubicBezTo>
                    <a:pt x="215" y="275"/>
                    <a:pt x="208" y="268"/>
                    <a:pt x="208" y="260"/>
                  </a:cubicBezTo>
                  <a:cubicBezTo>
                    <a:pt x="208" y="252"/>
                    <a:pt x="215" y="245"/>
                    <a:pt x="223" y="245"/>
                  </a:cubicBezTo>
                  <a:cubicBezTo>
                    <a:pt x="231" y="245"/>
                    <a:pt x="238" y="252"/>
                    <a:pt x="238" y="260"/>
                  </a:cubicBezTo>
                  <a:cubicBezTo>
                    <a:pt x="238" y="268"/>
                    <a:pt x="231" y="275"/>
                    <a:pt x="223" y="275"/>
                  </a:cubicBezTo>
                  <a:close/>
                  <a:moveTo>
                    <a:pt x="223" y="43"/>
                  </a:moveTo>
                  <a:cubicBezTo>
                    <a:pt x="215" y="43"/>
                    <a:pt x="208" y="36"/>
                    <a:pt x="208" y="28"/>
                  </a:cubicBezTo>
                  <a:cubicBezTo>
                    <a:pt x="208" y="20"/>
                    <a:pt x="215" y="13"/>
                    <a:pt x="223" y="13"/>
                  </a:cubicBezTo>
                  <a:cubicBezTo>
                    <a:pt x="231" y="13"/>
                    <a:pt x="238" y="20"/>
                    <a:pt x="238" y="28"/>
                  </a:cubicBezTo>
                  <a:cubicBezTo>
                    <a:pt x="238" y="36"/>
                    <a:pt x="231" y="43"/>
                    <a:pt x="223" y="43"/>
                  </a:cubicBezTo>
                  <a:close/>
                  <a:moveTo>
                    <a:pt x="264" y="159"/>
                  </a:moveTo>
                  <a:cubicBezTo>
                    <a:pt x="256" y="159"/>
                    <a:pt x="249" y="153"/>
                    <a:pt x="249" y="144"/>
                  </a:cubicBezTo>
                  <a:cubicBezTo>
                    <a:pt x="249" y="136"/>
                    <a:pt x="256" y="129"/>
                    <a:pt x="264" y="129"/>
                  </a:cubicBezTo>
                  <a:cubicBezTo>
                    <a:pt x="273" y="129"/>
                    <a:pt x="279" y="136"/>
                    <a:pt x="279" y="144"/>
                  </a:cubicBezTo>
                  <a:cubicBezTo>
                    <a:pt x="279" y="153"/>
                    <a:pt x="273" y="159"/>
                    <a:pt x="264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1878014" y="518315"/>
            <a:ext cx="3096344" cy="542027"/>
          </a:xfrm>
          <a:prstGeom prst="rect">
            <a:avLst/>
          </a:prstGeom>
          <a:solidFill>
            <a:srgbClr val="F8B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新基础研讨课</a:t>
            </a:r>
            <a:endParaRPr lang="zh-CN" alt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30" y="468885"/>
            <a:ext cx="2457874" cy="1911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969" y="545493"/>
            <a:ext cx="2486710" cy="1865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921" y="468885"/>
            <a:ext cx="2548905" cy="1911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30" y="2645699"/>
            <a:ext cx="2457873" cy="1807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78" y="2715482"/>
            <a:ext cx="2451267" cy="1636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921" y="2645700"/>
            <a:ext cx="2429322" cy="1706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44" y="2607277"/>
            <a:ext cx="1382553" cy="184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591" y="4657251"/>
            <a:ext cx="2341465" cy="1756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694" y="4669051"/>
            <a:ext cx="2489548" cy="1775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44" y="4717263"/>
            <a:ext cx="1488484" cy="1717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3" name="矩形 12"/>
          <p:cNvSpPr/>
          <p:nvPr/>
        </p:nvSpPr>
        <p:spPr>
          <a:xfrm>
            <a:off x="259609" y="5535300"/>
            <a:ext cx="3096344" cy="542027"/>
          </a:xfrm>
          <a:prstGeom prst="rect">
            <a:avLst/>
          </a:prstGeom>
          <a:solidFill>
            <a:srgbClr val="F8B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新基础研讨课</a:t>
            </a:r>
            <a:endParaRPr lang="zh-CN" alt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6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6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6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6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6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6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图片 4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00456" y="4237515"/>
            <a:ext cx="2555999" cy="2620485"/>
          </a:xfrm>
          <a:prstGeom prst="rect">
            <a:avLst/>
          </a:prstGeom>
        </p:spPr>
      </p:pic>
      <p:sp>
        <p:nvSpPr>
          <p:cNvPr id="415" name="Freeform 5"/>
          <p:cNvSpPr/>
          <p:nvPr/>
        </p:nvSpPr>
        <p:spPr bwMode="auto">
          <a:xfrm flipH="1">
            <a:off x="359632" y="228219"/>
            <a:ext cx="1181436" cy="1245820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rgbClr val="FACBD1"/>
          </a:soli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-BoldItalic" pitchFamily="50" charset="0"/>
            </a:endParaRPr>
          </a:p>
        </p:txBody>
      </p:sp>
      <p:sp>
        <p:nvSpPr>
          <p:cNvPr id="416" name="Freeform 5"/>
          <p:cNvSpPr/>
          <p:nvPr/>
        </p:nvSpPr>
        <p:spPr bwMode="auto">
          <a:xfrm flipH="1">
            <a:off x="1065486" y="1203780"/>
            <a:ext cx="812528" cy="853868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rgbClr val="E88CA3"/>
          </a:soli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>
            <a:bevelT w="1905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17" name="组合 416"/>
          <p:cNvGrpSpPr/>
          <p:nvPr/>
        </p:nvGrpSpPr>
        <p:grpSpPr>
          <a:xfrm>
            <a:off x="583005" y="541569"/>
            <a:ext cx="680009" cy="619121"/>
            <a:chOff x="2254251" y="2593976"/>
            <a:chExt cx="333375" cy="333375"/>
          </a:xfrm>
          <a:solidFill>
            <a:schemeClr val="bg1"/>
          </a:solidFill>
        </p:grpSpPr>
        <p:sp>
          <p:nvSpPr>
            <p:cNvPr id="418" name="Freeform 599"/>
            <p:cNvSpPr/>
            <p:nvPr/>
          </p:nvSpPr>
          <p:spPr bwMode="auto">
            <a:xfrm>
              <a:off x="2351088" y="2690814"/>
              <a:ext cx="139700" cy="139700"/>
            </a:xfrm>
            <a:custGeom>
              <a:avLst/>
              <a:gdLst>
                <a:gd name="T0" fmla="*/ 120 w 120"/>
                <a:gd name="T1" fmla="*/ 0 h 120"/>
                <a:gd name="T2" fmla="*/ 119 w 120"/>
                <a:gd name="T3" fmla="*/ 0 h 120"/>
                <a:gd name="T4" fmla="*/ 115 w 120"/>
                <a:gd name="T5" fmla="*/ 0 h 120"/>
                <a:gd name="T6" fmla="*/ 5 w 120"/>
                <a:gd name="T7" fmla="*/ 0 h 120"/>
                <a:gd name="T8" fmla="*/ 1 w 120"/>
                <a:gd name="T9" fmla="*/ 0 h 120"/>
                <a:gd name="T10" fmla="*/ 0 w 120"/>
                <a:gd name="T11" fmla="*/ 0 h 120"/>
                <a:gd name="T12" fmla="*/ 0 w 120"/>
                <a:gd name="T13" fmla="*/ 1 h 120"/>
                <a:gd name="T14" fmla="*/ 0 w 120"/>
                <a:gd name="T15" fmla="*/ 5 h 120"/>
                <a:gd name="T16" fmla="*/ 0 w 120"/>
                <a:gd name="T17" fmla="*/ 115 h 120"/>
                <a:gd name="T18" fmla="*/ 0 w 120"/>
                <a:gd name="T19" fmla="*/ 119 h 120"/>
                <a:gd name="T20" fmla="*/ 0 w 120"/>
                <a:gd name="T21" fmla="*/ 120 h 120"/>
                <a:gd name="T22" fmla="*/ 1 w 120"/>
                <a:gd name="T23" fmla="*/ 120 h 120"/>
                <a:gd name="T24" fmla="*/ 5 w 120"/>
                <a:gd name="T25" fmla="*/ 120 h 120"/>
                <a:gd name="T26" fmla="*/ 115 w 120"/>
                <a:gd name="T27" fmla="*/ 120 h 120"/>
                <a:gd name="T28" fmla="*/ 119 w 120"/>
                <a:gd name="T29" fmla="*/ 120 h 120"/>
                <a:gd name="T30" fmla="*/ 120 w 120"/>
                <a:gd name="T31" fmla="*/ 120 h 120"/>
                <a:gd name="T32" fmla="*/ 120 w 120"/>
                <a:gd name="T33" fmla="*/ 119 h 120"/>
                <a:gd name="T34" fmla="*/ 120 w 120"/>
                <a:gd name="T35" fmla="*/ 115 h 120"/>
                <a:gd name="T36" fmla="*/ 120 w 120"/>
                <a:gd name="T37" fmla="*/ 5 h 120"/>
                <a:gd name="T38" fmla="*/ 120 w 120"/>
                <a:gd name="T39" fmla="*/ 1 h 120"/>
                <a:gd name="T40" fmla="*/ 120 w 120"/>
                <a:gd name="T4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120">
                  <a:moveTo>
                    <a:pt x="120" y="0"/>
                  </a:moveTo>
                  <a:cubicBezTo>
                    <a:pt x="120" y="0"/>
                    <a:pt x="120" y="0"/>
                    <a:pt x="119" y="0"/>
                  </a:cubicBezTo>
                  <a:cubicBezTo>
                    <a:pt x="119" y="0"/>
                    <a:pt x="117" y="0"/>
                    <a:pt x="11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3"/>
                    <a:pt x="0" y="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7"/>
                    <a:pt x="0" y="118"/>
                    <a:pt x="0" y="119"/>
                  </a:cubicBezTo>
                  <a:cubicBezTo>
                    <a:pt x="0" y="119"/>
                    <a:pt x="0" y="120"/>
                    <a:pt x="0" y="120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1" y="120"/>
                    <a:pt x="3" y="120"/>
                    <a:pt x="5" y="120"/>
                  </a:cubicBezTo>
                  <a:cubicBezTo>
                    <a:pt x="115" y="120"/>
                    <a:pt x="115" y="120"/>
                    <a:pt x="115" y="120"/>
                  </a:cubicBezTo>
                  <a:cubicBezTo>
                    <a:pt x="117" y="120"/>
                    <a:pt x="118" y="120"/>
                    <a:pt x="119" y="120"/>
                  </a:cubicBezTo>
                  <a:cubicBezTo>
                    <a:pt x="119" y="120"/>
                    <a:pt x="120" y="120"/>
                    <a:pt x="120" y="120"/>
                  </a:cubicBezTo>
                  <a:cubicBezTo>
                    <a:pt x="120" y="120"/>
                    <a:pt x="120" y="120"/>
                    <a:pt x="120" y="119"/>
                  </a:cubicBezTo>
                  <a:cubicBezTo>
                    <a:pt x="120" y="119"/>
                    <a:pt x="120" y="117"/>
                    <a:pt x="120" y="11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0" y="3"/>
                    <a:pt x="120" y="2"/>
                    <a:pt x="120" y="1"/>
                  </a:cubicBezTo>
                  <a:cubicBezTo>
                    <a:pt x="120" y="1"/>
                    <a:pt x="12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19" name="Freeform 600"/>
            <p:cNvSpPr>
              <a:spLocks noEditPoints="1"/>
            </p:cNvSpPr>
            <p:nvPr/>
          </p:nvSpPr>
          <p:spPr bwMode="auto">
            <a:xfrm>
              <a:off x="2254251" y="2593976"/>
              <a:ext cx="333375" cy="333375"/>
            </a:xfrm>
            <a:custGeom>
              <a:avLst/>
              <a:gdLst>
                <a:gd name="T0" fmla="*/ 248 w 288"/>
                <a:gd name="T1" fmla="*/ 0 h 288"/>
                <a:gd name="T2" fmla="*/ 40 w 288"/>
                <a:gd name="T3" fmla="*/ 0 h 288"/>
                <a:gd name="T4" fmla="*/ 0 w 288"/>
                <a:gd name="T5" fmla="*/ 40 h 288"/>
                <a:gd name="T6" fmla="*/ 0 w 288"/>
                <a:gd name="T7" fmla="*/ 248 h 288"/>
                <a:gd name="T8" fmla="*/ 40 w 288"/>
                <a:gd name="T9" fmla="*/ 288 h 288"/>
                <a:gd name="T10" fmla="*/ 248 w 288"/>
                <a:gd name="T11" fmla="*/ 288 h 288"/>
                <a:gd name="T12" fmla="*/ 288 w 288"/>
                <a:gd name="T13" fmla="*/ 248 h 288"/>
                <a:gd name="T14" fmla="*/ 288 w 288"/>
                <a:gd name="T15" fmla="*/ 40 h 288"/>
                <a:gd name="T16" fmla="*/ 248 w 288"/>
                <a:gd name="T17" fmla="*/ 0 h 288"/>
                <a:gd name="T18" fmla="*/ 24 w 288"/>
                <a:gd name="T19" fmla="*/ 159 h 288"/>
                <a:gd name="T20" fmla="*/ 9 w 288"/>
                <a:gd name="T21" fmla="*/ 144 h 288"/>
                <a:gd name="T22" fmla="*/ 24 w 288"/>
                <a:gd name="T23" fmla="*/ 129 h 288"/>
                <a:gd name="T24" fmla="*/ 39 w 288"/>
                <a:gd name="T25" fmla="*/ 144 h 288"/>
                <a:gd name="T26" fmla="*/ 24 w 288"/>
                <a:gd name="T27" fmla="*/ 159 h 288"/>
                <a:gd name="T28" fmla="*/ 64 w 288"/>
                <a:gd name="T29" fmla="*/ 13 h 288"/>
                <a:gd name="T30" fmla="*/ 79 w 288"/>
                <a:gd name="T31" fmla="*/ 28 h 288"/>
                <a:gd name="T32" fmla="*/ 64 w 288"/>
                <a:gd name="T33" fmla="*/ 43 h 288"/>
                <a:gd name="T34" fmla="*/ 49 w 288"/>
                <a:gd name="T35" fmla="*/ 28 h 288"/>
                <a:gd name="T36" fmla="*/ 64 w 288"/>
                <a:gd name="T37" fmla="*/ 13 h 288"/>
                <a:gd name="T38" fmla="*/ 64 w 288"/>
                <a:gd name="T39" fmla="*/ 275 h 288"/>
                <a:gd name="T40" fmla="*/ 49 w 288"/>
                <a:gd name="T41" fmla="*/ 260 h 288"/>
                <a:gd name="T42" fmla="*/ 64 w 288"/>
                <a:gd name="T43" fmla="*/ 245 h 288"/>
                <a:gd name="T44" fmla="*/ 79 w 288"/>
                <a:gd name="T45" fmla="*/ 260 h 288"/>
                <a:gd name="T46" fmla="*/ 64 w 288"/>
                <a:gd name="T47" fmla="*/ 275 h 288"/>
                <a:gd name="T48" fmla="*/ 199 w 288"/>
                <a:gd name="T49" fmla="*/ 236 h 288"/>
                <a:gd name="T50" fmla="*/ 89 w 288"/>
                <a:gd name="T51" fmla="*/ 236 h 288"/>
                <a:gd name="T52" fmla="*/ 62 w 288"/>
                <a:gd name="T53" fmla="*/ 226 h 288"/>
                <a:gd name="T54" fmla="*/ 52 w 288"/>
                <a:gd name="T55" fmla="*/ 199 h 288"/>
                <a:gd name="T56" fmla="*/ 52 w 288"/>
                <a:gd name="T57" fmla="*/ 89 h 288"/>
                <a:gd name="T58" fmla="*/ 62 w 288"/>
                <a:gd name="T59" fmla="*/ 62 h 288"/>
                <a:gd name="T60" fmla="*/ 89 w 288"/>
                <a:gd name="T61" fmla="*/ 52 h 288"/>
                <a:gd name="T62" fmla="*/ 199 w 288"/>
                <a:gd name="T63" fmla="*/ 52 h 288"/>
                <a:gd name="T64" fmla="*/ 226 w 288"/>
                <a:gd name="T65" fmla="*/ 62 h 288"/>
                <a:gd name="T66" fmla="*/ 236 w 288"/>
                <a:gd name="T67" fmla="*/ 89 h 288"/>
                <a:gd name="T68" fmla="*/ 236 w 288"/>
                <a:gd name="T69" fmla="*/ 199 h 288"/>
                <a:gd name="T70" fmla="*/ 226 w 288"/>
                <a:gd name="T71" fmla="*/ 226 h 288"/>
                <a:gd name="T72" fmla="*/ 200 w 288"/>
                <a:gd name="T73" fmla="*/ 236 h 288"/>
                <a:gd name="T74" fmla="*/ 199 w 288"/>
                <a:gd name="T75" fmla="*/ 236 h 288"/>
                <a:gd name="T76" fmla="*/ 223 w 288"/>
                <a:gd name="T77" fmla="*/ 275 h 288"/>
                <a:gd name="T78" fmla="*/ 208 w 288"/>
                <a:gd name="T79" fmla="*/ 260 h 288"/>
                <a:gd name="T80" fmla="*/ 223 w 288"/>
                <a:gd name="T81" fmla="*/ 245 h 288"/>
                <a:gd name="T82" fmla="*/ 238 w 288"/>
                <a:gd name="T83" fmla="*/ 260 h 288"/>
                <a:gd name="T84" fmla="*/ 223 w 288"/>
                <a:gd name="T85" fmla="*/ 275 h 288"/>
                <a:gd name="T86" fmla="*/ 223 w 288"/>
                <a:gd name="T87" fmla="*/ 43 h 288"/>
                <a:gd name="T88" fmla="*/ 208 w 288"/>
                <a:gd name="T89" fmla="*/ 28 h 288"/>
                <a:gd name="T90" fmla="*/ 223 w 288"/>
                <a:gd name="T91" fmla="*/ 13 h 288"/>
                <a:gd name="T92" fmla="*/ 238 w 288"/>
                <a:gd name="T93" fmla="*/ 28 h 288"/>
                <a:gd name="T94" fmla="*/ 223 w 288"/>
                <a:gd name="T95" fmla="*/ 43 h 288"/>
                <a:gd name="T96" fmla="*/ 264 w 288"/>
                <a:gd name="T97" fmla="*/ 159 h 288"/>
                <a:gd name="T98" fmla="*/ 249 w 288"/>
                <a:gd name="T99" fmla="*/ 144 h 288"/>
                <a:gd name="T100" fmla="*/ 264 w 288"/>
                <a:gd name="T101" fmla="*/ 129 h 288"/>
                <a:gd name="T102" fmla="*/ 279 w 288"/>
                <a:gd name="T103" fmla="*/ 144 h 288"/>
                <a:gd name="T104" fmla="*/ 264 w 288"/>
                <a:gd name="T105" fmla="*/ 159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8" h="288">
                  <a:moveTo>
                    <a:pt x="24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3" y="0"/>
                    <a:pt x="0" y="13"/>
                    <a:pt x="0" y="40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75"/>
                    <a:pt x="13" y="288"/>
                    <a:pt x="40" y="288"/>
                  </a:cubicBezTo>
                  <a:cubicBezTo>
                    <a:pt x="248" y="288"/>
                    <a:pt x="248" y="288"/>
                    <a:pt x="248" y="288"/>
                  </a:cubicBezTo>
                  <a:cubicBezTo>
                    <a:pt x="275" y="288"/>
                    <a:pt x="288" y="275"/>
                    <a:pt x="288" y="248"/>
                  </a:cubicBezTo>
                  <a:cubicBezTo>
                    <a:pt x="288" y="40"/>
                    <a:pt x="288" y="40"/>
                    <a:pt x="288" y="40"/>
                  </a:cubicBezTo>
                  <a:cubicBezTo>
                    <a:pt x="288" y="13"/>
                    <a:pt x="275" y="0"/>
                    <a:pt x="248" y="0"/>
                  </a:cubicBezTo>
                  <a:close/>
                  <a:moveTo>
                    <a:pt x="24" y="159"/>
                  </a:moveTo>
                  <a:cubicBezTo>
                    <a:pt x="16" y="159"/>
                    <a:pt x="9" y="153"/>
                    <a:pt x="9" y="144"/>
                  </a:cubicBezTo>
                  <a:cubicBezTo>
                    <a:pt x="9" y="136"/>
                    <a:pt x="16" y="129"/>
                    <a:pt x="24" y="129"/>
                  </a:cubicBezTo>
                  <a:cubicBezTo>
                    <a:pt x="32" y="129"/>
                    <a:pt x="39" y="136"/>
                    <a:pt x="39" y="144"/>
                  </a:cubicBezTo>
                  <a:cubicBezTo>
                    <a:pt x="39" y="153"/>
                    <a:pt x="32" y="159"/>
                    <a:pt x="24" y="159"/>
                  </a:cubicBezTo>
                  <a:close/>
                  <a:moveTo>
                    <a:pt x="64" y="13"/>
                  </a:moveTo>
                  <a:cubicBezTo>
                    <a:pt x="73" y="13"/>
                    <a:pt x="79" y="20"/>
                    <a:pt x="79" y="28"/>
                  </a:cubicBezTo>
                  <a:cubicBezTo>
                    <a:pt x="79" y="36"/>
                    <a:pt x="73" y="43"/>
                    <a:pt x="64" y="43"/>
                  </a:cubicBezTo>
                  <a:cubicBezTo>
                    <a:pt x="56" y="43"/>
                    <a:pt x="50" y="36"/>
                    <a:pt x="49" y="28"/>
                  </a:cubicBezTo>
                  <a:cubicBezTo>
                    <a:pt x="50" y="20"/>
                    <a:pt x="56" y="13"/>
                    <a:pt x="64" y="13"/>
                  </a:cubicBezTo>
                  <a:close/>
                  <a:moveTo>
                    <a:pt x="64" y="275"/>
                  </a:moveTo>
                  <a:cubicBezTo>
                    <a:pt x="56" y="275"/>
                    <a:pt x="50" y="268"/>
                    <a:pt x="49" y="260"/>
                  </a:cubicBezTo>
                  <a:cubicBezTo>
                    <a:pt x="50" y="252"/>
                    <a:pt x="56" y="245"/>
                    <a:pt x="64" y="245"/>
                  </a:cubicBezTo>
                  <a:cubicBezTo>
                    <a:pt x="73" y="245"/>
                    <a:pt x="79" y="252"/>
                    <a:pt x="79" y="260"/>
                  </a:cubicBezTo>
                  <a:cubicBezTo>
                    <a:pt x="79" y="268"/>
                    <a:pt x="73" y="275"/>
                    <a:pt x="64" y="275"/>
                  </a:cubicBezTo>
                  <a:close/>
                  <a:moveTo>
                    <a:pt x="199" y="236"/>
                  </a:moveTo>
                  <a:cubicBezTo>
                    <a:pt x="89" y="236"/>
                    <a:pt x="89" y="236"/>
                    <a:pt x="89" y="236"/>
                  </a:cubicBezTo>
                  <a:cubicBezTo>
                    <a:pt x="79" y="236"/>
                    <a:pt x="69" y="234"/>
                    <a:pt x="62" y="226"/>
                  </a:cubicBezTo>
                  <a:cubicBezTo>
                    <a:pt x="54" y="219"/>
                    <a:pt x="52" y="209"/>
                    <a:pt x="52" y="199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2" y="79"/>
                    <a:pt x="54" y="69"/>
                    <a:pt x="62" y="62"/>
                  </a:cubicBezTo>
                  <a:cubicBezTo>
                    <a:pt x="69" y="54"/>
                    <a:pt x="79" y="52"/>
                    <a:pt x="89" y="52"/>
                  </a:cubicBezTo>
                  <a:cubicBezTo>
                    <a:pt x="199" y="52"/>
                    <a:pt x="199" y="52"/>
                    <a:pt x="199" y="52"/>
                  </a:cubicBezTo>
                  <a:cubicBezTo>
                    <a:pt x="209" y="52"/>
                    <a:pt x="219" y="54"/>
                    <a:pt x="226" y="62"/>
                  </a:cubicBezTo>
                  <a:cubicBezTo>
                    <a:pt x="234" y="69"/>
                    <a:pt x="237" y="79"/>
                    <a:pt x="236" y="89"/>
                  </a:cubicBezTo>
                  <a:cubicBezTo>
                    <a:pt x="236" y="199"/>
                    <a:pt x="236" y="199"/>
                    <a:pt x="236" y="199"/>
                  </a:cubicBezTo>
                  <a:cubicBezTo>
                    <a:pt x="237" y="209"/>
                    <a:pt x="234" y="219"/>
                    <a:pt x="226" y="226"/>
                  </a:cubicBezTo>
                  <a:cubicBezTo>
                    <a:pt x="219" y="234"/>
                    <a:pt x="209" y="236"/>
                    <a:pt x="200" y="236"/>
                  </a:cubicBezTo>
                  <a:cubicBezTo>
                    <a:pt x="199" y="236"/>
                    <a:pt x="199" y="236"/>
                    <a:pt x="199" y="236"/>
                  </a:cubicBezTo>
                  <a:close/>
                  <a:moveTo>
                    <a:pt x="223" y="275"/>
                  </a:moveTo>
                  <a:cubicBezTo>
                    <a:pt x="215" y="275"/>
                    <a:pt x="208" y="268"/>
                    <a:pt x="208" y="260"/>
                  </a:cubicBezTo>
                  <a:cubicBezTo>
                    <a:pt x="208" y="252"/>
                    <a:pt x="215" y="245"/>
                    <a:pt x="223" y="245"/>
                  </a:cubicBezTo>
                  <a:cubicBezTo>
                    <a:pt x="231" y="245"/>
                    <a:pt x="238" y="252"/>
                    <a:pt x="238" y="260"/>
                  </a:cubicBezTo>
                  <a:cubicBezTo>
                    <a:pt x="238" y="268"/>
                    <a:pt x="231" y="275"/>
                    <a:pt x="223" y="275"/>
                  </a:cubicBezTo>
                  <a:close/>
                  <a:moveTo>
                    <a:pt x="223" y="43"/>
                  </a:moveTo>
                  <a:cubicBezTo>
                    <a:pt x="215" y="43"/>
                    <a:pt x="208" y="36"/>
                    <a:pt x="208" y="28"/>
                  </a:cubicBezTo>
                  <a:cubicBezTo>
                    <a:pt x="208" y="20"/>
                    <a:pt x="215" y="13"/>
                    <a:pt x="223" y="13"/>
                  </a:cubicBezTo>
                  <a:cubicBezTo>
                    <a:pt x="231" y="13"/>
                    <a:pt x="238" y="20"/>
                    <a:pt x="238" y="28"/>
                  </a:cubicBezTo>
                  <a:cubicBezTo>
                    <a:pt x="238" y="36"/>
                    <a:pt x="231" y="43"/>
                    <a:pt x="223" y="43"/>
                  </a:cubicBezTo>
                  <a:close/>
                  <a:moveTo>
                    <a:pt x="264" y="159"/>
                  </a:moveTo>
                  <a:cubicBezTo>
                    <a:pt x="256" y="159"/>
                    <a:pt x="249" y="153"/>
                    <a:pt x="249" y="144"/>
                  </a:cubicBezTo>
                  <a:cubicBezTo>
                    <a:pt x="249" y="136"/>
                    <a:pt x="256" y="129"/>
                    <a:pt x="264" y="129"/>
                  </a:cubicBezTo>
                  <a:cubicBezTo>
                    <a:pt x="273" y="129"/>
                    <a:pt x="279" y="136"/>
                    <a:pt x="279" y="144"/>
                  </a:cubicBezTo>
                  <a:cubicBezTo>
                    <a:pt x="279" y="153"/>
                    <a:pt x="273" y="159"/>
                    <a:pt x="264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20" name="矩形 419"/>
          <p:cNvSpPr/>
          <p:nvPr/>
        </p:nvSpPr>
        <p:spPr>
          <a:xfrm>
            <a:off x="1878014" y="518315"/>
            <a:ext cx="3838770" cy="542027"/>
          </a:xfrm>
          <a:prstGeom prst="rect">
            <a:avLst/>
          </a:prstGeom>
          <a:solidFill>
            <a:srgbClr val="F8B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六年级总复习研讨</a:t>
            </a:r>
            <a:endParaRPr lang="zh-CN" alt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25" name="图片 4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2814">
            <a:off x="6778468" y="3419514"/>
            <a:ext cx="4583400" cy="3437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6" name="图片 4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6205">
            <a:off x="464708" y="2141041"/>
            <a:ext cx="5725425" cy="4294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4" name="图片 4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0160">
            <a:off x="7015672" y="-49486"/>
            <a:ext cx="4979177" cy="37343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23" name="图片 4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11">
            <a:off x="3980305" y="1776007"/>
            <a:ext cx="4733044" cy="35497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" grpId="0" bldLvl="0" animBg="1"/>
      <p:bldP spid="416" grpId="0" bldLvl="0" animBg="1"/>
      <p:bldP spid="4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4211" y="2442254"/>
            <a:ext cx="956250" cy="40387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" t="2448" r="8702" b="4102"/>
          <a:stretch>
            <a:fillRect/>
          </a:stretch>
        </p:blipFill>
        <p:spPr>
          <a:xfrm rot="19932038">
            <a:off x="2961027" y="1249597"/>
            <a:ext cx="3231042" cy="4638108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39" y="3161911"/>
            <a:ext cx="2477184" cy="341300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39" y="4085238"/>
            <a:ext cx="2194392" cy="2691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" t="2413" r="12402" b="5188"/>
          <a:stretch>
            <a:fillRect/>
          </a:stretch>
        </p:blipFill>
        <p:spPr>
          <a:xfrm rot="20871770">
            <a:off x="4013494" y="822539"/>
            <a:ext cx="3425310" cy="4951112"/>
          </a:xfrm>
          <a:prstGeom prst="rect">
            <a:avLst/>
          </a:prstGeom>
          <a:ln w="76200">
            <a:solidFill>
              <a:srgbClr val="00A0DB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2" t="4418" r="6848"/>
          <a:stretch>
            <a:fillRect/>
          </a:stretch>
        </p:blipFill>
        <p:spPr>
          <a:xfrm rot="441479">
            <a:off x="5397149" y="799033"/>
            <a:ext cx="3401894" cy="4998126"/>
          </a:xfrm>
          <a:prstGeom prst="rect">
            <a:avLst/>
          </a:prstGeom>
          <a:ln w="76200">
            <a:solidFill>
              <a:srgbClr val="00A0DB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6300" r="9002" b="-875"/>
          <a:stretch>
            <a:fillRect/>
          </a:stretch>
        </p:blipFill>
        <p:spPr>
          <a:xfrm rot="1048486">
            <a:off x="7161636" y="1080949"/>
            <a:ext cx="3562457" cy="4975402"/>
          </a:xfrm>
          <a:prstGeom prst="rect">
            <a:avLst/>
          </a:prstGeom>
          <a:ln w="76200">
            <a:solidFill>
              <a:srgbClr val="00A0DB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-130" r="9000" b="4451"/>
          <a:stretch>
            <a:fillRect/>
          </a:stretch>
        </p:blipFill>
        <p:spPr>
          <a:xfrm rot="1938989">
            <a:off x="8593211" y="1673955"/>
            <a:ext cx="3421888" cy="4822567"/>
          </a:xfrm>
          <a:prstGeom prst="rect">
            <a:avLst/>
          </a:prstGeom>
          <a:ln w="76200">
            <a:solidFill>
              <a:srgbClr val="00A0DB"/>
            </a:solidFill>
          </a:ln>
        </p:spPr>
      </p:pic>
      <p:sp>
        <p:nvSpPr>
          <p:cNvPr id="23" name="Freeform 5"/>
          <p:cNvSpPr/>
          <p:nvPr/>
        </p:nvSpPr>
        <p:spPr bwMode="auto">
          <a:xfrm flipH="1">
            <a:off x="119538" y="59880"/>
            <a:ext cx="1181436" cy="1245820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rgbClr val="FACBD1"/>
          </a:soli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-BoldItalic" pitchFamily="50" charset="0"/>
            </a:endParaRPr>
          </a:p>
        </p:txBody>
      </p:sp>
      <p:sp>
        <p:nvSpPr>
          <p:cNvPr id="24" name="Freeform 5"/>
          <p:cNvSpPr/>
          <p:nvPr/>
        </p:nvSpPr>
        <p:spPr bwMode="auto">
          <a:xfrm flipH="1">
            <a:off x="841198" y="1087215"/>
            <a:ext cx="812528" cy="853868"/>
          </a:xfrm>
          <a:custGeom>
            <a:avLst/>
            <a:gdLst>
              <a:gd name="T0" fmla="*/ 2010 w 2010"/>
              <a:gd name="T1" fmla="*/ 1740 h 2320"/>
              <a:gd name="T2" fmla="*/ 1005 w 2010"/>
              <a:gd name="T3" fmla="*/ 2320 h 2320"/>
              <a:gd name="T4" fmla="*/ 0 w 2010"/>
              <a:gd name="T5" fmla="*/ 1740 h 2320"/>
              <a:gd name="T6" fmla="*/ 0 w 2010"/>
              <a:gd name="T7" fmla="*/ 581 h 2320"/>
              <a:gd name="T8" fmla="*/ 1005 w 2010"/>
              <a:gd name="T9" fmla="*/ 0 h 2320"/>
              <a:gd name="T10" fmla="*/ 2010 w 2010"/>
              <a:gd name="T11" fmla="*/ 581 h 2320"/>
              <a:gd name="T12" fmla="*/ 2010 w 2010"/>
              <a:gd name="T13" fmla="*/ 1740 h 2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0" h="2320">
                <a:moveTo>
                  <a:pt x="2010" y="1740"/>
                </a:moveTo>
                <a:lnTo>
                  <a:pt x="1005" y="2320"/>
                </a:lnTo>
                <a:lnTo>
                  <a:pt x="0" y="1740"/>
                </a:lnTo>
                <a:lnTo>
                  <a:pt x="0" y="581"/>
                </a:lnTo>
                <a:lnTo>
                  <a:pt x="1005" y="0"/>
                </a:lnTo>
                <a:lnTo>
                  <a:pt x="2010" y="581"/>
                </a:lnTo>
                <a:lnTo>
                  <a:pt x="2010" y="1740"/>
                </a:lnTo>
                <a:close/>
              </a:path>
            </a:pathLst>
          </a:custGeom>
          <a:solidFill>
            <a:srgbClr val="E88CA3"/>
          </a:solidFill>
          <a:ln>
            <a:noFill/>
          </a:ln>
          <a:effectLst>
            <a:outerShdw blurRad="127000" dist="63500" dir="2700000" algn="tl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>
            <a:bevelT w="1905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42911" y="373230"/>
            <a:ext cx="680009" cy="619121"/>
            <a:chOff x="2254251" y="2593976"/>
            <a:chExt cx="333375" cy="333375"/>
          </a:xfrm>
          <a:solidFill>
            <a:schemeClr val="bg1"/>
          </a:solidFill>
        </p:grpSpPr>
        <p:sp>
          <p:nvSpPr>
            <p:cNvPr id="26" name="Freeform 599"/>
            <p:cNvSpPr/>
            <p:nvPr/>
          </p:nvSpPr>
          <p:spPr bwMode="auto">
            <a:xfrm>
              <a:off x="2351088" y="2690814"/>
              <a:ext cx="139700" cy="139700"/>
            </a:xfrm>
            <a:custGeom>
              <a:avLst/>
              <a:gdLst>
                <a:gd name="T0" fmla="*/ 120 w 120"/>
                <a:gd name="T1" fmla="*/ 0 h 120"/>
                <a:gd name="T2" fmla="*/ 119 w 120"/>
                <a:gd name="T3" fmla="*/ 0 h 120"/>
                <a:gd name="T4" fmla="*/ 115 w 120"/>
                <a:gd name="T5" fmla="*/ 0 h 120"/>
                <a:gd name="T6" fmla="*/ 5 w 120"/>
                <a:gd name="T7" fmla="*/ 0 h 120"/>
                <a:gd name="T8" fmla="*/ 1 w 120"/>
                <a:gd name="T9" fmla="*/ 0 h 120"/>
                <a:gd name="T10" fmla="*/ 0 w 120"/>
                <a:gd name="T11" fmla="*/ 0 h 120"/>
                <a:gd name="T12" fmla="*/ 0 w 120"/>
                <a:gd name="T13" fmla="*/ 1 h 120"/>
                <a:gd name="T14" fmla="*/ 0 w 120"/>
                <a:gd name="T15" fmla="*/ 5 h 120"/>
                <a:gd name="T16" fmla="*/ 0 w 120"/>
                <a:gd name="T17" fmla="*/ 115 h 120"/>
                <a:gd name="T18" fmla="*/ 0 w 120"/>
                <a:gd name="T19" fmla="*/ 119 h 120"/>
                <a:gd name="T20" fmla="*/ 0 w 120"/>
                <a:gd name="T21" fmla="*/ 120 h 120"/>
                <a:gd name="T22" fmla="*/ 1 w 120"/>
                <a:gd name="T23" fmla="*/ 120 h 120"/>
                <a:gd name="T24" fmla="*/ 5 w 120"/>
                <a:gd name="T25" fmla="*/ 120 h 120"/>
                <a:gd name="T26" fmla="*/ 115 w 120"/>
                <a:gd name="T27" fmla="*/ 120 h 120"/>
                <a:gd name="T28" fmla="*/ 119 w 120"/>
                <a:gd name="T29" fmla="*/ 120 h 120"/>
                <a:gd name="T30" fmla="*/ 120 w 120"/>
                <a:gd name="T31" fmla="*/ 120 h 120"/>
                <a:gd name="T32" fmla="*/ 120 w 120"/>
                <a:gd name="T33" fmla="*/ 119 h 120"/>
                <a:gd name="T34" fmla="*/ 120 w 120"/>
                <a:gd name="T35" fmla="*/ 115 h 120"/>
                <a:gd name="T36" fmla="*/ 120 w 120"/>
                <a:gd name="T37" fmla="*/ 5 h 120"/>
                <a:gd name="T38" fmla="*/ 120 w 120"/>
                <a:gd name="T39" fmla="*/ 1 h 120"/>
                <a:gd name="T40" fmla="*/ 120 w 120"/>
                <a:gd name="T4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120">
                  <a:moveTo>
                    <a:pt x="120" y="0"/>
                  </a:moveTo>
                  <a:cubicBezTo>
                    <a:pt x="120" y="0"/>
                    <a:pt x="120" y="0"/>
                    <a:pt x="119" y="0"/>
                  </a:cubicBezTo>
                  <a:cubicBezTo>
                    <a:pt x="119" y="0"/>
                    <a:pt x="117" y="0"/>
                    <a:pt x="11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3"/>
                    <a:pt x="0" y="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7"/>
                    <a:pt x="0" y="118"/>
                    <a:pt x="0" y="119"/>
                  </a:cubicBezTo>
                  <a:cubicBezTo>
                    <a:pt x="0" y="119"/>
                    <a:pt x="0" y="120"/>
                    <a:pt x="0" y="120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1" y="120"/>
                    <a:pt x="3" y="120"/>
                    <a:pt x="5" y="120"/>
                  </a:cubicBezTo>
                  <a:cubicBezTo>
                    <a:pt x="115" y="120"/>
                    <a:pt x="115" y="120"/>
                    <a:pt x="115" y="120"/>
                  </a:cubicBezTo>
                  <a:cubicBezTo>
                    <a:pt x="117" y="120"/>
                    <a:pt x="118" y="120"/>
                    <a:pt x="119" y="120"/>
                  </a:cubicBezTo>
                  <a:cubicBezTo>
                    <a:pt x="119" y="120"/>
                    <a:pt x="120" y="120"/>
                    <a:pt x="120" y="120"/>
                  </a:cubicBezTo>
                  <a:cubicBezTo>
                    <a:pt x="120" y="120"/>
                    <a:pt x="120" y="120"/>
                    <a:pt x="120" y="119"/>
                  </a:cubicBezTo>
                  <a:cubicBezTo>
                    <a:pt x="120" y="119"/>
                    <a:pt x="120" y="117"/>
                    <a:pt x="120" y="11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0" y="3"/>
                    <a:pt x="120" y="2"/>
                    <a:pt x="120" y="1"/>
                  </a:cubicBezTo>
                  <a:cubicBezTo>
                    <a:pt x="120" y="1"/>
                    <a:pt x="12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Freeform 600"/>
            <p:cNvSpPr>
              <a:spLocks noEditPoints="1"/>
            </p:cNvSpPr>
            <p:nvPr/>
          </p:nvSpPr>
          <p:spPr bwMode="auto">
            <a:xfrm>
              <a:off x="2254251" y="2593976"/>
              <a:ext cx="333375" cy="333375"/>
            </a:xfrm>
            <a:custGeom>
              <a:avLst/>
              <a:gdLst>
                <a:gd name="T0" fmla="*/ 248 w 288"/>
                <a:gd name="T1" fmla="*/ 0 h 288"/>
                <a:gd name="T2" fmla="*/ 40 w 288"/>
                <a:gd name="T3" fmla="*/ 0 h 288"/>
                <a:gd name="T4" fmla="*/ 0 w 288"/>
                <a:gd name="T5" fmla="*/ 40 h 288"/>
                <a:gd name="T6" fmla="*/ 0 w 288"/>
                <a:gd name="T7" fmla="*/ 248 h 288"/>
                <a:gd name="T8" fmla="*/ 40 w 288"/>
                <a:gd name="T9" fmla="*/ 288 h 288"/>
                <a:gd name="T10" fmla="*/ 248 w 288"/>
                <a:gd name="T11" fmla="*/ 288 h 288"/>
                <a:gd name="T12" fmla="*/ 288 w 288"/>
                <a:gd name="T13" fmla="*/ 248 h 288"/>
                <a:gd name="T14" fmla="*/ 288 w 288"/>
                <a:gd name="T15" fmla="*/ 40 h 288"/>
                <a:gd name="T16" fmla="*/ 248 w 288"/>
                <a:gd name="T17" fmla="*/ 0 h 288"/>
                <a:gd name="T18" fmla="*/ 24 w 288"/>
                <a:gd name="T19" fmla="*/ 159 h 288"/>
                <a:gd name="T20" fmla="*/ 9 w 288"/>
                <a:gd name="T21" fmla="*/ 144 h 288"/>
                <a:gd name="T22" fmla="*/ 24 w 288"/>
                <a:gd name="T23" fmla="*/ 129 h 288"/>
                <a:gd name="T24" fmla="*/ 39 w 288"/>
                <a:gd name="T25" fmla="*/ 144 h 288"/>
                <a:gd name="T26" fmla="*/ 24 w 288"/>
                <a:gd name="T27" fmla="*/ 159 h 288"/>
                <a:gd name="T28" fmla="*/ 64 w 288"/>
                <a:gd name="T29" fmla="*/ 13 h 288"/>
                <a:gd name="T30" fmla="*/ 79 w 288"/>
                <a:gd name="T31" fmla="*/ 28 h 288"/>
                <a:gd name="T32" fmla="*/ 64 w 288"/>
                <a:gd name="T33" fmla="*/ 43 h 288"/>
                <a:gd name="T34" fmla="*/ 49 w 288"/>
                <a:gd name="T35" fmla="*/ 28 h 288"/>
                <a:gd name="T36" fmla="*/ 64 w 288"/>
                <a:gd name="T37" fmla="*/ 13 h 288"/>
                <a:gd name="T38" fmla="*/ 64 w 288"/>
                <a:gd name="T39" fmla="*/ 275 h 288"/>
                <a:gd name="T40" fmla="*/ 49 w 288"/>
                <a:gd name="T41" fmla="*/ 260 h 288"/>
                <a:gd name="T42" fmla="*/ 64 w 288"/>
                <a:gd name="T43" fmla="*/ 245 h 288"/>
                <a:gd name="T44" fmla="*/ 79 w 288"/>
                <a:gd name="T45" fmla="*/ 260 h 288"/>
                <a:gd name="T46" fmla="*/ 64 w 288"/>
                <a:gd name="T47" fmla="*/ 275 h 288"/>
                <a:gd name="T48" fmla="*/ 199 w 288"/>
                <a:gd name="T49" fmla="*/ 236 h 288"/>
                <a:gd name="T50" fmla="*/ 89 w 288"/>
                <a:gd name="T51" fmla="*/ 236 h 288"/>
                <a:gd name="T52" fmla="*/ 62 w 288"/>
                <a:gd name="T53" fmla="*/ 226 h 288"/>
                <a:gd name="T54" fmla="*/ 52 w 288"/>
                <a:gd name="T55" fmla="*/ 199 h 288"/>
                <a:gd name="T56" fmla="*/ 52 w 288"/>
                <a:gd name="T57" fmla="*/ 89 h 288"/>
                <a:gd name="T58" fmla="*/ 62 w 288"/>
                <a:gd name="T59" fmla="*/ 62 h 288"/>
                <a:gd name="T60" fmla="*/ 89 w 288"/>
                <a:gd name="T61" fmla="*/ 52 h 288"/>
                <a:gd name="T62" fmla="*/ 199 w 288"/>
                <a:gd name="T63" fmla="*/ 52 h 288"/>
                <a:gd name="T64" fmla="*/ 226 w 288"/>
                <a:gd name="T65" fmla="*/ 62 h 288"/>
                <a:gd name="T66" fmla="*/ 236 w 288"/>
                <a:gd name="T67" fmla="*/ 89 h 288"/>
                <a:gd name="T68" fmla="*/ 236 w 288"/>
                <a:gd name="T69" fmla="*/ 199 h 288"/>
                <a:gd name="T70" fmla="*/ 226 w 288"/>
                <a:gd name="T71" fmla="*/ 226 h 288"/>
                <a:gd name="T72" fmla="*/ 200 w 288"/>
                <a:gd name="T73" fmla="*/ 236 h 288"/>
                <a:gd name="T74" fmla="*/ 199 w 288"/>
                <a:gd name="T75" fmla="*/ 236 h 288"/>
                <a:gd name="T76" fmla="*/ 223 w 288"/>
                <a:gd name="T77" fmla="*/ 275 h 288"/>
                <a:gd name="T78" fmla="*/ 208 w 288"/>
                <a:gd name="T79" fmla="*/ 260 h 288"/>
                <a:gd name="T80" fmla="*/ 223 w 288"/>
                <a:gd name="T81" fmla="*/ 245 h 288"/>
                <a:gd name="T82" fmla="*/ 238 w 288"/>
                <a:gd name="T83" fmla="*/ 260 h 288"/>
                <a:gd name="T84" fmla="*/ 223 w 288"/>
                <a:gd name="T85" fmla="*/ 275 h 288"/>
                <a:gd name="T86" fmla="*/ 223 w 288"/>
                <a:gd name="T87" fmla="*/ 43 h 288"/>
                <a:gd name="T88" fmla="*/ 208 w 288"/>
                <a:gd name="T89" fmla="*/ 28 h 288"/>
                <a:gd name="T90" fmla="*/ 223 w 288"/>
                <a:gd name="T91" fmla="*/ 13 h 288"/>
                <a:gd name="T92" fmla="*/ 238 w 288"/>
                <a:gd name="T93" fmla="*/ 28 h 288"/>
                <a:gd name="T94" fmla="*/ 223 w 288"/>
                <a:gd name="T95" fmla="*/ 43 h 288"/>
                <a:gd name="T96" fmla="*/ 264 w 288"/>
                <a:gd name="T97" fmla="*/ 159 h 288"/>
                <a:gd name="T98" fmla="*/ 249 w 288"/>
                <a:gd name="T99" fmla="*/ 144 h 288"/>
                <a:gd name="T100" fmla="*/ 264 w 288"/>
                <a:gd name="T101" fmla="*/ 129 h 288"/>
                <a:gd name="T102" fmla="*/ 279 w 288"/>
                <a:gd name="T103" fmla="*/ 144 h 288"/>
                <a:gd name="T104" fmla="*/ 264 w 288"/>
                <a:gd name="T105" fmla="*/ 159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8" h="288">
                  <a:moveTo>
                    <a:pt x="24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3" y="0"/>
                    <a:pt x="0" y="13"/>
                    <a:pt x="0" y="40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75"/>
                    <a:pt x="13" y="288"/>
                    <a:pt x="40" y="288"/>
                  </a:cubicBezTo>
                  <a:cubicBezTo>
                    <a:pt x="248" y="288"/>
                    <a:pt x="248" y="288"/>
                    <a:pt x="248" y="288"/>
                  </a:cubicBezTo>
                  <a:cubicBezTo>
                    <a:pt x="275" y="288"/>
                    <a:pt x="288" y="275"/>
                    <a:pt x="288" y="248"/>
                  </a:cubicBezTo>
                  <a:cubicBezTo>
                    <a:pt x="288" y="40"/>
                    <a:pt x="288" y="40"/>
                    <a:pt x="288" y="40"/>
                  </a:cubicBezTo>
                  <a:cubicBezTo>
                    <a:pt x="288" y="13"/>
                    <a:pt x="275" y="0"/>
                    <a:pt x="248" y="0"/>
                  </a:cubicBezTo>
                  <a:close/>
                  <a:moveTo>
                    <a:pt x="24" y="159"/>
                  </a:moveTo>
                  <a:cubicBezTo>
                    <a:pt x="16" y="159"/>
                    <a:pt x="9" y="153"/>
                    <a:pt x="9" y="144"/>
                  </a:cubicBezTo>
                  <a:cubicBezTo>
                    <a:pt x="9" y="136"/>
                    <a:pt x="16" y="129"/>
                    <a:pt x="24" y="129"/>
                  </a:cubicBezTo>
                  <a:cubicBezTo>
                    <a:pt x="32" y="129"/>
                    <a:pt x="39" y="136"/>
                    <a:pt x="39" y="144"/>
                  </a:cubicBezTo>
                  <a:cubicBezTo>
                    <a:pt x="39" y="153"/>
                    <a:pt x="32" y="159"/>
                    <a:pt x="24" y="159"/>
                  </a:cubicBezTo>
                  <a:close/>
                  <a:moveTo>
                    <a:pt x="64" y="13"/>
                  </a:moveTo>
                  <a:cubicBezTo>
                    <a:pt x="73" y="13"/>
                    <a:pt x="79" y="20"/>
                    <a:pt x="79" y="28"/>
                  </a:cubicBezTo>
                  <a:cubicBezTo>
                    <a:pt x="79" y="36"/>
                    <a:pt x="73" y="43"/>
                    <a:pt x="64" y="43"/>
                  </a:cubicBezTo>
                  <a:cubicBezTo>
                    <a:pt x="56" y="43"/>
                    <a:pt x="50" y="36"/>
                    <a:pt x="49" y="28"/>
                  </a:cubicBezTo>
                  <a:cubicBezTo>
                    <a:pt x="50" y="20"/>
                    <a:pt x="56" y="13"/>
                    <a:pt x="64" y="13"/>
                  </a:cubicBezTo>
                  <a:close/>
                  <a:moveTo>
                    <a:pt x="64" y="275"/>
                  </a:moveTo>
                  <a:cubicBezTo>
                    <a:pt x="56" y="275"/>
                    <a:pt x="50" y="268"/>
                    <a:pt x="49" y="260"/>
                  </a:cubicBezTo>
                  <a:cubicBezTo>
                    <a:pt x="50" y="252"/>
                    <a:pt x="56" y="245"/>
                    <a:pt x="64" y="245"/>
                  </a:cubicBezTo>
                  <a:cubicBezTo>
                    <a:pt x="73" y="245"/>
                    <a:pt x="79" y="252"/>
                    <a:pt x="79" y="260"/>
                  </a:cubicBezTo>
                  <a:cubicBezTo>
                    <a:pt x="79" y="268"/>
                    <a:pt x="73" y="275"/>
                    <a:pt x="64" y="275"/>
                  </a:cubicBezTo>
                  <a:close/>
                  <a:moveTo>
                    <a:pt x="199" y="236"/>
                  </a:moveTo>
                  <a:cubicBezTo>
                    <a:pt x="89" y="236"/>
                    <a:pt x="89" y="236"/>
                    <a:pt x="89" y="236"/>
                  </a:cubicBezTo>
                  <a:cubicBezTo>
                    <a:pt x="79" y="236"/>
                    <a:pt x="69" y="234"/>
                    <a:pt x="62" y="226"/>
                  </a:cubicBezTo>
                  <a:cubicBezTo>
                    <a:pt x="54" y="219"/>
                    <a:pt x="52" y="209"/>
                    <a:pt x="52" y="199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2" y="79"/>
                    <a:pt x="54" y="69"/>
                    <a:pt x="62" y="62"/>
                  </a:cubicBezTo>
                  <a:cubicBezTo>
                    <a:pt x="69" y="54"/>
                    <a:pt x="79" y="52"/>
                    <a:pt x="89" y="52"/>
                  </a:cubicBezTo>
                  <a:cubicBezTo>
                    <a:pt x="199" y="52"/>
                    <a:pt x="199" y="52"/>
                    <a:pt x="199" y="52"/>
                  </a:cubicBezTo>
                  <a:cubicBezTo>
                    <a:pt x="209" y="52"/>
                    <a:pt x="219" y="54"/>
                    <a:pt x="226" y="62"/>
                  </a:cubicBezTo>
                  <a:cubicBezTo>
                    <a:pt x="234" y="69"/>
                    <a:pt x="237" y="79"/>
                    <a:pt x="236" y="89"/>
                  </a:cubicBezTo>
                  <a:cubicBezTo>
                    <a:pt x="236" y="199"/>
                    <a:pt x="236" y="199"/>
                    <a:pt x="236" y="199"/>
                  </a:cubicBezTo>
                  <a:cubicBezTo>
                    <a:pt x="237" y="209"/>
                    <a:pt x="234" y="219"/>
                    <a:pt x="226" y="226"/>
                  </a:cubicBezTo>
                  <a:cubicBezTo>
                    <a:pt x="219" y="234"/>
                    <a:pt x="209" y="236"/>
                    <a:pt x="200" y="236"/>
                  </a:cubicBezTo>
                  <a:cubicBezTo>
                    <a:pt x="199" y="236"/>
                    <a:pt x="199" y="236"/>
                    <a:pt x="199" y="236"/>
                  </a:cubicBezTo>
                  <a:close/>
                  <a:moveTo>
                    <a:pt x="223" y="275"/>
                  </a:moveTo>
                  <a:cubicBezTo>
                    <a:pt x="215" y="275"/>
                    <a:pt x="208" y="268"/>
                    <a:pt x="208" y="260"/>
                  </a:cubicBezTo>
                  <a:cubicBezTo>
                    <a:pt x="208" y="252"/>
                    <a:pt x="215" y="245"/>
                    <a:pt x="223" y="245"/>
                  </a:cubicBezTo>
                  <a:cubicBezTo>
                    <a:pt x="231" y="245"/>
                    <a:pt x="238" y="252"/>
                    <a:pt x="238" y="260"/>
                  </a:cubicBezTo>
                  <a:cubicBezTo>
                    <a:pt x="238" y="268"/>
                    <a:pt x="231" y="275"/>
                    <a:pt x="223" y="275"/>
                  </a:cubicBezTo>
                  <a:close/>
                  <a:moveTo>
                    <a:pt x="223" y="43"/>
                  </a:moveTo>
                  <a:cubicBezTo>
                    <a:pt x="215" y="43"/>
                    <a:pt x="208" y="36"/>
                    <a:pt x="208" y="28"/>
                  </a:cubicBezTo>
                  <a:cubicBezTo>
                    <a:pt x="208" y="20"/>
                    <a:pt x="215" y="13"/>
                    <a:pt x="223" y="13"/>
                  </a:cubicBezTo>
                  <a:cubicBezTo>
                    <a:pt x="231" y="13"/>
                    <a:pt x="238" y="20"/>
                    <a:pt x="238" y="28"/>
                  </a:cubicBezTo>
                  <a:cubicBezTo>
                    <a:pt x="238" y="36"/>
                    <a:pt x="231" y="43"/>
                    <a:pt x="223" y="43"/>
                  </a:cubicBezTo>
                  <a:close/>
                  <a:moveTo>
                    <a:pt x="264" y="159"/>
                  </a:moveTo>
                  <a:cubicBezTo>
                    <a:pt x="256" y="159"/>
                    <a:pt x="249" y="153"/>
                    <a:pt x="249" y="144"/>
                  </a:cubicBezTo>
                  <a:cubicBezTo>
                    <a:pt x="249" y="136"/>
                    <a:pt x="256" y="129"/>
                    <a:pt x="264" y="129"/>
                  </a:cubicBezTo>
                  <a:cubicBezTo>
                    <a:pt x="273" y="129"/>
                    <a:pt x="279" y="136"/>
                    <a:pt x="279" y="144"/>
                  </a:cubicBezTo>
                  <a:cubicBezTo>
                    <a:pt x="279" y="153"/>
                    <a:pt x="273" y="159"/>
                    <a:pt x="264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1637665" y="349885"/>
            <a:ext cx="2265680" cy="542290"/>
          </a:xfrm>
          <a:prstGeom prst="rect">
            <a:avLst/>
          </a:prstGeom>
          <a:solidFill>
            <a:srgbClr val="F8B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听课笔记</a:t>
            </a:r>
            <a:endParaRPr lang="zh-CN" alt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4" grpId="0" bldLvl="0" animBg="1"/>
      <p:bldP spid="2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3554" y="3378736"/>
            <a:ext cx="4061250" cy="1923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168" y="2853167"/>
            <a:ext cx="2870307" cy="12722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634" y="2150580"/>
            <a:ext cx="2137500" cy="207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578107" y="3245470"/>
            <a:ext cx="409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rgbClr val="6CB73B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家之宝</a:t>
            </a:r>
            <a:endParaRPr lang="zh-CN" altLang="en-US" sz="4800" b="1" dirty="0">
              <a:solidFill>
                <a:srgbClr val="6CB73B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706470" y="1368481"/>
            <a:ext cx="1297445" cy="1306897"/>
            <a:chOff x="6098065" y="734895"/>
            <a:chExt cx="1113560" cy="1122492"/>
          </a:xfrm>
        </p:grpSpPr>
        <p:sp>
          <p:nvSpPr>
            <p:cNvPr id="12" name="文本框 11"/>
            <p:cNvSpPr txBox="1"/>
            <p:nvPr/>
          </p:nvSpPr>
          <p:spPr>
            <a:xfrm flipH="1">
              <a:off x="6198799" y="912706"/>
              <a:ext cx="912092" cy="691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5400" dirty="0" smtClean="0">
                  <a:solidFill>
                    <a:srgbClr val="6CB73B"/>
                  </a:solidFill>
                  <a:latin typeface="汉仪橄榄体繁" panose="02010609000101010101" pitchFamily="49" charset="-122"/>
                  <a:ea typeface="汉仪橄榄体繁" panose="02010609000101010101" pitchFamily="49" charset="-122"/>
                </a:rPr>
                <a:t>02</a:t>
              </a:r>
              <a:endParaRPr lang="zh-CN" altLang="en-US" sz="5400" dirty="0">
                <a:solidFill>
                  <a:srgbClr val="6CB73B"/>
                </a:solidFill>
                <a:latin typeface="汉仪橄榄体繁" panose="02010609000101010101" pitchFamily="49" charset="-122"/>
                <a:ea typeface="汉仪橄榄体繁" panose="02010609000101010101" pitchFamily="49" charset="-122"/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6098065" y="734895"/>
              <a:ext cx="1113560" cy="1122492"/>
            </a:xfrm>
            <a:custGeom>
              <a:avLst/>
              <a:gdLst>
                <a:gd name="connsiteX0" fmla="*/ 356426 w 1082292"/>
                <a:gd name="connsiteY0" fmla="*/ 1038149 h 1166599"/>
                <a:gd name="connsiteX1" fmla="*/ 21889 w 1082292"/>
                <a:gd name="connsiteY1" fmla="*/ 714764 h 1166599"/>
                <a:gd name="connsiteX2" fmla="*/ 99948 w 1082292"/>
                <a:gd name="connsiteY2" fmla="*/ 212959 h 1166599"/>
                <a:gd name="connsiteX3" fmla="*/ 646358 w 1082292"/>
                <a:gd name="connsiteY3" fmla="*/ 1085 h 1166599"/>
                <a:gd name="connsiteX4" fmla="*/ 1058953 w 1082292"/>
                <a:gd name="connsiteY4" fmla="*/ 291017 h 1166599"/>
                <a:gd name="connsiteX5" fmla="*/ 947441 w 1082292"/>
                <a:gd name="connsiteY5" fmla="*/ 1082754 h 1166599"/>
                <a:gd name="connsiteX6" fmla="*/ 256065 w 1082292"/>
                <a:gd name="connsiteY6" fmla="*/ 1105056 h 1166599"/>
                <a:gd name="connsiteX0-1" fmla="*/ 356426 w 1122646"/>
                <a:gd name="connsiteY0-2" fmla="*/ 1038149 h 1122492"/>
                <a:gd name="connsiteX1-3" fmla="*/ 21889 w 1122646"/>
                <a:gd name="connsiteY1-4" fmla="*/ 714764 h 1122492"/>
                <a:gd name="connsiteX2-5" fmla="*/ 99948 w 1122646"/>
                <a:gd name="connsiteY2-6" fmla="*/ 212959 h 1122492"/>
                <a:gd name="connsiteX3-7" fmla="*/ 646358 w 1122646"/>
                <a:gd name="connsiteY3-8" fmla="*/ 1085 h 1122492"/>
                <a:gd name="connsiteX4-9" fmla="*/ 1058953 w 1122646"/>
                <a:gd name="connsiteY4-10" fmla="*/ 291017 h 1122492"/>
                <a:gd name="connsiteX5-11" fmla="*/ 1036650 w 1122646"/>
                <a:gd name="connsiteY5-12" fmla="*/ 937788 h 1122492"/>
                <a:gd name="connsiteX6-13" fmla="*/ 256065 w 1122646"/>
                <a:gd name="connsiteY6-14" fmla="*/ 1105056 h 1122492"/>
                <a:gd name="connsiteX0-15" fmla="*/ 356426 w 1122646"/>
                <a:gd name="connsiteY0-16" fmla="*/ 1038149 h 1122492"/>
                <a:gd name="connsiteX1-17" fmla="*/ 21889 w 1122646"/>
                <a:gd name="connsiteY1-18" fmla="*/ 714764 h 1122492"/>
                <a:gd name="connsiteX2-19" fmla="*/ 99948 w 1122646"/>
                <a:gd name="connsiteY2-20" fmla="*/ 212959 h 1122492"/>
                <a:gd name="connsiteX3-21" fmla="*/ 646358 w 1122646"/>
                <a:gd name="connsiteY3-22" fmla="*/ 1085 h 1122492"/>
                <a:gd name="connsiteX4-23" fmla="*/ 1058953 w 1122646"/>
                <a:gd name="connsiteY4-24" fmla="*/ 291017 h 1122492"/>
                <a:gd name="connsiteX5-25" fmla="*/ 1036650 w 1122646"/>
                <a:gd name="connsiteY5-26" fmla="*/ 937788 h 1122492"/>
                <a:gd name="connsiteX6-27" fmla="*/ 256065 w 1122646"/>
                <a:gd name="connsiteY6-28" fmla="*/ 1105056 h 1122492"/>
                <a:gd name="connsiteX0-29" fmla="*/ 224677 w 1113560"/>
                <a:gd name="connsiteY0-30" fmla="*/ 1071603 h 1122492"/>
                <a:gd name="connsiteX1-31" fmla="*/ 12803 w 1113560"/>
                <a:gd name="connsiteY1-32" fmla="*/ 714764 h 1122492"/>
                <a:gd name="connsiteX2-33" fmla="*/ 90862 w 1113560"/>
                <a:gd name="connsiteY2-34" fmla="*/ 212959 h 1122492"/>
                <a:gd name="connsiteX3-35" fmla="*/ 637272 w 1113560"/>
                <a:gd name="connsiteY3-36" fmla="*/ 1085 h 1122492"/>
                <a:gd name="connsiteX4-37" fmla="*/ 1049867 w 1113560"/>
                <a:gd name="connsiteY4-38" fmla="*/ 291017 h 1122492"/>
                <a:gd name="connsiteX5-39" fmla="*/ 1027564 w 1113560"/>
                <a:gd name="connsiteY5-40" fmla="*/ 937788 h 1122492"/>
                <a:gd name="connsiteX6-41" fmla="*/ 246979 w 1113560"/>
                <a:gd name="connsiteY6-42" fmla="*/ 1105056 h 11224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113560" h="1122492">
                  <a:moveTo>
                    <a:pt x="224677" y="1071603"/>
                  </a:moveTo>
                  <a:cubicBezTo>
                    <a:pt x="78781" y="978676"/>
                    <a:pt x="35105" y="857871"/>
                    <a:pt x="12803" y="714764"/>
                  </a:cubicBezTo>
                  <a:cubicBezTo>
                    <a:pt x="-9499" y="571657"/>
                    <a:pt x="-13216" y="331905"/>
                    <a:pt x="90862" y="212959"/>
                  </a:cubicBezTo>
                  <a:cubicBezTo>
                    <a:pt x="194940" y="94013"/>
                    <a:pt x="477438" y="-11925"/>
                    <a:pt x="637272" y="1085"/>
                  </a:cubicBezTo>
                  <a:cubicBezTo>
                    <a:pt x="797106" y="14095"/>
                    <a:pt x="984818" y="134900"/>
                    <a:pt x="1049867" y="291017"/>
                  </a:cubicBezTo>
                  <a:cubicBezTo>
                    <a:pt x="1114916" y="447134"/>
                    <a:pt x="1161379" y="802115"/>
                    <a:pt x="1027564" y="937788"/>
                  </a:cubicBezTo>
                  <a:cubicBezTo>
                    <a:pt x="893749" y="1073461"/>
                    <a:pt x="525759" y="1161741"/>
                    <a:pt x="246979" y="1105056"/>
                  </a:cubicBezTo>
                </a:path>
              </a:pathLst>
            </a:custGeom>
            <a:noFill/>
            <a:ln>
              <a:solidFill>
                <a:srgbClr val="6CB7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solidFill>
                  <a:srgbClr val="6CB73B"/>
                </a:solidFill>
              </a:endParaRPr>
            </a:p>
          </p:txBody>
        </p:sp>
      </p:grpSp>
      <p:sp>
        <p:nvSpPr>
          <p:cNvPr id="18" name="任意多边形 17"/>
          <p:cNvSpPr/>
          <p:nvPr/>
        </p:nvSpPr>
        <p:spPr>
          <a:xfrm>
            <a:off x="7032104" y="2995642"/>
            <a:ext cx="3213168" cy="1242583"/>
          </a:xfrm>
          <a:custGeom>
            <a:avLst/>
            <a:gdLst>
              <a:gd name="connsiteX0" fmla="*/ 640385 w 3801979"/>
              <a:gd name="connsiteY0" fmla="*/ 209624 h 2919663"/>
              <a:gd name="connsiteX1" fmla="*/ 223641 w 3801979"/>
              <a:gd name="connsiteY1" fmla="*/ 626368 h 2919663"/>
              <a:gd name="connsiteX2" fmla="*/ 223641 w 3801979"/>
              <a:gd name="connsiteY2" fmla="*/ 2293293 h 2919663"/>
              <a:gd name="connsiteX3" fmla="*/ 640385 w 3801979"/>
              <a:gd name="connsiteY3" fmla="*/ 2710037 h 2919663"/>
              <a:gd name="connsiteX4" fmla="*/ 3161592 w 3801979"/>
              <a:gd name="connsiteY4" fmla="*/ 2710037 h 2919663"/>
              <a:gd name="connsiteX5" fmla="*/ 3578336 w 3801979"/>
              <a:gd name="connsiteY5" fmla="*/ 2293293 h 2919663"/>
              <a:gd name="connsiteX6" fmla="*/ 3578336 w 3801979"/>
              <a:gd name="connsiteY6" fmla="*/ 626368 h 2919663"/>
              <a:gd name="connsiteX7" fmla="*/ 3161592 w 3801979"/>
              <a:gd name="connsiteY7" fmla="*/ 209624 h 2919663"/>
              <a:gd name="connsiteX8" fmla="*/ 486620 w 3801979"/>
              <a:gd name="connsiteY8" fmla="*/ 0 h 2919663"/>
              <a:gd name="connsiteX9" fmla="*/ 3315359 w 3801979"/>
              <a:gd name="connsiteY9" fmla="*/ 0 h 2919663"/>
              <a:gd name="connsiteX10" fmla="*/ 3801979 w 3801979"/>
              <a:gd name="connsiteY10" fmla="*/ 486620 h 2919663"/>
              <a:gd name="connsiteX11" fmla="*/ 3801979 w 3801979"/>
              <a:gd name="connsiteY11" fmla="*/ 2433043 h 2919663"/>
              <a:gd name="connsiteX12" fmla="*/ 3315359 w 3801979"/>
              <a:gd name="connsiteY12" fmla="*/ 2919663 h 2919663"/>
              <a:gd name="connsiteX13" fmla="*/ 486620 w 3801979"/>
              <a:gd name="connsiteY13" fmla="*/ 2919663 h 2919663"/>
              <a:gd name="connsiteX14" fmla="*/ 0 w 3801979"/>
              <a:gd name="connsiteY14" fmla="*/ 2433043 h 2919663"/>
              <a:gd name="connsiteX15" fmla="*/ 0 w 3801979"/>
              <a:gd name="connsiteY15" fmla="*/ 486620 h 2919663"/>
              <a:gd name="connsiteX16" fmla="*/ 486620 w 3801979"/>
              <a:gd name="connsiteY16" fmla="*/ 0 h 2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01979" h="2919663">
                <a:moveTo>
                  <a:pt x="640385" y="209624"/>
                </a:moveTo>
                <a:cubicBezTo>
                  <a:pt x="410224" y="209624"/>
                  <a:pt x="223641" y="396207"/>
                  <a:pt x="223641" y="626368"/>
                </a:cubicBezTo>
                <a:lnTo>
                  <a:pt x="223641" y="2293293"/>
                </a:lnTo>
                <a:cubicBezTo>
                  <a:pt x="223641" y="2523454"/>
                  <a:pt x="410224" y="2710037"/>
                  <a:pt x="640385" y="2710037"/>
                </a:cubicBezTo>
                <a:lnTo>
                  <a:pt x="3161592" y="2710037"/>
                </a:lnTo>
                <a:cubicBezTo>
                  <a:pt x="3391753" y="2710037"/>
                  <a:pt x="3578336" y="2523454"/>
                  <a:pt x="3578336" y="2293293"/>
                </a:cubicBezTo>
                <a:lnTo>
                  <a:pt x="3578336" y="626368"/>
                </a:lnTo>
                <a:cubicBezTo>
                  <a:pt x="3578336" y="396207"/>
                  <a:pt x="3391753" y="209624"/>
                  <a:pt x="3161592" y="209624"/>
                </a:cubicBezTo>
                <a:close/>
                <a:moveTo>
                  <a:pt x="486620" y="0"/>
                </a:moveTo>
                <a:lnTo>
                  <a:pt x="3315359" y="0"/>
                </a:lnTo>
                <a:cubicBezTo>
                  <a:pt x="3584112" y="0"/>
                  <a:pt x="3801979" y="217867"/>
                  <a:pt x="3801979" y="486620"/>
                </a:cubicBezTo>
                <a:lnTo>
                  <a:pt x="3801979" y="2433043"/>
                </a:lnTo>
                <a:cubicBezTo>
                  <a:pt x="3801979" y="2701796"/>
                  <a:pt x="3584112" y="2919663"/>
                  <a:pt x="3315359" y="2919663"/>
                </a:cubicBezTo>
                <a:lnTo>
                  <a:pt x="486620" y="2919663"/>
                </a:lnTo>
                <a:cubicBezTo>
                  <a:pt x="217867" y="2919663"/>
                  <a:pt x="0" y="2701796"/>
                  <a:pt x="0" y="2433043"/>
                </a:cubicBezTo>
                <a:lnTo>
                  <a:pt x="0" y="486620"/>
                </a:lnTo>
                <a:cubicBezTo>
                  <a:pt x="0" y="217867"/>
                  <a:pt x="217867" y="0"/>
                  <a:pt x="486620" y="0"/>
                </a:cubicBezTo>
                <a:close/>
              </a:path>
            </a:pathLst>
          </a:custGeom>
          <a:solidFill>
            <a:srgbClr val="FACBD1"/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865">
              <a:solidFill>
                <a:schemeClr val="tx1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986447" y="3091564"/>
            <a:ext cx="1010799" cy="1010800"/>
            <a:chOff x="4565675" y="907548"/>
            <a:chExt cx="1794376" cy="1794376"/>
          </a:xfrm>
        </p:grpSpPr>
        <p:sp>
          <p:nvSpPr>
            <p:cNvPr id="20" name="椭圆 19"/>
            <p:cNvSpPr/>
            <p:nvPr/>
          </p:nvSpPr>
          <p:spPr>
            <a:xfrm>
              <a:off x="4565675" y="907548"/>
              <a:ext cx="1794376" cy="1794376"/>
            </a:xfrm>
            <a:prstGeom prst="ellipse">
              <a:avLst/>
            </a:prstGeom>
            <a:gradFill>
              <a:gsLst>
                <a:gs pos="20000">
                  <a:schemeClr val="bg1"/>
                </a:gs>
                <a:gs pos="92000">
                  <a:srgbClr val="C7C8C4"/>
                </a:gs>
              </a:gsLst>
              <a:lin ang="8400000" scaled="0"/>
            </a:gradFill>
            <a:ln>
              <a:noFill/>
            </a:ln>
            <a:effectLst>
              <a:outerShdw blurRad="165100" dist="762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4776826" y="1118698"/>
              <a:ext cx="1372075" cy="1372076"/>
            </a:xfrm>
            <a:prstGeom prst="ellipse">
              <a:avLst/>
            </a:prstGeom>
            <a:solidFill>
              <a:srgbClr val="FACBD1"/>
            </a:solidFill>
            <a:ln w="15875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84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353929" y="3438082"/>
            <a:ext cx="382345" cy="337559"/>
            <a:chOff x="10044251" y="4522834"/>
            <a:chExt cx="745082" cy="657806"/>
          </a:xfrm>
          <a:solidFill>
            <a:schemeClr val="bg1"/>
          </a:solidFill>
          <a:effectLst/>
        </p:grpSpPr>
        <p:sp>
          <p:nvSpPr>
            <p:cNvPr id="23" name="Oval 423"/>
            <p:cNvSpPr>
              <a:spLocks noChangeArrowheads="1"/>
            </p:cNvSpPr>
            <p:nvPr/>
          </p:nvSpPr>
          <p:spPr bwMode="auto">
            <a:xfrm>
              <a:off x="10603243" y="4610108"/>
              <a:ext cx="173829" cy="20123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24" name="Freeform 424"/>
            <p:cNvSpPr/>
            <p:nvPr/>
          </p:nvSpPr>
          <p:spPr bwMode="auto">
            <a:xfrm>
              <a:off x="10567179" y="4817837"/>
              <a:ext cx="222154" cy="298610"/>
            </a:xfrm>
            <a:custGeom>
              <a:avLst/>
              <a:gdLst>
                <a:gd name="T0" fmla="*/ 65 w 130"/>
                <a:gd name="T1" fmla="*/ 3 h 175"/>
                <a:gd name="T2" fmla="*/ 52 w 130"/>
                <a:gd name="T3" fmla="*/ 89 h 175"/>
                <a:gd name="T4" fmla="*/ 14 w 130"/>
                <a:gd name="T5" fmla="*/ 112 h 175"/>
                <a:gd name="T6" fmla="*/ 14 w 130"/>
                <a:gd name="T7" fmla="*/ 78 h 175"/>
                <a:gd name="T8" fmla="*/ 65 w 130"/>
                <a:gd name="T9" fmla="*/ 3 h 175"/>
                <a:gd name="T10" fmla="*/ 9 w 130"/>
                <a:gd name="T11" fmla="*/ 58 h 175"/>
                <a:gd name="T12" fmla="*/ 0 w 130"/>
                <a:gd name="T13" fmla="*/ 89 h 175"/>
                <a:gd name="T14" fmla="*/ 0 w 130"/>
                <a:gd name="T15" fmla="*/ 137 h 175"/>
                <a:gd name="T16" fmla="*/ 7 w 130"/>
                <a:gd name="T17" fmla="*/ 160 h 175"/>
                <a:gd name="T18" fmla="*/ 65 w 130"/>
                <a:gd name="T19" fmla="*/ 175 h 175"/>
                <a:gd name="T20" fmla="*/ 130 w 130"/>
                <a:gd name="T21" fmla="*/ 149 h 175"/>
                <a:gd name="T22" fmla="*/ 130 w 130"/>
                <a:gd name="T23" fmla="*/ 45 h 175"/>
                <a:gd name="T24" fmla="*/ 65 w 130"/>
                <a:gd name="T25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175">
                  <a:moveTo>
                    <a:pt x="65" y="3"/>
                  </a:moveTo>
                  <a:cubicBezTo>
                    <a:pt x="52" y="89"/>
                    <a:pt x="52" y="89"/>
                    <a:pt x="52" y="89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35" y="3"/>
                    <a:pt x="18" y="33"/>
                    <a:pt x="9" y="58"/>
                  </a:cubicBezTo>
                  <a:cubicBezTo>
                    <a:pt x="3" y="75"/>
                    <a:pt x="0" y="89"/>
                    <a:pt x="0" y="89"/>
                  </a:cubicBezTo>
                  <a:cubicBezTo>
                    <a:pt x="0" y="89"/>
                    <a:pt x="0" y="116"/>
                    <a:pt x="0" y="137"/>
                  </a:cubicBezTo>
                  <a:cubicBezTo>
                    <a:pt x="0" y="146"/>
                    <a:pt x="2" y="153"/>
                    <a:pt x="7" y="160"/>
                  </a:cubicBezTo>
                  <a:cubicBezTo>
                    <a:pt x="14" y="169"/>
                    <a:pt x="31" y="175"/>
                    <a:pt x="65" y="175"/>
                  </a:cubicBezTo>
                  <a:cubicBezTo>
                    <a:pt x="122" y="175"/>
                    <a:pt x="130" y="149"/>
                    <a:pt x="130" y="149"/>
                  </a:cubicBezTo>
                  <a:cubicBezTo>
                    <a:pt x="130" y="149"/>
                    <a:pt x="130" y="89"/>
                    <a:pt x="130" y="45"/>
                  </a:cubicBezTo>
                  <a:cubicBezTo>
                    <a:pt x="130" y="0"/>
                    <a:pt x="65" y="3"/>
                    <a:pt x="6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25" name="Freeform 425"/>
            <p:cNvSpPr/>
            <p:nvPr/>
          </p:nvSpPr>
          <p:spPr bwMode="auto">
            <a:xfrm>
              <a:off x="10229620" y="5001763"/>
              <a:ext cx="362082" cy="178877"/>
            </a:xfrm>
            <a:custGeom>
              <a:avLst/>
              <a:gdLst>
                <a:gd name="T0" fmla="*/ 187 w 212"/>
                <a:gd name="T1" fmla="*/ 55 h 105"/>
                <a:gd name="T2" fmla="*/ 178 w 212"/>
                <a:gd name="T3" fmla="*/ 0 h 105"/>
                <a:gd name="T4" fmla="*/ 110 w 212"/>
                <a:gd name="T5" fmla="*/ 20 h 105"/>
                <a:gd name="T6" fmla="*/ 44 w 212"/>
                <a:gd name="T7" fmla="*/ 0 h 105"/>
                <a:gd name="T8" fmla="*/ 30 w 212"/>
                <a:gd name="T9" fmla="*/ 56 h 105"/>
                <a:gd name="T10" fmla="*/ 0 w 212"/>
                <a:gd name="T11" fmla="*/ 72 h 105"/>
                <a:gd name="T12" fmla="*/ 110 w 212"/>
                <a:gd name="T13" fmla="*/ 105 h 105"/>
                <a:gd name="T14" fmla="*/ 212 w 212"/>
                <a:gd name="T15" fmla="*/ 72 h 105"/>
                <a:gd name="T16" fmla="*/ 187 w 212"/>
                <a:gd name="T17" fmla="*/ 5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2" h="105">
                  <a:moveTo>
                    <a:pt x="187" y="55"/>
                  </a:moveTo>
                  <a:cubicBezTo>
                    <a:pt x="173" y="33"/>
                    <a:pt x="178" y="0"/>
                    <a:pt x="178" y="0"/>
                  </a:cubicBezTo>
                  <a:cubicBezTo>
                    <a:pt x="178" y="0"/>
                    <a:pt x="156" y="20"/>
                    <a:pt x="110" y="20"/>
                  </a:cubicBezTo>
                  <a:cubicBezTo>
                    <a:pt x="64" y="20"/>
                    <a:pt x="44" y="0"/>
                    <a:pt x="44" y="0"/>
                  </a:cubicBezTo>
                  <a:cubicBezTo>
                    <a:pt x="44" y="0"/>
                    <a:pt x="49" y="34"/>
                    <a:pt x="30" y="56"/>
                  </a:cubicBezTo>
                  <a:cubicBezTo>
                    <a:pt x="23" y="64"/>
                    <a:pt x="14" y="70"/>
                    <a:pt x="0" y="72"/>
                  </a:cubicBezTo>
                  <a:cubicBezTo>
                    <a:pt x="0" y="72"/>
                    <a:pt x="32" y="105"/>
                    <a:pt x="110" y="105"/>
                  </a:cubicBezTo>
                  <a:cubicBezTo>
                    <a:pt x="187" y="105"/>
                    <a:pt x="212" y="72"/>
                    <a:pt x="212" y="72"/>
                  </a:cubicBezTo>
                  <a:cubicBezTo>
                    <a:pt x="200" y="70"/>
                    <a:pt x="193" y="63"/>
                    <a:pt x="187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26" name="Freeform 426"/>
            <p:cNvSpPr/>
            <p:nvPr/>
          </p:nvSpPr>
          <p:spPr bwMode="auto">
            <a:xfrm>
              <a:off x="10275782" y="4701711"/>
              <a:ext cx="283463" cy="256054"/>
            </a:xfrm>
            <a:custGeom>
              <a:avLst/>
              <a:gdLst>
                <a:gd name="T0" fmla="*/ 75 w 166"/>
                <a:gd name="T1" fmla="*/ 150 h 150"/>
                <a:gd name="T2" fmla="*/ 91 w 166"/>
                <a:gd name="T3" fmla="*/ 150 h 150"/>
                <a:gd name="T4" fmla="*/ 166 w 166"/>
                <a:gd name="T5" fmla="*/ 125 h 150"/>
                <a:gd name="T6" fmla="*/ 166 w 166"/>
                <a:gd name="T7" fmla="*/ 122 h 150"/>
                <a:gd name="T8" fmla="*/ 166 w 166"/>
                <a:gd name="T9" fmla="*/ 59 h 150"/>
                <a:gd name="T10" fmla="*/ 108 w 166"/>
                <a:gd name="T11" fmla="*/ 0 h 150"/>
                <a:gd name="T12" fmla="*/ 108 w 166"/>
                <a:gd name="T13" fmla="*/ 0 h 150"/>
                <a:gd name="T14" fmla="*/ 83 w 166"/>
                <a:gd name="T15" fmla="*/ 10 h 150"/>
                <a:gd name="T16" fmla="*/ 102 w 166"/>
                <a:gd name="T17" fmla="*/ 82 h 150"/>
                <a:gd name="T18" fmla="*/ 83 w 166"/>
                <a:gd name="T19" fmla="*/ 111 h 150"/>
                <a:gd name="T20" fmla="*/ 63 w 166"/>
                <a:gd name="T21" fmla="*/ 82 h 150"/>
                <a:gd name="T22" fmla="*/ 83 w 166"/>
                <a:gd name="T23" fmla="*/ 10 h 150"/>
                <a:gd name="T24" fmla="*/ 58 w 166"/>
                <a:gd name="T25" fmla="*/ 0 h 150"/>
                <a:gd name="T26" fmla="*/ 0 w 166"/>
                <a:gd name="T27" fmla="*/ 59 h 150"/>
                <a:gd name="T28" fmla="*/ 0 w 166"/>
                <a:gd name="T29" fmla="*/ 122 h 150"/>
                <a:gd name="T30" fmla="*/ 0 w 166"/>
                <a:gd name="T31" fmla="*/ 123 h 150"/>
                <a:gd name="T32" fmla="*/ 75 w 166"/>
                <a:gd name="T33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50">
                  <a:moveTo>
                    <a:pt x="75" y="150"/>
                  </a:moveTo>
                  <a:cubicBezTo>
                    <a:pt x="91" y="150"/>
                    <a:pt x="91" y="150"/>
                    <a:pt x="91" y="150"/>
                  </a:cubicBezTo>
                  <a:cubicBezTo>
                    <a:pt x="150" y="150"/>
                    <a:pt x="163" y="132"/>
                    <a:pt x="166" y="125"/>
                  </a:cubicBezTo>
                  <a:cubicBezTo>
                    <a:pt x="166" y="123"/>
                    <a:pt x="166" y="122"/>
                    <a:pt x="166" y="122"/>
                  </a:cubicBezTo>
                  <a:cubicBezTo>
                    <a:pt x="166" y="122"/>
                    <a:pt x="166" y="113"/>
                    <a:pt x="166" y="59"/>
                  </a:cubicBezTo>
                  <a:cubicBezTo>
                    <a:pt x="166" y="22"/>
                    <a:pt x="130" y="6"/>
                    <a:pt x="108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63" y="82"/>
                    <a:pt x="63" y="82"/>
                    <a:pt x="63" y="82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36" y="6"/>
                    <a:pt x="0" y="22"/>
                    <a:pt x="0" y="59"/>
                  </a:cubicBezTo>
                  <a:cubicBezTo>
                    <a:pt x="0" y="113"/>
                    <a:pt x="0" y="122"/>
                    <a:pt x="0" y="122"/>
                  </a:cubicBezTo>
                  <a:cubicBezTo>
                    <a:pt x="0" y="122"/>
                    <a:pt x="0" y="123"/>
                    <a:pt x="0" y="123"/>
                  </a:cubicBezTo>
                  <a:cubicBezTo>
                    <a:pt x="1" y="127"/>
                    <a:pt x="9" y="150"/>
                    <a:pt x="75" y="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27" name="Oval 427"/>
            <p:cNvSpPr>
              <a:spLocks noChangeArrowheads="1"/>
            </p:cNvSpPr>
            <p:nvPr/>
          </p:nvSpPr>
          <p:spPr bwMode="auto">
            <a:xfrm>
              <a:off x="10345746" y="4522834"/>
              <a:ext cx="143535" cy="16733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28" name="Freeform 428"/>
            <p:cNvSpPr/>
            <p:nvPr/>
          </p:nvSpPr>
          <p:spPr bwMode="auto">
            <a:xfrm>
              <a:off x="10044251" y="4816394"/>
              <a:ext cx="219990" cy="297889"/>
            </a:xfrm>
            <a:custGeom>
              <a:avLst/>
              <a:gdLst>
                <a:gd name="T0" fmla="*/ 129 w 129"/>
                <a:gd name="T1" fmla="*/ 138 h 175"/>
                <a:gd name="T2" fmla="*/ 129 w 129"/>
                <a:gd name="T3" fmla="*/ 89 h 175"/>
                <a:gd name="T4" fmla="*/ 121 w 129"/>
                <a:gd name="T5" fmla="*/ 58 h 175"/>
                <a:gd name="T6" fmla="*/ 65 w 129"/>
                <a:gd name="T7" fmla="*/ 3 h 175"/>
                <a:gd name="T8" fmla="*/ 116 w 129"/>
                <a:gd name="T9" fmla="*/ 78 h 175"/>
                <a:gd name="T10" fmla="*/ 116 w 129"/>
                <a:gd name="T11" fmla="*/ 113 h 175"/>
                <a:gd name="T12" fmla="*/ 78 w 129"/>
                <a:gd name="T13" fmla="*/ 89 h 175"/>
                <a:gd name="T14" fmla="*/ 65 w 129"/>
                <a:gd name="T15" fmla="*/ 3 h 175"/>
                <a:gd name="T16" fmla="*/ 0 w 129"/>
                <a:gd name="T17" fmla="*/ 45 h 175"/>
                <a:gd name="T18" fmla="*/ 0 w 129"/>
                <a:gd name="T19" fmla="*/ 149 h 175"/>
                <a:gd name="T20" fmla="*/ 65 w 129"/>
                <a:gd name="T21" fmla="*/ 175 h 175"/>
                <a:gd name="T22" fmla="*/ 122 w 129"/>
                <a:gd name="T23" fmla="*/ 161 h 175"/>
                <a:gd name="T24" fmla="*/ 129 w 129"/>
                <a:gd name="T25" fmla="*/ 138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75">
                  <a:moveTo>
                    <a:pt x="129" y="138"/>
                  </a:moveTo>
                  <a:cubicBezTo>
                    <a:pt x="129" y="117"/>
                    <a:pt x="129" y="89"/>
                    <a:pt x="129" y="89"/>
                  </a:cubicBezTo>
                  <a:cubicBezTo>
                    <a:pt x="129" y="89"/>
                    <a:pt x="127" y="75"/>
                    <a:pt x="121" y="58"/>
                  </a:cubicBezTo>
                  <a:cubicBezTo>
                    <a:pt x="112" y="33"/>
                    <a:pt x="95" y="3"/>
                    <a:pt x="65" y="3"/>
                  </a:cubicBezTo>
                  <a:cubicBezTo>
                    <a:pt x="116" y="78"/>
                    <a:pt x="116" y="78"/>
                    <a:pt x="116" y="78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0" y="0"/>
                    <a:pt x="0" y="45"/>
                  </a:cubicBezTo>
                  <a:cubicBezTo>
                    <a:pt x="0" y="90"/>
                    <a:pt x="0" y="149"/>
                    <a:pt x="0" y="149"/>
                  </a:cubicBezTo>
                  <a:cubicBezTo>
                    <a:pt x="0" y="149"/>
                    <a:pt x="8" y="175"/>
                    <a:pt x="65" y="175"/>
                  </a:cubicBezTo>
                  <a:cubicBezTo>
                    <a:pt x="97" y="175"/>
                    <a:pt x="114" y="170"/>
                    <a:pt x="122" y="161"/>
                  </a:cubicBezTo>
                  <a:cubicBezTo>
                    <a:pt x="128" y="155"/>
                    <a:pt x="129" y="147"/>
                    <a:pt x="129" y="1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29" name="Oval 429"/>
            <p:cNvSpPr>
              <a:spLocks noChangeArrowheads="1"/>
            </p:cNvSpPr>
            <p:nvPr/>
          </p:nvSpPr>
          <p:spPr bwMode="auto">
            <a:xfrm>
              <a:off x="10055791" y="4607944"/>
              <a:ext cx="173829" cy="2034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5">
                <a:solidFill>
                  <a:schemeClr val="tx1"/>
                </a:solidFill>
              </a:endParaRPr>
            </a:p>
          </p:txBody>
        </p:sp>
      </p:grpSp>
      <p:pic>
        <p:nvPicPr>
          <p:cNvPr id="39" name="图片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8078">
            <a:off x="10698365" y="4329192"/>
            <a:ext cx="1165040" cy="22871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C:\Users\Administrator\Desktop\邮票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77243">
            <a:off x="7404735" y="2538730"/>
            <a:ext cx="462407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istrator\Desktop\邮票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0000">
            <a:off x="689610" y="1537335"/>
            <a:ext cx="3803650" cy="466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" descr="D:\工作\六年级\新六（6）\六上\数学教学\教研组\照片收集\平时研讨3.jpg平时研讨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9421">
            <a:off x="8248650" y="2857500"/>
            <a:ext cx="2928620" cy="326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7" descr="D:\工作\六年级\新六（6）\六上\数学教学\教研组\照片收集\公益导学2.jpg公益导学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420000">
            <a:off x="1254760" y="2126615"/>
            <a:ext cx="2660650" cy="340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邮票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1453">
            <a:off x="4185285" y="-44450"/>
            <a:ext cx="3938905" cy="467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D:\工作\六年级\新六（6）\六上\数学教学\教研组\照片收集\Cache_-448ba44279971a0e..jpgCache_-448ba44279971a0e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111044">
            <a:off x="4833620" y="633095"/>
            <a:ext cx="2644775" cy="332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0703" y="5229200"/>
            <a:ext cx="2165548" cy="172511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8635">
            <a:off x="529350" y="336125"/>
            <a:ext cx="3384376" cy="4005064"/>
          </a:xfrm>
          <a:prstGeom prst="rect">
            <a:avLst/>
          </a:prstGeom>
          <a:ln>
            <a:solidFill>
              <a:srgbClr val="00A0DB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30711">
            <a:off x="638229" y="881446"/>
            <a:ext cx="3244326" cy="2787774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1081">
            <a:off x="2077085" y="2708275"/>
            <a:ext cx="3584575" cy="4241800"/>
          </a:xfrm>
          <a:prstGeom prst="rect">
            <a:avLst/>
          </a:prstGeom>
          <a:ln w="28575">
            <a:solidFill>
              <a:srgbClr val="00A0DB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r="9401" b="8001"/>
          <a:stretch>
            <a:fillRect/>
          </a:stretch>
        </p:blipFill>
        <p:spPr>
          <a:xfrm rot="627491">
            <a:off x="2376170" y="2952750"/>
            <a:ext cx="3044825" cy="36703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8635">
            <a:off x="5846573" y="1642721"/>
            <a:ext cx="5816984" cy="4005064"/>
          </a:xfrm>
          <a:prstGeom prst="rect">
            <a:avLst/>
          </a:prstGeom>
          <a:ln w="28575">
            <a:solidFill>
              <a:srgbClr val="00A0DB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25044">
            <a:off x="6267450" y="1898015"/>
            <a:ext cx="4989195" cy="3489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0703" y="5229200"/>
            <a:ext cx="2165548" cy="172511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8635">
            <a:off x="1532950" y="1259510"/>
            <a:ext cx="3384376" cy="4005064"/>
          </a:xfrm>
          <a:prstGeom prst="rect">
            <a:avLst/>
          </a:prstGeom>
          <a:ln w="28575">
            <a:solidFill>
              <a:srgbClr val="00A0DB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 b="4851"/>
          <a:stretch>
            <a:fillRect/>
          </a:stretch>
        </p:blipFill>
        <p:spPr>
          <a:xfrm rot="20823302">
            <a:off x="1791024" y="1573229"/>
            <a:ext cx="2868227" cy="3377628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1704">
            <a:off x="4998791" y="2816285"/>
            <a:ext cx="3384376" cy="4005064"/>
          </a:xfrm>
          <a:prstGeom prst="rect">
            <a:avLst/>
          </a:prstGeom>
          <a:ln w="28575">
            <a:solidFill>
              <a:srgbClr val="00A0DB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" t="2788"/>
          <a:stretch>
            <a:fillRect/>
          </a:stretch>
        </p:blipFill>
        <p:spPr>
          <a:xfrm rot="642240">
            <a:off x="5247841" y="3351851"/>
            <a:ext cx="3003854" cy="3252161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1419">
            <a:off x="8357883" y="938935"/>
            <a:ext cx="3384376" cy="4005064"/>
          </a:xfrm>
          <a:prstGeom prst="rect">
            <a:avLst/>
          </a:prstGeom>
          <a:ln w="28575">
            <a:solidFill>
              <a:srgbClr val="00A0DB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4154">
            <a:off x="8664951" y="1256088"/>
            <a:ext cx="2770240" cy="3370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62"/>
          <a:stretch>
            <a:fillRect/>
          </a:stretch>
        </p:blipFill>
        <p:spPr>
          <a:xfrm flipH="1">
            <a:off x="1343472" y="23490"/>
            <a:ext cx="2224179" cy="68395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62"/>
          <a:stretch>
            <a:fillRect/>
          </a:stretch>
        </p:blipFill>
        <p:spPr>
          <a:xfrm>
            <a:off x="8750160" y="23490"/>
            <a:ext cx="2224179" cy="6816039"/>
          </a:xfrm>
          <a:prstGeom prst="rect">
            <a:avLst/>
          </a:prstGeom>
        </p:spPr>
      </p:pic>
      <p:pic>
        <p:nvPicPr>
          <p:cNvPr id="4" name="图片 3" descr="IMG_599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15" y="0"/>
            <a:ext cx="5414645" cy="683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图片 6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3655">
            <a:off x="4004705" y="2123534"/>
            <a:ext cx="4076700" cy="2700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9" name="图片 68" descr="D:\工作\六年级\新六（6）\六上\数学教学\教研组\照片收集\IMG_20171113_110631.jpgIMG_20171113_11063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50244">
            <a:off x="734660" y="1700545"/>
            <a:ext cx="3183850" cy="4248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9598">
            <a:off x="8173136" y="1570135"/>
            <a:ext cx="3233714" cy="4311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819300">
            <a:off x="1512968" y="4128645"/>
            <a:ext cx="1755000" cy="182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05268">
            <a:off x="3149985" y="3794155"/>
            <a:ext cx="1451250" cy="19237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943" y="3662935"/>
            <a:ext cx="1462500" cy="19912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340" y="3662878"/>
            <a:ext cx="1755000" cy="189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7581" y="3606734"/>
            <a:ext cx="1775801" cy="19283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9053">
            <a:off x="9246149" y="3243136"/>
            <a:ext cx="1297295" cy="22233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297" y="188640"/>
            <a:ext cx="2531250" cy="23962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071" y="2776906"/>
            <a:ext cx="595066" cy="50405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9614" y="2924431"/>
            <a:ext cx="1261452" cy="7463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956" y="3383386"/>
            <a:ext cx="827824" cy="4696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15856" y="1722531"/>
            <a:ext cx="760201" cy="74949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931" y="4792580"/>
            <a:ext cx="12011322" cy="182250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7475" y="3472978"/>
            <a:ext cx="1641723" cy="98234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7411" y="358023"/>
            <a:ext cx="1592899" cy="1004531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3371707" y="1612059"/>
            <a:ext cx="5891530" cy="1015663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1594845"/>
              </a:avLst>
            </a:prstTxWarp>
            <a:spAutoFit/>
          </a:bodyPr>
          <a:lstStyle/>
          <a:p>
            <a:pPr algn="ctr"/>
            <a:r>
              <a:rPr lang="zh-CN" altLang="en-US" sz="11500" b="1" dirty="0" smtClean="0">
                <a:ln w="19050">
                  <a:solidFill>
                    <a:schemeClr val="bg1"/>
                  </a:solidFill>
                </a:ln>
                <a:solidFill>
                  <a:srgbClr val="00A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【团子】请叫我天然萌 微博@团团团团团团团儿" panose="02010601040101010101" pitchFamily="2" charset="2"/>
                <a:ea typeface="【团子】请叫我天然萌 微博@团团团团团团团儿" panose="02010601040101010101" pitchFamily="2" charset="2"/>
                <a:cs typeface="【团子】请叫我天然萌 微博@团团团团团团团儿" panose="02010601040101010101" pitchFamily="2" charset="2"/>
                <a:sym typeface="+mn-lt"/>
              </a:rPr>
              <a:t>团队就是家</a:t>
            </a:r>
            <a:endParaRPr lang="zh-CN" altLang="en-US" sz="11500" b="1" dirty="0">
              <a:ln w="19050">
                <a:solidFill>
                  <a:schemeClr val="bg1"/>
                </a:solidFill>
              </a:ln>
              <a:solidFill>
                <a:srgbClr val="00A0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【团子】请叫我天然萌 微博@团团团团团团团儿" panose="02010601040101010101" pitchFamily="2" charset="2"/>
              <a:ea typeface="【团子】请叫我天然萌 微博@团团团团团团团儿" panose="02010601040101010101" pitchFamily="2" charset="2"/>
              <a:cs typeface="【团子】请叫我天然萌 微博@团团团团团团团儿" panose="02010601040101010101" pitchFamily="2" charset="2"/>
              <a:sym typeface="+mn-lt"/>
            </a:endParaRPr>
          </a:p>
        </p:txBody>
      </p:sp>
      <p:pic>
        <p:nvPicPr>
          <p:cNvPr id="9" name="未命名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05837" y="5399033"/>
            <a:ext cx="609600" cy="609600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2000">
        <p14:doors dir="vert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9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8546513" y="1593600"/>
            <a:ext cx="3382135" cy="2277428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16704" y="2589679"/>
            <a:ext cx="3120571" cy="1973943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19" y="1278920"/>
            <a:ext cx="5333956" cy="356483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413" y="2407055"/>
            <a:ext cx="3940551" cy="2725831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 flipV="1">
            <a:off x="8727720" y="0"/>
            <a:ext cx="972457" cy="972457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9452471" y="0"/>
            <a:ext cx="972457" cy="972457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1762971" y="5885543"/>
            <a:ext cx="972457" cy="972457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2487722" y="5885543"/>
            <a:ext cx="972457" cy="972457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1582814" y="2054111"/>
            <a:ext cx="98580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856" y="4563622"/>
            <a:ext cx="2264061" cy="227292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7" y="1058642"/>
            <a:ext cx="3844894" cy="2813319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1391533" y="2054283"/>
            <a:ext cx="15866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000">
        <p:blinds dir="vert"/>
      </p:transition>
    </mc:Choice>
    <mc:Fallback>
      <p:transition spd="slow" advTm="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淘宝网chenying0907出品 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-205431" y="-210242"/>
            <a:ext cx="8076185" cy="2928727"/>
          </a:xfrm>
          <a:prstGeom prst="rect">
            <a:avLst/>
          </a:prstGeom>
        </p:spPr>
      </p:pic>
      <p:pic>
        <p:nvPicPr>
          <p:cNvPr id="5" name="Picture 2" descr="D:\工作\六年级\新六（6）\六上\数学教学\教研组\照片收集\QQ截屏\Screenshot_20180618-210222.pngScreenshot_20180618-210222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 rot="20495229">
            <a:off x="4077335" y="168275"/>
            <a:ext cx="2207895" cy="3456305"/>
          </a:xfrm>
          <a:prstGeom prst="rect">
            <a:avLst/>
          </a:prstGeom>
          <a:ln w="76200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工作\六年级\新六（6）\六上\数学教学\教研组\照片收集\QQ截屏\Screenshot_20180618-204744.pngScreenshot_20180618-204744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 rot="1284629">
            <a:off x="7501255" y="288925"/>
            <a:ext cx="2130425" cy="353441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8" b="11665"/>
          <a:stretch>
            <a:fillRect/>
          </a:stretch>
        </p:blipFill>
        <p:spPr bwMode="auto">
          <a:xfrm rot="19775273">
            <a:off x="2277745" y="3116580"/>
            <a:ext cx="2248535" cy="3371850"/>
          </a:xfrm>
          <a:prstGeom prst="rect">
            <a:avLst/>
          </a:prstGeom>
          <a:ln w="76200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 descr="D:\工作\六年级\新六（6）\六上\数学教学\教研组\照片收集\QQ截屏\Screenshot_20180618-205141.pngScreenshot_20180618-205141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 bwMode="auto">
          <a:xfrm rot="1622025">
            <a:off x="9213215" y="3052445"/>
            <a:ext cx="1998345" cy="3312160"/>
          </a:xfrm>
          <a:prstGeom prst="rect">
            <a:avLst/>
          </a:prstGeom>
          <a:ln w="76200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1089" y="3762446"/>
            <a:ext cx="12203678" cy="82924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23" tIns="45712" rIns="91423" bIns="45712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  <a:defRPr/>
            </a:pPr>
            <a:endParaRPr lang="en-US" sz="2275" kern="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43" name="Picture 2" descr="C:\Users\Administrator\Desktop\邮票边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5763" y="276510"/>
            <a:ext cx="5261294" cy="689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Desktop\邮票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17243">
            <a:off x="6668225" y="-243498"/>
            <a:ext cx="2600819" cy="327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istrator\Desktop\邮票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454">
            <a:off x="9226396" y="1439744"/>
            <a:ext cx="3094916" cy="402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27"/>
          <a:stretch>
            <a:fillRect/>
          </a:stretch>
        </p:blipFill>
        <p:spPr bwMode="auto">
          <a:xfrm>
            <a:off x="844469" y="1914847"/>
            <a:ext cx="5043882" cy="369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49422">
            <a:off x="6814629" y="522196"/>
            <a:ext cx="2330048" cy="174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91045">
            <a:off x="9692640" y="2021840"/>
            <a:ext cx="2161540" cy="281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接连接符 2"/>
          <p:cNvCxnSpPr/>
          <p:nvPr/>
        </p:nvCxnSpPr>
        <p:spPr>
          <a:xfrm>
            <a:off x="2709158" y="3212976"/>
            <a:ext cx="13145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2709158" y="4544753"/>
            <a:ext cx="15866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C:\Users\Administrator\Desktop\邮票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454">
            <a:off x="6205582" y="3035622"/>
            <a:ext cx="3094916" cy="402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91045">
            <a:off x="6680200" y="3684270"/>
            <a:ext cx="2158365" cy="280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559496" y="396386"/>
            <a:ext cx="3981821" cy="687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/>
              <a:t>教师专业素质逐步提高</a:t>
            </a:r>
            <a:endParaRPr lang="zh-CN" altLang="en-US" sz="28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Administrator\Desktop\同学录png\nerte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556" y="5328909"/>
            <a:ext cx="3426053" cy="194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4104180" y="4897081"/>
            <a:ext cx="3981821" cy="687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/>
              <a:t>学生素质培养成绩喜人</a:t>
            </a:r>
            <a:endParaRPr lang="zh-CN" altLang="en-US" sz="2800" b="1" dirty="0"/>
          </a:p>
        </p:txBody>
      </p:sp>
      <p:grpSp>
        <p:nvGrpSpPr>
          <p:cNvPr id="9" name="组合 8"/>
          <p:cNvGrpSpPr/>
          <p:nvPr/>
        </p:nvGrpSpPr>
        <p:grpSpPr>
          <a:xfrm rot="21012609">
            <a:off x="-101285" y="931630"/>
            <a:ext cx="5943558" cy="3799575"/>
            <a:chOff x="535446" y="720719"/>
            <a:chExt cx="2554285" cy="2547937"/>
          </a:xfrm>
        </p:grpSpPr>
        <p:pic>
          <p:nvPicPr>
            <p:cNvPr id="10" name="Picture 3" descr="C:\Users\jsj\Desktop\050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5847">
              <a:off x="535446" y="720719"/>
              <a:ext cx="2554285" cy="25479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3" descr="D:\工作\六年级\新六（6）\六上\数学教学\教研组\照片收集\小数报3_mh1530183136796.jpg小数报3_mh153018313679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20929350">
              <a:off x="884480" y="1136746"/>
              <a:ext cx="1804386" cy="1781211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</p:pic>
      </p:grpSp>
      <p:grpSp>
        <p:nvGrpSpPr>
          <p:cNvPr id="13" name="组合 12"/>
          <p:cNvGrpSpPr/>
          <p:nvPr/>
        </p:nvGrpSpPr>
        <p:grpSpPr>
          <a:xfrm rot="452469">
            <a:off x="2735755" y="565579"/>
            <a:ext cx="5238432" cy="4005081"/>
            <a:chOff x="535446" y="720719"/>
            <a:chExt cx="2554285" cy="2547937"/>
          </a:xfrm>
        </p:grpSpPr>
        <p:pic>
          <p:nvPicPr>
            <p:cNvPr id="14" name="Picture 3" descr="C:\Users\jsj\Desktop\050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5847">
              <a:off x="535446" y="720719"/>
              <a:ext cx="2554285" cy="25479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3" descr="D:\工作\六年级\新六（6）\六上\数学教学\教研组\照片收集\小数报2_mh1530183166679.jpg小数报2_mh153018316667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20929350">
              <a:off x="839192" y="1245478"/>
              <a:ext cx="2095260" cy="1440968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</p:pic>
      </p:grpSp>
      <p:grpSp>
        <p:nvGrpSpPr>
          <p:cNvPr id="21" name="组合 20"/>
          <p:cNvGrpSpPr/>
          <p:nvPr/>
        </p:nvGrpSpPr>
        <p:grpSpPr>
          <a:xfrm rot="2124677">
            <a:off x="6482200" y="1168339"/>
            <a:ext cx="5330909" cy="4066643"/>
            <a:chOff x="535446" y="720719"/>
            <a:chExt cx="2554285" cy="2547937"/>
          </a:xfrm>
        </p:grpSpPr>
        <p:pic>
          <p:nvPicPr>
            <p:cNvPr id="22" name="Picture 3" descr="C:\Users\jsj\Desktop\050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5847">
              <a:off x="535446" y="720719"/>
              <a:ext cx="2554285" cy="25479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3" descr="D:\工作\六年级\新六（6）\六上\数学教学\教研组\照片收集\小数报1_mh1530183203380.jpg小数报1_mh153018320338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21103437">
              <a:off x="876823" y="1257825"/>
              <a:ext cx="1991368" cy="1417960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647" y="2691457"/>
            <a:ext cx="4061250" cy="1923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261" y="2165888"/>
            <a:ext cx="2870307" cy="12722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27" y="1463301"/>
            <a:ext cx="2137500" cy="20700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268361" y="620688"/>
            <a:ext cx="1351533" cy="1250947"/>
            <a:chOff x="6198799" y="161404"/>
            <a:chExt cx="1012826" cy="937447"/>
          </a:xfrm>
        </p:grpSpPr>
        <p:sp>
          <p:nvSpPr>
            <p:cNvPr id="12" name="文本框 11"/>
            <p:cNvSpPr txBox="1"/>
            <p:nvPr/>
          </p:nvSpPr>
          <p:spPr>
            <a:xfrm flipH="1">
              <a:off x="6249166" y="284160"/>
              <a:ext cx="912092" cy="691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5400" dirty="0" smtClean="0">
                  <a:solidFill>
                    <a:srgbClr val="9CBF36"/>
                  </a:solidFill>
                  <a:latin typeface="汉仪橄榄体繁" panose="02010609000101010101" pitchFamily="49" charset="-122"/>
                  <a:ea typeface="汉仪橄榄体繁" panose="02010609000101010101" pitchFamily="49" charset="-122"/>
                </a:rPr>
                <a:t>03</a:t>
              </a:r>
              <a:endParaRPr lang="zh-CN" altLang="en-US" sz="5400" dirty="0">
                <a:solidFill>
                  <a:srgbClr val="9CBF36"/>
                </a:solidFill>
                <a:latin typeface="汉仪橄榄体繁" panose="02010609000101010101" pitchFamily="49" charset="-122"/>
                <a:ea typeface="汉仪橄榄体繁" panose="02010609000101010101" pitchFamily="49" charset="-122"/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6198799" y="161404"/>
              <a:ext cx="1012826" cy="937447"/>
            </a:xfrm>
            <a:custGeom>
              <a:avLst/>
              <a:gdLst>
                <a:gd name="connsiteX0" fmla="*/ 356426 w 1082292"/>
                <a:gd name="connsiteY0" fmla="*/ 1038149 h 1166599"/>
                <a:gd name="connsiteX1" fmla="*/ 21889 w 1082292"/>
                <a:gd name="connsiteY1" fmla="*/ 714764 h 1166599"/>
                <a:gd name="connsiteX2" fmla="*/ 99948 w 1082292"/>
                <a:gd name="connsiteY2" fmla="*/ 212959 h 1166599"/>
                <a:gd name="connsiteX3" fmla="*/ 646358 w 1082292"/>
                <a:gd name="connsiteY3" fmla="*/ 1085 h 1166599"/>
                <a:gd name="connsiteX4" fmla="*/ 1058953 w 1082292"/>
                <a:gd name="connsiteY4" fmla="*/ 291017 h 1166599"/>
                <a:gd name="connsiteX5" fmla="*/ 947441 w 1082292"/>
                <a:gd name="connsiteY5" fmla="*/ 1082754 h 1166599"/>
                <a:gd name="connsiteX6" fmla="*/ 256065 w 1082292"/>
                <a:gd name="connsiteY6" fmla="*/ 1105056 h 1166599"/>
                <a:gd name="connsiteX0-1" fmla="*/ 356426 w 1122646"/>
                <a:gd name="connsiteY0-2" fmla="*/ 1038149 h 1122492"/>
                <a:gd name="connsiteX1-3" fmla="*/ 21889 w 1122646"/>
                <a:gd name="connsiteY1-4" fmla="*/ 714764 h 1122492"/>
                <a:gd name="connsiteX2-5" fmla="*/ 99948 w 1122646"/>
                <a:gd name="connsiteY2-6" fmla="*/ 212959 h 1122492"/>
                <a:gd name="connsiteX3-7" fmla="*/ 646358 w 1122646"/>
                <a:gd name="connsiteY3-8" fmla="*/ 1085 h 1122492"/>
                <a:gd name="connsiteX4-9" fmla="*/ 1058953 w 1122646"/>
                <a:gd name="connsiteY4-10" fmla="*/ 291017 h 1122492"/>
                <a:gd name="connsiteX5-11" fmla="*/ 1036650 w 1122646"/>
                <a:gd name="connsiteY5-12" fmla="*/ 937788 h 1122492"/>
                <a:gd name="connsiteX6-13" fmla="*/ 256065 w 1122646"/>
                <a:gd name="connsiteY6-14" fmla="*/ 1105056 h 1122492"/>
                <a:gd name="connsiteX0-15" fmla="*/ 356426 w 1122646"/>
                <a:gd name="connsiteY0-16" fmla="*/ 1038149 h 1122492"/>
                <a:gd name="connsiteX1-17" fmla="*/ 21889 w 1122646"/>
                <a:gd name="connsiteY1-18" fmla="*/ 714764 h 1122492"/>
                <a:gd name="connsiteX2-19" fmla="*/ 99948 w 1122646"/>
                <a:gd name="connsiteY2-20" fmla="*/ 212959 h 1122492"/>
                <a:gd name="connsiteX3-21" fmla="*/ 646358 w 1122646"/>
                <a:gd name="connsiteY3-22" fmla="*/ 1085 h 1122492"/>
                <a:gd name="connsiteX4-23" fmla="*/ 1058953 w 1122646"/>
                <a:gd name="connsiteY4-24" fmla="*/ 291017 h 1122492"/>
                <a:gd name="connsiteX5-25" fmla="*/ 1036650 w 1122646"/>
                <a:gd name="connsiteY5-26" fmla="*/ 937788 h 1122492"/>
                <a:gd name="connsiteX6-27" fmla="*/ 256065 w 1122646"/>
                <a:gd name="connsiteY6-28" fmla="*/ 1105056 h 1122492"/>
                <a:gd name="connsiteX0-29" fmla="*/ 224677 w 1113560"/>
                <a:gd name="connsiteY0-30" fmla="*/ 1071603 h 1122492"/>
                <a:gd name="connsiteX1-31" fmla="*/ 12803 w 1113560"/>
                <a:gd name="connsiteY1-32" fmla="*/ 714764 h 1122492"/>
                <a:gd name="connsiteX2-33" fmla="*/ 90862 w 1113560"/>
                <a:gd name="connsiteY2-34" fmla="*/ 212959 h 1122492"/>
                <a:gd name="connsiteX3-35" fmla="*/ 637272 w 1113560"/>
                <a:gd name="connsiteY3-36" fmla="*/ 1085 h 1122492"/>
                <a:gd name="connsiteX4-37" fmla="*/ 1049867 w 1113560"/>
                <a:gd name="connsiteY4-38" fmla="*/ 291017 h 1122492"/>
                <a:gd name="connsiteX5-39" fmla="*/ 1027564 w 1113560"/>
                <a:gd name="connsiteY5-40" fmla="*/ 937788 h 1122492"/>
                <a:gd name="connsiteX6-41" fmla="*/ 246979 w 1113560"/>
                <a:gd name="connsiteY6-42" fmla="*/ 1105056 h 11224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113560" h="1122492">
                  <a:moveTo>
                    <a:pt x="224677" y="1071603"/>
                  </a:moveTo>
                  <a:cubicBezTo>
                    <a:pt x="78781" y="978676"/>
                    <a:pt x="35105" y="857871"/>
                    <a:pt x="12803" y="714764"/>
                  </a:cubicBezTo>
                  <a:cubicBezTo>
                    <a:pt x="-9499" y="571657"/>
                    <a:pt x="-13216" y="331905"/>
                    <a:pt x="90862" y="212959"/>
                  </a:cubicBezTo>
                  <a:cubicBezTo>
                    <a:pt x="194940" y="94013"/>
                    <a:pt x="477438" y="-11925"/>
                    <a:pt x="637272" y="1085"/>
                  </a:cubicBezTo>
                  <a:cubicBezTo>
                    <a:pt x="797106" y="14095"/>
                    <a:pt x="984818" y="134900"/>
                    <a:pt x="1049867" y="291017"/>
                  </a:cubicBezTo>
                  <a:cubicBezTo>
                    <a:pt x="1114916" y="447134"/>
                    <a:pt x="1161379" y="802115"/>
                    <a:pt x="1027564" y="937788"/>
                  </a:cubicBezTo>
                  <a:cubicBezTo>
                    <a:pt x="893749" y="1073461"/>
                    <a:pt x="525759" y="1161741"/>
                    <a:pt x="246979" y="1105056"/>
                  </a:cubicBezTo>
                </a:path>
              </a:pathLst>
            </a:custGeom>
            <a:noFill/>
            <a:ln>
              <a:solidFill>
                <a:srgbClr val="9CBF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solidFill>
                  <a:srgbClr val="9CBF36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6209668" y="2307975"/>
            <a:ext cx="409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rgbClr val="00A0DB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家之创</a:t>
            </a:r>
            <a:endParaRPr lang="zh-CN" altLang="en-US" sz="4800" b="1" dirty="0">
              <a:solidFill>
                <a:srgbClr val="00A0DB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6744072" y="2035443"/>
            <a:ext cx="3213168" cy="1242583"/>
          </a:xfrm>
          <a:custGeom>
            <a:avLst/>
            <a:gdLst>
              <a:gd name="connsiteX0" fmla="*/ 640385 w 3801979"/>
              <a:gd name="connsiteY0" fmla="*/ 209624 h 2919663"/>
              <a:gd name="connsiteX1" fmla="*/ 223641 w 3801979"/>
              <a:gd name="connsiteY1" fmla="*/ 626368 h 2919663"/>
              <a:gd name="connsiteX2" fmla="*/ 223641 w 3801979"/>
              <a:gd name="connsiteY2" fmla="*/ 2293293 h 2919663"/>
              <a:gd name="connsiteX3" fmla="*/ 640385 w 3801979"/>
              <a:gd name="connsiteY3" fmla="*/ 2710037 h 2919663"/>
              <a:gd name="connsiteX4" fmla="*/ 3161592 w 3801979"/>
              <a:gd name="connsiteY4" fmla="*/ 2710037 h 2919663"/>
              <a:gd name="connsiteX5" fmla="*/ 3578336 w 3801979"/>
              <a:gd name="connsiteY5" fmla="*/ 2293293 h 2919663"/>
              <a:gd name="connsiteX6" fmla="*/ 3578336 w 3801979"/>
              <a:gd name="connsiteY6" fmla="*/ 626368 h 2919663"/>
              <a:gd name="connsiteX7" fmla="*/ 3161592 w 3801979"/>
              <a:gd name="connsiteY7" fmla="*/ 209624 h 2919663"/>
              <a:gd name="connsiteX8" fmla="*/ 486620 w 3801979"/>
              <a:gd name="connsiteY8" fmla="*/ 0 h 2919663"/>
              <a:gd name="connsiteX9" fmla="*/ 3315359 w 3801979"/>
              <a:gd name="connsiteY9" fmla="*/ 0 h 2919663"/>
              <a:gd name="connsiteX10" fmla="*/ 3801979 w 3801979"/>
              <a:gd name="connsiteY10" fmla="*/ 486620 h 2919663"/>
              <a:gd name="connsiteX11" fmla="*/ 3801979 w 3801979"/>
              <a:gd name="connsiteY11" fmla="*/ 2433043 h 2919663"/>
              <a:gd name="connsiteX12" fmla="*/ 3315359 w 3801979"/>
              <a:gd name="connsiteY12" fmla="*/ 2919663 h 2919663"/>
              <a:gd name="connsiteX13" fmla="*/ 486620 w 3801979"/>
              <a:gd name="connsiteY13" fmla="*/ 2919663 h 2919663"/>
              <a:gd name="connsiteX14" fmla="*/ 0 w 3801979"/>
              <a:gd name="connsiteY14" fmla="*/ 2433043 h 2919663"/>
              <a:gd name="connsiteX15" fmla="*/ 0 w 3801979"/>
              <a:gd name="connsiteY15" fmla="*/ 486620 h 2919663"/>
              <a:gd name="connsiteX16" fmla="*/ 486620 w 3801979"/>
              <a:gd name="connsiteY16" fmla="*/ 0 h 2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01979" h="2919663">
                <a:moveTo>
                  <a:pt x="640385" y="209624"/>
                </a:moveTo>
                <a:cubicBezTo>
                  <a:pt x="410224" y="209624"/>
                  <a:pt x="223641" y="396207"/>
                  <a:pt x="223641" y="626368"/>
                </a:cubicBezTo>
                <a:lnTo>
                  <a:pt x="223641" y="2293293"/>
                </a:lnTo>
                <a:cubicBezTo>
                  <a:pt x="223641" y="2523454"/>
                  <a:pt x="410224" y="2710037"/>
                  <a:pt x="640385" y="2710037"/>
                </a:cubicBezTo>
                <a:lnTo>
                  <a:pt x="3161592" y="2710037"/>
                </a:lnTo>
                <a:cubicBezTo>
                  <a:pt x="3391753" y="2710037"/>
                  <a:pt x="3578336" y="2523454"/>
                  <a:pt x="3578336" y="2293293"/>
                </a:cubicBezTo>
                <a:lnTo>
                  <a:pt x="3578336" y="626368"/>
                </a:lnTo>
                <a:cubicBezTo>
                  <a:pt x="3578336" y="396207"/>
                  <a:pt x="3391753" y="209624"/>
                  <a:pt x="3161592" y="209624"/>
                </a:cubicBezTo>
                <a:close/>
                <a:moveTo>
                  <a:pt x="486620" y="0"/>
                </a:moveTo>
                <a:lnTo>
                  <a:pt x="3315359" y="0"/>
                </a:lnTo>
                <a:cubicBezTo>
                  <a:pt x="3584112" y="0"/>
                  <a:pt x="3801979" y="217867"/>
                  <a:pt x="3801979" y="486620"/>
                </a:cubicBezTo>
                <a:lnTo>
                  <a:pt x="3801979" y="2433043"/>
                </a:lnTo>
                <a:cubicBezTo>
                  <a:pt x="3801979" y="2701796"/>
                  <a:pt x="3584112" y="2919663"/>
                  <a:pt x="3315359" y="2919663"/>
                </a:cubicBezTo>
                <a:lnTo>
                  <a:pt x="486620" y="2919663"/>
                </a:lnTo>
                <a:cubicBezTo>
                  <a:pt x="217867" y="2919663"/>
                  <a:pt x="0" y="2701796"/>
                  <a:pt x="0" y="2433043"/>
                </a:cubicBezTo>
                <a:lnTo>
                  <a:pt x="0" y="486620"/>
                </a:lnTo>
                <a:cubicBezTo>
                  <a:pt x="0" y="217867"/>
                  <a:pt x="217867" y="0"/>
                  <a:pt x="486620" y="0"/>
                </a:cubicBezTo>
                <a:close/>
              </a:path>
            </a:pathLst>
          </a:custGeom>
          <a:solidFill>
            <a:srgbClr val="FACBD1"/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865">
              <a:solidFill>
                <a:schemeClr val="tx1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704268" y="2196245"/>
            <a:ext cx="1010799" cy="1010800"/>
            <a:chOff x="4565675" y="907548"/>
            <a:chExt cx="1794376" cy="1794376"/>
          </a:xfrm>
        </p:grpSpPr>
        <p:sp>
          <p:nvSpPr>
            <p:cNvPr id="20" name="椭圆 19"/>
            <p:cNvSpPr/>
            <p:nvPr/>
          </p:nvSpPr>
          <p:spPr>
            <a:xfrm>
              <a:off x="4565675" y="907548"/>
              <a:ext cx="1794376" cy="1794376"/>
            </a:xfrm>
            <a:prstGeom prst="ellipse">
              <a:avLst/>
            </a:prstGeom>
            <a:gradFill>
              <a:gsLst>
                <a:gs pos="20000">
                  <a:schemeClr val="bg1"/>
                </a:gs>
                <a:gs pos="92000">
                  <a:srgbClr val="C7C8C4"/>
                </a:gs>
              </a:gsLst>
              <a:lin ang="8400000" scaled="0"/>
            </a:gradFill>
            <a:ln>
              <a:noFill/>
            </a:ln>
            <a:effectLst>
              <a:outerShdw blurRad="165100" dist="762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4776826" y="1118698"/>
              <a:ext cx="1372075" cy="1372076"/>
            </a:xfrm>
            <a:prstGeom prst="ellipse">
              <a:avLst/>
            </a:prstGeom>
            <a:solidFill>
              <a:srgbClr val="FACBD1"/>
            </a:solidFill>
            <a:ln w="15875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84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056407" y="2532865"/>
            <a:ext cx="382345" cy="337559"/>
            <a:chOff x="10044251" y="4522834"/>
            <a:chExt cx="745082" cy="657806"/>
          </a:xfrm>
          <a:solidFill>
            <a:schemeClr val="bg1"/>
          </a:solidFill>
          <a:effectLst/>
        </p:grpSpPr>
        <p:sp>
          <p:nvSpPr>
            <p:cNvPr id="23" name="Oval 423"/>
            <p:cNvSpPr>
              <a:spLocks noChangeArrowheads="1"/>
            </p:cNvSpPr>
            <p:nvPr/>
          </p:nvSpPr>
          <p:spPr bwMode="auto">
            <a:xfrm>
              <a:off x="10603243" y="4610108"/>
              <a:ext cx="173829" cy="20123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24" name="Freeform 424"/>
            <p:cNvSpPr/>
            <p:nvPr/>
          </p:nvSpPr>
          <p:spPr bwMode="auto">
            <a:xfrm>
              <a:off x="10567179" y="4817837"/>
              <a:ext cx="222154" cy="298610"/>
            </a:xfrm>
            <a:custGeom>
              <a:avLst/>
              <a:gdLst>
                <a:gd name="T0" fmla="*/ 65 w 130"/>
                <a:gd name="T1" fmla="*/ 3 h 175"/>
                <a:gd name="T2" fmla="*/ 52 w 130"/>
                <a:gd name="T3" fmla="*/ 89 h 175"/>
                <a:gd name="T4" fmla="*/ 14 w 130"/>
                <a:gd name="T5" fmla="*/ 112 h 175"/>
                <a:gd name="T6" fmla="*/ 14 w 130"/>
                <a:gd name="T7" fmla="*/ 78 h 175"/>
                <a:gd name="T8" fmla="*/ 65 w 130"/>
                <a:gd name="T9" fmla="*/ 3 h 175"/>
                <a:gd name="T10" fmla="*/ 9 w 130"/>
                <a:gd name="T11" fmla="*/ 58 h 175"/>
                <a:gd name="T12" fmla="*/ 0 w 130"/>
                <a:gd name="T13" fmla="*/ 89 h 175"/>
                <a:gd name="T14" fmla="*/ 0 w 130"/>
                <a:gd name="T15" fmla="*/ 137 h 175"/>
                <a:gd name="T16" fmla="*/ 7 w 130"/>
                <a:gd name="T17" fmla="*/ 160 h 175"/>
                <a:gd name="T18" fmla="*/ 65 w 130"/>
                <a:gd name="T19" fmla="*/ 175 h 175"/>
                <a:gd name="T20" fmla="*/ 130 w 130"/>
                <a:gd name="T21" fmla="*/ 149 h 175"/>
                <a:gd name="T22" fmla="*/ 130 w 130"/>
                <a:gd name="T23" fmla="*/ 45 h 175"/>
                <a:gd name="T24" fmla="*/ 65 w 130"/>
                <a:gd name="T25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175">
                  <a:moveTo>
                    <a:pt x="65" y="3"/>
                  </a:moveTo>
                  <a:cubicBezTo>
                    <a:pt x="52" y="89"/>
                    <a:pt x="52" y="89"/>
                    <a:pt x="52" y="89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35" y="3"/>
                    <a:pt x="18" y="33"/>
                    <a:pt x="9" y="58"/>
                  </a:cubicBezTo>
                  <a:cubicBezTo>
                    <a:pt x="3" y="75"/>
                    <a:pt x="0" y="89"/>
                    <a:pt x="0" y="89"/>
                  </a:cubicBezTo>
                  <a:cubicBezTo>
                    <a:pt x="0" y="89"/>
                    <a:pt x="0" y="116"/>
                    <a:pt x="0" y="137"/>
                  </a:cubicBezTo>
                  <a:cubicBezTo>
                    <a:pt x="0" y="146"/>
                    <a:pt x="2" y="153"/>
                    <a:pt x="7" y="160"/>
                  </a:cubicBezTo>
                  <a:cubicBezTo>
                    <a:pt x="14" y="169"/>
                    <a:pt x="31" y="175"/>
                    <a:pt x="65" y="175"/>
                  </a:cubicBezTo>
                  <a:cubicBezTo>
                    <a:pt x="122" y="175"/>
                    <a:pt x="130" y="149"/>
                    <a:pt x="130" y="149"/>
                  </a:cubicBezTo>
                  <a:cubicBezTo>
                    <a:pt x="130" y="149"/>
                    <a:pt x="130" y="89"/>
                    <a:pt x="130" y="45"/>
                  </a:cubicBezTo>
                  <a:cubicBezTo>
                    <a:pt x="130" y="0"/>
                    <a:pt x="65" y="3"/>
                    <a:pt x="6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25" name="Freeform 425"/>
            <p:cNvSpPr/>
            <p:nvPr/>
          </p:nvSpPr>
          <p:spPr bwMode="auto">
            <a:xfrm>
              <a:off x="10229620" y="5001763"/>
              <a:ext cx="362082" cy="178877"/>
            </a:xfrm>
            <a:custGeom>
              <a:avLst/>
              <a:gdLst>
                <a:gd name="T0" fmla="*/ 187 w 212"/>
                <a:gd name="T1" fmla="*/ 55 h 105"/>
                <a:gd name="T2" fmla="*/ 178 w 212"/>
                <a:gd name="T3" fmla="*/ 0 h 105"/>
                <a:gd name="T4" fmla="*/ 110 w 212"/>
                <a:gd name="T5" fmla="*/ 20 h 105"/>
                <a:gd name="T6" fmla="*/ 44 w 212"/>
                <a:gd name="T7" fmla="*/ 0 h 105"/>
                <a:gd name="T8" fmla="*/ 30 w 212"/>
                <a:gd name="T9" fmla="*/ 56 h 105"/>
                <a:gd name="T10" fmla="*/ 0 w 212"/>
                <a:gd name="T11" fmla="*/ 72 h 105"/>
                <a:gd name="T12" fmla="*/ 110 w 212"/>
                <a:gd name="T13" fmla="*/ 105 h 105"/>
                <a:gd name="T14" fmla="*/ 212 w 212"/>
                <a:gd name="T15" fmla="*/ 72 h 105"/>
                <a:gd name="T16" fmla="*/ 187 w 212"/>
                <a:gd name="T17" fmla="*/ 5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2" h="105">
                  <a:moveTo>
                    <a:pt x="187" y="55"/>
                  </a:moveTo>
                  <a:cubicBezTo>
                    <a:pt x="173" y="33"/>
                    <a:pt x="178" y="0"/>
                    <a:pt x="178" y="0"/>
                  </a:cubicBezTo>
                  <a:cubicBezTo>
                    <a:pt x="178" y="0"/>
                    <a:pt x="156" y="20"/>
                    <a:pt x="110" y="20"/>
                  </a:cubicBezTo>
                  <a:cubicBezTo>
                    <a:pt x="64" y="20"/>
                    <a:pt x="44" y="0"/>
                    <a:pt x="44" y="0"/>
                  </a:cubicBezTo>
                  <a:cubicBezTo>
                    <a:pt x="44" y="0"/>
                    <a:pt x="49" y="34"/>
                    <a:pt x="30" y="56"/>
                  </a:cubicBezTo>
                  <a:cubicBezTo>
                    <a:pt x="23" y="64"/>
                    <a:pt x="14" y="70"/>
                    <a:pt x="0" y="72"/>
                  </a:cubicBezTo>
                  <a:cubicBezTo>
                    <a:pt x="0" y="72"/>
                    <a:pt x="32" y="105"/>
                    <a:pt x="110" y="105"/>
                  </a:cubicBezTo>
                  <a:cubicBezTo>
                    <a:pt x="187" y="105"/>
                    <a:pt x="212" y="72"/>
                    <a:pt x="212" y="72"/>
                  </a:cubicBezTo>
                  <a:cubicBezTo>
                    <a:pt x="200" y="70"/>
                    <a:pt x="193" y="63"/>
                    <a:pt x="187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26" name="Freeform 426"/>
            <p:cNvSpPr/>
            <p:nvPr/>
          </p:nvSpPr>
          <p:spPr bwMode="auto">
            <a:xfrm>
              <a:off x="10275782" y="4701711"/>
              <a:ext cx="283463" cy="256054"/>
            </a:xfrm>
            <a:custGeom>
              <a:avLst/>
              <a:gdLst>
                <a:gd name="T0" fmla="*/ 75 w 166"/>
                <a:gd name="T1" fmla="*/ 150 h 150"/>
                <a:gd name="T2" fmla="*/ 91 w 166"/>
                <a:gd name="T3" fmla="*/ 150 h 150"/>
                <a:gd name="T4" fmla="*/ 166 w 166"/>
                <a:gd name="T5" fmla="*/ 125 h 150"/>
                <a:gd name="T6" fmla="*/ 166 w 166"/>
                <a:gd name="T7" fmla="*/ 122 h 150"/>
                <a:gd name="T8" fmla="*/ 166 w 166"/>
                <a:gd name="T9" fmla="*/ 59 h 150"/>
                <a:gd name="T10" fmla="*/ 108 w 166"/>
                <a:gd name="T11" fmla="*/ 0 h 150"/>
                <a:gd name="T12" fmla="*/ 108 w 166"/>
                <a:gd name="T13" fmla="*/ 0 h 150"/>
                <a:gd name="T14" fmla="*/ 83 w 166"/>
                <a:gd name="T15" fmla="*/ 10 h 150"/>
                <a:gd name="T16" fmla="*/ 102 w 166"/>
                <a:gd name="T17" fmla="*/ 82 h 150"/>
                <a:gd name="T18" fmla="*/ 83 w 166"/>
                <a:gd name="T19" fmla="*/ 111 h 150"/>
                <a:gd name="T20" fmla="*/ 63 w 166"/>
                <a:gd name="T21" fmla="*/ 82 h 150"/>
                <a:gd name="T22" fmla="*/ 83 w 166"/>
                <a:gd name="T23" fmla="*/ 10 h 150"/>
                <a:gd name="T24" fmla="*/ 58 w 166"/>
                <a:gd name="T25" fmla="*/ 0 h 150"/>
                <a:gd name="T26" fmla="*/ 0 w 166"/>
                <a:gd name="T27" fmla="*/ 59 h 150"/>
                <a:gd name="T28" fmla="*/ 0 w 166"/>
                <a:gd name="T29" fmla="*/ 122 h 150"/>
                <a:gd name="T30" fmla="*/ 0 w 166"/>
                <a:gd name="T31" fmla="*/ 123 h 150"/>
                <a:gd name="T32" fmla="*/ 75 w 166"/>
                <a:gd name="T33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50">
                  <a:moveTo>
                    <a:pt x="75" y="150"/>
                  </a:moveTo>
                  <a:cubicBezTo>
                    <a:pt x="91" y="150"/>
                    <a:pt x="91" y="150"/>
                    <a:pt x="91" y="150"/>
                  </a:cubicBezTo>
                  <a:cubicBezTo>
                    <a:pt x="150" y="150"/>
                    <a:pt x="163" y="132"/>
                    <a:pt x="166" y="125"/>
                  </a:cubicBezTo>
                  <a:cubicBezTo>
                    <a:pt x="166" y="123"/>
                    <a:pt x="166" y="122"/>
                    <a:pt x="166" y="122"/>
                  </a:cubicBezTo>
                  <a:cubicBezTo>
                    <a:pt x="166" y="122"/>
                    <a:pt x="166" y="113"/>
                    <a:pt x="166" y="59"/>
                  </a:cubicBezTo>
                  <a:cubicBezTo>
                    <a:pt x="166" y="22"/>
                    <a:pt x="130" y="6"/>
                    <a:pt x="108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63" y="82"/>
                    <a:pt x="63" y="82"/>
                    <a:pt x="63" y="82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36" y="6"/>
                    <a:pt x="0" y="22"/>
                    <a:pt x="0" y="59"/>
                  </a:cubicBezTo>
                  <a:cubicBezTo>
                    <a:pt x="0" y="113"/>
                    <a:pt x="0" y="122"/>
                    <a:pt x="0" y="122"/>
                  </a:cubicBezTo>
                  <a:cubicBezTo>
                    <a:pt x="0" y="122"/>
                    <a:pt x="0" y="123"/>
                    <a:pt x="0" y="123"/>
                  </a:cubicBezTo>
                  <a:cubicBezTo>
                    <a:pt x="1" y="127"/>
                    <a:pt x="9" y="150"/>
                    <a:pt x="75" y="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27" name="Oval 427"/>
            <p:cNvSpPr>
              <a:spLocks noChangeArrowheads="1"/>
            </p:cNvSpPr>
            <p:nvPr/>
          </p:nvSpPr>
          <p:spPr bwMode="auto">
            <a:xfrm>
              <a:off x="10345746" y="4522834"/>
              <a:ext cx="143535" cy="16733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28" name="Freeform 428"/>
            <p:cNvSpPr/>
            <p:nvPr/>
          </p:nvSpPr>
          <p:spPr bwMode="auto">
            <a:xfrm>
              <a:off x="10044251" y="4816394"/>
              <a:ext cx="219990" cy="297889"/>
            </a:xfrm>
            <a:custGeom>
              <a:avLst/>
              <a:gdLst>
                <a:gd name="T0" fmla="*/ 129 w 129"/>
                <a:gd name="T1" fmla="*/ 138 h 175"/>
                <a:gd name="T2" fmla="*/ 129 w 129"/>
                <a:gd name="T3" fmla="*/ 89 h 175"/>
                <a:gd name="T4" fmla="*/ 121 w 129"/>
                <a:gd name="T5" fmla="*/ 58 h 175"/>
                <a:gd name="T6" fmla="*/ 65 w 129"/>
                <a:gd name="T7" fmla="*/ 3 h 175"/>
                <a:gd name="T8" fmla="*/ 116 w 129"/>
                <a:gd name="T9" fmla="*/ 78 h 175"/>
                <a:gd name="T10" fmla="*/ 116 w 129"/>
                <a:gd name="T11" fmla="*/ 113 h 175"/>
                <a:gd name="T12" fmla="*/ 78 w 129"/>
                <a:gd name="T13" fmla="*/ 89 h 175"/>
                <a:gd name="T14" fmla="*/ 65 w 129"/>
                <a:gd name="T15" fmla="*/ 3 h 175"/>
                <a:gd name="T16" fmla="*/ 0 w 129"/>
                <a:gd name="T17" fmla="*/ 45 h 175"/>
                <a:gd name="T18" fmla="*/ 0 w 129"/>
                <a:gd name="T19" fmla="*/ 149 h 175"/>
                <a:gd name="T20" fmla="*/ 65 w 129"/>
                <a:gd name="T21" fmla="*/ 175 h 175"/>
                <a:gd name="T22" fmla="*/ 122 w 129"/>
                <a:gd name="T23" fmla="*/ 161 h 175"/>
                <a:gd name="T24" fmla="*/ 129 w 129"/>
                <a:gd name="T25" fmla="*/ 138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75">
                  <a:moveTo>
                    <a:pt x="129" y="138"/>
                  </a:moveTo>
                  <a:cubicBezTo>
                    <a:pt x="129" y="117"/>
                    <a:pt x="129" y="89"/>
                    <a:pt x="129" y="89"/>
                  </a:cubicBezTo>
                  <a:cubicBezTo>
                    <a:pt x="129" y="89"/>
                    <a:pt x="127" y="75"/>
                    <a:pt x="121" y="58"/>
                  </a:cubicBezTo>
                  <a:cubicBezTo>
                    <a:pt x="112" y="33"/>
                    <a:pt x="95" y="3"/>
                    <a:pt x="65" y="3"/>
                  </a:cubicBezTo>
                  <a:cubicBezTo>
                    <a:pt x="116" y="78"/>
                    <a:pt x="116" y="78"/>
                    <a:pt x="116" y="78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0" y="0"/>
                    <a:pt x="0" y="45"/>
                  </a:cubicBezTo>
                  <a:cubicBezTo>
                    <a:pt x="0" y="90"/>
                    <a:pt x="0" y="149"/>
                    <a:pt x="0" y="149"/>
                  </a:cubicBezTo>
                  <a:cubicBezTo>
                    <a:pt x="0" y="149"/>
                    <a:pt x="8" y="175"/>
                    <a:pt x="65" y="175"/>
                  </a:cubicBezTo>
                  <a:cubicBezTo>
                    <a:pt x="97" y="175"/>
                    <a:pt x="114" y="170"/>
                    <a:pt x="122" y="161"/>
                  </a:cubicBezTo>
                  <a:cubicBezTo>
                    <a:pt x="128" y="155"/>
                    <a:pt x="129" y="147"/>
                    <a:pt x="129" y="1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29" name="Oval 429"/>
            <p:cNvSpPr>
              <a:spLocks noChangeArrowheads="1"/>
            </p:cNvSpPr>
            <p:nvPr/>
          </p:nvSpPr>
          <p:spPr bwMode="auto">
            <a:xfrm>
              <a:off x="10055791" y="4607944"/>
              <a:ext cx="173829" cy="2034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5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744072" y="3561922"/>
            <a:ext cx="3415518" cy="677293"/>
            <a:chOff x="1331651" y="3060838"/>
            <a:chExt cx="3554246" cy="742478"/>
          </a:xfrm>
        </p:grpSpPr>
        <p:sp>
          <p:nvSpPr>
            <p:cNvPr id="31" name="矩形 30"/>
            <p:cNvSpPr/>
            <p:nvPr/>
          </p:nvSpPr>
          <p:spPr>
            <a:xfrm>
              <a:off x="1331651" y="3060838"/>
              <a:ext cx="3548132" cy="742478"/>
            </a:xfrm>
            <a:prstGeom prst="rect">
              <a:avLst/>
            </a:prstGeom>
            <a:solidFill>
              <a:srgbClr val="43CAE5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331651" y="3206670"/>
              <a:ext cx="3554246" cy="3953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0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</a:lstStyle>
            <a:p>
              <a:r>
                <a:rPr lang="zh-CN" altLang="en-US" sz="2400" dirty="0" smtClean="0">
                  <a:sym typeface="Arial" panose="020B0604020202020204" pitchFamily="34" charset="0"/>
                </a:rPr>
                <a:t>巧用错题   认识再深化</a:t>
              </a:r>
              <a:endParaRPr lang="zh-CN" altLang="en-US" sz="2400" dirty="0">
                <a:sym typeface="Arial" panose="020B0604020202020204" pitchFamily="34" charset="0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6769339" y="4556013"/>
            <a:ext cx="3384376" cy="677293"/>
          </a:xfrm>
          <a:prstGeom prst="rect">
            <a:avLst/>
          </a:prstGeom>
          <a:solidFill>
            <a:srgbClr val="43CAE5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0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769857" y="4714355"/>
            <a:ext cx="3360816" cy="36060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20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sz="2400" dirty="0" smtClean="0">
                <a:sym typeface="Arial" panose="020B0604020202020204" pitchFamily="34" charset="0"/>
              </a:rPr>
              <a:t>归类整理    资源再整合</a:t>
            </a:r>
            <a:endParaRPr lang="zh-CN" altLang="en-US" sz="2400" dirty="0">
              <a:sym typeface="Arial" panose="020B060402020202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4" r="64040" b="64102"/>
          <a:stretch>
            <a:fillRect/>
          </a:stretch>
        </p:blipFill>
        <p:spPr>
          <a:xfrm>
            <a:off x="5548149" y="3435484"/>
            <a:ext cx="1206764" cy="972908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5548149" y="3622145"/>
            <a:ext cx="1266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0 1</a:t>
            </a:r>
            <a:endParaRPr lang="zh-CN" altLang="en-US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4" r="64040" b="64102"/>
          <a:stretch>
            <a:fillRect/>
          </a:stretch>
        </p:blipFill>
        <p:spPr>
          <a:xfrm>
            <a:off x="5562575" y="4439714"/>
            <a:ext cx="1206764" cy="972908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5562575" y="4626375"/>
            <a:ext cx="1266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0 </a:t>
            </a:r>
            <a:r>
              <a:rPr lang="en-US" altLang="zh-CN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endParaRPr lang="zh-CN" altLang="en-US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744072" y="5599283"/>
            <a:ext cx="3384376" cy="677293"/>
          </a:xfrm>
          <a:prstGeom prst="rect">
            <a:avLst/>
          </a:prstGeom>
          <a:solidFill>
            <a:srgbClr val="43CAE5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0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744590" y="5757625"/>
            <a:ext cx="3360816" cy="36060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20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sz="2400" dirty="0" smtClean="0">
                <a:sym typeface="Arial" panose="020B0604020202020204" pitchFamily="34" charset="0"/>
              </a:rPr>
              <a:t>夯实基础   素养再提升</a:t>
            </a:r>
            <a:endParaRPr lang="zh-CN" altLang="en-US" sz="2400" dirty="0">
              <a:sym typeface="Arial" panose="020B0604020202020204" pitchFamily="34" charset="0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4" r="64040" b="64102"/>
          <a:stretch>
            <a:fillRect/>
          </a:stretch>
        </p:blipFill>
        <p:spPr>
          <a:xfrm>
            <a:off x="5537308" y="5482984"/>
            <a:ext cx="1206764" cy="972908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5591918" y="5690125"/>
            <a:ext cx="1266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0 </a:t>
            </a:r>
            <a:r>
              <a:rPr lang="en-US" altLang="zh-CN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3</a:t>
            </a:r>
            <a:endParaRPr lang="zh-CN" altLang="en-US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bldLvl="0" animBg="1"/>
      <p:bldP spid="33" grpId="0" animBg="1"/>
      <p:bldP spid="34" grpId="0"/>
      <p:bldP spid="36" grpId="0"/>
      <p:bldP spid="38" grpId="0"/>
      <p:bldP spid="39" grpId="0" animBg="1"/>
      <p:bldP spid="40" grpId="0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/>
          <p:nvPr/>
        </p:nvSpPr>
        <p:spPr>
          <a:xfrm>
            <a:off x="1775541" y="356678"/>
            <a:ext cx="633668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/>
            <a:r>
              <a:rPr lang="zh-CN" altLang="en-US" sz="4265" dirty="0">
                <a:solidFill>
                  <a:srgbClr val="7B8C8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巧用错题   认识再深化</a:t>
            </a:r>
            <a:endParaRPr lang="zh-CN" altLang="en-US" sz="4265" dirty="0">
              <a:solidFill>
                <a:srgbClr val="7B8C8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6" y="127941"/>
            <a:ext cx="1644669" cy="1547560"/>
          </a:xfrm>
          <a:prstGeom prst="rect">
            <a:avLst/>
          </a:prstGeom>
        </p:spPr>
      </p:pic>
      <p:sp>
        <p:nvSpPr>
          <p:cNvPr id="6" name="TextBox 48"/>
          <p:cNvSpPr txBox="1"/>
          <p:nvPr/>
        </p:nvSpPr>
        <p:spPr>
          <a:xfrm>
            <a:off x="570635" y="356678"/>
            <a:ext cx="796592" cy="656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/>
            <a:r>
              <a:rPr lang="en-US" altLang="zh-CN" sz="4265" dirty="0">
                <a:solidFill>
                  <a:srgbClr val="7B8C8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01</a:t>
            </a:r>
            <a:endParaRPr lang="en-GB" altLang="zh-CN" sz="4265" dirty="0">
              <a:solidFill>
                <a:srgbClr val="7B8C8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543" y="-952964"/>
            <a:ext cx="5534199" cy="52074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2404" y="2650764"/>
            <a:ext cx="5534199" cy="520743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0016" y="4077071"/>
            <a:ext cx="3672407" cy="26785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7227" y="4077071"/>
            <a:ext cx="3792669" cy="27009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5343" y="1183477"/>
            <a:ext cx="4050857" cy="2624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9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2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6" y="127941"/>
            <a:ext cx="1644669" cy="1547560"/>
          </a:xfrm>
          <a:prstGeom prst="rect">
            <a:avLst/>
          </a:prstGeom>
        </p:spPr>
      </p:pic>
      <p:sp>
        <p:nvSpPr>
          <p:cNvPr id="6" name="TextBox 48"/>
          <p:cNvSpPr txBox="1"/>
          <p:nvPr/>
        </p:nvSpPr>
        <p:spPr>
          <a:xfrm>
            <a:off x="570635" y="356678"/>
            <a:ext cx="796592" cy="656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/>
            <a:r>
              <a:rPr lang="en-US" altLang="zh-CN" sz="4265" dirty="0" smtClean="0">
                <a:solidFill>
                  <a:srgbClr val="7B8C8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01</a:t>
            </a:r>
            <a:endParaRPr lang="en-GB" altLang="zh-CN" sz="4265" dirty="0">
              <a:solidFill>
                <a:srgbClr val="7B8C8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543" y="-952964"/>
            <a:ext cx="5534199" cy="52074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2404" y="2650764"/>
            <a:ext cx="5534199" cy="5207437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0158" y="3693303"/>
            <a:ext cx="2170473" cy="28939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358859" y="4131655"/>
            <a:ext cx="2930129" cy="2053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1771" y="1141746"/>
            <a:ext cx="2263527" cy="30180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48"/>
          <p:cNvSpPr txBox="1"/>
          <p:nvPr/>
        </p:nvSpPr>
        <p:spPr>
          <a:xfrm>
            <a:off x="1775541" y="356678"/>
            <a:ext cx="633668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/>
            <a:r>
              <a:rPr lang="zh-CN" altLang="en-US" sz="4265" dirty="0">
                <a:solidFill>
                  <a:srgbClr val="7B8C8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巧用错题   认识再深化</a:t>
            </a:r>
            <a:endParaRPr lang="zh-CN" altLang="en-US" sz="4265" dirty="0">
              <a:solidFill>
                <a:srgbClr val="7B8C8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0888" y="1241159"/>
            <a:ext cx="2208631" cy="29857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9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9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9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-259213" y="4653487"/>
            <a:ext cx="29901829" cy="2581392"/>
            <a:chOff x="-259213" y="4653487"/>
            <a:chExt cx="29901829" cy="2581392"/>
          </a:xfrm>
        </p:grpSpPr>
        <p:grpSp>
          <p:nvGrpSpPr>
            <p:cNvPr id="22" name="组合 21"/>
            <p:cNvGrpSpPr/>
            <p:nvPr/>
          </p:nvGrpSpPr>
          <p:grpSpPr>
            <a:xfrm>
              <a:off x="-259213" y="4653487"/>
              <a:ext cx="29901829" cy="2581392"/>
              <a:chOff x="-259213" y="4653487"/>
              <a:chExt cx="29901829" cy="2581392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-259213" y="4669167"/>
                <a:ext cx="15819630" cy="2565712"/>
                <a:chOff x="-259213" y="4669167"/>
                <a:chExt cx="15819630" cy="2565712"/>
              </a:xfrm>
            </p:grpSpPr>
            <p:pic>
              <p:nvPicPr>
                <p:cNvPr id="2" name="图片 1"/>
                <p:cNvPicPr>
                  <a:picLocks noChangeAspect="1"/>
                </p:cNvPicPr>
                <p:nvPr/>
              </p:nvPicPr>
              <p:blipFill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59213" y="4669167"/>
                  <a:ext cx="15819630" cy="2565712"/>
                </a:xfrm>
                <a:prstGeom prst="rect">
                  <a:avLst/>
                </a:prstGeom>
              </p:spPr>
            </p:pic>
            <p:pic>
              <p:nvPicPr>
                <p:cNvPr id="14" name="图片 13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199574" y="5271393"/>
                  <a:ext cx="1824000" cy="1368000"/>
                </a:xfrm>
                <a:prstGeom prst="rect">
                  <a:avLst/>
                </a:prstGeom>
              </p:spPr>
            </p:pic>
            <p:pic>
              <p:nvPicPr>
                <p:cNvPr id="15" name="图片 14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2562964" y="5097799"/>
                  <a:ext cx="1352674" cy="1803565"/>
                </a:xfrm>
                <a:prstGeom prst="rect">
                  <a:avLst/>
                </a:prstGeom>
              </p:spPr>
            </p:pic>
            <p:pic>
              <p:nvPicPr>
                <p:cNvPr id="16" name="图片 15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33266" y="5252343"/>
                  <a:ext cx="1824000" cy="1368000"/>
                </a:xfrm>
                <a:prstGeom prst="rect">
                  <a:avLst/>
                </a:prstGeom>
              </p:spPr>
            </p:pic>
            <p:pic>
              <p:nvPicPr>
                <p:cNvPr id="17" name="图片 16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4654715" y="5086100"/>
                  <a:ext cx="1298736" cy="1731648"/>
                </a:xfrm>
                <a:prstGeom prst="rect">
                  <a:avLst/>
                </a:prstGeom>
              </p:spPr>
            </p:pic>
            <p:pic>
              <p:nvPicPr>
                <p:cNvPr id="18" name="图片 1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6667221" y="5125487"/>
                  <a:ext cx="1239007" cy="1652009"/>
                </a:xfrm>
                <a:prstGeom prst="rect">
                  <a:avLst/>
                </a:prstGeom>
              </p:spPr>
            </p:pic>
            <p:pic>
              <p:nvPicPr>
                <p:cNvPr id="19" name="图片 18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10464830" y="5271393"/>
                  <a:ext cx="1824000" cy="1368000"/>
                </a:xfrm>
                <a:prstGeom prst="rect">
                  <a:avLst/>
                </a:prstGeom>
              </p:spPr>
            </p:pic>
            <p:pic>
              <p:nvPicPr>
                <p:cNvPr id="20" name="图片 19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12496394" y="5271393"/>
                  <a:ext cx="1824000" cy="1368000"/>
                </a:xfrm>
                <a:prstGeom prst="rect">
                  <a:avLst/>
                </a:prstGeom>
              </p:spPr>
            </p:pic>
          </p:grpSp>
          <p:pic>
            <p:nvPicPr>
              <p:cNvPr id="21" name="图片 20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933"/>
              <a:stretch>
                <a:fillRect/>
              </a:stretch>
            </p:blipFill>
            <p:spPr>
              <a:xfrm>
                <a:off x="14919828" y="4653487"/>
                <a:ext cx="14722788" cy="2565712"/>
              </a:xfrm>
              <a:prstGeom prst="rect">
                <a:avLst/>
              </a:prstGeom>
            </p:spPr>
          </p:pic>
        </p:grp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4748475" y="5024343"/>
              <a:ext cx="1368000" cy="1824000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7851" y="5252343"/>
              <a:ext cx="1824000" cy="136800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2754167" y="5233293"/>
              <a:ext cx="1824000" cy="136800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8655227" y="5233293"/>
              <a:ext cx="1824000" cy="136800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1005266" y="4986683"/>
              <a:ext cx="1302724" cy="173696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5013731" y="5024343"/>
              <a:ext cx="1368000" cy="1824000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074059" y="4924435"/>
              <a:ext cx="1540584" cy="2054112"/>
            </a:xfrm>
            <a:prstGeom prst="rect">
              <a:avLst/>
            </a:prstGeom>
          </p:spPr>
        </p:pic>
      </p:grp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t="2342" r="7010" b="6282"/>
          <a:stretch>
            <a:fillRect/>
          </a:stretch>
        </p:blipFill>
        <p:spPr>
          <a:xfrm rot="16200000">
            <a:off x="3151195" y="115175"/>
            <a:ext cx="4032450" cy="5616626"/>
          </a:xfrm>
          <a:prstGeom prst="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31" name="TextBox 48"/>
          <p:cNvSpPr txBox="1"/>
          <p:nvPr/>
        </p:nvSpPr>
        <p:spPr>
          <a:xfrm>
            <a:off x="1598032" y="188292"/>
            <a:ext cx="5472587" cy="656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/>
            <a:r>
              <a:rPr lang="zh-CN" altLang="en-US" sz="4265" dirty="0" smtClean="0">
                <a:solidFill>
                  <a:srgbClr val="7B8C8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归类整理  资源再整合</a:t>
            </a:r>
            <a:endParaRPr lang="en-GB" altLang="zh-CN" sz="4265" dirty="0">
              <a:solidFill>
                <a:srgbClr val="7B8C8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93" y="-40445"/>
            <a:ext cx="1644669" cy="1547560"/>
          </a:xfrm>
          <a:prstGeom prst="rect">
            <a:avLst/>
          </a:prstGeom>
        </p:spPr>
      </p:pic>
      <p:sp>
        <p:nvSpPr>
          <p:cNvPr id="34" name="TextBox 48"/>
          <p:cNvSpPr txBox="1"/>
          <p:nvPr/>
        </p:nvSpPr>
        <p:spPr>
          <a:xfrm>
            <a:off x="393126" y="188292"/>
            <a:ext cx="796592" cy="656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/>
            <a:r>
              <a:rPr lang="en-US" altLang="zh-CN" sz="4265" dirty="0" smtClean="0">
                <a:solidFill>
                  <a:srgbClr val="7B8C8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02</a:t>
            </a:r>
            <a:endParaRPr lang="en-GB" altLang="zh-CN" sz="4265" dirty="0">
              <a:solidFill>
                <a:srgbClr val="7B8C8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5" name="Oval 105"/>
          <p:cNvSpPr>
            <a:spLocks noChangeArrowheads="1"/>
          </p:cNvSpPr>
          <p:nvPr/>
        </p:nvSpPr>
        <p:spPr bwMode="auto">
          <a:xfrm>
            <a:off x="8734429" y="1392379"/>
            <a:ext cx="3116074" cy="854910"/>
          </a:xfrm>
          <a:prstGeom prst="ellipse">
            <a:avLst/>
          </a:prstGeom>
          <a:solidFill>
            <a:srgbClr val="95DE00"/>
          </a:solidFill>
          <a:ln w="9525">
            <a:solidFill>
              <a:srgbClr val="00000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816120" y="2712987"/>
            <a:ext cx="590908" cy="1394853"/>
            <a:chOff x="1657915" y="4686478"/>
            <a:chExt cx="814387" cy="1427163"/>
          </a:xfrm>
        </p:grpSpPr>
        <p:sp>
          <p:nvSpPr>
            <p:cNvPr id="37" name="Freeform 67"/>
            <p:cNvSpPr/>
            <p:nvPr/>
          </p:nvSpPr>
          <p:spPr bwMode="auto">
            <a:xfrm>
              <a:off x="2056377" y="5200828"/>
              <a:ext cx="88900" cy="912813"/>
            </a:xfrm>
            <a:custGeom>
              <a:avLst/>
              <a:gdLst>
                <a:gd name="T0" fmla="*/ 23 w 24"/>
                <a:gd name="T1" fmla="*/ 233 h 242"/>
                <a:gd name="T2" fmla="*/ 15 w 24"/>
                <a:gd name="T3" fmla="*/ 242 h 242"/>
                <a:gd name="T4" fmla="*/ 6 w 24"/>
                <a:gd name="T5" fmla="*/ 234 h 242"/>
                <a:gd name="T6" fmla="*/ 0 w 24"/>
                <a:gd name="T7" fmla="*/ 9 h 242"/>
                <a:gd name="T8" fmla="*/ 9 w 24"/>
                <a:gd name="T9" fmla="*/ 0 h 242"/>
                <a:gd name="T10" fmla="*/ 18 w 24"/>
                <a:gd name="T11" fmla="*/ 9 h 242"/>
                <a:gd name="T12" fmla="*/ 23 w 24"/>
                <a:gd name="T13" fmla="*/ 233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42">
                  <a:moveTo>
                    <a:pt x="23" y="233"/>
                  </a:moveTo>
                  <a:cubicBezTo>
                    <a:pt x="24" y="238"/>
                    <a:pt x="20" y="242"/>
                    <a:pt x="15" y="242"/>
                  </a:cubicBezTo>
                  <a:cubicBezTo>
                    <a:pt x="10" y="242"/>
                    <a:pt x="6" y="239"/>
                    <a:pt x="6" y="23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23" y="233"/>
                    <a:pt x="23" y="233"/>
                    <a:pt x="23" y="23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68"/>
            <p:cNvSpPr/>
            <p:nvPr/>
          </p:nvSpPr>
          <p:spPr bwMode="auto">
            <a:xfrm>
              <a:off x="1657915" y="4686478"/>
              <a:ext cx="814387" cy="846138"/>
            </a:xfrm>
            <a:custGeom>
              <a:avLst/>
              <a:gdLst>
                <a:gd name="T0" fmla="*/ 212 w 217"/>
                <a:gd name="T1" fmla="*/ 105 h 224"/>
                <a:gd name="T2" fmla="*/ 118 w 217"/>
                <a:gd name="T3" fmla="*/ 220 h 224"/>
                <a:gd name="T4" fmla="*/ 5 w 217"/>
                <a:gd name="T5" fmla="*/ 119 h 224"/>
                <a:gd name="T6" fmla="*/ 99 w 217"/>
                <a:gd name="T7" fmla="*/ 4 h 224"/>
                <a:gd name="T8" fmla="*/ 212 w 217"/>
                <a:gd name="T9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224">
                  <a:moveTo>
                    <a:pt x="212" y="105"/>
                  </a:moveTo>
                  <a:cubicBezTo>
                    <a:pt x="217" y="165"/>
                    <a:pt x="174" y="216"/>
                    <a:pt x="118" y="220"/>
                  </a:cubicBezTo>
                  <a:cubicBezTo>
                    <a:pt x="61" y="224"/>
                    <a:pt x="10" y="179"/>
                    <a:pt x="5" y="119"/>
                  </a:cubicBezTo>
                  <a:cubicBezTo>
                    <a:pt x="0" y="59"/>
                    <a:pt x="43" y="8"/>
                    <a:pt x="99" y="4"/>
                  </a:cubicBezTo>
                  <a:cubicBezTo>
                    <a:pt x="156" y="0"/>
                    <a:pt x="207" y="45"/>
                    <a:pt x="212" y="105"/>
                  </a:cubicBezTo>
                </a:path>
              </a:pathLst>
            </a:custGeom>
            <a:solidFill>
              <a:srgbClr val="86E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69"/>
            <p:cNvSpPr/>
            <p:nvPr/>
          </p:nvSpPr>
          <p:spPr bwMode="auto">
            <a:xfrm>
              <a:off x="1740465" y="4834115"/>
              <a:ext cx="33337" cy="536575"/>
            </a:xfrm>
            <a:custGeom>
              <a:avLst/>
              <a:gdLst>
                <a:gd name="T0" fmla="*/ 0 w 9"/>
                <a:gd name="T1" fmla="*/ 11 h 142"/>
                <a:gd name="T2" fmla="*/ 0 w 9"/>
                <a:gd name="T3" fmla="*/ 131 h 142"/>
                <a:gd name="T4" fmla="*/ 9 w 9"/>
                <a:gd name="T5" fmla="*/ 142 h 142"/>
                <a:gd name="T6" fmla="*/ 9 w 9"/>
                <a:gd name="T7" fmla="*/ 0 h 142"/>
                <a:gd name="T8" fmla="*/ 0 w 9"/>
                <a:gd name="T9" fmla="*/ 1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2">
                  <a:moveTo>
                    <a:pt x="0" y="11"/>
                  </a:moveTo>
                  <a:cubicBezTo>
                    <a:pt x="0" y="131"/>
                    <a:pt x="0" y="131"/>
                    <a:pt x="0" y="131"/>
                  </a:cubicBezTo>
                  <a:cubicBezTo>
                    <a:pt x="3" y="135"/>
                    <a:pt x="6" y="139"/>
                    <a:pt x="9" y="14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3"/>
                    <a:pt x="3" y="7"/>
                    <a:pt x="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0"/>
            <p:cNvSpPr/>
            <p:nvPr/>
          </p:nvSpPr>
          <p:spPr bwMode="auto">
            <a:xfrm>
              <a:off x="1845240" y="4746803"/>
              <a:ext cx="30162" cy="714375"/>
            </a:xfrm>
            <a:custGeom>
              <a:avLst/>
              <a:gdLst>
                <a:gd name="T0" fmla="*/ 8 w 8"/>
                <a:gd name="T1" fmla="*/ 0 h 189"/>
                <a:gd name="T2" fmla="*/ 0 w 8"/>
                <a:gd name="T3" fmla="*/ 6 h 189"/>
                <a:gd name="T4" fmla="*/ 0 w 8"/>
                <a:gd name="T5" fmla="*/ 184 h 189"/>
                <a:gd name="T6" fmla="*/ 8 w 8"/>
                <a:gd name="T7" fmla="*/ 189 h 189"/>
                <a:gd name="T8" fmla="*/ 8 w 8"/>
                <a:gd name="T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9">
                  <a:moveTo>
                    <a:pt x="8" y="0"/>
                  </a:moveTo>
                  <a:cubicBezTo>
                    <a:pt x="5" y="2"/>
                    <a:pt x="2" y="4"/>
                    <a:pt x="0" y="6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2" y="186"/>
                    <a:pt x="5" y="187"/>
                    <a:pt x="8" y="18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47A7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71"/>
            <p:cNvSpPr/>
            <p:nvPr/>
          </p:nvSpPr>
          <p:spPr bwMode="auto">
            <a:xfrm>
              <a:off x="1957952" y="4705528"/>
              <a:ext cx="30162" cy="804863"/>
            </a:xfrm>
            <a:custGeom>
              <a:avLst/>
              <a:gdLst>
                <a:gd name="T0" fmla="*/ 0 w 8"/>
                <a:gd name="T1" fmla="*/ 2 h 213"/>
                <a:gd name="T2" fmla="*/ 0 w 8"/>
                <a:gd name="T3" fmla="*/ 210 h 213"/>
                <a:gd name="T4" fmla="*/ 8 w 8"/>
                <a:gd name="T5" fmla="*/ 213 h 213"/>
                <a:gd name="T6" fmla="*/ 8 w 8"/>
                <a:gd name="T7" fmla="*/ 0 h 213"/>
                <a:gd name="T8" fmla="*/ 0 w 8"/>
                <a:gd name="T9" fmla="*/ 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13">
                  <a:moveTo>
                    <a:pt x="0" y="2"/>
                  </a:moveTo>
                  <a:cubicBezTo>
                    <a:pt x="0" y="210"/>
                    <a:pt x="0" y="210"/>
                    <a:pt x="0" y="210"/>
                  </a:cubicBezTo>
                  <a:cubicBezTo>
                    <a:pt x="2" y="211"/>
                    <a:pt x="5" y="212"/>
                    <a:pt x="8" y="21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1"/>
                    <a:pt x="2" y="2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72"/>
            <p:cNvSpPr/>
            <p:nvPr/>
          </p:nvSpPr>
          <p:spPr bwMode="auto">
            <a:xfrm>
              <a:off x="2059552" y="4702353"/>
              <a:ext cx="30162" cy="814388"/>
            </a:xfrm>
            <a:custGeom>
              <a:avLst/>
              <a:gdLst>
                <a:gd name="T0" fmla="*/ 0 w 8"/>
                <a:gd name="T1" fmla="*/ 0 h 216"/>
                <a:gd name="T2" fmla="*/ 0 w 8"/>
                <a:gd name="T3" fmla="*/ 216 h 216"/>
                <a:gd name="T4" fmla="*/ 2 w 8"/>
                <a:gd name="T5" fmla="*/ 216 h 216"/>
                <a:gd name="T6" fmla="*/ 8 w 8"/>
                <a:gd name="T7" fmla="*/ 216 h 216"/>
                <a:gd name="T8" fmla="*/ 8 w 8"/>
                <a:gd name="T9" fmla="*/ 0 h 216"/>
                <a:gd name="T10" fmla="*/ 0 w 8"/>
                <a:gd name="T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16">
                  <a:moveTo>
                    <a:pt x="0" y="0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1" y="216"/>
                    <a:pt x="1" y="216"/>
                    <a:pt x="2" y="216"/>
                  </a:cubicBezTo>
                  <a:cubicBezTo>
                    <a:pt x="4" y="216"/>
                    <a:pt x="6" y="216"/>
                    <a:pt x="8" y="216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3" y="0"/>
                    <a:pt x="0" y="0"/>
                  </a:cubicBezTo>
                </a:path>
              </a:pathLst>
            </a:custGeom>
            <a:solidFill>
              <a:srgbClr val="47A7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73"/>
            <p:cNvSpPr/>
            <p:nvPr/>
          </p:nvSpPr>
          <p:spPr bwMode="auto">
            <a:xfrm>
              <a:off x="2191315" y="4729340"/>
              <a:ext cx="33337" cy="768350"/>
            </a:xfrm>
            <a:custGeom>
              <a:avLst/>
              <a:gdLst>
                <a:gd name="T0" fmla="*/ 9 w 9"/>
                <a:gd name="T1" fmla="*/ 201 h 204"/>
                <a:gd name="T2" fmla="*/ 9 w 9"/>
                <a:gd name="T3" fmla="*/ 3 h 204"/>
                <a:gd name="T4" fmla="*/ 0 w 9"/>
                <a:gd name="T5" fmla="*/ 0 h 204"/>
                <a:gd name="T6" fmla="*/ 0 w 9"/>
                <a:gd name="T7" fmla="*/ 204 h 204"/>
                <a:gd name="T8" fmla="*/ 9 w 9"/>
                <a:gd name="T9" fmla="*/ 201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04">
                  <a:moveTo>
                    <a:pt x="9" y="201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6" y="2"/>
                    <a:pt x="3" y="1"/>
                    <a:pt x="0" y="0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3" y="203"/>
                    <a:pt x="6" y="202"/>
                    <a:pt x="9" y="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74"/>
            <p:cNvSpPr/>
            <p:nvPr/>
          </p:nvSpPr>
          <p:spPr bwMode="auto">
            <a:xfrm>
              <a:off x="2296090" y="4784903"/>
              <a:ext cx="30162" cy="660400"/>
            </a:xfrm>
            <a:custGeom>
              <a:avLst/>
              <a:gdLst>
                <a:gd name="T0" fmla="*/ 0 w 8"/>
                <a:gd name="T1" fmla="*/ 0 h 175"/>
                <a:gd name="T2" fmla="*/ 0 w 8"/>
                <a:gd name="T3" fmla="*/ 175 h 175"/>
                <a:gd name="T4" fmla="*/ 8 w 8"/>
                <a:gd name="T5" fmla="*/ 168 h 175"/>
                <a:gd name="T6" fmla="*/ 8 w 8"/>
                <a:gd name="T7" fmla="*/ 8 h 175"/>
                <a:gd name="T8" fmla="*/ 0 w 8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5">
                  <a:moveTo>
                    <a:pt x="0" y="0"/>
                  </a:moveTo>
                  <a:cubicBezTo>
                    <a:pt x="0" y="175"/>
                    <a:pt x="0" y="175"/>
                    <a:pt x="0" y="175"/>
                  </a:cubicBezTo>
                  <a:cubicBezTo>
                    <a:pt x="3" y="173"/>
                    <a:pt x="5" y="170"/>
                    <a:pt x="8" y="16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5" y="5"/>
                    <a:pt x="3" y="3"/>
                    <a:pt x="0" y="0"/>
                  </a:cubicBezTo>
                </a:path>
              </a:pathLst>
            </a:custGeom>
            <a:solidFill>
              <a:srgbClr val="47A7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1428919" y="729438"/>
            <a:ext cx="421584" cy="1000756"/>
            <a:chOff x="7315765" y="5007153"/>
            <a:chExt cx="581025" cy="1023937"/>
          </a:xfrm>
        </p:grpSpPr>
        <p:sp>
          <p:nvSpPr>
            <p:cNvPr id="46" name="Freeform 84"/>
            <p:cNvSpPr/>
            <p:nvPr/>
          </p:nvSpPr>
          <p:spPr bwMode="auto">
            <a:xfrm>
              <a:off x="7601515" y="5373865"/>
              <a:ext cx="63500" cy="657225"/>
            </a:xfrm>
            <a:custGeom>
              <a:avLst/>
              <a:gdLst>
                <a:gd name="T0" fmla="*/ 16 w 17"/>
                <a:gd name="T1" fmla="*/ 168 h 174"/>
                <a:gd name="T2" fmla="*/ 10 w 17"/>
                <a:gd name="T3" fmla="*/ 174 h 174"/>
                <a:gd name="T4" fmla="*/ 4 w 17"/>
                <a:gd name="T5" fmla="*/ 168 h 174"/>
                <a:gd name="T6" fmla="*/ 0 w 17"/>
                <a:gd name="T7" fmla="*/ 7 h 174"/>
                <a:gd name="T8" fmla="*/ 6 w 17"/>
                <a:gd name="T9" fmla="*/ 1 h 174"/>
                <a:gd name="T10" fmla="*/ 12 w 17"/>
                <a:gd name="T11" fmla="*/ 7 h 174"/>
                <a:gd name="T12" fmla="*/ 16 w 17"/>
                <a:gd name="T13" fmla="*/ 16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74">
                  <a:moveTo>
                    <a:pt x="16" y="168"/>
                  </a:moveTo>
                  <a:cubicBezTo>
                    <a:pt x="17" y="171"/>
                    <a:pt x="14" y="174"/>
                    <a:pt x="10" y="174"/>
                  </a:cubicBezTo>
                  <a:cubicBezTo>
                    <a:pt x="7" y="174"/>
                    <a:pt x="4" y="172"/>
                    <a:pt x="4" y="16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2" y="1"/>
                    <a:pt x="6" y="1"/>
                  </a:cubicBezTo>
                  <a:cubicBezTo>
                    <a:pt x="9" y="0"/>
                    <a:pt x="12" y="3"/>
                    <a:pt x="12" y="7"/>
                  </a:cubicBezTo>
                  <a:cubicBezTo>
                    <a:pt x="16" y="168"/>
                    <a:pt x="16" y="168"/>
                    <a:pt x="16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85"/>
            <p:cNvSpPr/>
            <p:nvPr/>
          </p:nvSpPr>
          <p:spPr bwMode="auto">
            <a:xfrm>
              <a:off x="7315765" y="5007153"/>
              <a:ext cx="581025" cy="604838"/>
            </a:xfrm>
            <a:custGeom>
              <a:avLst/>
              <a:gdLst>
                <a:gd name="T0" fmla="*/ 151 w 155"/>
                <a:gd name="T1" fmla="*/ 75 h 160"/>
                <a:gd name="T2" fmla="*/ 84 w 155"/>
                <a:gd name="T3" fmla="*/ 158 h 160"/>
                <a:gd name="T4" fmla="*/ 4 w 155"/>
                <a:gd name="T5" fmla="*/ 85 h 160"/>
                <a:gd name="T6" fmla="*/ 71 w 155"/>
                <a:gd name="T7" fmla="*/ 3 h 160"/>
                <a:gd name="T8" fmla="*/ 151 w 155"/>
                <a:gd name="T9" fmla="*/ 7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60">
                  <a:moveTo>
                    <a:pt x="151" y="75"/>
                  </a:moveTo>
                  <a:cubicBezTo>
                    <a:pt x="155" y="118"/>
                    <a:pt x="125" y="155"/>
                    <a:pt x="84" y="158"/>
                  </a:cubicBezTo>
                  <a:cubicBezTo>
                    <a:pt x="43" y="160"/>
                    <a:pt x="7" y="128"/>
                    <a:pt x="4" y="85"/>
                  </a:cubicBezTo>
                  <a:cubicBezTo>
                    <a:pt x="0" y="42"/>
                    <a:pt x="30" y="6"/>
                    <a:pt x="71" y="3"/>
                  </a:cubicBezTo>
                  <a:cubicBezTo>
                    <a:pt x="112" y="0"/>
                    <a:pt x="148" y="32"/>
                    <a:pt x="151" y="75"/>
                  </a:cubicBezTo>
                </a:path>
              </a:pathLst>
            </a:custGeom>
            <a:solidFill>
              <a:srgbClr val="30BB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86"/>
            <p:cNvSpPr/>
            <p:nvPr/>
          </p:nvSpPr>
          <p:spPr bwMode="auto">
            <a:xfrm>
              <a:off x="7376090" y="5113515"/>
              <a:ext cx="22225" cy="384175"/>
            </a:xfrm>
            <a:custGeom>
              <a:avLst/>
              <a:gdLst>
                <a:gd name="T0" fmla="*/ 0 w 6"/>
                <a:gd name="T1" fmla="*/ 8 h 102"/>
                <a:gd name="T2" fmla="*/ 0 w 6"/>
                <a:gd name="T3" fmla="*/ 94 h 102"/>
                <a:gd name="T4" fmla="*/ 6 w 6"/>
                <a:gd name="T5" fmla="*/ 102 h 102"/>
                <a:gd name="T6" fmla="*/ 6 w 6"/>
                <a:gd name="T7" fmla="*/ 0 h 102"/>
                <a:gd name="T8" fmla="*/ 0 w 6"/>
                <a:gd name="T9" fmla="*/ 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2">
                  <a:moveTo>
                    <a:pt x="0" y="8"/>
                  </a:moveTo>
                  <a:cubicBezTo>
                    <a:pt x="0" y="94"/>
                    <a:pt x="0" y="94"/>
                    <a:pt x="0" y="94"/>
                  </a:cubicBezTo>
                  <a:cubicBezTo>
                    <a:pt x="1" y="97"/>
                    <a:pt x="3" y="99"/>
                    <a:pt x="6" y="10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2"/>
                    <a:pt x="1" y="5"/>
                    <a:pt x="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87"/>
            <p:cNvSpPr/>
            <p:nvPr/>
          </p:nvSpPr>
          <p:spPr bwMode="auto">
            <a:xfrm>
              <a:off x="7447527" y="5546903"/>
              <a:ext cx="11112" cy="7938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1"/>
                    <a:pt x="3" y="2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solidFill>
              <a:srgbClr val="658B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88"/>
            <p:cNvSpPr/>
            <p:nvPr/>
          </p:nvSpPr>
          <p:spPr bwMode="auto">
            <a:xfrm>
              <a:off x="7447527" y="5053190"/>
              <a:ext cx="22225" cy="509588"/>
            </a:xfrm>
            <a:custGeom>
              <a:avLst/>
              <a:gdLst>
                <a:gd name="T0" fmla="*/ 6 w 6"/>
                <a:gd name="T1" fmla="*/ 0 h 135"/>
                <a:gd name="T2" fmla="*/ 0 w 6"/>
                <a:gd name="T3" fmla="*/ 3 h 135"/>
                <a:gd name="T4" fmla="*/ 0 w 6"/>
                <a:gd name="T5" fmla="*/ 131 h 135"/>
                <a:gd name="T6" fmla="*/ 3 w 6"/>
                <a:gd name="T7" fmla="*/ 133 h 135"/>
                <a:gd name="T8" fmla="*/ 6 w 6"/>
                <a:gd name="T9" fmla="*/ 135 h 135"/>
                <a:gd name="T10" fmla="*/ 6 w 6"/>
                <a:gd name="T11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35">
                  <a:moveTo>
                    <a:pt x="6" y="0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1" y="132"/>
                    <a:pt x="2" y="132"/>
                    <a:pt x="3" y="133"/>
                  </a:cubicBezTo>
                  <a:cubicBezTo>
                    <a:pt x="4" y="134"/>
                    <a:pt x="5" y="134"/>
                    <a:pt x="6" y="13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1366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89"/>
            <p:cNvSpPr/>
            <p:nvPr/>
          </p:nvSpPr>
          <p:spPr bwMode="auto">
            <a:xfrm>
              <a:off x="7530077" y="5023028"/>
              <a:ext cx="22225" cy="573088"/>
            </a:xfrm>
            <a:custGeom>
              <a:avLst/>
              <a:gdLst>
                <a:gd name="T0" fmla="*/ 0 w 6"/>
                <a:gd name="T1" fmla="*/ 1 h 152"/>
                <a:gd name="T2" fmla="*/ 0 w 6"/>
                <a:gd name="T3" fmla="*/ 150 h 152"/>
                <a:gd name="T4" fmla="*/ 6 w 6"/>
                <a:gd name="T5" fmla="*/ 152 h 152"/>
                <a:gd name="T6" fmla="*/ 6 w 6"/>
                <a:gd name="T7" fmla="*/ 0 h 152"/>
                <a:gd name="T8" fmla="*/ 0 w 6"/>
                <a:gd name="T9" fmla="*/ 1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52">
                  <a:moveTo>
                    <a:pt x="0" y="1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2" y="151"/>
                    <a:pt x="4" y="151"/>
                    <a:pt x="6" y="15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90"/>
            <p:cNvSpPr/>
            <p:nvPr/>
          </p:nvSpPr>
          <p:spPr bwMode="auto">
            <a:xfrm>
              <a:off x="7601515" y="5604053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658B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91"/>
            <p:cNvSpPr/>
            <p:nvPr/>
          </p:nvSpPr>
          <p:spPr bwMode="auto">
            <a:xfrm>
              <a:off x="7604690" y="560405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1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92"/>
            <p:cNvSpPr/>
            <p:nvPr/>
          </p:nvSpPr>
          <p:spPr bwMode="auto">
            <a:xfrm>
              <a:off x="7601515" y="5019853"/>
              <a:ext cx="22225" cy="584200"/>
            </a:xfrm>
            <a:custGeom>
              <a:avLst/>
              <a:gdLst>
                <a:gd name="T0" fmla="*/ 0 w 6"/>
                <a:gd name="T1" fmla="*/ 0 h 155"/>
                <a:gd name="T2" fmla="*/ 0 w 6"/>
                <a:gd name="T3" fmla="*/ 155 h 155"/>
                <a:gd name="T4" fmla="*/ 1 w 6"/>
                <a:gd name="T5" fmla="*/ 155 h 155"/>
                <a:gd name="T6" fmla="*/ 1 w 6"/>
                <a:gd name="T7" fmla="*/ 155 h 155"/>
                <a:gd name="T8" fmla="*/ 2 w 6"/>
                <a:gd name="T9" fmla="*/ 155 h 155"/>
                <a:gd name="T10" fmla="*/ 6 w 6"/>
                <a:gd name="T11" fmla="*/ 155 h 155"/>
                <a:gd name="T12" fmla="*/ 6 w 6"/>
                <a:gd name="T13" fmla="*/ 0 h 155"/>
                <a:gd name="T14" fmla="*/ 0 w 6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55">
                  <a:moveTo>
                    <a:pt x="0" y="0"/>
                  </a:moveTo>
                  <a:cubicBezTo>
                    <a:pt x="0" y="155"/>
                    <a:pt x="0" y="155"/>
                    <a:pt x="0" y="155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2" y="155"/>
                    <a:pt x="2" y="155"/>
                    <a:pt x="2" y="155"/>
                  </a:cubicBezTo>
                  <a:cubicBezTo>
                    <a:pt x="4" y="155"/>
                    <a:pt x="5" y="155"/>
                    <a:pt x="6" y="15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0"/>
                    <a:pt x="0" y="0"/>
                  </a:cubicBezTo>
                </a:path>
              </a:pathLst>
            </a:custGeom>
            <a:solidFill>
              <a:srgbClr val="1366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93"/>
            <p:cNvSpPr/>
            <p:nvPr/>
          </p:nvSpPr>
          <p:spPr bwMode="auto">
            <a:xfrm>
              <a:off x="7698352" y="5037315"/>
              <a:ext cx="22225" cy="552450"/>
            </a:xfrm>
            <a:custGeom>
              <a:avLst/>
              <a:gdLst>
                <a:gd name="T0" fmla="*/ 6 w 6"/>
                <a:gd name="T1" fmla="*/ 144 h 146"/>
                <a:gd name="T2" fmla="*/ 6 w 6"/>
                <a:gd name="T3" fmla="*/ 2 h 146"/>
                <a:gd name="T4" fmla="*/ 0 w 6"/>
                <a:gd name="T5" fmla="*/ 0 h 146"/>
                <a:gd name="T6" fmla="*/ 0 w 6"/>
                <a:gd name="T7" fmla="*/ 146 h 146"/>
                <a:gd name="T8" fmla="*/ 6 w 6"/>
                <a:gd name="T9" fmla="*/ 14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6">
                  <a:moveTo>
                    <a:pt x="6" y="144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4" y="1"/>
                    <a:pt x="2" y="0"/>
                    <a:pt x="0" y="0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2" y="145"/>
                    <a:pt x="4" y="145"/>
                    <a:pt x="6" y="1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94"/>
            <p:cNvSpPr/>
            <p:nvPr/>
          </p:nvSpPr>
          <p:spPr bwMode="auto">
            <a:xfrm>
              <a:off x="7769790" y="5080178"/>
              <a:ext cx="22225" cy="471488"/>
            </a:xfrm>
            <a:custGeom>
              <a:avLst/>
              <a:gdLst>
                <a:gd name="T0" fmla="*/ 0 w 6"/>
                <a:gd name="T1" fmla="*/ 0 h 125"/>
                <a:gd name="T2" fmla="*/ 0 w 6"/>
                <a:gd name="T3" fmla="*/ 125 h 125"/>
                <a:gd name="T4" fmla="*/ 6 w 6"/>
                <a:gd name="T5" fmla="*/ 120 h 125"/>
                <a:gd name="T6" fmla="*/ 6 w 6"/>
                <a:gd name="T7" fmla="*/ 5 h 125"/>
                <a:gd name="T8" fmla="*/ 0 w 6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5">
                  <a:moveTo>
                    <a:pt x="0" y="0"/>
                  </a:moveTo>
                  <a:cubicBezTo>
                    <a:pt x="0" y="125"/>
                    <a:pt x="0" y="125"/>
                    <a:pt x="0" y="125"/>
                  </a:cubicBezTo>
                  <a:cubicBezTo>
                    <a:pt x="2" y="123"/>
                    <a:pt x="4" y="122"/>
                    <a:pt x="6" y="120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4" y="3"/>
                    <a:pt x="2" y="1"/>
                    <a:pt x="0" y="0"/>
                  </a:cubicBezTo>
                </a:path>
              </a:pathLst>
            </a:custGeom>
            <a:solidFill>
              <a:srgbClr val="1366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8768327" y="4000750"/>
            <a:ext cx="560959" cy="1331238"/>
            <a:chOff x="8768327" y="4548365"/>
            <a:chExt cx="773112" cy="1362075"/>
          </a:xfrm>
        </p:grpSpPr>
        <p:sp>
          <p:nvSpPr>
            <p:cNvPr id="58" name="Freeform 95"/>
            <p:cNvSpPr/>
            <p:nvPr/>
          </p:nvSpPr>
          <p:spPr bwMode="auto">
            <a:xfrm>
              <a:off x="9147740" y="5037315"/>
              <a:ext cx="82550" cy="873125"/>
            </a:xfrm>
            <a:custGeom>
              <a:avLst/>
              <a:gdLst>
                <a:gd name="T0" fmla="*/ 22 w 22"/>
                <a:gd name="T1" fmla="*/ 222 h 231"/>
                <a:gd name="T2" fmla="*/ 14 w 22"/>
                <a:gd name="T3" fmla="*/ 231 h 231"/>
                <a:gd name="T4" fmla="*/ 5 w 22"/>
                <a:gd name="T5" fmla="*/ 223 h 231"/>
                <a:gd name="T6" fmla="*/ 0 w 22"/>
                <a:gd name="T7" fmla="*/ 9 h 231"/>
                <a:gd name="T8" fmla="*/ 8 w 22"/>
                <a:gd name="T9" fmla="*/ 0 h 231"/>
                <a:gd name="T10" fmla="*/ 17 w 22"/>
                <a:gd name="T11" fmla="*/ 8 h 231"/>
                <a:gd name="T12" fmla="*/ 22 w 22"/>
                <a:gd name="T13" fmla="*/ 222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31">
                  <a:moveTo>
                    <a:pt x="22" y="222"/>
                  </a:moveTo>
                  <a:cubicBezTo>
                    <a:pt x="22" y="227"/>
                    <a:pt x="19" y="231"/>
                    <a:pt x="14" y="231"/>
                  </a:cubicBezTo>
                  <a:cubicBezTo>
                    <a:pt x="9" y="231"/>
                    <a:pt x="5" y="228"/>
                    <a:pt x="5" y="22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7" y="4"/>
                    <a:pt x="17" y="8"/>
                  </a:cubicBezTo>
                  <a:cubicBezTo>
                    <a:pt x="22" y="222"/>
                    <a:pt x="22" y="222"/>
                    <a:pt x="22" y="22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96"/>
            <p:cNvSpPr/>
            <p:nvPr/>
          </p:nvSpPr>
          <p:spPr bwMode="auto">
            <a:xfrm>
              <a:off x="8768327" y="4548365"/>
              <a:ext cx="773112" cy="806450"/>
            </a:xfrm>
            <a:custGeom>
              <a:avLst/>
              <a:gdLst>
                <a:gd name="T0" fmla="*/ 201 w 206"/>
                <a:gd name="T1" fmla="*/ 101 h 214"/>
                <a:gd name="T2" fmla="*/ 112 w 206"/>
                <a:gd name="T3" fmla="*/ 210 h 214"/>
                <a:gd name="T4" fmla="*/ 5 w 206"/>
                <a:gd name="T5" fmla="*/ 114 h 214"/>
                <a:gd name="T6" fmla="*/ 95 w 206"/>
                <a:gd name="T7" fmla="*/ 4 h 214"/>
                <a:gd name="T8" fmla="*/ 201 w 206"/>
                <a:gd name="T9" fmla="*/ 101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14">
                  <a:moveTo>
                    <a:pt x="201" y="101"/>
                  </a:moveTo>
                  <a:cubicBezTo>
                    <a:pt x="206" y="157"/>
                    <a:pt x="166" y="207"/>
                    <a:pt x="112" y="210"/>
                  </a:cubicBezTo>
                  <a:cubicBezTo>
                    <a:pt x="57" y="214"/>
                    <a:pt x="10" y="171"/>
                    <a:pt x="5" y="114"/>
                  </a:cubicBezTo>
                  <a:cubicBezTo>
                    <a:pt x="0" y="57"/>
                    <a:pt x="40" y="8"/>
                    <a:pt x="95" y="4"/>
                  </a:cubicBezTo>
                  <a:cubicBezTo>
                    <a:pt x="149" y="0"/>
                    <a:pt x="197" y="44"/>
                    <a:pt x="201" y="101"/>
                  </a:cubicBezTo>
                </a:path>
              </a:pathLst>
            </a:custGeom>
            <a:solidFill>
              <a:srgbClr val="FF95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97"/>
            <p:cNvSpPr/>
            <p:nvPr/>
          </p:nvSpPr>
          <p:spPr bwMode="auto">
            <a:xfrm>
              <a:off x="8847702" y="4691240"/>
              <a:ext cx="30162" cy="509588"/>
            </a:xfrm>
            <a:custGeom>
              <a:avLst/>
              <a:gdLst>
                <a:gd name="T0" fmla="*/ 0 w 8"/>
                <a:gd name="T1" fmla="*/ 10 h 135"/>
                <a:gd name="T2" fmla="*/ 0 w 8"/>
                <a:gd name="T3" fmla="*/ 124 h 135"/>
                <a:gd name="T4" fmla="*/ 8 w 8"/>
                <a:gd name="T5" fmla="*/ 135 h 135"/>
                <a:gd name="T6" fmla="*/ 8 w 8"/>
                <a:gd name="T7" fmla="*/ 0 h 135"/>
                <a:gd name="T8" fmla="*/ 0 w 8"/>
                <a:gd name="T9" fmla="*/ 1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5">
                  <a:moveTo>
                    <a:pt x="0" y="10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2" y="128"/>
                    <a:pt x="5" y="132"/>
                    <a:pt x="8" y="13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3"/>
                    <a:pt x="2" y="6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98"/>
            <p:cNvSpPr/>
            <p:nvPr/>
          </p:nvSpPr>
          <p:spPr bwMode="auto">
            <a:xfrm>
              <a:off x="8944540" y="5267503"/>
              <a:ext cx="11112" cy="7938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1"/>
                    <a:pt x="3" y="2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F765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99"/>
            <p:cNvSpPr/>
            <p:nvPr/>
          </p:nvSpPr>
          <p:spPr bwMode="auto">
            <a:xfrm>
              <a:off x="8944540" y="4608690"/>
              <a:ext cx="30162" cy="677863"/>
            </a:xfrm>
            <a:custGeom>
              <a:avLst/>
              <a:gdLst>
                <a:gd name="T0" fmla="*/ 8 w 8"/>
                <a:gd name="T1" fmla="*/ 0 h 180"/>
                <a:gd name="T2" fmla="*/ 0 w 8"/>
                <a:gd name="T3" fmla="*/ 5 h 180"/>
                <a:gd name="T4" fmla="*/ 0 w 8"/>
                <a:gd name="T5" fmla="*/ 175 h 180"/>
                <a:gd name="T6" fmla="*/ 3 w 8"/>
                <a:gd name="T7" fmla="*/ 177 h 180"/>
                <a:gd name="T8" fmla="*/ 8 w 8"/>
                <a:gd name="T9" fmla="*/ 180 h 180"/>
                <a:gd name="T10" fmla="*/ 8 w 8"/>
                <a:gd name="T11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80">
                  <a:moveTo>
                    <a:pt x="8" y="0"/>
                  </a:moveTo>
                  <a:cubicBezTo>
                    <a:pt x="5" y="2"/>
                    <a:pt x="3" y="3"/>
                    <a:pt x="0" y="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1" y="175"/>
                    <a:pt x="2" y="176"/>
                    <a:pt x="3" y="177"/>
                  </a:cubicBezTo>
                  <a:cubicBezTo>
                    <a:pt x="4" y="178"/>
                    <a:pt x="6" y="179"/>
                    <a:pt x="8" y="18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F73B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100"/>
            <p:cNvSpPr/>
            <p:nvPr/>
          </p:nvSpPr>
          <p:spPr bwMode="auto">
            <a:xfrm>
              <a:off x="9054077" y="4570590"/>
              <a:ext cx="25400" cy="762000"/>
            </a:xfrm>
            <a:custGeom>
              <a:avLst/>
              <a:gdLst>
                <a:gd name="T0" fmla="*/ 0 w 7"/>
                <a:gd name="T1" fmla="*/ 1 h 202"/>
                <a:gd name="T2" fmla="*/ 0 w 7"/>
                <a:gd name="T3" fmla="*/ 200 h 202"/>
                <a:gd name="T4" fmla="*/ 7 w 7"/>
                <a:gd name="T5" fmla="*/ 202 h 202"/>
                <a:gd name="T6" fmla="*/ 7 w 7"/>
                <a:gd name="T7" fmla="*/ 0 h 202"/>
                <a:gd name="T8" fmla="*/ 0 w 7"/>
                <a:gd name="T9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02">
                  <a:moveTo>
                    <a:pt x="0" y="1"/>
                  </a:moveTo>
                  <a:cubicBezTo>
                    <a:pt x="0" y="200"/>
                    <a:pt x="0" y="200"/>
                    <a:pt x="0" y="200"/>
                  </a:cubicBezTo>
                  <a:cubicBezTo>
                    <a:pt x="2" y="200"/>
                    <a:pt x="5" y="201"/>
                    <a:pt x="7" y="20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2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101"/>
            <p:cNvSpPr/>
            <p:nvPr/>
          </p:nvSpPr>
          <p:spPr bwMode="auto">
            <a:xfrm>
              <a:off x="9150915" y="53405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765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102"/>
            <p:cNvSpPr/>
            <p:nvPr/>
          </p:nvSpPr>
          <p:spPr bwMode="auto">
            <a:xfrm>
              <a:off x="9150915" y="4562653"/>
              <a:ext cx="30162" cy="777875"/>
            </a:xfrm>
            <a:custGeom>
              <a:avLst/>
              <a:gdLst>
                <a:gd name="T0" fmla="*/ 0 w 8"/>
                <a:gd name="T1" fmla="*/ 0 h 206"/>
                <a:gd name="T2" fmla="*/ 0 w 8"/>
                <a:gd name="T3" fmla="*/ 206 h 206"/>
                <a:gd name="T4" fmla="*/ 0 w 8"/>
                <a:gd name="T5" fmla="*/ 206 h 206"/>
                <a:gd name="T6" fmla="*/ 2 w 8"/>
                <a:gd name="T7" fmla="*/ 206 h 206"/>
                <a:gd name="T8" fmla="*/ 8 w 8"/>
                <a:gd name="T9" fmla="*/ 206 h 206"/>
                <a:gd name="T10" fmla="*/ 8 w 8"/>
                <a:gd name="T11" fmla="*/ 0 h 206"/>
                <a:gd name="T12" fmla="*/ 0 w 8"/>
                <a:gd name="T13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06">
                  <a:moveTo>
                    <a:pt x="0" y="0"/>
                  </a:moveTo>
                  <a:cubicBezTo>
                    <a:pt x="0" y="206"/>
                    <a:pt x="0" y="206"/>
                    <a:pt x="0" y="206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1" y="206"/>
                    <a:pt x="1" y="206"/>
                    <a:pt x="2" y="206"/>
                  </a:cubicBezTo>
                  <a:cubicBezTo>
                    <a:pt x="4" y="206"/>
                    <a:pt x="6" y="206"/>
                    <a:pt x="8" y="206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</a:path>
              </a:pathLst>
            </a:custGeom>
            <a:solidFill>
              <a:srgbClr val="F73B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103"/>
            <p:cNvSpPr/>
            <p:nvPr/>
          </p:nvSpPr>
          <p:spPr bwMode="auto">
            <a:xfrm>
              <a:off x="9279502" y="4584878"/>
              <a:ext cx="25400" cy="736600"/>
            </a:xfrm>
            <a:custGeom>
              <a:avLst/>
              <a:gdLst>
                <a:gd name="T0" fmla="*/ 7 w 7"/>
                <a:gd name="T1" fmla="*/ 192 h 195"/>
                <a:gd name="T2" fmla="*/ 7 w 7"/>
                <a:gd name="T3" fmla="*/ 4 h 195"/>
                <a:gd name="T4" fmla="*/ 0 w 7"/>
                <a:gd name="T5" fmla="*/ 0 h 195"/>
                <a:gd name="T6" fmla="*/ 0 w 7"/>
                <a:gd name="T7" fmla="*/ 195 h 195"/>
                <a:gd name="T8" fmla="*/ 7 w 7"/>
                <a:gd name="T9" fmla="*/ 192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5">
                  <a:moveTo>
                    <a:pt x="7" y="192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5" y="3"/>
                    <a:pt x="2" y="1"/>
                    <a:pt x="0" y="0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2" y="195"/>
                    <a:pt x="5" y="193"/>
                    <a:pt x="7" y="1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04"/>
            <p:cNvSpPr/>
            <p:nvPr/>
          </p:nvSpPr>
          <p:spPr bwMode="auto">
            <a:xfrm>
              <a:off x="9376340" y="4642028"/>
              <a:ext cx="26987" cy="630238"/>
            </a:xfrm>
            <a:custGeom>
              <a:avLst/>
              <a:gdLst>
                <a:gd name="T0" fmla="*/ 0 w 7"/>
                <a:gd name="T1" fmla="*/ 0 h 167"/>
                <a:gd name="T2" fmla="*/ 0 w 7"/>
                <a:gd name="T3" fmla="*/ 167 h 167"/>
                <a:gd name="T4" fmla="*/ 7 w 7"/>
                <a:gd name="T5" fmla="*/ 160 h 167"/>
                <a:gd name="T6" fmla="*/ 7 w 7"/>
                <a:gd name="T7" fmla="*/ 7 h 167"/>
                <a:gd name="T8" fmla="*/ 0 w 7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67">
                  <a:moveTo>
                    <a:pt x="0" y="0"/>
                  </a:moveTo>
                  <a:cubicBezTo>
                    <a:pt x="0" y="167"/>
                    <a:pt x="0" y="167"/>
                    <a:pt x="0" y="167"/>
                  </a:cubicBezTo>
                  <a:cubicBezTo>
                    <a:pt x="2" y="165"/>
                    <a:pt x="5" y="162"/>
                    <a:pt x="7" y="160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5" y="5"/>
                    <a:pt x="2" y="3"/>
                    <a:pt x="0" y="0"/>
                  </a:cubicBezTo>
                </a:path>
              </a:pathLst>
            </a:custGeom>
            <a:solidFill>
              <a:srgbClr val="F73B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68" name="图片 6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42675" y="334983"/>
            <a:ext cx="1224802" cy="1492918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95598" y="389710"/>
            <a:ext cx="1343935" cy="1383463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55076" y="4116973"/>
            <a:ext cx="1143512" cy="1319437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973" y="2745456"/>
            <a:ext cx="956592" cy="1440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15000">
        <p15:prstTrans prst="airplane"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48399 0.00416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06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/>
          <p:nvPr/>
        </p:nvSpPr>
        <p:spPr>
          <a:xfrm>
            <a:off x="1775541" y="356678"/>
            <a:ext cx="648069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265" dirty="0" smtClean="0">
                <a:solidFill>
                  <a:srgbClr val="7B8C8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夯实基础  素养再提升</a:t>
            </a:r>
            <a:endParaRPr lang="zh-CN" altLang="en-US" sz="4265" dirty="0">
              <a:solidFill>
                <a:srgbClr val="7B8C8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6" y="127941"/>
            <a:ext cx="1644669" cy="1547560"/>
          </a:xfrm>
          <a:prstGeom prst="rect">
            <a:avLst/>
          </a:prstGeom>
        </p:spPr>
      </p:pic>
      <p:sp>
        <p:nvSpPr>
          <p:cNvPr id="6" name="TextBox 48"/>
          <p:cNvSpPr txBox="1"/>
          <p:nvPr/>
        </p:nvSpPr>
        <p:spPr>
          <a:xfrm>
            <a:off x="570635" y="356678"/>
            <a:ext cx="796592" cy="656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/>
            <a:r>
              <a:rPr lang="en-US" altLang="zh-CN" sz="4265" dirty="0" smtClean="0">
                <a:solidFill>
                  <a:srgbClr val="7B8C8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03</a:t>
            </a:r>
            <a:endParaRPr lang="en-GB" altLang="zh-CN" sz="4265" dirty="0">
              <a:solidFill>
                <a:srgbClr val="7B8C8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543" y="-952964"/>
            <a:ext cx="5534199" cy="52074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2404" y="2650764"/>
            <a:ext cx="5534199" cy="5207437"/>
          </a:xfrm>
          <a:prstGeom prst="rect">
            <a:avLst/>
          </a:prstGeom>
        </p:spPr>
      </p:pic>
      <p:pic>
        <p:nvPicPr>
          <p:cNvPr id="13" name="Picture 6" descr="D:\工作\六年级\新六（6）\六上\数学教学\教研组\照片收集\QQ图片20180628205525.pngQQ图片201806282055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1555" y="3994785"/>
            <a:ext cx="3427730" cy="2519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6511503" y="743764"/>
            <a:ext cx="2519849" cy="3359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2179396" y="3574583"/>
            <a:ext cx="2519849" cy="3359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1787" y="1182279"/>
            <a:ext cx="3430331" cy="2483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771" y="0"/>
            <a:ext cx="3449699" cy="124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8349996" y="378501"/>
            <a:ext cx="2786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i="1" dirty="0" smtClean="0">
                <a:solidFill>
                  <a:srgbClr val="FF0000"/>
                </a:solidFill>
              </a:rPr>
              <a:t>开学过关测</a:t>
            </a:r>
            <a:endParaRPr lang="zh-CN" altLang="en-US" sz="28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76137" y="850765"/>
            <a:ext cx="1716615" cy="2288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2951934" y="853821"/>
            <a:ext cx="1716617" cy="2282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8717" y="5127540"/>
            <a:ext cx="2086253" cy="1391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工作\六年级\新六（6）\六上\数学教学\教研组\照片收集\第一学期期末完后拼总复习 专项内容贴 3.jpg第一学期期末完后拼总复习 专项内容贴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19440" y="2798445"/>
            <a:ext cx="3613785" cy="27101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1782892" y="2833851"/>
            <a:ext cx="1565276" cy="2313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633463" y="878778"/>
            <a:ext cx="1716618" cy="2232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1878665" y="4675236"/>
            <a:ext cx="1327338" cy="2359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274780" y="2871809"/>
            <a:ext cx="1565277" cy="2237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48"/>
          <p:cNvSpPr txBox="1"/>
          <p:nvPr/>
        </p:nvSpPr>
        <p:spPr>
          <a:xfrm>
            <a:off x="1738425" y="92947"/>
            <a:ext cx="648069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265" dirty="0" smtClean="0">
                <a:solidFill>
                  <a:srgbClr val="7B8C8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夯实基础  素养再提升</a:t>
            </a:r>
            <a:endParaRPr lang="zh-CN" altLang="en-US" sz="4265" dirty="0">
              <a:solidFill>
                <a:srgbClr val="7B8C8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790"/>
            <a:ext cx="1644669" cy="1547560"/>
          </a:xfrm>
          <a:prstGeom prst="rect">
            <a:avLst/>
          </a:prstGeom>
        </p:spPr>
      </p:pic>
      <p:sp>
        <p:nvSpPr>
          <p:cNvPr id="25" name="TextBox 48"/>
          <p:cNvSpPr txBox="1"/>
          <p:nvPr/>
        </p:nvSpPr>
        <p:spPr>
          <a:xfrm>
            <a:off x="533519" y="92947"/>
            <a:ext cx="796592" cy="656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/>
            <a:r>
              <a:rPr lang="en-US" altLang="zh-CN" sz="4265" dirty="0" smtClean="0">
                <a:solidFill>
                  <a:srgbClr val="7B8C8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03</a:t>
            </a:r>
            <a:endParaRPr lang="en-GB" altLang="zh-CN" sz="4265" dirty="0">
              <a:solidFill>
                <a:srgbClr val="7B8C8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26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771" y="0"/>
            <a:ext cx="3449699" cy="124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文本框 26"/>
          <p:cNvSpPr txBox="1"/>
          <p:nvPr/>
        </p:nvSpPr>
        <p:spPr>
          <a:xfrm>
            <a:off x="8349996" y="378501"/>
            <a:ext cx="27865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i="1" dirty="0" smtClean="0">
                <a:solidFill>
                  <a:srgbClr val="FF0000"/>
                </a:solidFill>
              </a:rPr>
              <a:t>计算专项练</a:t>
            </a:r>
            <a:endParaRPr lang="zh-CN" altLang="en-US" sz="28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9" y="1417894"/>
            <a:ext cx="4531012" cy="3902712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 flipH="1">
            <a:off x="4350668" y="3874056"/>
            <a:ext cx="10064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 b="1"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zh-CN" altLang="en-US" sz="8800" spc="-300" dirty="0" smtClean="0">
                <a:solidFill>
                  <a:schemeClr val="accent2"/>
                </a:solidFill>
              </a:rPr>
              <a:t>录</a:t>
            </a:r>
            <a:endParaRPr lang="zh-CN" altLang="en-US" sz="8800" spc="-300" dirty="0">
              <a:solidFill>
                <a:schemeClr val="accent2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 flipH="1">
            <a:off x="3249747" y="3666307"/>
            <a:ext cx="82848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 b="1"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zh-CN" altLang="en-US" sz="11500" spc="-300" dirty="0" smtClean="0">
                <a:solidFill>
                  <a:srgbClr val="38B62B"/>
                </a:solidFill>
              </a:rPr>
              <a:t>目</a:t>
            </a:r>
            <a:endParaRPr lang="zh-CN" altLang="en-US" sz="11500" spc="-300" dirty="0">
              <a:solidFill>
                <a:srgbClr val="38B62B"/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178666" y="1476932"/>
            <a:ext cx="1113560" cy="1122492"/>
            <a:chOff x="6098065" y="734895"/>
            <a:chExt cx="1113560" cy="1122492"/>
          </a:xfrm>
        </p:grpSpPr>
        <p:sp>
          <p:nvSpPr>
            <p:cNvPr id="7" name="文本框 6"/>
            <p:cNvSpPr txBox="1"/>
            <p:nvPr/>
          </p:nvSpPr>
          <p:spPr>
            <a:xfrm flipH="1">
              <a:off x="6265212" y="975596"/>
              <a:ext cx="912092" cy="729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4000" dirty="0" smtClean="0">
                  <a:solidFill>
                    <a:srgbClr val="00A0DB"/>
                  </a:solidFill>
                  <a:latin typeface="汉仪橄榄体繁" panose="02010609000101010101" pitchFamily="49" charset="-122"/>
                  <a:ea typeface="汉仪橄榄体繁" panose="02010609000101010101" pitchFamily="49" charset="-122"/>
                </a:rPr>
                <a:t>01</a:t>
              </a:r>
              <a:endParaRPr lang="zh-CN" altLang="en-US" sz="4000" dirty="0">
                <a:solidFill>
                  <a:srgbClr val="00A0DB"/>
                </a:solidFill>
                <a:latin typeface="汉仪橄榄体繁" panose="02010609000101010101" pitchFamily="49" charset="-122"/>
                <a:ea typeface="汉仪橄榄体繁" panose="02010609000101010101" pitchFamily="49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6098065" y="734895"/>
              <a:ext cx="1113560" cy="1122492"/>
            </a:xfrm>
            <a:custGeom>
              <a:avLst/>
              <a:gdLst>
                <a:gd name="connsiteX0" fmla="*/ 356426 w 1082292"/>
                <a:gd name="connsiteY0" fmla="*/ 1038149 h 1166599"/>
                <a:gd name="connsiteX1" fmla="*/ 21889 w 1082292"/>
                <a:gd name="connsiteY1" fmla="*/ 714764 h 1166599"/>
                <a:gd name="connsiteX2" fmla="*/ 99948 w 1082292"/>
                <a:gd name="connsiteY2" fmla="*/ 212959 h 1166599"/>
                <a:gd name="connsiteX3" fmla="*/ 646358 w 1082292"/>
                <a:gd name="connsiteY3" fmla="*/ 1085 h 1166599"/>
                <a:gd name="connsiteX4" fmla="*/ 1058953 w 1082292"/>
                <a:gd name="connsiteY4" fmla="*/ 291017 h 1166599"/>
                <a:gd name="connsiteX5" fmla="*/ 947441 w 1082292"/>
                <a:gd name="connsiteY5" fmla="*/ 1082754 h 1166599"/>
                <a:gd name="connsiteX6" fmla="*/ 256065 w 1082292"/>
                <a:gd name="connsiteY6" fmla="*/ 1105056 h 1166599"/>
                <a:gd name="connsiteX0-1" fmla="*/ 356426 w 1122646"/>
                <a:gd name="connsiteY0-2" fmla="*/ 1038149 h 1122492"/>
                <a:gd name="connsiteX1-3" fmla="*/ 21889 w 1122646"/>
                <a:gd name="connsiteY1-4" fmla="*/ 714764 h 1122492"/>
                <a:gd name="connsiteX2-5" fmla="*/ 99948 w 1122646"/>
                <a:gd name="connsiteY2-6" fmla="*/ 212959 h 1122492"/>
                <a:gd name="connsiteX3-7" fmla="*/ 646358 w 1122646"/>
                <a:gd name="connsiteY3-8" fmla="*/ 1085 h 1122492"/>
                <a:gd name="connsiteX4-9" fmla="*/ 1058953 w 1122646"/>
                <a:gd name="connsiteY4-10" fmla="*/ 291017 h 1122492"/>
                <a:gd name="connsiteX5-11" fmla="*/ 1036650 w 1122646"/>
                <a:gd name="connsiteY5-12" fmla="*/ 937788 h 1122492"/>
                <a:gd name="connsiteX6-13" fmla="*/ 256065 w 1122646"/>
                <a:gd name="connsiteY6-14" fmla="*/ 1105056 h 1122492"/>
                <a:gd name="connsiteX0-15" fmla="*/ 356426 w 1122646"/>
                <a:gd name="connsiteY0-16" fmla="*/ 1038149 h 1122492"/>
                <a:gd name="connsiteX1-17" fmla="*/ 21889 w 1122646"/>
                <a:gd name="connsiteY1-18" fmla="*/ 714764 h 1122492"/>
                <a:gd name="connsiteX2-19" fmla="*/ 99948 w 1122646"/>
                <a:gd name="connsiteY2-20" fmla="*/ 212959 h 1122492"/>
                <a:gd name="connsiteX3-21" fmla="*/ 646358 w 1122646"/>
                <a:gd name="connsiteY3-22" fmla="*/ 1085 h 1122492"/>
                <a:gd name="connsiteX4-23" fmla="*/ 1058953 w 1122646"/>
                <a:gd name="connsiteY4-24" fmla="*/ 291017 h 1122492"/>
                <a:gd name="connsiteX5-25" fmla="*/ 1036650 w 1122646"/>
                <a:gd name="connsiteY5-26" fmla="*/ 937788 h 1122492"/>
                <a:gd name="connsiteX6-27" fmla="*/ 256065 w 1122646"/>
                <a:gd name="connsiteY6-28" fmla="*/ 1105056 h 1122492"/>
                <a:gd name="connsiteX0-29" fmla="*/ 224677 w 1113560"/>
                <a:gd name="connsiteY0-30" fmla="*/ 1071603 h 1122492"/>
                <a:gd name="connsiteX1-31" fmla="*/ 12803 w 1113560"/>
                <a:gd name="connsiteY1-32" fmla="*/ 714764 h 1122492"/>
                <a:gd name="connsiteX2-33" fmla="*/ 90862 w 1113560"/>
                <a:gd name="connsiteY2-34" fmla="*/ 212959 h 1122492"/>
                <a:gd name="connsiteX3-35" fmla="*/ 637272 w 1113560"/>
                <a:gd name="connsiteY3-36" fmla="*/ 1085 h 1122492"/>
                <a:gd name="connsiteX4-37" fmla="*/ 1049867 w 1113560"/>
                <a:gd name="connsiteY4-38" fmla="*/ 291017 h 1122492"/>
                <a:gd name="connsiteX5-39" fmla="*/ 1027564 w 1113560"/>
                <a:gd name="connsiteY5-40" fmla="*/ 937788 h 1122492"/>
                <a:gd name="connsiteX6-41" fmla="*/ 246979 w 1113560"/>
                <a:gd name="connsiteY6-42" fmla="*/ 1105056 h 11224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113560" h="1122492">
                  <a:moveTo>
                    <a:pt x="224677" y="1071603"/>
                  </a:moveTo>
                  <a:cubicBezTo>
                    <a:pt x="78781" y="978676"/>
                    <a:pt x="35105" y="857871"/>
                    <a:pt x="12803" y="714764"/>
                  </a:cubicBezTo>
                  <a:cubicBezTo>
                    <a:pt x="-9499" y="571657"/>
                    <a:pt x="-13216" y="331905"/>
                    <a:pt x="90862" y="212959"/>
                  </a:cubicBezTo>
                  <a:cubicBezTo>
                    <a:pt x="194940" y="94013"/>
                    <a:pt x="477438" y="-11925"/>
                    <a:pt x="637272" y="1085"/>
                  </a:cubicBezTo>
                  <a:cubicBezTo>
                    <a:pt x="797106" y="14095"/>
                    <a:pt x="984818" y="134900"/>
                    <a:pt x="1049867" y="291017"/>
                  </a:cubicBezTo>
                  <a:cubicBezTo>
                    <a:pt x="1114916" y="447134"/>
                    <a:pt x="1161379" y="802115"/>
                    <a:pt x="1027564" y="937788"/>
                  </a:cubicBezTo>
                  <a:cubicBezTo>
                    <a:pt x="893749" y="1073461"/>
                    <a:pt x="525759" y="1161741"/>
                    <a:pt x="246979" y="1105056"/>
                  </a:cubicBezTo>
                </a:path>
              </a:pathLst>
            </a:custGeom>
            <a:noFill/>
            <a:ln>
              <a:solidFill>
                <a:srgbClr val="00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9574866" y="1476932"/>
            <a:ext cx="1082292" cy="1166599"/>
            <a:chOff x="9523887" y="734895"/>
            <a:chExt cx="1082292" cy="1166599"/>
          </a:xfrm>
        </p:grpSpPr>
        <p:sp>
          <p:nvSpPr>
            <p:cNvPr id="10" name="文本框 9"/>
            <p:cNvSpPr txBox="1"/>
            <p:nvPr/>
          </p:nvSpPr>
          <p:spPr>
            <a:xfrm flipH="1">
              <a:off x="9693902" y="975596"/>
              <a:ext cx="912092" cy="729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4000" dirty="0" smtClean="0">
                  <a:solidFill>
                    <a:srgbClr val="6CB73B"/>
                  </a:solidFill>
                  <a:latin typeface="汉仪橄榄体繁" panose="02010609000101010101" pitchFamily="49" charset="-122"/>
                  <a:ea typeface="汉仪橄榄体繁" panose="02010609000101010101" pitchFamily="49" charset="-122"/>
                </a:rPr>
                <a:t>02</a:t>
              </a:r>
              <a:endParaRPr lang="zh-CN" altLang="en-US" sz="4000" dirty="0">
                <a:solidFill>
                  <a:srgbClr val="6CB73B"/>
                </a:solidFill>
                <a:latin typeface="汉仪橄榄体繁" panose="02010609000101010101" pitchFamily="49" charset="-122"/>
                <a:ea typeface="汉仪橄榄体繁" panose="02010609000101010101" pitchFamily="49" charset="-122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9523887" y="734895"/>
              <a:ext cx="1082292" cy="1166599"/>
            </a:xfrm>
            <a:custGeom>
              <a:avLst/>
              <a:gdLst>
                <a:gd name="connsiteX0" fmla="*/ 356426 w 1082292"/>
                <a:gd name="connsiteY0" fmla="*/ 1038149 h 1166599"/>
                <a:gd name="connsiteX1" fmla="*/ 21889 w 1082292"/>
                <a:gd name="connsiteY1" fmla="*/ 714764 h 1166599"/>
                <a:gd name="connsiteX2" fmla="*/ 99948 w 1082292"/>
                <a:gd name="connsiteY2" fmla="*/ 212959 h 1166599"/>
                <a:gd name="connsiteX3" fmla="*/ 646358 w 1082292"/>
                <a:gd name="connsiteY3" fmla="*/ 1085 h 1166599"/>
                <a:gd name="connsiteX4" fmla="*/ 1058953 w 1082292"/>
                <a:gd name="connsiteY4" fmla="*/ 291017 h 1166599"/>
                <a:gd name="connsiteX5" fmla="*/ 947441 w 1082292"/>
                <a:gd name="connsiteY5" fmla="*/ 1082754 h 1166599"/>
                <a:gd name="connsiteX6" fmla="*/ 256065 w 1082292"/>
                <a:gd name="connsiteY6" fmla="*/ 1105056 h 1166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292" h="1166599">
                  <a:moveTo>
                    <a:pt x="356426" y="1038149"/>
                  </a:moveTo>
                  <a:cubicBezTo>
                    <a:pt x="210530" y="945222"/>
                    <a:pt x="64635" y="852296"/>
                    <a:pt x="21889" y="714764"/>
                  </a:cubicBezTo>
                  <a:cubicBezTo>
                    <a:pt x="-20857" y="577232"/>
                    <a:pt x="-4130" y="331905"/>
                    <a:pt x="99948" y="212959"/>
                  </a:cubicBezTo>
                  <a:cubicBezTo>
                    <a:pt x="204026" y="94013"/>
                    <a:pt x="486524" y="-11925"/>
                    <a:pt x="646358" y="1085"/>
                  </a:cubicBezTo>
                  <a:cubicBezTo>
                    <a:pt x="806192" y="14095"/>
                    <a:pt x="1008773" y="110739"/>
                    <a:pt x="1058953" y="291017"/>
                  </a:cubicBezTo>
                  <a:cubicBezTo>
                    <a:pt x="1109133" y="471295"/>
                    <a:pt x="1081256" y="947081"/>
                    <a:pt x="947441" y="1082754"/>
                  </a:cubicBezTo>
                  <a:cubicBezTo>
                    <a:pt x="813626" y="1218427"/>
                    <a:pt x="534845" y="1161741"/>
                    <a:pt x="256065" y="110505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782359" y="3940754"/>
            <a:ext cx="1137256" cy="1052497"/>
            <a:chOff x="6042477" y="2941905"/>
            <a:chExt cx="1137256" cy="1052497"/>
          </a:xfrm>
        </p:grpSpPr>
        <p:sp>
          <p:nvSpPr>
            <p:cNvPr id="13" name="文本框 12"/>
            <p:cNvSpPr txBox="1"/>
            <p:nvPr/>
          </p:nvSpPr>
          <p:spPr>
            <a:xfrm flipH="1">
              <a:off x="6195828" y="3104466"/>
              <a:ext cx="912092" cy="729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4000" dirty="0" smtClean="0">
                  <a:solidFill>
                    <a:srgbClr val="9CBF36"/>
                  </a:solidFill>
                  <a:latin typeface="汉仪橄榄体繁" panose="02010609000101010101" pitchFamily="49" charset="-122"/>
                  <a:ea typeface="汉仪橄榄体繁" panose="02010609000101010101" pitchFamily="49" charset="-122"/>
                </a:rPr>
                <a:t>03</a:t>
              </a:r>
              <a:endParaRPr lang="zh-CN" altLang="en-US" sz="4000" dirty="0">
                <a:solidFill>
                  <a:srgbClr val="9CBF36"/>
                </a:solidFill>
                <a:latin typeface="汉仪橄榄体繁" panose="02010609000101010101" pitchFamily="49" charset="-122"/>
                <a:ea typeface="汉仪橄榄体繁" panose="02010609000101010101" pitchFamily="49" charset="-122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6042477" y="2941905"/>
              <a:ext cx="1137256" cy="1052497"/>
            </a:xfrm>
            <a:custGeom>
              <a:avLst/>
              <a:gdLst>
                <a:gd name="connsiteX0" fmla="*/ 356426 w 1082292"/>
                <a:gd name="connsiteY0" fmla="*/ 1038149 h 1166599"/>
                <a:gd name="connsiteX1" fmla="*/ 21889 w 1082292"/>
                <a:gd name="connsiteY1" fmla="*/ 714764 h 1166599"/>
                <a:gd name="connsiteX2" fmla="*/ 99948 w 1082292"/>
                <a:gd name="connsiteY2" fmla="*/ 212959 h 1166599"/>
                <a:gd name="connsiteX3" fmla="*/ 646358 w 1082292"/>
                <a:gd name="connsiteY3" fmla="*/ 1085 h 1166599"/>
                <a:gd name="connsiteX4" fmla="*/ 1058953 w 1082292"/>
                <a:gd name="connsiteY4" fmla="*/ 291017 h 1166599"/>
                <a:gd name="connsiteX5" fmla="*/ 947441 w 1082292"/>
                <a:gd name="connsiteY5" fmla="*/ 1082754 h 1166599"/>
                <a:gd name="connsiteX6" fmla="*/ 256065 w 1082292"/>
                <a:gd name="connsiteY6" fmla="*/ 1105056 h 1166599"/>
                <a:gd name="connsiteX0-1" fmla="*/ 413845 w 1139711"/>
                <a:gd name="connsiteY0-2" fmla="*/ 1038149 h 1166599"/>
                <a:gd name="connsiteX1-3" fmla="*/ 12401 w 1139711"/>
                <a:gd name="connsiteY1-4" fmla="*/ 714764 h 1166599"/>
                <a:gd name="connsiteX2-5" fmla="*/ 157367 w 1139711"/>
                <a:gd name="connsiteY2-6" fmla="*/ 212959 h 1166599"/>
                <a:gd name="connsiteX3-7" fmla="*/ 703777 w 1139711"/>
                <a:gd name="connsiteY3-8" fmla="*/ 1085 h 1166599"/>
                <a:gd name="connsiteX4-9" fmla="*/ 1116372 w 1139711"/>
                <a:gd name="connsiteY4-10" fmla="*/ 291017 h 1166599"/>
                <a:gd name="connsiteX5-11" fmla="*/ 1004860 w 1139711"/>
                <a:gd name="connsiteY5-12" fmla="*/ 1082754 h 1166599"/>
                <a:gd name="connsiteX6-13" fmla="*/ 313484 w 1139711"/>
                <a:gd name="connsiteY6-14" fmla="*/ 1105056 h 1166599"/>
                <a:gd name="connsiteX0-15" fmla="*/ 213640 w 1129076"/>
                <a:gd name="connsiteY0-16" fmla="*/ 1093905 h 1166599"/>
                <a:gd name="connsiteX1-17" fmla="*/ 1766 w 1129076"/>
                <a:gd name="connsiteY1-18" fmla="*/ 714764 h 1166599"/>
                <a:gd name="connsiteX2-19" fmla="*/ 146732 w 1129076"/>
                <a:gd name="connsiteY2-20" fmla="*/ 212959 h 1166599"/>
                <a:gd name="connsiteX3-21" fmla="*/ 693142 w 1129076"/>
                <a:gd name="connsiteY3-22" fmla="*/ 1085 h 1166599"/>
                <a:gd name="connsiteX4-23" fmla="*/ 1105737 w 1129076"/>
                <a:gd name="connsiteY4-24" fmla="*/ 291017 h 1166599"/>
                <a:gd name="connsiteX5-25" fmla="*/ 994225 w 1129076"/>
                <a:gd name="connsiteY5-26" fmla="*/ 1082754 h 1166599"/>
                <a:gd name="connsiteX6-27" fmla="*/ 302849 w 1129076"/>
                <a:gd name="connsiteY6-28" fmla="*/ 1105056 h 1166599"/>
                <a:gd name="connsiteX0-29" fmla="*/ 213358 w 1133726"/>
                <a:gd name="connsiteY0-30" fmla="*/ 1027929 h 1100623"/>
                <a:gd name="connsiteX1-31" fmla="*/ 1484 w 1133726"/>
                <a:gd name="connsiteY1-32" fmla="*/ 648788 h 1100623"/>
                <a:gd name="connsiteX2-33" fmla="*/ 146450 w 1133726"/>
                <a:gd name="connsiteY2-34" fmla="*/ 146983 h 1100623"/>
                <a:gd name="connsiteX3-35" fmla="*/ 625953 w 1133726"/>
                <a:gd name="connsiteY3-36" fmla="*/ 2016 h 1100623"/>
                <a:gd name="connsiteX4-37" fmla="*/ 1105455 w 1133726"/>
                <a:gd name="connsiteY4-38" fmla="*/ 225041 h 1100623"/>
                <a:gd name="connsiteX5-39" fmla="*/ 993943 w 1133726"/>
                <a:gd name="connsiteY5-40" fmla="*/ 1016778 h 1100623"/>
                <a:gd name="connsiteX6-41" fmla="*/ 302567 w 1133726"/>
                <a:gd name="connsiteY6-42" fmla="*/ 1039080 h 1100623"/>
                <a:gd name="connsiteX0-43" fmla="*/ 213358 w 1137256"/>
                <a:gd name="connsiteY0-44" fmla="*/ 1027929 h 1052497"/>
                <a:gd name="connsiteX1-45" fmla="*/ 1484 w 1137256"/>
                <a:gd name="connsiteY1-46" fmla="*/ 648788 h 1052497"/>
                <a:gd name="connsiteX2-47" fmla="*/ 146450 w 1137256"/>
                <a:gd name="connsiteY2-48" fmla="*/ 146983 h 1052497"/>
                <a:gd name="connsiteX3-49" fmla="*/ 625953 w 1137256"/>
                <a:gd name="connsiteY3-50" fmla="*/ 2016 h 1052497"/>
                <a:gd name="connsiteX4-51" fmla="*/ 1105455 w 1137256"/>
                <a:gd name="connsiteY4-52" fmla="*/ 225041 h 1052497"/>
                <a:gd name="connsiteX5-53" fmla="*/ 1005095 w 1137256"/>
                <a:gd name="connsiteY5-54" fmla="*/ 827207 h 1052497"/>
                <a:gd name="connsiteX6-55" fmla="*/ 302567 w 1137256"/>
                <a:gd name="connsiteY6-56" fmla="*/ 1039080 h 10524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137256" h="1052497">
                  <a:moveTo>
                    <a:pt x="213358" y="1027929"/>
                  </a:moveTo>
                  <a:cubicBezTo>
                    <a:pt x="67462" y="935002"/>
                    <a:pt x="12635" y="795612"/>
                    <a:pt x="1484" y="648788"/>
                  </a:cubicBezTo>
                  <a:cubicBezTo>
                    <a:pt x="-9667" y="501964"/>
                    <a:pt x="42372" y="254778"/>
                    <a:pt x="146450" y="146983"/>
                  </a:cubicBezTo>
                  <a:cubicBezTo>
                    <a:pt x="250528" y="39188"/>
                    <a:pt x="466119" y="-10994"/>
                    <a:pt x="625953" y="2016"/>
                  </a:cubicBezTo>
                  <a:cubicBezTo>
                    <a:pt x="785787" y="15026"/>
                    <a:pt x="1042265" y="87509"/>
                    <a:pt x="1105455" y="225041"/>
                  </a:cubicBezTo>
                  <a:cubicBezTo>
                    <a:pt x="1168645" y="362573"/>
                    <a:pt x="1138910" y="691534"/>
                    <a:pt x="1005095" y="827207"/>
                  </a:cubicBezTo>
                  <a:cubicBezTo>
                    <a:pt x="871280" y="962880"/>
                    <a:pt x="581347" y="1095765"/>
                    <a:pt x="302567" y="1039080"/>
                  </a:cubicBezTo>
                </a:path>
              </a:pathLst>
            </a:custGeom>
            <a:noFill/>
            <a:ln>
              <a:solidFill>
                <a:srgbClr val="9CBF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5008235" y="2796569"/>
            <a:ext cx="3322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家之赞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414807" y="2870936"/>
            <a:ext cx="3235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家之宝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735446" y="5155812"/>
            <a:ext cx="317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家之创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">
        <p:random/>
      </p:transition>
    </mc:Choice>
    <mc:Fallback>
      <p:transition spd="slow" advTm="200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accel="48000" fill="hold" grpId="0" nodeType="withEffect" p14:presetBounceEnd="44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accel="48000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/>
          <p:bldP spid="26" grpId="0"/>
          <p:bldP spid="27" grpId="0"/>
          <p:bldP spid="2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accel="48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accel="4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/>
          <p:bldP spid="26" grpId="0"/>
          <p:bldP spid="27" grpId="0"/>
          <p:bldP spid="28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43"/>
          <p:cNvGrpSpPr>
            <a:grpSpLocks noChangeAspect="1"/>
          </p:cNvGrpSpPr>
          <p:nvPr/>
        </p:nvGrpSpPr>
        <p:grpSpPr bwMode="auto">
          <a:xfrm>
            <a:off x="260352" y="2975884"/>
            <a:ext cx="2809874" cy="3705177"/>
            <a:chOff x="2344" y="156"/>
            <a:chExt cx="3060" cy="4035"/>
          </a:xfrm>
        </p:grpSpPr>
        <p:grpSp>
          <p:nvGrpSpPr>
            <p:cNvPr id="91" name="Group 244"/>
            <p:cNvGrpSpPr/>
            <p:nvPr/>
          </p:nvGrpSpPr>
          <p:grpSpPr bwMode="auto">
            <a:xfrm>
              <a:off x="2344" y="156"/>
              <a:ext cx="3060" cy="4035"/>
              <a:chOff x="2344" y="156"/>
              <a:chExt cx="3060" cy="4035"/>
            </a:xfrm>
          </p:grpSpPr>
          <p:sp>
            <p:nvSpPr>
              <p:cNvPr id="140" name="Freeform 44"/>
              <p:cNvSpPr/>
              <p:nvPr/>
            </p:nvSpPr>
            <p:spPr bwMode="auto">
              <a:xfrm>
                <a:off x="2344" y="156"/>
                <a:ext cx="3060" cy="4035"/>
              </a:xfrm>
              <a:custGeom>
                <a:avLst/>
                <a:gdLst>
                  <a:gd name="T0" fmla="*/ 1683 w 1853"/>
                  <a:gd name="T1" fmla="*/ 539 h 2446"/>
                  <a:gd name="T2" fmla="*/ 1304 w 1853"/>
                  <a:gd name="T3" fmla="*/ 117 h 2446"/>
                  <a:gd name="T4" fmla="*/ 1123 w 1853"/>
                  <a:gd name="T5" fmla="*/ 56 h 2446"/>
                  <a:gd name="T6" fmla="*/ 577 w 1853"/>
                  <a:gd name="T7" fmla="*/ 83 h 2446"/>
                  <a:gd name="T8" fmla="*/ 25 w 1853"/>
                  <a:gd name="T9" fmla="*/ 895 h 2446"/>
                  <a:gd name="T10" fmla="*/ 7 w 1853"/>
                  <a:gd name="T11" fmla="*/ 1227 h 2446"/>
                  <a:gd name="T12" fmla="*/ 333 w 1853"/>
                  <a:gd name="T13" fmla="*/ 2172 h 2446"/>
                  <a:gd name="T14" fmla="*/ 495 w 1853"/>
                  <a:gd name="T15" fmla="*/ 2299 h 2446"/>
                  <a:gd name="T16" fmla="*/ 1316 w 1853"/>
                  <a:gd name="T17" fmla="*/ 2306 h 2446"/>
                  <a:gd name="T18" fmla="*/ 1511 w 1853"/>
                  <a:gd name="T19" fmla="*/ 2135 h 2446"/>
                  <a:gd name="T20" fmla="*/ 1667 w 1853"/>
                  <a:gd name="T21" fmla="*/ 1859 h 2446"/>
                  <a:gd name="T22" fmla="*/ 1775 w 1853"/>
                  <a:gd name="T23" fmla="*/ 825 h 2446"/>
                  <a:gd name="T24" fmla="*/ 1683 w 1853"/>
                  <a:gd name="T25" fmla="*/ 539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53" h="2446">
                    <a:moveTo>
                      <a:pt x="1683" y="539"/>
                    </a:moveTo>
                    <a:cubicBezTo>
                      <a:pt x="1595" y="336"/>
                      <a:pt x="1470" y="191"/>
                      <a:pt x="1304" y="117"/>
                    </a:cubicBezTo>
                    <a:cubicBezTo>
                      <a:pt x="1246" y="90"/>
                      <a:pt x="1184" y="68"/>
                      <a:pt x="1123" y="56"/>
                    </a:cubicBezTo>
                    <a:cubicBezTo>
                      <a:pt x="946" y="22"/>
                      <a:pt x="751" y="0"/>
                      <a:pt x="577" y="83"/>
                    </a:cubicBezTo>
                    <a:cubicBezTo>
                      <a:pt x="329" y="201"/>
                      <a:pt x="95" y="492"/>
                      <a:pt x="25" y="895"/>
                    </a:cubicBezTo>
                    <a:cubicBezTo>
                      <a:pt x="7" y="999"/>
                      <a:pt x="0" y="1120"/>
                      <a:pt x="7" y="1227"/>
                    </a:cubicBezTo>
                    <a:cubicBezTo>
                      <a:pt x="28" y="1590"/>
                      <a:pt x="138" y="1961"/>
                      <a:pt x="333" y="2172"/>
                    </a:cubicBezTo>
                    <a:cubicBezTo>
                      <a:pt x="381" y="2225"/>
                      <a:pt x="438" y="2271"/>
                      <a:pt x="495" y="2299"/>
                    </a:cubicBezTo>
                    <a:cubicBezTo>
                      <a:pt x="743" y="2422"/>
                      <a:pt x="1067" y="2446"/>
                      <a:pt x="1316" y="2306"/>
                    </a:cubicBezTo>
                    <a:cubicBezTo>
                      <a:pt x="1385" y="2268"/>
                      <a:pt x="1454" y="2208"/>
                      <a:pt x="1511" y="2135"/>
                    </a:cubicBezTo>
                    <a:cubicBezTo>
                      <a:pt x="1569" y="2061"/>
                      <a:pt x="1629" y="1960"/>
                      <a:pt x="1667" y="1859"/>
                    </a:cubicBezTo>
                    <a:cubicBezTo>
                      <a:pt x="1781" y="1554"/>
                      <a:pt x="1853" y="1166"/>
                      <a:pt x="1775" y="825"/>
                    </a:cubicBezTo>
                    <a:cubicBezTo>
                      <a:pt x="1750" y="720"/>
                      <a:pt x="1720" y="625"/>
                      <a:pt x="1683" y="539"/>
                    </a:cubicBezTo>
                    <a:close/>
                  </a:path>
                </a:pathLst>
              </a:custGeom>
              <a:solidFill>
                <a:srgbClr val="FFFF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45"/>
              <p:cNvSpPr/>
              <p:nvPr/>
            </p:nvSpPr>
            <p:spPr bwMode="auto">
              <a:xfrm>
                <a:off x="2552" y="434"/>
                <a:ext cx="2634" cy="3475"/>
              </a:xfrm>
              <a:custGeom>
                <a:avLst/>
                <a:gdLst>
                  <a:gd name="T0" fmla="*/ 1449 w 1595"/>
                  <a:gd name="T1" fmla="*/ 464 h 2106"/>
                  <a:gd name="T2" fmla="*/ 1123 w 1595"/>
                  <a:gd name="T3" fmla="*/ 100 h 2106"/>
                  <a:gd name="T4" fmla="*/ 967 w 1595"/>
                  <a:gd name="T5" fmla="*/ 48 h 2106"/>
                  <a:gd name="T6" fmla="*/ 497 w 1595"/>
                  <a:gd name="T7" fmla="*/ 71 h 2106"/>
                  <a:gd name="T8" fmla="*/ 22 w 1595"/>
                  <a:gd name="T9" fmla="*/ 770 h 2106"/>
                  <a:gd name="T10" fmla="*/ 6 w 1595"/>
                  <a:gd name="T11" fmla="*/ 1057 h 2106"/>
                  <a:gd name="T12" fmla="*/ 286 w 1595"/>
                  <a:gd name="T13" fmla="*/ 1870 h 2106"/>
                  <a:gd name="T14" fmla="*/ 426 w 1595"/>
                  <a:gd name="T15" fmla="*/ 1979 h 2106"/>
                  <a:gd name="T16" fmla="*/ 1133 w 1595"/>
                  <a:gd name="T17" fmla="*/ 1986 h 2106"/>
                  <a:gd name="T18" fmla="*/ 1301 w 1595"/>
                  <a:gd name="T19" fmla="*/ 1838 h 2106"/>
                  <a:gd name="T20" fmla="*/ 1435 w 1595"/>
                  <a:gd name="T21" fmla="*/ 1600 h 2106"/>
                  <a:gd name="T22" fmla="*/ 1528 w 1595"/>
                  <a:gd name="T23" fmla="*/ 710 h 2106"/>
                  <a:gd name="T24" fmla="*/ 1449 w 1595"/>
                  <a:gd name="T25" fmla="*/ 464 h 2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95" h="2106">
                    <a:moveTo>
                      <a:pt x="1449" y="464"/>
                    </a:moveTo>
                    <a:cubicBezTo>
                      <a:pt x="1373" y="289"/>
                      <a:pt x="1265" y="164"/>
                      <a:pt x="1123" y="100"/>
                    </a:cubicBezTo>
                    <a:cubicBezTo>
                      <a:pt x="1072" y="77"/>
                      <a:pt x="1019" y="58"/>
                      <a:pt x="967" y="48"/>
                    </a:cubicBezTo>
                    <a:cubicBezTo>
                      <a:pt x="814" y="19"/>
                      <a:pt x="647" y="0"/>
                      <a:pt x="497" y="71"/>
                    </a:cubicBezTo>
                    <a:cubicBezTo>
                      <a:pt x="284" y="172"/>
                      <a:pt x="82" y="423"/>
                      <a:pt x="22" y="770"/>
                    </a:cubicBezTo>
                    <a:cubicBezTo>
                      <a:pt x="6" y="860"/>
                      <a:pt x="0" y="964"/>
                      <a:pt x="6" y="1057"/>
                    </a:cubicBezTo>
                    <a:cubicBezTo>
                      <a:pt x="24" y="1368"/>
                      <a:pt x="119" y="1688"/>
                      <a:pt x="286" y="1870"/>
                    </a:cubicBezTo>
                    <a:cubicBezTo>
                      <a:pt x="328" y="1915"/>
                      <a:pt x="377" y="1955"/>
                      <a:pt x="426" y="1979"/>
                    </a:cubicBezTo>
                    <a:cubicBezTo>
                      <a:pt x="640" y="2085"/>
                      <a:pt x="919" y="2106"/>
                      <a:pt x="1133" y="1986"/>
                    </a:cubicBezTo>
                    <a:cubicBezTo>
                      <a:pt x="1192" y="1952"/>
                      <a:pt x="1252" y="1901"/>
                      <a:pt x="1301" y="1838"/>
                    </a:cubicBezTo>
                    <a:cubicBezTo>
                      <a:pt x="1351" y="1774"/>
                      <a:pt x="1403" y="1687"/>
                      <a:pt x="1435" y="1600"/>
                    </a:cubicBezTo>
                    <a:cubicBezTo>
                      <a:pt x="1533" y="1337"/>
                      <a:pt x="1595" y="1003"/>
                      <a:pt x="1528" y="710"/>
                    </a:cubicBezTo>
                    <a:cubicBezTo>
                      <a:pt x="1507" y="620"/>
                      <a:pt x="1481" y="538"/>
                      <a:pt x="1449" y="464"/>
                    </a:cubicBezTo>
                    <a:close/>
                  </a:path>
                </a:pathLst>
              </a:custGeom>
              <a:solidFill>
                <a:srgbClr val="FFFF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46"/>
              <p:cNvSpPr/>
              <p:nvPr/>
            </p:nvSpPr>
            <p:spPr bwMode="auto">
              <a:xfrm>
                <a:off x="5049" y="1136"/>
                <a:ext cx="100" cy="262"/>
              </a:xfrm>
              <a:custGeom>
                <a:avLst/>
                <a:gdLst>
                  <a:gd name="T0" fmla="*/ 57 w 61"/>
                  <a:gd name="T1" fmla="*/ 145 h 159"/>
                  <a:gd name="T2" fmla="*/ 52 w 61"/>
                  <a:gd name="T3" fmla="*/ 124 h 159"/>
                  <a:gd name="T4" fmla="*/ 39 w 61"/>
                  <a:gd name="T5" fmla="*/ 93 h 159"/>
                  <a:gd name="T6" fmla="*/ 35 w 61"/>
                  <a:gd name="T7" fmla="*/ 76 h 159"/>
                  <a:gd name="T8" fmla="*/ 14 w 61"/>
                  <a:gd name="T9" fmla="*/ 27 h 159"/>
                  <a:gd name="T10" fmla="*/ 25 w 61"/>
                  <a:gd name="T11" fmla="*/ 57 h 159"/>
                  <a:gd name="T12" fmla="*/ 0 w 61"/>
                  <a:gd name="T13" fmla="*/ 0 h 159"/>
                  <a:gd name="T14" fmla="*/ 22 w 61"/>
                  <a:gd name="T15" fmla="*/ 54 h 159"/>
                  <a:gd name="T16" fmla="*/ 21 w 61"/>
                  <a:gd name="T17" fmla="*/ 52 h 159"/>
                  <a:gd name="T18" fmla="*/ 37 w 61"/>
                  <a:gd name="T19" fmla="*/ 97 h 159"/>
                  <a:gd name="T20" fmla="*/ 33 w 61"/>
                  <a:gd name="T21" fmla="*/ 87 h 159"/>
                  <a:gd name="T22" fmla="*/ 61 w 61"/>
                  <a:gd name="T23" fmla="*/ 159 h 159"/>
                  <a:gd name="T24" fmla="*/ 57 w 61"/>
                  <a:gd name="T25" fmla="*/ 145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159">
                    <a:moveTo>
                      <a:pt x="57" y="145"/>
                    </a:moveTo>
                    <a:cubicBezTo>
                      <a:pt x="53" y="131"/>
                      <a:pt x="50" y="119"/>
                      <a:pt x="52" y="124"/>
                    </a:cubicBezTo>
                    <a:cubicBezTo>
                      <a:pt x="42" y="97"/>
                      <a:pt x="43" y="96"/>
                      <a:pt x="39" y="93"/>
                    </a:cubicBezTo>
                    <a:cubicBezTo>
                      <a:pt x="32" y="76"/>
                      <a:pt x="27" y="57"/>
                      <a:pt x="35" y="76"/>
                    </a:cubicBezTo>
                    <a:cubicBezTo>
                      <a:pt x="29" y="60"/>
                      <a:pt x="21" y="43"/>
                      <a:pt x="14" y="27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20" y="49"/>
                      <a:pt x="7" y="9"/>
                      <a:pt x="0" y="0"/>
                    </a:cubicBezTo>
                    <a:cubicBezTo>
                      <a:pt x="8" y="18"/>
                      <a:pt x="16" y="36"/>
                      <a:pt x="22" y="54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6" y="64"/>
                      <a:pt x="35" y="88"/>
                      <a:pt x="37" y="97"/>
                    </a:cubicBezTo>
                    <a:cubicBezTo>
                      <a:pt x="36" y="96"/>
                      <a:pt x="36" y="97"/>
                      <a:pt x="33" y="87"/>
                    </a:cubicBezTo>
                    <a:cubicBezTo>
                      <a:pt x="55" y="154"/>
                      <a:pt x="43" y="103"/>
                      <a:pt x="61" y="159"/>
                    </a:cubicBezTo>
                    <a:cubicBezTo>
                      <a:pt x="60" y="155"/>
                      <a:pt x="59" y="151"/>
                      <a:pt x="57" y="14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47"/>
              <p:cNvSpPr/>
              <p:nvPr/>
            </p:nvSpPr>
            <p:spPr bwMode="auto">
              <a:xfrm>
                <a:off x="5134" y="1386"/>
                <a:ext cx="78" cy="264"/>
              </a:xfrm>
              <a:custGeom>
                <a:avLst/>
                <a:gdLst>
                  <a:gd name="T0" fmla="*/ 16 w 47"/>
                  <a:gd name="T1" fmla="*/ 52 h 160"/>
                  <a:gd name="T2" fmla="*/ 25 w 47"/>
                  <a:gd name="T3" fmla="*/ 75 h 160"/>
                  <a:gd name="T4" fmla="*/ 34 w 47"/>
                  <a:gd name="T5" fmla="*/ 115 h 160"/>
                  <a:gd name="T6" fmla="*/ 39 w 47"/>
                  <a:gd name="T7" fmla="*/ 125 h 160"/>
                  <a:gd name="T8" fmla="*/ 35 w 47"/>
                  <a:gd name="T9" fmla="*/ 107 h 160"/>
                  <a:gd name="T10" fmla="*/ 47 w 47"/>
                  <a:gd name="T11" fmla="*/ 148 h 160"/>
                  <a:gd name="T12" fmla="*/ 33 w 47"/>
                  <a:gd name="T13" fmla="*/ 92 h 160"/>
                  <a:gd name="T14" fmla="*/ 17 w 47"/>
                  <a:gd name="T15" fmla="*/ 28 h 160"/>
                  <a:gd name="T16" fmla="*/ 10 w 47"/>
                  <a:gd name="T17" fmla="*/ 8 h 160"/>
                  <a:gd name="T18" fmla="*/ 12 w 47"/>
                  <a:gd name="T19" fmla="*/ 15 h 160"/>
                  <a:gd name="T20" fmla="*/ 9 w 47"/>
                  <a:gd name="T21" fmla="*/ 18 h 160"/>
                  <a:gd name="T22" fmla="*/ 17 w 47"/>
                  <a:gd name="T23" fmla="*/ 45 h 160"/>
                  <a:gd name="T24" fmla="*/ 0 w 47"/>
                  <a:gd name="T25" fmla="*/ 0 h 160"/>
                  <a:gd name="T26" fmla="*/ 19 w 47"/>
                  <a:gd name="T27" fmla="*/ 79 h 160"/>
                  <a:gd name="T28" fmla="*/ 16 w 47"/>
                  <a:gd name="T29" fmla="*/ 5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" h="160">
                    <a:moveTo>
                      <a:pt x="16" y="52"/>
                    </a:moveTo>
                    <a:cubicBezTo>
                      <a:pt x="25" y="75"/>
                      <a:pt x="25" y="75"/>
                      <a:pt x="25" y="75"/>
                    </a:cubicBezTo>
                    <a:cubicBezTo>
                      <a:pt x="28" y="89"/>
                      <a:pt x="31" y="102"/>
                      <a:pt x="34" y="115"/>
                    </a:cubicBezTo>
                    <a:cubicBezTo>
                      <a:pt x="36" y="116"/>
                      <a:pt x="42" y="145"/>
                      <a:pt x="39" y="125"/>
                    </a:cubicBezTo>
                    <a:cubicBezTo>
                      <a:pt x="38" y="121"/>
                      <a:pt x="36" y="113"/>
                      <a:pt x="35" y="107"/>
                    </a:cubicBezTo>
                    <a:cubicBezTo>
                      <a:pt x="39" y="111"/>
                      <a:pt x="47" y="160"/>
                      <a:pt x="47" y="148"/>
                    </a:cubicBezTo>
                    <a:cubicBezTo>
                      <a:pt x="40" y="116"/>
                      <a:pt x="39" y="111"/>
                      <a:pt x="33" y="92"/>
                    </a:cubicBezTo>
                    <a:cubicBezTo>
                      <a:pt x="26" y="63"/>
                      <a:pt x="21" y="42"/>
                      <a:pt x="17" y="28"/>
                    </a:cubicBezTo>
                    <a:cubicBezTo>
                      <a:pt x="15" y="20"/>
                      <a:pt x="13" y="19"/>
                      <a:pt x="10" y="8"/>
                    </a:cubicBezTo>
                    <a:cubicBezTo>
                      <a:pt x="10" y="10"/>
                      <a:pt x="11" y="13"/>
                      <a:pt x="12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2" y="26"/>
                      <a:pt x="14" y="35"/>
                      <a:pt x="17" y="45"/>
                    </a:cubicBezTo>
                    <a:cubicBezTo>
                      <a:pt x="11" y="30"/>
                      <a:pt x="6" y="15"/>
                      <a:pt x="0" y="0"/>
                    </a:cubicBezTo>
                    <a:cubicBezTo>
                      <a:pt x="2" y="16"/>
                      <a:pt x="16" y="61"/>
                      <a:pt x="19" y="79"/>
                    </a:cubicBezTo>
                    <a:cubicBezTo>
                      <a:pt x="16" y="56"/>
                      <a:pt x="25" y="97"/>
                      <a:pt x="16" y="5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48"/>
              <p:cNvSpPr/>
              <p:nvPr/>
            </p:nvSpPr>
            <p:spPr bwMode="auto">
              <a:xfrm>
                <a:off x="5149" y="139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49"/>
              <p:cNvSpPr/>
              <p:nvPr/>
            </p:nvSpPr>
            <p:spPr bwMode="auto">
              <a:xfrm>
                <a:off x="2417" y="2135"/>
                <a:ext cx="21" cy="256"/>
              </a:xfrm>
              <a:custGeom>
                <a:avLst/>
                <a:gdLst>
                  <a:gd name="T0" fmla="*/ 5 w 13"/>
                  <a:gd name="T1" fmla="*/ 54 h 155"/>
                  <a:gd name="T2" fmla="*/ 2 w 13"/>
                  <a:gd name="T3" fmla="*/ 39 h 155"/>
                  <a:gd name="T4" fmla="*/ 12 w 13"/>
                  <a:gd name="T5" fmla="*/ 155 h 155"/>
                  <a:gd name="T6" fmla="*/ 13 w 13"/>
                  <a:gd name="T7" fmla="*/ 140 h 155"/>
                  <a:gd name="T8" fmla="*/ 8 w 13"/>
                  <a:gd name="T9" fmla="*/ 96 h 155"/>
                  <a:gd name="T10" fmla="*/ 10 w 13"/>
                  <a:gd name="T11" fmla="*/ 104 h 155"/>
                  <a:gd name="T12" fmla="*/ 11 w 13"/>
                  <a:gd name="T13" fmla="*/ 76 h 155"/>
                  <a:gd name="T14" fmla="*/ 10 w 13"/>
                  <a:gd name="T15" fmla="*/ 74 h 155"/>
                  <a:gd name="T16" fmla="*/ 0 w 13"/>
                  <a:gd name="T17" fmla="*/ 0 h 155"/>
                  <a:gd name="T18" fmla="*/ 5 w 13"/>
                  <a:gd name="T19" fmla="*/ 54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55">
                    <a:moveTo>
                      <a:pt x="5" y="54"/>
                    </a:moveTo>
                    <a:cubicBezTo>
                      <a:pt x="4" y="43"/>
                      <a:pt x="3" y="40"/>
                      <a:pt x="2" y="39"/>
                    </a:cubicBezTo>
                    <a:cubicBezTo>
                      <a:pt x="5" y="78"/>
                      <a:pt x="8" y="117"/>
                      <a:pt x="12" y="155"/>
                    </a:cubicBezTo>
                    <a:cubicBezTo>
                      <a:pt x="13" y="152"/>
                      <a:pt x="10" y="118"/>
                      <a:pt x="13" y="140"/>
                    </a:cubicBezTo>
                    <a:cubicBezTo>
                      <a:pt x="13" y="130"/>
                      <a:pt x="9" y="100"/>
                      <a:pt x="8" y="96"/>
                    </a:cubicBezTo>
                    <a:cubicBezTo>
                      <a:pt x="10" y="104"/>
                      <a:pt x="10" y="104"/>
                      <a:pt x="10" y="104"/>
                    </a:cubicBezTo>
                    <a:cubicBezTo>
                      <a:pt x="6" y="77"/>
                      <a:pt x="8" y="59"/>
                      <a:pt x="11" y="76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6" y="49"/>
                      <a:pt x="3" y="25"/>
                      <a:pt x="0" y="0"/>
                    </a:cubicBezTo>
                    <a:cubicBezTo>
                      <a:pt x="0" y="27"/>
                      <a:pt x="2" y="21"/>
                      <a:pt x="5" y="5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50"/>
              <p:cNvSpPr/>
              <p:nvPr/>
            </p:nvSpPr>
            <p:spPr bwMode="auto">
              <a:xfrm>
                <a:off x="4931" y="852"/>
                <a:ext cx="17" cy="23"/>
              </a:xfrm>
              <a:custGeom>
                <a:avLst/>
                <a:gdLst>
                  <a:gd name="T0" fmla="*/ 10 w 10"/>
                  <a:gd name="T1" fmla="*/ 14 h 14"/>
                  <a:gd name="T2" fmla="*/ 1 w 10"/>
                  <a:gd name="T3" fmla="*/ 1 h 14"/>
                  <a:gd name="T4" fmla="*/ 10 w 10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4">
                    <a:moveTo>
                      <a:pt x="10" y="14"/>
                    </a:moveTo>
                    <a:cubicBezTo>
                      <a:pt x="1" y="1"/>
                      <a:pt x="0" y="0"/>
                      <a:pt x="1" y="1"/>
                    </a:cubicBezTo>
                    <a:cubicBezTo>
                      <a:pt x="4" y="6"/>
                      <a:pt x="7" y="10"/>
                      <a:pt x="10" y="1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51"/>
              <p:cNvSpPr/>
              <p:nvPr/>
            </p:nvSpPr>
            <p:spPr bwMode="auto">
              <a:xfrm>
                <a:off x="2410" y="2068"/>
                <a:ext cx="3" cy="38"/>
              </a:xfrm>
              <a:custGeom>
                <a:avLst/>
                <a:gdLst>
                  <a:gd name="T0" fmla="*/ 2 w 2"/>
                  <a:gd name="T1" fmla="*/ 23 h 23"/>
                  <a:gd name="T2" fmla="*/ 0 w 2"/>
                  <a:gd name="T3" fmla="*/ 0 h 23"/>
                  <a:gd name="T4" fmla="*/ 2 w 2"/>
                  <a:gd name="T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3">
                    <a:moveTo>
                      <a:pt x="2" y="23"/>
                    </a:moveTo>
                    <a:cubicBezTo>
                      <a:pt x="1" y="15"/>
                      <a:pt x="0" y="8"/>
                      <a:pt x="0" y="0"/>
                    </a:cubicBezTo>
                    <a:cubicBezTo>
                      <a:pt x="0" y="9"/>
                      <a:pt x="1" y="17"/>
                      <a:pt x="2" y="2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52"/>
              <p:cNvSpPr/>
              <p:nvPr/>
            </p:nvSpPr>
            <p:spPr bwMode="auto">
              <a:xfrm>
                <a:off x="2479" y="2350"/>
                <a:ext cx="5" cy="18"/>
              </a:xfrm>
              <a:custGeom>
                <a:avLst/>
                <a:gdLst>
                  <a:gd name="T0" fmla="*/ 2 w 3"/>
                  <a:gd name="T1" fmla="*/ 11 h 11"/>
                  <a:gd name="T2" fmla="*/ 3 w 3"/>
                  <a:gd name="T3" fmla="*/ 10 h 11"/>
                  <a:gd name="T4" fmla="*/ 0 w 3"/>
                  <a:gd name="T5" fmla="*/ 0 h 11"/>
                  <a:gd name="T6" fmla="*/ 0 w 3"/>
                  <a:gd name="T7" fmla="*/ 1 h 11"/>
                  <a:gd name="T8" fmla="*/ 2 w 3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1">
                    <a:moveTo>
                      <a:pt x="2" y="11"/>
                    </a:moveTo>
                    <a:cubicBezTo>
                      <a:pt x="2" y="11"/>
                      <a:pt x="2" y="11"/>
                      <a:pt x="3" y="1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2" y="8"/>
                      <a:pt x="2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53"/>
              <p:cNvSpPr/>
              <p:nvPr/>
            </p:nvSpPr>
            <p:spPr bwMode="auto">
              <a:xfrm>
                <a:off x="2559" y="1230"/>
                <a:ext cx="3" cy="11"/>
              </a:xfrm>
              <a:custGeom>
                <a:avLst/>
                <a:gdLst>
                  <a:gd name="T0" fmla="*/ 0 w 2"/>
                  <a:gd name="T1" fmla="*/ 7 h 7"/>
                  <a:gd name="T2" fmla="*/ 2 w 2"/>
                  <a:gd name="T3" fmla="*/ 0 h 7"/>
                  <a:gd name="T4" fmla="*/ 0 w 2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cubicBezTo>
                      <a:pt x="0" y="5"/>
                      <a:pt x="1" y="3"/>
                      <a:pt x="2" y="0"/>
                    </a:cubicBezTo>
                    <a:cubicBezTo>
                      <a:pt x="1" y="3"/>
                      <a:pt x="0" y="5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54"/>
              <p:cNvSpPr/>
              <p:nvPr/>
            </p:nvSpPr>
            <p:spPr bwMode="auto">
              <a:xfrm>
                <a:off x="2539" y="2678"/>
                <a:ext cx="56" cy="190"/>
              </a:xfrm>
              <a:custGeom>
                <a:avLst/>
                <a:gdLst>
                  <a:gd name="T0" fmla="*/ 34 w 34"/>
                  <a:gd name="T1" fmla="*/ 115 h 115"/>
                  <a:gd name="T2" fmla="*/ 20 w 34"/>
                  <a:gd name="T3" fmla="*/ 67 h 115"/>
                  <a:gd name="T4" fmla="*/ 20 w 34"/>
                  <a:gd name="T5" fmla="*/ 59 h 115"/>
                  <a:gd name="T6" fmla="*/ 15 w 34"/>
                  <a:gd name="T7" fmla="*/ 43 h 115"/>
                  <a:gd name="T8" fmla="*/ 17 w 34"/>
                  <a:gd name="T9" fmla="*/ 53 h 115"/>
                  <a:gd name="T10" fmla="*/ 0 w 34"/>
                  <a:gd name="T11" fmla="*/ 0 h 115"/>
                  <a:gd name="T12" fmla="*/ 12 w 34"/>
                  <a:gd name="T13" fmla="*/ 53 h 115"/>
                  <a:gd name="T14" fmla="*/ 16 w 34"/>
                  <a:gd name="T15" fmla="*/ 66 h 115"/>
                  <a:gd name="T16" fmla="*/ 30 w 34"/>
                  <a:gd name="T17" fmla="*/ 106 h 115"/>
                  <a:gd name="T18" fmla="*/ 34 w 34"/>
                  <a:gd name="T19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115">
                    <a:moveTo>
                      <a:pt x="34" y="115"/>
                    </a:moveTo>
                    <a:cubicBezTo>
                      <a:pt x="29" y="99"/>
                      <a:pt x="24" y="83"/>
                      <a:pt x="20" y="67"/>
                    </a:cubicBezTo>
                    <a:cubicBezTo>
                      <a:pt x="22" y="73"/>
                      <a:pt x="16" y="49"/>
                      <a:pt x="20" y="59"/>
                    </a:cubicBezTo>
                    <a:cubicBezTo>
                      <a:pt x="19" y="55"/>
                      <a:pt x="14" y="38"/>
                      <a:pt x="15" y="43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9" y="27"/>
                      <a:pt x="11" y="44"/>
                      <a:pt x="0" y="0"/>
                    </a:cubicBezTo>
                    <a:cubicBezTo>
                      <a:pt x="3" y="28"/>
                      <a:pt x="8" y="39"/>
                      <a:pt x="12" y="53"/>
                    </a:cubicBezTo>
                    <a:cubicBezTo>
                      <a:pt x="14" y="58"/>
                      <a:pt x="15" y="62"/>
                      <a:pt x="16" y="66"/>
                    </a:cubicBezTo>
                    <a:cubicBezTo>
                      <a:pt x="20" y="80"/>
                      <a:pt x="25" y="93"/>
                      <a:pt x="30" y="106"/>
                    </a:cubicBezTo>
                    <a:cubicBezTo>
                      <a:pt x="34" y="115"/>
                      <a:pt x="34" y="115"/>
                      <a:pt x="34" y="11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55"/>
              <p:cNvSpPr/>
              <p:nvPr/>
            </p:nvSpPr>
            <p:spPr bwMode="auto">
              <a:xfrm>
                <a:off x="3934" y="34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56"/>
              <p:cNvSpPr/>
              <p:nvPr/>
            </p:nvSpPr>
            <p:spPr bwMode="auto">
              <a:xfrm>
                <a:off x="3913" y="345"/>
                <a:ext cx="21" cy="2"/>
              </a:xfrm>
              <a:custGeom>
                <a:avLst/>
                <a:gdLst>
                  <a:gd name="T0" fmla="*/ 11 w 13"/>
                  <a:gd name="T1" fmla="*/ 1 h 1"/>
                  <a:gd name="T2" fmla="*/ 13 w 13"/>
                  <a:gd name="T3" fmla="*/ 1 h 1"/>
                  <a:gd name="T4" fmla="*/ 11 w 1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">
                    <a:moveTo>
                      <a:pt x="11" y="1"/>
                    </a:moveTo>
                    <a:cubicBezTo>
                      <a:pt x="13" y="1"/>
                      <a:pt x="13" y="1"/>
                      <a:pt x="13" y="1"/>
                    </a:cubicBezTo>
                    <a:cubicBezTo>
                      <a:pt x="10" y="1"/>
                      <a:pt x="0" y="0"/>
                      <a:pt x="11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57"/>
              <p:cNvSpPr/>
              <p:nvPr/>
            </p:nvSpPr>
            <p:spPr bwMode="auto">
              <a:xfrm>
                <a:off x="2413" y="2106"/>
                <a:ext cx="4" cy="29"/>
              </a:xfrm>
              <a:custGeom>
                <a:avLst/>
                <a:gdLst>
                  <a:gd name="T0" fmla="*/ 2 w 2"/>
                  <a:gd name="T1" fmla="*/ 9 h 18"/>
                  <a:gd name="T2" fmla="*/ 0 w 2"/>
                  <a:gd name="T3" fmla="*/ 0 h 18"/>
                  <a:gd name="T4" fmla="*/ 2 w 2"/>
                  <a:gd name="T5" fmla="*/ 18 h 18"/>
                  <a:gd name="T6" fmla="*/ 2 w 2"/>
                  <a:gd name="T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8">
                    <a:moveTo>
                      <a:pt x="2" y="9"/>
                    </a:moveTo>
                    <a:cubicBezTo>
                      <a:pt x="1" y="8"/>
                      <a:pt x="1" y="5"/>
                      <a:pt x="0" y="0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5"/>
                      <a:pt x="2" y="12"/>
                      <a:pt x="2" y="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58"/>
              <p:cNvSpPr/>
              <p:nvPr/>
            </p:nvSpPr>
            <p:spPr bwMode="auto">
              <a:xfrm>
                <a:off x="2428" y="2185"/>
                <a:ext cx="10" cy="99"/>
              </a:xfrm>
              <a:custGeom>
                <a:avLst/>
                <a:gdLst>
                  <a:gd name="T0" fmla="*/ 0 w 6"/>
                  <a:gd name="T1" fmla="*/ 0 h 60"/>
                  <a:gd name="T2" fmla="*/ 3 w 6"/>
                  <a:gd name="T3" fmla="*/ 44 h 60"/>
                  <a:gd name="T4" fmla="*/ 6 w 6"/>
                  <a:gd name="T5" fmla="*/ 60 h 60"/>
                  <a:gd name="T6" fmla="*/ 0 w 6"/>
                  <a:gd name="T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0">
                    <a:moveTo>
                      <a:pt x="0" y="0"/>
                    </a:moveTo>
                    <a:cubicBezTo>
                      <a:pt x="1" y="15"/>
                      <a:pt x="2" y="29"/>
                      <a:pt x="3" y="44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4" y="43"/>
                      <a:pt x="2" y="24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59"/>
              <p:cNvSpPr/>
              <p:nvPr/>
            </p:nvSpPr>
            <p:spPr bwMode="auto">
              <a:xfrm>
                <a:off x="2399" y="941"/>
                <a:ext cx="293" cy="1127"/>
              </a:xfrm>
              <a:custGeom>
                <a:avLst/>
                <a:gdLst>
                  <a:gd name="T0" fmla="*/ 70 w 178"/>
                  <a:gd name="T1" fmla="*/ 247 h 683"/>
                  <a:gd name="T2" fmla="*/ 81 w 178"/>
                  <a:gd name="T3" fmla="*/ 230 h 683"/>
                  <a:gd name="T4" fmla="*/ 97 w 178"/>
                  <a:gd name="T5" fmla="*/ 182 h 683"/>
                  <a:gd name="T6" fmla="*/ 70 w 178"/>
                  <a:gd name="T7" fmla="*/ 240 h 683"/>
                  <a:gd name="T8" fmla="*/ 96 w 178"/>
                  <a:gd name="T9" fmla="*/ 166 h 683"/>
                  <a:gd name="T10" fmla="*/ 89 w 178"/>
                  <a:gd name="T11" fmla="*/ 197 h 683"/>
                  <a:gd name="T12" fmla="*/ 100 w 178"/>
                  <a:gd name="T13" fmla="*/ 162 h 683"/>
                  <a:gd name="T14" fmla="*/ 155 w 178"/>
                  <a:gd name="T15" fmla="*/ 51 h 683"/>
                  <a:gd name="T16" fmla="*/ 178 w 178"/>
                  <a:gd name="T17" fmla="*/ 5 h 683"/>
                  <a:gd name="T18" fmla="*/ 143 w 178"/>
                  <a:gd name="T19" fmla="*/ 58 h 683"/>
                  <a:gd name="T20" fmla="*/ 147 w 178"/>
                  <a:gd name="T21" fmla="*/ 53 h 683"/>
                  <a:gd name="T22" fmla="*/ 133 w 178"/>
                  <a:gd name="T23" fmla="*/ 78 h 683"/>
                  <a:gd name="T24" fmla="*/ 127 w 178"/>
                  <a:gd name="T25" fmla="*/ 96 h 683"/>
                  <a:gd name="T26" fmla="*/ 114 w 178"/>
                  <a:gd name="T27" fmla="*/ 122 h 683"/>
                  <a:gd name="T28" fmla="*/ 120 w 178"/>
                  <a:gd name="T29" fmla="*/ 107 h 683"/>
                  <a:gd name="T30" fmla="*/ 93 w 178"/>
                  <a:gd name="T31" fmla="*/ 170 h 683"/>
                  <a:gd name="T32" fmla="*/ 95 w 178"/>
                  <a:gd name="T33" fmla="*/ 162 h 683"/>
                  <a:gd name="T34" fmla="*/ 67 w 178"/>
                  <a:gd name="T35" fmla="*/ 243 h 683"/>
                  <a:gd name="T36" fmla="*/ 72 w 178"/>
                  <a:gd name="T37" fmla="*/ 222 h 683"/>
                  <a:gd name="T38" fmla="*/ 31 w 178"/>
                  <a:gd name="T39" fmla="*/ 358 h 683"/>
                  <a:gd name="T40" fmla="*/ 34 w 178"/>
                  <a:gd name="T41" fmla="*/ 349 h 683"/>
                  <a:gd name="T42" fmla="*/ 24 w 178"/>
                  <a:gd name="T43" fmla="*/ 383 h 683"/>
                  <a:gd name="T44" fmla="*/ 2 w 178"/>
                  <a:gd name="T45" fmla="*/ 518 h 683"/>
                  <a:gd name="T46" fmla="*/ 7 w 178"/>
                  <a:gd name="T47" fmla="*/ 683 h 683"/>
                  <a:gd name="T48" fmla="*/ 6 w 178"/>
                  <a:gd name="T49" fmla="*/ 663 h 683"/>
                  <a:gd name="T50" fmla="*/ 11 w 178"/>
                  <a:gd name="T51" fmla="*/ 666 h 683"/>
                  <a:gd name="T52" fmla="*/ 9 w 178"/>
                  <a:gd name="T53" fmla="*/ 612 h 683"/>
                  <a:gd name="T54" fmla="*/ 15 w 178"/>
                  <a:gd name="T55" fmla="*/ 595 h 683"/>
                  <a:gd name="T56" fmla="*/ 37 w 178"/>
                  <a:gd name="T57" fmla="*/ 356 h 683"/>
                  <a:gd name="T58" fmla="*/ 68 w 178"/>
                  <a:gd name="T59" fmla="*/ 257 h 683"/>
                  <a:gd name="T60" fmla="*/ 53 w 178"/>
                  <a:gd name="T61" fmla="*/ 317 h 683"/>
                  <a:gd name="T62" fmla="*/ 72 w 178"/>
                  <a:gd name="T63" fmla="*/ 256 h 683"/>
                  <a:gd name="T64" fmla="*/ 70 w 178"/>
                  <a:gd name="T65" fmla="*/ 247 h 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683">
                    <a:moveTo>
                      <a:pt x="70" y="247"/>
                    </a:moveTo>
                    <a:cubicBezTo>
                      <a:pt x="101" y="161"/>
                      <a:pt x="66" y="269"/>
                      <a:pt x="81" y="230"/>
                    </a:cubicBezTo>
                    <a:cubicBezTo>
                      <a:pt x="89" y="206"/>
                      <a:pt x="91" y="197"/>
                      <a:pt x="97" y="182"/>
                    </a:cubicBezTo>
                    <a:cubicBezTo>
                      <a:pt x="71" y="251"/>
                      <a:pt x="95" y="171"/>
                      <a:pt x="70" y="240"/>
                    </a:cubicBezTo>
                    <a:cubicBezTo>
                      <a:pt x="71" y="229"/>
                      <a:pt x="85" y="189"/>
                      <a:pt x="96" y="166"/>
                    </a:cubicBezTo>
                    <a:cubicBezTo>
                      <a:pt x="110" y="141"/>
                      <a:pt x="88" y="190"/>
                      <a:pt x="89" y="197"/>
                    </a:cubicBezTo>
                    <a:cubicBezTo>
                      <a:pt x="99" y="169"/>
                      <a:pt x="97" y="174"/>
                      <a:pt x="100" y="162"/>
                    </a:cubicBezTo>
                    <a:cubicBezTo>
                      <a:pt x="119" y="119"/>
                      <a:pt x="138" y="73"/>
                      <a:pt x="155" y="51"/>
                    </a:cubicBezTo>
                    <a:cubicBezTo>
                      <a:pt x="171" y="21"/>
                      <a:pt x="169" y="23"/>
                      <a:pt x="178" y="5"/>
                    </a:cubicBezTo>
                    <a:cubicBezTo>
                      <a:pt x="178" y="0"/>
                      <a:pt x="151" y="48"/>
                      <a:pt x="143" y="58"/>
                    </a:cubicBezTo>
                    <a:cubicBezTo>
                      <a:pt x="145" y="56"/>
                      <a:pt x="148" y="51"/>
                      <a:pt x="147" y="53"/>
                    </a:cubicBezTo>
                    <a:cubicBezTo>
                      <a:pt x="133" y="78"/>
                      <a:pt x="133" y="78"/>
                      <a:pt x="133" y="78"/>
                    </a:cubicBezTo>
                    <a:cubicBezTo>
                      <a:pt x="147" y="54"/>
                      <a:pt x="133" y="83"/>
                      <a:pt x="127" y="96"/>
                    </a:cubicBezTo>
                    <a:cubicBezTo>
                      <a:pt x="122" y="106"/>
                      <a:pt x="113" y="125"/>
                      <a:pt x="114" y="122"/>
                    </a:cubicBezTo>
                    <a:cubicBezTo>
                      <a:pt x="116" y="117"/>
                      <a:pt x="118" y="112"/>
                      <a:pt x="120" y="107"/>
                    </a:cubicBezTo>
                    <a:cubicBezTo>
                      <a:pt x="110" y="126"/>
                      <a:pt x="103" y="150"/>
                      <a:pt x="93" y="170"/>
                    </a:cubicBezTo>
                    <a:cubicBezTo>
                      <a:pt x="92" y="171"/>
                      <a:pt x="95" y="163"/>
                      <a:pt x="95" y="162"/>
                    </a:cubicBezTo>
                    <a:cubicBezTo>
                      <a:pt x="87" y="185"/>
                      <a:pt x="78" y="208"/>
                      <a:pt x="67" y="243"/>
                    </a:cubicBezTo>
                    <a:cubicBezTo>
                      <a:pt x="68" y="236"/>
                      <a:pt x="70" y="229"/>
                      <a:pt x="72" y="222"/>
                    </a:cubicBezTo>
                    <a:cubicBezTo>
                      <a:pt x="64" y="250"/>
                      <a:pt x="43" y="313"/>
                      <a:pt x="31" y="358"/>
                    </a:cubicBezTo>
                    <a:cubicBezTo>
                      <a:pt x="33" y="353"/>
                      <a:pt x="35" y="344"/>
                      <a:pt x="34" y="349"/>
                    </a:cubicBezTo>
                    <a:cubicBezTo>
                      <a:pt x="28" y="376"/>
                      <a:pt x="23" y="395"/>
                      <a:pt x="24" y="383"/>
                    </a:cubicBezTo>
                    <a:cubicBezTo>
                      <a:pt x="19" y="409"/>
                      <a:pt x="2" y="482"/>
                      <a:pt x="2" y="518"/>
                    </a:cubicBezTo>
                    <a:cubicBezTo>
                      <a:pt x="0" y="573"/>
                      <a:pt x="2" y="628"/>
                      <a:pt x="7" y="683"/>
                    </a:cubicBezTo>
                    <a:cubicBezTo>
                      <a:pt x="6" y="677"/>
                      <a:pt x="6" y="670"/>
                      <a:pt x="6" y="663"/>
                    </a:cubicBezTo>
                    <a:cubicBezTo>
                      <a:pt x="9" y="648"/>
                      <a:pt x="9" y="640"/>
                      <a:pt x="11" y="666"/>
                    </a:cubicBezTo>
                    <a:cubicBezTo>
                      <a:pt x="10" y="641"/>
                      <a:pt x="8" y="651"/>
                      <a:pt x="9" y="612"/>
                    </a:cubicBezTo>
                    <a:cubicBezTo>
                      <a:pt x="10" y="627"/>
                      <a:pt x="12" y="631"/>
                      <a:pt x="15" y="595"/>
                    </a:cubicBezTo>
                    <a:cubicBezTo>
                      <a:pt x="19" y="503"/>
                      <a:pt x="21" y="441"/>
                      <a:pt x="37" y="356"/>
                    </a:cubicBezTo>
                    <a:cubicBezTo>
                      <a:pt x="39" y="353"/>
                      <a:pt x="57" y="288"/>
                      <a:pt x="68" y="257"/>
                    </a:cubicBezTo>
                    <a:cubicBezTo>
                      <a:pt x="66" y="269"/>
                      <a:pt x="59" y="293"/>
                      <a:pt x="53" y="317"/>
                    </a:cubicBezTo>
                    <a:cubicBezTo>
                      <a:pt x="57" y="302"/>
                      <a:pt x="65" y="276"/>
                      <a:pt x="72" y="256"/>
                    </a:cubicBezTo>
                    <a:cubicBezTo>
                      <a:pt x="70" y="247"/>
                      <a:pt x="70" y="247"/>
                      <a:pt x="70" y="24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60"/>
              <p:cNvSpPr/>
              <p:nvPr/>
            </p:nvSpPr>
            <p:spPr bwMode="auto">
              <a:xfrm>
                <a:off x="2440" y="1683"/>
                <a:ext cx="2" cy="12"/>
              </a:xfrm>
              <a:custGeom>
                <a:avLst/>
                <a:gdLst>
                  <a:gd name="T0" fmla="*/ 0 w 1"/>
                  <a:gd name="T1" fmla="*/ 7 h 7"/>
                  <a:gd name="T2" fmla="*/ 1 w 1"/>
                  <a:gd name="T3" fmla="*/ 0 h 7"/>
                  <a:gd name="T4" fmla="*/ 0 w 1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7">
                    <a:moveTo>
                      <a:pt x="0" y="7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61"/>
              <p:cNvSpPr/>
              <p:nvPr/>
            </p:nvSpPr>
            <p:spPr bwMode="auto">
              <a:xfrm>
                <a:off x="2483" y="1464"/>
                <a:ext cx="3" cy="13"/>
              </a:xfrm>
              <a:custGeom>
                <a:avLst/>
                <a:gdLst>
                  <a:gd name="T0" fmla="*/ 0 w 2"/>
                  <a:gd name="T1" fmla="*/ 8 h 8"/>
                  <a:gd name="T2" fmla="*/ 0 w 2"/>
                  <a:gd name="T3" fmla="*/ 8 h 8"/>
                  <a:gd name="T4" fmla="*/ 2 w 2"/>
                  <a:gd name="T5" fmla="*/ 0 h 8"/>
                  <a:gd name="T6" fmla="*/ 0 w 2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3"/>
                      <a:pt x="0" y="6"/>
                      <a:pt x="0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62"/>
              <p:cNvSpPr/>
              <p:nvPr/>
            </p:nvSpPr>
            <p:spPr bwMode="auto">
              <a:xfrm>
                <a:off x="2423" y="2081"/>
                <a:ext cx="2" cy="28"/>
              </a:xfrm>
              <a:custGeom>
                <a:avLst/>
                <a:gdLst>
                  <a:gd name="T0" fmla="*/ 0 w 1"/>
                  <a:gd name="T1" fmla="*/ 2 h 17"/>
                  <a:gd name="T2" fmla="*/ 1 w 1"/>
                  <a:gd name="T3" fmla="*/ 17 h 17"/>
                  <a:gd name="T4" fmla="*/ 1 w 1"/>
                  <a:gd name="T5" fmla="*/ 6 h 17"/>
                  <a:gd name="T6" fmla="*/ 0 w 1"/>
                  <a:gd name="T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7">
                    <a:moveTo>
                      <a:pt x="0" y="2"/>
                    </a:moveTo>
                    <a:cubicBezTo>
                      <a:pt x="1" y="8"/>
                      <a:pt x="1" y="12"/>
                      <a:pt x="1" y="17"/>
                    </a:cubicBezTo>
                    <a:cubicBezTo>
                      <a:pt x="1" y="14"/>
                      <a:pt x="1" y="10"/>
                      <a:pt x="1" y="6"/>
                    </a:cubicBezTo>
                    <a:cubicBezTo>
                      <a:pt x="0" y="2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63"/>
              <p:cNvSpPr/>
              <p:nvPr/>
            </p:nvSpPr>
            <p:spPr bwMode="auto">
              <a:xfrm>
                <a:off x="2417" y="2111"/>
                <a:ext cx="1" cy="9"/>
              </a:xfrm>
              <a:custGeom>
                <a:avLst/>
                <a:gdLst>
                  <a:gd name="T0" fmla="*/ 1 w 1"/>
                  <a:gd name="T1" fmla="*/ 3 h 6"/>
                  <a:gd name="T2" fmla="*/ 0 w 1"/>
                  <a:gd name="T3" fmla="*/ 0 h 6"/>
                  <a:gd name="T4" fmla="*/ 0 w 1"/>
                  <a:gd name="T5" fmla="*/ 6 h 6"/>
                  <a:gd name="T6" fmla="*/ 1 w 1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cubicBezTo>
                      <a:pt x="0" y="6"/>
                      <a:pt x="1" y="6"/>
                      <a:pt x="1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64"/>
              <p:cNvSpPr/>
              <p:nvPr/>
            </p:nvSpPr>
            <p:spPr bwMode="auto">
              <a:xfrm>
                <a:off x="2805" y="840"/>
                <a:ext cx="8" cy="13"/>
              </a:xfrm>
              <a:custGeom>
                <a:avLst/>
                <a:gdLst>
                  <a:gd name="T0" fmla="*/ 0 w 5"/>
                  <a:gd name="T1" fmla="*/ 8 h 8"/>
                  <a:gd name="T2" fmla="*/ 5 w 5"/>
                  <a:gd name="T3" fmla="*/ 0 h 8"/>
                  <a:gd name="T4" fmla="*/ 0 w 5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65"/>
              <p:cNvSpPr/>
              <p:nvPr/>
            </p:nvSpPr>
            <p:spPr bwMode="auto">
              <a:xfrm>
                <a:off x="2440" y="1106"/>
                <a:ext cx="193" cy="625"/>
              </a:xfrm>
              <a:custGeom>
                <a:avLst/>
                <a:gdLst>
                  <a:gd name="T0" fmla="*/ 86 w 117"/>
                  <a:gd name="T1" fmla="*/ 53 h 379"/>
                  <a:gd name="T2" fmla="*/ 70 w 117"/>
                  <a:gd name="T3" fmla="*/ 99 h 379"/>
                  <a:gd name="T4" fmla="*/ 75 w 117"/>
                  <a:gd name="T5" fmla="*/ 87 h 379"/>
                  <a:gd name="T6" fmla="*/ 34 w 117"/>
                  <a:gd name="T7" fmla="*/ 208 h 379"/>
                  <a:gd name="T8" fmla="*/ 26 w 117"/>
                  <a:gd name="T9" fmla="*/ 225 h 379"/>
                  <a:gd name="T10" fmla="*/ 13 w 117"/>
                  <a:gd name="T11" fmla="*/ 289 h 379"/>
                  <a:gd name="T12" fmla="*/ 1 w 117"/>
                  <a:gd name="T13" fmla="*/ 350 h 379"/>
                  <a:gd name="T14" fmla="*/ 7 w 117"/>
                  <a:gd name="T15" fmla="*/ 330 h 379"/>
                  <a:gd name="T16" fmla="*/ 7 w 117"/>
                  <a:gd name="T17" fmla="*/ 335 h 379"/>
                  <a:gd name="T18" fmla="*/ 21 w 117"/>
                  <a:gd name="T19" fmla="*/ 264 h 379"/>
                  <a:gd name="T20" fmla="*/ 20 w 117"/>
                  <a:gd name="T21" fmla="*/ 275 h 379"/>
                  <a:gd name="T22" fmla="*/ 46 w 117"/>
                  <a:gd name="T23" fmla="*/ 172 h 379"/>
                  <a:gd name="T24" fmla="*/ 59 w 117"/>
                  <a:gd name="T25" fmla="*/ 138 h 379"/>
                  <a:gd name="T26" fmla="*/ 114 w 117"/>
                  <a:gd name="T27" fmla="*/ 0 h 379"/>
                  <a:gd name="T28" fmla="*/ 89 w 117"/>
                  <a:gd name="T29" fmla="*/ 55 h 379"/>
                  <a:gd name="T30" fmla="*/ 86 w 117"/>
                  <a:gd name="T31" fmla="*/ 53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379">
                    <a:moveTo>
                      <a:pt x="86" y="53"/>
                    </a:moveTo>
                    <a:cubicBezTo>
                      <a:pt x="74" y="83"/>
                      <a:pt x="86" y="58"/>
                      <a:pt x="70" y="99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63" y="117"/>
                      <a:pt x="44" y="171"/>
                      <a:pt x="34" y="208"/>
                    </a:cubicBezTo>
                    <a:cubicBezTo>
                      <a:pt x="34" y="203"/>
                      <a:pt x="26" y="230"/>
                      <a:pt x="26" y="225"/>
                    </a:cubicBezTo>
                    <a:cubicBezTo>
                      <a:pt x="19" y="250"/>
                      <a:pt x="13" y="276"/>
                      <a:pt x="13" y="289"/>
                    </a:cubicBezTo>
                    <a:cubicBezTo>
                      <a:pt x="8" y="305"/>
                      <a:pt x="5" y="330"/>
                      <a:pt x="1" y="350"/>
                    </a:cubicBezTo>
                    <a:cubicBezTo>
                      <a:pt x="4" y="341"/>
                      <a:pt x="0" y="379"/>
                      <a:pt x="7" y="330"/>
                    </a:cubicBezTo>
                    <a:cubicBezTo>
                      <a:pt x="6" y="334"/>
                      <a:pt x="7" y="331"/>
                      <a:pt x="7" y="335"/>
                    </a:cubicBezTo>
                    <a:cubicBezTo>
                      <a:pt x="14" y="304"/>
                      <a:pt x="14" y="291"/>
                      <a:pt x="21" y="264"/>
                    </a:cubicBezTo>
                    <a:cubicBezTo>
                      <a:pt x="26" y="248"/>
                      <a:pt x="16" y="290"/>
                      <a:pt x="20" y="275"/>
                    </a:cubicBezTo>
                    <a:cubicBezTo>
                      <a:pt x="26" y="241"/>
                      <a:pt x="50" y="171"/>
                      <a:pt x="46" y="172"/>
                    </a:cubicBezTo>
                    <a:cubicBezTo>
                      <a:pt x="54" y="148"/>
                      <a:pt x="55" y="145"/>
                      <a:pt x="59" y="138"/>
                    </a:cubicBezTo>
                    <a:cubicBezTo>
                      <a:pt x="67" y="98"/>
                      <a:pt x="117" y="1"/>
                      <a:pt x="114" y="0"/>
                    </a:cubicBezTo>
                    <a:cubicBezTo>
                      <a:pt x="107" y="13"/>
                      <a:pt x="97" y="35"/>
                      <a:pt x="89" y="55"/>
                    </a:cubicBezTo>
                    <a:cubicBezTo>
                      <a:pt x="86" y="53"/>
                      <a:pt x="86" y="53"/>
                      <a:pt x="86" y="5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Freeform 66"/>
              <p:cNvSpPr/>
              <p:nvPr/>
            </p:nvSpPr>
            <p:spPr bwMode="auto">
              <a:xfrm>
                <a:off x="2425" y="1987"/>
                <a:ext cx="0" cy="10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cubicBezTo>
                      <a:pt x="0" y="4"/>
                      <a:pt x="0" y="2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Freeform 67"/>
              <p:cNvSpPr>
                <a:spLocks noEditPoints="1"/>
              </p:cNvSpPr>
              <p:nvPr/>
            </p:nvSpPr>
            <p:spPr bwMode="auto">
              <a:xfrm>
                <a:off x="2389" y="2013"/>
                <a:ext cx="67" cy="642"/>
              </a:xfrm>
              <a:custGeom>
                <a:avLst/>
                <a:gdLst>
                  <a:gd name="T0" fmla="*/ 34 w 41"/>
                  <a:gd name="T1" fmla="*/ 360 h 389"/>
                  <a:gd name="T2" fmla="*/ 34 w 41"/>
                  <a:gd name="T3" fmla="*/ 349 h 389"/>
                  <a:gd name="T4" fmla="*/ 20 w 41"/>
                  <a:gd name="T5" fmla="*/ 267 h 389"/>
                  <a:gd name="T6" fmla="*/ 22 w 41"/>
                  <a:gd name="T7" fmla="*/ 275 h 389"/>
                  <a:gd name="T8" fmla="*/ 12 w 41"/>
                  <a:gd name="T9" fmla="*/ 200 h 389"/>
                  <a:gd name="T10" fmla="*/ 19 w 41"/>
                  <a:gd name="T11" fmla="*/ 233 h 389"/>
                  <a:gd name="T12" fmla="*/ 32 w 41"/>
                  <a:gd name="T13" fmla="*/ 319 h 389"/>
                  <a:gd name="T14" fmla="*/ 29 w 41"/>
                  <a:gd name="T15" fmla="*/ 263 h 389"/>
                  <a:gd name="T16" fmla="*/ 14 w 41"/>
                  <a:gd name="T17" fmla="*/ 198 h 389"/>
                  <a:gd name="T18" fmla="*/ 11 w 41"/>
                  <a:gd name="T19" fmla="*/ 153 h 389"/>
                  <a:gd name="T20" fmla="*/ 7 w 41"/>
                  <a:gd name="T21" fmla="*/ 137 h 389"/>
                  <a:gd name="T22" fmla="*/ 7 w 41"/>
                  <a:gd name="T23" fmla="*/ 111 h 389"/>
                  <a:gd name="T24" fmla="*/ 5 w 41"/>
                  <a:gd name="T25" fmla="*/ 64 h 389"/>
                  <a:gd name="T26" fmla="*/ 6 w 41"/>
                  <a:gd name="T27" fmla="*/ 44 h 389"/>
                  <a:gd name="T28" fmla="*/ 5 w 41"/>
                  <a:gd name="T29" fmla="*/ 27 h 389"/>
                  <a:gd name="T30" fmla="*/ 8 w 41"/>
                  <a:gd name="T31" fmla="*/ 51 h 389"/>
                  <a:gd name="T32" fmla="*/ 4 w 41"/>
                  <a:gd name="T33" fmla="*/ 11 h 389"/>
                  <a:gd name="T34" fmla="*/ 4 w 41"/>
                  <a:gd name="T35" fmla="*/ 22 h 389"/>
                  <a:gd name="T36" fmla="*/ 3 w 41"/>
                  <a:gd name="T37" fmla="*/ 3 h 389"/>
                  <a:gd name="T38" fmla="*/ 3 w 41"/>
                  <a:gd name="T39" fmla="*/ 26 h 389"/>
                  <a:gd name="T40" fmla="*/ 1 w 41"/>
                  <a:gd name="T41" fmla="*/ 66 h 389"/>
                  <a:gd name="T42" fmla="*/ 12 w 41"/>
                  <a:gd name="T43" fmla="*/ 216 h 389"/>
                  <a:gd name="T44" fmla="*/ 11 w 41"/>
                  <a:gd name="T45" fmla="*/ 209 h 389"/>
                  <a:gd name="T46" fmla="*/ 34 w 41"/>
                  <a:gd name="T47" fmla="*/ 376 h 389"/>
                  <a:gd name="T48" fmla="*/ 40 w 41"/>
                  <a:gd name="T49" fmla="*/ 389 h 389"/>
                  <a:gd name="T50" fmla="*/ 34 w 41"/>
                  <a:gd name="T51" fmla="*/ 360 h 389"/>
                  <a:gd name="T52" fmla="*/ 29 w 41"/>
                  <a:gd name="T53" fmla="*/ 326 h 389"/>
                  <a:gd name="T54" fmla="*/ 32 w 41"/>
                  <a:gd name="T55" fmla="*/ 350 h 389"/>
                  <a:gd name="T56" fmla="*/ 29 w 41"/>
                  <a:gd name="T57" fmla="*/ 326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1" h="389">
                    <a:moveTo>
                      <a:pt x="34" y="360"/>
                    </a:moveTo>
                    <a:cubicBezTo>
                      <a:pt x="36" y="363"/>
                      <a:pt x="37" y="366"/>
                      <a:pt x="34" y="349"/>
                    </a:cubicBezTo>
                    <a:cubicBezTo>
                      <a:pt x="29" y="313"/>
                      <a:pt x="23" y="293"/>
                      <a:pt x="20" y="267"/>
                    </a:cubicBezTo>
                    <a:cubicBezTo>
                      <a:pt x="22" y="275"/>
                      <a:pt x="22" y="275"/>
                      <a:pt x="22" y="275"/>
                    </a:cubicBezTo>
                    <a:cubicBezTo>
                      <a:pt x="19" y="251"/>
                      <a:pt x="16" y="219"/>
                      <a:pt x="12" y="200"/>
                    </a:cubicBezTo>
                    <a:cubicBezTo>
                      <a:pt x="13" y="180"/>
                      <a:pt x="20" y="271"/>
                      <a:pt x="19" y="233"/>
                    </a:cubicBezTo>
                    <a:cubicBezTo>
                      <a:pt x="21" y="260"/>
                      <a:pt x="29" y="298"/>
                      <a:pt x="32" y="319"/>
                    </a:cubicBezTo>
                    <a:cubicBezTo>
                      <a:pt x="27" y="284"/>
                      <a:pt x="26" y="254"/>
                      <a:pt x="29" y="263"/>
                    </a:cubicBezTo>
                    <a:cubicBezTo>
                      <a:pt x="19" y="188"/>
                      <a:pt x="23" y="264"/>
                      <a:pt x="14" y="198"/>
                    </a:cubicBezTo>
                    <a:cubicBezTo>
                      <a:pt x="13" y="183"/>
                      <a:pt x="12" y="168"/>
                      <a:pt x="11" y="153"/>
                    </a:cubicBezTo>
                    <a:cubicBezTo>
                      <a:pt x="7" y="137"/>
                      <a:pt x="7" y="137"/>
                      <a:pt x="7" y="137"/>
                    </a:cubicBezTo>
                    <a:cubicBezTo>
                      <a:pt x="5" y="109"/>
                      <a:pt x="10" y="154"/>
                      <a:pt x="7" y="111"/>
                    </a:cubicBezTo>
                    <a:cubicBezTo>
                      <a:pt x="5" y="100"/>
                      <a:pt x="6" y="72"/>
                      <a:pt x="5" y="64"/>
                    </a:cubicBezTo>
                    <a:cubicBezTo>
                      <a:pt x="5" y="65"/>
                      <a:pt x="6" y="66"/>
                      <a:pt x="6" y="44"/>
                    </a:cubicBezTo>
                    <a:cubicBezTo>
                      <a:pt x="6" y="42"/>
                      <a:pt x="4" y="44"/>
                      <a:pt x="5" y="27"/>
                    </a:cubicBezTo>
                    <a:cubicBezTo>
                      <a:pt x="8" y="15"/>
                      <a:pt x="5" y="71"/>
                      <a:pt x="8" y="51"/>
                    </a:cubicBezTo>
                    <a:cubicBezTo>
                      <a:pt x="8" y="0"/>
                      <a:pt x="5" y="22"/>
                      <a:pt x="4" y="11"/>
                    </a:cubicBezTo>
                    <a:cubicBezTo>
                      <a:pt x="5" y="13"/>
                      <a:pt x="4" y="15"/>
                      <a:pt x="4" y="22"/>
                    </a:cubicBezTo>
                    <a:cubicBezTo>
                      <a:pt x="3" y="21"/>
                      <a:pt x="4" y="0"/>
                      <a:pt x="3" y="3"/>
                    </a:cubicBezTo>
                    <a:cubicBezTo>
                      <a:pt x="3" y="11"/>
                      <a:pt x="3" y="19"/>
                      <a:pt x="3" y="26"/>
                    </a:cubicBezTo>
                    <a:cubicBezTo>
                      <a:pt x="2" y="12"/>
                      <a:pt x="0" y="51"/>
                      <a:pt x="1" y="66"/>
                    </a:cubicBezTo>
                    <a:cubicBezTo>
                      <a:pt x="3" y="100"/>
                      <a:pt x="7" y="169"/>
                      <a:pt x="12" y="216"/>
                    </a:cubicBezTo>
                    <a:cubicBezTo>
                      <a:pt x="12" y="212"/>
                      <a:pt x="11" y="204"/>
                      <a:pt x="11" y="209"/>
                    </a:cubicBezTo>
                    <a:cubicBezTo>
                      <a:pt x="17" y="275"/>
                      <a:pt x="21" y="302"/>
                      <a:pt x="34" y="376"/>
                    </a:cubicBezTo>
                    <a:cubicBezTo>
                      <a:pt x="36" y="380"/>
                      <a:pt x="38" y="385"/>
                      <a:pt x="40" y="389"/>
                    </a:cubicBezTo>
                    <a:cubicBezTo>
                      <a:pt x="41" y="389"/>
                      <a:pt x="37" y="375"/>
                      <a:pt x="34" y="360"/>
                    </a:cubicBezTo>
                    <a:close/>
                    <a:moveTo>
                      <a:pt x="29" y="326"/>
                    </a:moveTo>
                    <a:cubicBezTo>
                      <a:pt x="32" y="350"/>
                      <a:pt x="32" y="350"/>
                      <a:pt x="32" y="350"/>
                    </a:cubicBezTo>
                    <a:cubicBezTo>
                      <a:pt x="31" y="341"/>
                      <a:pt x="29" y="332"/>
                      <a:pt x="29" y="32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68"/>
              <p:cNvSpPr/>
              <p:nvPr/>
            </p:nvSpPr>
            <p:spPr bwMode="auto">
              <a:xfrm>
                <a:off x="5239" y="1998"/>
                <a:ext cx="1" cy="12"/>
              </a:xfrm>
              <a:custGeom>
                <a:avLst/>
                <a:gdLst>
                  <a:gd name="T0" fmla="*/ 0 w 1"/>
                  <a:gd name="T1" fmla="*/ 7 h 7"/>
                  <a:gd name="T2" fmla="*/ 1 w 1"/>
                  <a:gd name="T3" fmla="*/ 0 h 7"/>
                  <a:gd name="T4" fmla="*/ 0 w 1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7">
                    <a:moveTo>
                      <a:pt x="0" y="7"/>
                    </a:moveTo>
                    <a:cubicBezTo>
                      <a:pt x="1" y="5"/>
                      <a:pt x="1" y="2"/>
                      <a:pt x="1" y="0"/>
                    </a:cubicBezTo>
                    <a:cubicBezTo>
                      <a:pt x="1" y="1"/>
                      <a:pt x="1" y="4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69"/>
              <p:cNvSpPr/>
              <p:nvPr/>
            </p:nvSpPr>
            <p:spPr bwMode="auto">
              <a:xfrm>
                <a:off x="3188" y="3846"/>
                <a:ext cx="20" cy="10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0 w 12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cubicBezTo>
                      <a:pt x="12" y="6"/>
                      <a:pt x="12" y="6"/>
                      <a:pt x="12" y="6"/>
                    </a:cubicBezTo>
                    <a:cubicBezTo>
                      <a:pt x="7" y="4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70"/>
              <p:cNvSpPr/>
              <p:nvPr/>
            </p:nvSpPr>
            <p:spPr bwMode="auto">
              <a:xfrm>
                <a:off x="3667" y="3985"/>
                <a:ext cx="31" cy="3"/>
              </a:xfrm>
              <a:custGeom>
                <a:avLst/>
                <a:gdLst>
                  <a:gd name="T0" fmla="*/ 0 w 19"/>
                  <a:gd name="T1" fmla="*/ 0 h 2"/>
                  <a:gd name="T2" fmla="*/ 19 w 19"/>
                  <a:gd name="T3" fmla="*/ 2 h 2"/>
                  <a:gd name="T4" fmla="*/ 0 w 1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">
                    <a:moveTo>
                      <a:pt x="0" y="0"/>
                    </a:moveTo>
                    <a:cubicBezTo>
                      <a:pt x="6" y="0"/>
                      <a:pt x="13" y="1"/>
                      <a:pt x="19" y="2"/>
                    </a:cubicBezTo>
                    <a:cubicBezTo>
                      <a:pt x="11" y="1"/>
                      <a:pt x="5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71"/>
              <p:cNvSpPr/>
              <p:nvPr/>
            </p:nvSpPr>
            <p:spPr bwMode="auto">
              <a:xfrm>
                <a:off x="5230" y="2279"/>
                <a:ext cx="0" cy="6"/>
              </a:xfrm>
              <a:custGeom>
                <a:avLst/>
                <a:gdLst>
                  <a:gd name="T0" fmla="*/ 0 h 6"/>
                  <a:gd name="T1" fmla="*/ 2 h 6"/>
                  <a:gd name="T2" fmla="*/ 6 h 6"/>
                  <a:gd name="T3" fmla="*/ 0 h 6"/>
                  <a:gd name="T4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72"/>
              <p:cNvSpPr/>
              <p:nvPr/>
            </p:nvSpPr>
            <p:spPr bwMode="auto">
              <a:xfrm>
                <a:off x="4609" y="3767"/>
                <a:ext cx="15" cy="12"/>
              </a:xfrm>
              <a:custGeom>
                <a:avLst/>
                <a:gdLst>
                  <a:gd name="T0" fmla="*/ 0 w 9"/>
                  <a:gd name="T1" fmla="*/ 7 h 7"/>
                  <a:gd name="T2" fmla="*/ 9 w 9"/>
                  <a:gd name="T3" fmla="*/ 0 h 7"/>
                  <a:gd name="T4" fmla="*/ 0 w 9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cubicBezTo>
                      <a:pt x="3" y="5"/>
                      <a:pt x="5" y="3"/>
                      <a:pt x="9" y="0"/>
                    </a:cubicBezTo>
                    <a:cubicBezTo>
                      <a:pt x="8" y="1"/>
                      <a:pt x="5" y="3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73"/>
              <p:cNvSpPr/>
              <p:nvPr/>
            </p:nvSpPr>
            <p:spPr bwMode="auto">
              <a:xfrm>
                <a:off x="3660" y="3983"/>
                <a:ext cx="7" cy="2"/>
              </a:xfrm>
              <a:custGeom>
                <a:avLst/>
                <a:gdLst>
                  <a:gd name="T0" fmla="*/ 0 w 7"/>
                  <a:gd name="T1" fmla="*/ 0 h 2"/>
                  <a:gd name="T2" fmla="*/ 2 w 7"/>
                  <a:gd name="T3" fmla="*/ 2 h 2"/>
                  <a:gd name="T4" fmla="*/ 7 w 7"/>
                  <a:gd name="T5" fmla="*/ 2 h 2"/>
                  <a:gd name="T6" fmla="*/ 0 w 7"/>
                  <a:gd name="T7" fmla="*/ 0 h 2"/>
                  <a:gd name="T8" fmla="*/ 0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74"/>
              <p:cNvSpPr/>
              <p:nvPr/>
            </p:nvSpPr>
            <p:spPr bwMode="auto">
              <a:xfrm>
                <a:off x="3016" y="3693"/>
                <a:ext cx="10" cy="10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cubicBezTo>
                      <a:pt x="4" y="4"/>
                      <a:pt x="2" y="2"/>
                      <a:pt x="0" y="0"/>
                    </a:cubicBezTo>
                    <a:cubicBezTo>
                      <a:pt x="3" y="3"/>
                      <a:pt x="5" y="4"/>
                      <a:pt x="6" y="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75"/>
              <p:cNvSpPr/>
              <p:nvPr/>
            </p:nvSpPr>
            <p:spPr bwMode="auto">
              <a:xfrm>
                <a:off x="3028" y="3726"/>
                <a:ext cx="10" cy="10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cubicBezTo>
                      <a:pt x="4" y="4"/>
                      <a:pt x="2" y="2"/>
                      <a:pt x="0" y="0"/>
                    </a:cubicBezTo>
                    <a:cubicBezTo>
                      <a:pt x="6" y="6"/>
                      <a:pt x="6" y="6"/>
                      <a:pt x="6" y="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Freeform 76"/>
              <p:cNvSpPr/>
              <p:nvPr/>
            </p:nvSpPr>
            <p:spPr bwMode="auto">
              <a:xfrm>
                <a:off x="2638" y="3048"/>
                <a:ext cx="10" cy="28"/>
              </a:xfrm>
              <a:custGeom>
                <a:avLst/>
                <a:gdLst>
                  <a:gd name="T0" fmla="*/ 6 w 6"/>
                  <a:gd name="T1" fmla="*/ 17 h 17"/>
                  <a:gd name="T2" fmla="*/ 0 w 6"/>
                  <a:gd name="T3" fmla="*/ 0 h 17"/>
                  <a:gd name="T4" fmla="*/ 6 w 6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7">
                    <a:moveTo>
                      <a:pt x="6" y="17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9"/>
                      <a:pt x="5" y="14"/>
                      <a:pt x="6" y="1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Freeform 77"/>
              <p:cNvSpPr/>
              <p:nvPr/>
            </p:nvSpPr>
            <p:spPr bwMode="auto">
              <a:xfrm>
                <a:off x="2980" y="3675"/>
                <a:ext cx="5" cy="3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78"/>
              <p:cNvSpPr/>
              <p:nvPr/>
            </p:nvSpPr>
            <p:spPr bwMode="auto">
              <a:xfrm>
                <a:off x="5243" y="1815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2 h 4"/>
                  <a:gd name="T4" fmla="*/ 2 w 2"/>
                  <a:gd name="T5" fmla="*/ 4 h 4"/>
                  <a:gd name="T6" fmla="*/ 0 w 2"/>
                  <a:gd name="T7" fmla="*/ 0 h 4"/>
                  <a:gd name="T8" fmla="*/ 0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79"/>
              <p:cNvSpPr/>
              <p:nvPr/>
            </p:nvSpPr>
            <p:spPr bwMode="auto">
              <a:xfrm>
                <a:off x="5222" y="1716"/>
                <a:ext cx="5" cy="27"/>
              </a:xfrm>
              <a:custGeom>
                <a:avLst/>
                <a:gdLst>
                  <a:gd name="T0" fmla="*/ 3 w 3"/>
                  <a:gd name="T1" fmla="*/ 16 h 16"/>
                  <a:gd name="T2" fmla="*/ 0 w 3"/>
                  <a:gd name="T3" fmla="*/ 0 h 16"/>
                  <a:gd name="T4" fmla="*/ 3 w 3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6">
                    <a:moveTo>
                      <a:pt x="3" y="1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80"/>
              <p:cNvSpPr/>
              <p:nvPr/>
            </p:nvSpPr>
            <p:spPr bwMode="auto">
              <a:xfrm>
                <a:off x="4895" y="3422"/>
                <a:ext cx="18" cy="28"/>
              </a:xfrm>
              <a:custGeom>
                <a:avLst/>
                <a:gdLst>
                  <a:gd name="T0" fmla="*/ 0 w 11"/>
                  <a:gd name="T1" fmla="*/ 17 h 17"/>
                  <a:gd name="T2" fmla="*/ 7 w 11"/>
                  <a:gd name="T3" fmla="*/ 8 h 17"/>
                  <a:gd name="T4" fmla="*/ 0 w 11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cubicBezTo>
                      <a:pt x="2" y="13"/>
                      <a:pt x="9" y="4"/>
                      <a:pt x="7" y="8"/>
                    </a:cubicBezTo>
                    <a:cubicBezTo>
                      <a:pt x="11" y="0"/>
                      <a:pt x="9" y="0"/>
                      <a:pt x="0" y="1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81"/>
              <p:cNvSpPr/>
              <p:nvPr/>
            </p:nvSpPr>
            <p:spPr bwMode="auto">
              <a:xfrm>
                <a:off x="5286" y="1946"/>
                <a:ext cx="4" cy="21"/>
              </a:xfrm>
              <a:custGeom>
                <a:avLst/>
                <a:gdLst>
                  <a:gd name="T0" fmla="*/ 2 w 2"/>
                  <a:gd name="T1" fmla="*/ 11 h 13"/>
                  <a:gd name="T2" fmla="*/ 0 w 2"/>
                  <a:gd name="T3" fmla="*/ 0 h 13"/>
                  <a:gd name="T4" fmla="*/ 2 w 2"/>
                  <a:gd name="T5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3">
                    <a:moveTo>
                      <a:pt x="2" y="11"/>
                    </a:moveTo>
                    <a:cubicBezTo>
                      <a:pt x="1" y="8"/>
                      <a:pt x="1" y="4"/>
                      <a:pt x="0" y="0"/>
                    </a:cubicBezTo>
                    <a:cubicBezTo>
                      <a:pt x="1" y="7"/>
                      <a:pt x="2" y="13"/>
                      <a:pt x="2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82"/>
              <p:cNvSpPr/>
              <p:nvPr/>
            </p:nvSpPr>
            <p:spPr bwMode="auto">
              <a:xfrm>
                <a:off x="5285" y="1929"/>
                <a:ext cx="1" cy="17"/>
              </a:xfrm>
              <a:custGeom>
                <a:avLst/>
                <a:gdLst>
                  <a:gd name="T0" fmla="*/ 1 w 1"/>
                  <a:gd name="T1" fmla="*/ 10 h 10"/>
                  <a:gd name="T2" fmla="*/ 0 w 1"/>
                  <a:gd name="T3" fmla="*/ 0 h 10"/>
                  <a:gd name="T4" fmla="*/ 1 w 1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0">
                    <a:moveTo>
                      <a:pt x="1" y="10"/>
                    </a:moveTo>
                    <a:cubicBezTo>
                      <a:pt x="1" y="7"/>
                      <a:pt x="0" y="3"/>
                      <a:pt x="0" y="0"/>
                    </a:cubicBezTo>
                    <a:cubicBezTo>
                      <a:pt x="0" y="4"/>
                      <a:pt x="1" y="7"/>
                      <a:pt x="1" y="1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83"/>
              <p:cNvSpPr/>
              <p:nvPr/>
            </p:nvSpPr>
            <p:spPr bwMode="auto">
              <a:xfrm>
                <a:off x="4809" y="3647"/>
                <a:ext cx="7" cy="8"/>
              </a:xfrm>
              <a:custGeom>
                <a:avLst/>
                <a:gdLst>
                  <a:gd name="T0" fmla="*/ 4 w 4"/>
                  <a:gd name="T1" fmla="*/ 0 h 5"/>
                  <a:gd name="T2" fmla="*/ 0 w 4"/>
                  <a:gd name="T3" fmla="*/ 5 h 5"/>
                  <a:gd name="T4" fmla="*/ 4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cubicBezTo>
                      <a:pt x="3" y="1"/>
                      <a:pt x="2" y="3"/>
                      <a:pt x="0" y="5"/>
                    </a:cubicBezTo>
                    <a:cubicBezTo>
                      <a:pt x="1" y="4"/>
                      <a:pt x="2" y="3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84"/>
              <p:cNvSpPr/>
              <p:nvPr/>
            </p:nvSpPr>
            <p:spPr bwMode="auto">
              <a:xfrm>
                <a:off x="5174" y="1548"/>
                <a:ext cx="55" cy="266"/>
              </a:xfrm>
              <a:custGeom>
                <a:avLst/>
                <a:gdLst>
                  <a:gd name="T0" fmla="*/ 28 w 33"/>
                  <a:gd name="T1" fmla="*/ 89 h 161"/>
                  <a:gd name="T2" fmla="*/ 23 w 33"/>
                  <a:gd name="T3" fmla="*/ 76 h 161"/>
                  <a:gd name="T4" fmla="*/ 10 w 33"/>
                  <a:gd name="T5" fmla="*/ 23 h 161"/>
                  <a:gd name="T6" fmla="*/ 8 w 33"/>
                  <a:gd name="T7" fmla="*/ 22 h 161"/>
                  <a:gd name="T8" fmla="*/ 14 w 33"/>
                  <a:gd name="T9" fmla="*/ 51 h 161"/>
                  <a:gd name="T10" fmla="*/ 7 w 33"/>
                  <a:gd name="T11" fmla="*/ 23 h 161"/>
                  <a:gd name="T12" fmla="*/ 5 w 33"/>
                  <a:gd name="T13" fmla="*/ 26 h 161"/>
                  <a:gd name="T14" fmla="*/ 32 w 33"/>
                  <a:gd name="T15" fmla="*/ 161 h 161"/>
                  <a:gd name="T16" fmla="*/ 18 w 33"/>
                  <a:gd name="T17" fmla="*/ 66 h 161"/>
                  <a:gd name="T18" fmla="*/ 22 w 33"/>
                  <a:gd name="T19" fmla="*/ 77 h 161"/>
                  <a:gd name="T20" fmla="*/ 33 w 33"/>
                  <a:gd name="T21" fmla="*/ 155 h 161"/>
                  <a:gd name="T22" fmla="*/ 25 w 33"/>
                  <a:gd name="T23" fmla="*/ 88 h 161"/>
                  <a:gd name="T24" fmla="*/ 29 w 33"/>
                  <a:gd name="T25" fmla="*/ 102 h 161"/>
                  <a:gd name="T26" fmla="*/ 28 w 33"/>
                  <a:gd name="T27" fmla="*/ 89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" h="161">
                    <a:moveTo>
                      <a:pt x="28" y="89"/>
                    </a:moveTo>
                    <a:cubicBezTo>
                      <a:pt x="28" y="86"/>
                      <a:pt x="11" y="18"/>
                      <a:pt x="23" y="76"/>
                    </a:cubicBezTo>
                    <a:cubicBezTo>
                      <a:pt x="20" y="74"/>
                      <a:pt x="14" y="39"/>
                      <a:pt x="10" y="23"/>
                    </a:cubicBezTo>
                    <a:cubicBezTo>
                      <a:pt x="12" y="35"/>
                      <a:pt x="8" y="18"/>
                      <a:pt x="8" y="22"/>
                    </a:cubicBezTo>
                    <a:cubicBezTo>
                      <a:pt x="9" y="29"/>
                      <a:pt x="12" y="38"/>
                      <a:pt x="14" y="51"/>
                    </a:cubicBezTo>
                    <a:cubicBezTo>
                      <a:pt x="14" y="57"/>
                      <a:pt x="10" y="38"/>
                      <a:pt x="7" y="23"/>
                    </a:cubicBezTo>
                    <a:cubicBezTo>
                      <a:pt x="10" y="42"/>
                      <a:pt x="0" y="0"/>
                      <a:pt x="5" y="26"/>
                    </a:cubicBezTo>
                    <a:cubicBezTo>
                      <a:pt x="17" y="82"/>
                      <a:pt x="24" y="121"/>
                      <a:pt x="32" y="161"/>
                    </a:cubicBezTo>
                    <a:cubicBezTo>
                      <a:pt x="28" y="128"/>
                      <a:pt x="22" y="93"/>
                      <a:pt x="18" y="66"/>
                    </a:cubicBezTo>
                    <a:cubicBezTo>
                      <a:pt x="22" y="77"/>
                      <a:pt x="22" y="77"/>
                      <a:pt x="22" y="77"/>
                    </a:cubicBezTo>
                    <a:cubicBezTo>
                      <a:pt x="25" y="107"/>
                      <a:pt x="30" y="125"/>
                      <a:pt x="33" y="155"/>
                    </a:cubicBezTo>
                    <a:cubicBezTo>
                      <a:pt x="31" y="132"/>
                      <a:pt x="27" y="110"/>
                      <a:pt x="25" y="88"/>
                    </a:cubicBezTo>
                    <a:cubicBezTo>
                      <a:pt x="21" y="57"/>
                      <a:pt x="26" y="78"/>
                      <a:pt x="29" y="102"/>
                    </a:cubicBezTo>
                    <a:cubicBezTo>
                      <a:pt x="28" y="96"/>
                      <a:pt x="28" y="91"/>
                      <a:pt x="28" y="8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85"/>
              <p:cNvSpPr/>
              <p:nvPr/>
            </p:nvSpPr>
            <p:spPr bwMode="auto">
              <a:xfrm>
                <a:off x="5262" y="1758"/>
                <a:ext cx="0" cy="6"/>
              </a:xfrm>
              <a:custGeom>
                <a:avLst/>
                <a:gdLst>
                  <a:gd name="T0" fmla="*/ 4 h 4"/>
                  <a:gd name="T1" fmla="*/ 3 h 4"/>
                  <a:gd name="T2" fmla="*/ 0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86"/>
              <p:cNvSpPr/>
              <p:nvPr/>
            </p:nvSpPr>
            <p:spPr bwMode="auto">
              <a:xfrm>
                <a:off x="2577" y="3097"/>
                <a:ext cx="5" cy="10"/>
              </a:xfrm>
              <a:custGeom>
                <a:avLst/>
                <a:gdLst>
                  <a:gd name="T0" fmla="*/ 3 w 3"/>
                  <a:gd name="T1" fmla="*/ 5 h 6"/>
                  <a:gd name="T2" fmla="*/ 0 w 3"/>
                  <a:gd name="T3" fmla="*/ 0 h 6"/>
                  <a:gd name="T4" fmla="*/ 3 w 3"/>
                  <a:gd name="T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6">
                    <a:moveTo>
                      <a:pt x="3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3" y="6"/>
                      <a:pt x="3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87"/>
              <p:cNvSpPr/>
              <p:nvPr/>
            </p:nvSpPr>
            <p:spPr bwMode="auto">
              <a:xfrm>
                <a:off x="5252" y="183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Freeform 88"/>
              <p:cNvSpPr/>
              <p:nvPr/>
            </p:nvSpPr>
            <p:spPr bwMode="auto">
              <a:xfrm>
                <a:off x="2673" y="332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89"/>
              <p:cNvSpPr/>
              <p:nvPr/>
            </p:nvSpPr>
            <p:spPr bwMode="auto">
              <a:xfrm>
                <a:off x="2768" y="3345"/>
                <a:ext cx="4" cy="6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3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1" y="1"/>
                      <a:pt x="2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Rectangle 90"/>
              <p:cNvSpPr>
                <a:spLocks noChangeArrowheads="1"/>
              </p:cNvSpPr>
              <p:nvPr/>
            </p:nvSpPr>
            <p:spPr bwMode="auto">
              <a:xfrm>
                <a:off x="2674" y="3328"/>
                <a:ext cx="1" cy="1"/>
              </a:xfrm>
              <a:prstGeom prst="rect">
                <a:avLst/>
              </a:pr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91"/>
              <p:cNvSpPr/>
              <p:nvPr/>
            </p:nvSpPr>
            <p:spPr bwMode="auto">
              <a:xfrm>
                <a:off x="3549" y="4029"/>
                <a:ext cx="12" cy="4"/>
              </a:xfrm>
              <a:custGeom>
                <a:avLst/>
                <a:gdLst>
                  <a:gd name="T0" fmla="*/ 7 w 7"/>
                  <a:gd name="T1" fmla="*/ 2 h 2"/>
                  <a:gd name="T2" fmla="*/ 2 w 7"/>
                  <a:gd name="T3" fmla="*/ 0 h 2"/>
                  <a:gd name="T4" fmla="*/ 7 w 7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2">
                    <a:moveTo>
                      <a:pt x="7" y="2"/>
                    </a:moveTo>
                    <a:cubicBezTo>
                      <a:pt x="7" y="2"/>
                      <a:pt x="5" y="1"/>
                      <a:pt x="2" y="0"/>
                    </a:cubicBezTo>
                    <a:cubicBezTo>
                      <a:pt x="0" y="0"/>
                      <a:pt x="1" y="0"/>
                      <a:pt x="7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92"/>
              <p:cNvSpPr/>
              <p:nvPr/>
            </p:nvSpPr>
            <p:spPr bwMode="auto">
              <a:xfrm>
                <a:off x="3338" y="3960"/>
                <a:ext cx="3" cy="2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93"/>
              <p:cNvSpPr/>
              <p:nvPr/>
            </p:nvSpPr>
            <p:spPr bwMode="auto">
              <a:xfrm>
                <a:off x="4839" y="3487"/>
                <a:ext cx="13" cy="23"/>
              </a:xfrm>
              <a:custGeom>
                <a:avLst/>
                <a:gdLst>
                  <a:gd name="T0" fmla="*/ 8 w 8"/>
                  <a:gd name="T1" fmla="*/ 0 h 14"/>
                  <a:gd name="T2" fmla="*/ 0 w 8"/>
                  <a:gd name="T3" fmla="*/ 14 h 14"/>
                  <a:gd name="T4" fmla="*/ 8 w 8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4">
                    <a:moveTo>
                      <a:pt x="8" y="0"/>
                    </a:moveTo>
                    <a:cubicBezTo>
                      <a:pt x="5" y="6"/>
                      <a:pt x="2" y="10"/>
                      <a:pt x="0" y="14"/>
                    </a:cubicBezTo>
                    <a:cubicBezTo>
                      <a:pt x="2" y="10"/>
                      <a:pt x="5" y="5"/>
                      <a:pt x="8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94"/>
              <p:cNvSpPr/>
              <p:nvPr/>
            </p:nvSpPr>
            <p:spPr bwMode="auto">
              <a:xfrm>
                <a:off x="2666" y="3318"/>
                <a:ext cx="7" cy="10"/>
              </a:xfrm>
              <a:custGeom>
                <a:avLst/>
                <a:gdLst>
                  <a:gd name="T0" fmla="*/ 4 w 4"/>
                  <a:gd name="T1" fmla="*/ 6 h 6"/>
                  <a:gd name="T2" fmla="*/ 0 w 4"/>
                  <a:gd name="T3" fmla="*/ 0 h 6"/>
                  <a:gd name="T4" fmla="*/ 4 w 4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4" y="6"/>
                    </a:moveTo>
                    <a:cubicBezTo>
                      <a:pt x="3" y="5"/>
                      <a:pt x="2" y="3"/>
                      <a:pt x="0" y="0"/>
                    </a:cubicBezTo>
                    <a:cubicBezTo>
                      <a:pt x="2" y="3"/>
                      <a:pt x="3" y="5"/>
                      <a:pt x="4" y="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95"/>
              <p:cNvSpPr/>
              <p:nvPr/>
            </p:nvSpPr>
            <p:spPr bwMode="auto">
              <a:xfrm>
                <a:off x="3904" y="4051"/>
                <a:ext cx="7" cy="0"/>
              </a:xfrm>
              <a:custGeom>
                <a:avLst/>
                <a:gdLst>
                  <a:gd name="T0" fmla="*/ 7 w 7"/>
                  <a:gd name="T1" fmla="*/ 0 w 7"/>
                  <a:gd name="T2" fmla="*/ 4 w 7"/>
                  <a:gd name="T3" fmla="*/ 7 w 7"/>
                  <a:gd name="T4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96"/>
              <p:cNvSpPr/>
              <p:nvPr/>
            </p:nvSpPr>
            <p:spPr bwMode="auto">
              <a:xfrm>
                <a:off x="3870" y="4026"/>
                <a:ext cx="280" cy="30"/>
              </a:xfrm>
              <a:custGeom>
                <a:avLst/>
                <a:gdLst>
                  <a:gd name="T0" fmla="*/ 97 w 170"/>
                  <a:gd name="T1" fmla="*/ 12 h 18"/>
                  <a:gd name="T2" fmla="*/ 92 w 170"/>
                  <a:gd name="T3" fmla="*/ 13 h 18"/>
                  <a:gd name="T4" fmla="*/ 170 w 170"/>
                  <a:gd name="T5" fmla="*/ 0 h 18"/>
                  <a:gd name="T6" fmla="*/ 124 w 170"/>
                  <a:gd name="T7" fmla="*/ 5 h 18"/>
                  <a:gd name="T8" fmla="*/ 70 w 170"/>
                  <a:gd name="T9" fmla="*/ 9 h 18"/>
                  <a:gd name="T10" fmla="*/ 54 w 170"/>
                  <a:gd name="T11" fmla="*/ 13 h 18"/>
                  <a:gd name="T12" fmla="*/ 41 w 170"/>
                  <a:gd name="T13" fmla="*/ 11 h 18"/>
                  <a:gd name="T14" fmla="*/ 0 w 170"/>
                  <a:gd name="T15" fmla="*/ 12 h 18"/>
                  <a:gd name="T16" fmla="*/ 36 w 170"/>
                  <a:gd name="T17" fmla="*/ 12 h 18"/>
                  <a:gd name="T18" fmla="*/ 25 w 170"/>
                  <a:gd name="T19" fmla="*/ 15 h 18"/>
                  <a:gd name="T20" fmla="*/ 29 w 170"/>
                  <a:gd name="T21" fmla="*/ 14 h 18"/>
                  <a:gd name="T22" fmla="*/ 97 w 170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" h="18">
                    <a:moveTo>
                      <a:pt x="97" y="12"/>
                    </a:moveTo>
                    <a:cubicBezTo>
                      <a:pt x="95" y="13"/>
                      <a:pt x="94" y="13"/>
                      <a:pt x="92" y="13"/>
                    </a:cubicBezTo>
                    <a:cubicBezTo>
                      <a:pt x="118" y="11"/>
                      <a:pt x="165" y="3"/>
                      <a:pt x="170" y="0"/>
                    </a:cubicBezTo>
                    <a:cubicBezTo>
                      <a:pt x="162" y="2"/>
                      <a:pt x="117" y="7"/>
                      <a:pt x="124" y="5"/>
                    </a:cubicBezTo>
                    <a:cubicBezTo>
                      <a:pt x="106" y="8"/>
                      <a:pt x="80" y="8"/>
                      <a:pt x="70" y="9"/>
                    </a:cubicBezTo>
                    <a:cubicBezTo>
                      <a:pt x="100" y="8"/>
                      <a:pt x="74" y="11"/>
                      <a:pt x="54" y="13"/>
                    </a:cubicBezTo>
                    <a:cubicBezTo>
                      <a:pt x="36" y="13"/>
                      <a:pt x="57" y="11"/>
                      <a:pt x="41" y="11"/>
                    </a:cubicBezTo>
                    <a:cubicBezTo>
                      <a:pt x="28" y="12"/>
                      <a:pt x="14" y="12"/>
                      <a:pt x="0" y="12"/>
                    </a:cubicBezTo>
                    <a:cubicBezTo>
                      <a:pt x="12" y="12"/>
                      <a:pt x="24" y="12"/>
                      <a:pt x="36" y="12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6" y="14"/>
                      <a:pt x="27" y="14"/>
                      <a:pt x="29" y="14"/>
                    </a:cubicBezTo>
                    <a:cubicBezTo>
                      <a:pt x="90" y="11"/>
                      <a:pt x="34" y="18"/>
                      <a:pt x="97" y="1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97"/>
              <p:cNvSpPr/>
              <p:nvPr/>
            </p:nvSpPr>
            <p:spPr bwMode="auto">
              <a:xfrm>
                <a:off x="4007" y="4047"/>
                <a:ext cx="15" cy="4"/>
              </a:xfrm>
              <a:custGeom>
                <a:avLst/>
                <a:gdLst>
                  <a:gd name="T0" fmla="*/ 9 w 9"/>
                  <a:gd name="T1" fmla="*/ 0 h 2"/>
                  <a:gd name="T2" fmla="*/ 0 w 9"/>
                  <a:gd name="T3" fmla="*/ 2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2" y="1"/>
                      <a:pt x="0" y="2"/>
                    </a:cubicBezTo>
                    <a:cubicBezTo>
                      <a:pt x="5" y="1"/>
                      <a:pt x="8" y="1"/>
                      <a:pt x="9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98"/>
              <p:cNvSpPr/>
              <p:nvPr/>
            </p:nvSpPr>
            <p:spPr bwMode="auto">
              <a:xfrm>
                <a:off x="4428" y="3939"/>
                <a:ext cx="16" cy="8"/>
              </a:xfrm>
              <a:custGeom>
                <a:avLst/>
                <a:gdLst>
                  <a:gd name="T0" fmla="*/ 0 w 10"/>
                  <a:gd name="T1" fmla="*/ 5 h 5"/>
                  <a:gd name="T2" fmla="*/ 10 w 10"/>
                  <a:gd name="T3" fmla="*/ 0 h 5"/>
                  <a:gd name="T4" fmla="*/ 0 w 10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cubicBezTo>
                      <a:pt x="3" y="3"/>
                      <a:pt x="6" y="2"/>
                      <a:pt x="10" y="0"/>
                    </a:cubicBezTo>
                    <a:cubicBezTo>
                      <a:pt x="8" y="1"/>
                      <a:pt x="3" y="3"/>
                      <a:pt x="0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99"/>
              <p:cNvSpPr/>
              <p:nvPr/>
            </p:nvSpPr>
            <p:spPr bwMode="auto">
              <a:xfrm>
                <a:off x="2442" y="2335"/>
                <a:ext cx="6" cy="61"/>
              </a:xfrm>
              <a:custGeom>
                <a:avLst/>
                <a:gdLst>
                  <a:gd name="T0" fmla="*/ 0 w 4"/>
                  <a:gd name="T1" fmla="*/ 0 h 37"/>
                  <a:gd name="T2" fmla="*/ 4 w 4"/>
                  <a:gd name="T3" fmla="*/ 36 h 37"/>
                  <a:gd name="T4" fmla="*/ 1 w 4"/>
                  <a:gd name="T5" fmla="*/ 4 h 37"/>
                  <a:gd name="T6" fmla="*/ 0 w 4"/>
                  <a:gd name="T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7">
                    <a:moveTo>
                      <a:pt x="0" y="0"/>
                    </a:moveTo>
                    <a:cubicBezTo>
                      <a:pt x="0" y="1"/>
                      <a:pt x="2" y="37"/>
                      <a:pt x="4" y="3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100"/>
              <p:cNvSpPr/>
              <p:nvPr/>
            </p:nvSpPr>
            <p:spPr bwMode="auto">
              <a:xfrm>
                <a:off x="5082" y="3059"/>
                <a:ext cx="6" cy="2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2 h 14"/>
                  <a:gd name="T4" fmla="*/ 0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2"/>
                      <a:pt x="3" y="4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101"/>
              <p:cNvSpPr/>
              <p:nvPr/>
            </p:nvSpPr>
            <p:spPr bwMode="auto">
              <a:xfrm>
                <a:off x="4074" y="4029"/>
                <a:ext cx="19" cy="5"/>
              </a:xfrm>
              <a:custGeom>
                <a:avLst/>
                <a:gdLst>
                  <a:gd name="T0" fmla="*/ 11 w 11"/>
                  <a:gd name="T1" fmla="*/ 0 h 3"/>
                  <a:gd name="T2" fmla="*/ 0 w 11"/>
                  <a:gd name="T3" fmla="*/ 3 h 3"/>
                  <a:gd name="T4" fmla="*/ 11 w 1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11" y="0"/>
                    </a:moveTo>
                    <a:cubicBezTo>
                      <a:pt x="4" y="1"/>
                      <a:pt x="2" y="2"/>
                      <a:pt x="0" y="3"/>
                    </a:cubicBezTo>
                    <a:cubicBezTo>
                      <a:pt x="4" y="2"/>
                      <a:pt x="8" y="1"/>
                      <a:pt x="1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102"/>
              <p:cNvSpPr/>
              <p:nvPr/>
            </p:nvSpPr>
            <p:spPr bwMode="auto">
              <a:xfrm>
                <a:off x="5097" y="2993"/>
                <a:ext cx="21" cy="66"/>
              </a:xfrm>
              <a:custGeom>
                <a:avLst/>
                <a:gdLst>
                  <a:gd name="T0" fmla="*/ 0 w 13"/>
                  <a:gd name="T1" fmla="*/ 40 h 40"/>
                  <a:gd name="T2" fmla="*/ 6 w 13"/>
                  <a:gd name="T3" fmla="*/ 27 h 40"/>
                  <a:gd name="T4" fmla="*/ 13 w 13"/>
                  <a:gd name="T5" fmla="*/ 0 h 40"/>
                  <a:gd name="T6" fmla="*/ 0 w 13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0">
                    <a:moveTo>
                      <a:pt x="0" y="40"/>
                    </a:moveTo>
                    <a:cubicBezTo>
                      <a:pt x="2" y="35"/>
                      <a:pt x="5" y="28"/>
                      <a:pt x="6" y="27"/>
                    </a:cubicBezTo>
                    <a:cubicBezTo>
                      <a:pt x="9" y="17"/>
                      <a:pt x="11" y="10"/>
                      <a:pt x="13" y="0"/>
                    </a:cubicBezTo>
                    <a:cubicBezTo>
                      <a:pt x="10" y="11"/>
                      <a:pt x="5" y="24"/>
                      <a:pt x="0" y="4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103"/>
              <p:cNvSpPr/>
              <p:nvPr/>
            </p:nvSpPr>
            <p:spPr bwMode="auto">
              <a:xfrm>
                <a:off x="5118" y="2992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104"/>
              <p:cNvSpPr>
                <a:spLocks noEditPoints="1"/>
              </p:cNvSpPr>
              <p:nvPr/>
            </p:nvSpPr>
            <p:spPr bwMode="auto">
              <a:xfrm>
                <a:off x="2423" y="307"/>
                <a:ext cx="2870" cy="3777"/>
              </a:xfrm>
              <a:custGeom>
                <a:avLst/>
                <a:gdLst>
                  <a:gd name="T0" fmla="*/ 25 w 1738"/>
                  <a:gd name="T1" fmla="*/ 1314 h 2289"/>
                  <a:gd name="T2" fmla="*/ 76 w 1738"/>
                  <a:gd name="T3" fmla="*/ 1625 h 2289"/>
                  <a:gd name="T4" fmla="*/ 92 w 1738"/>
                  <a:gd name="T5" fmla="*/ 1664 h 2289"/>
                  <a:gd name="T6" fmla="*/ 247 w 1738"/>
                  <a:gd name="T7" fmla="*/ 1995 h 2289"/>
                  <a:gd name="T8" fmla="*/ 527 w 1738"/>
                  <a:gd name="T9" fmla="*/ 2201 h 2289"/>
                  <a:gd name="T10" fmla="*/ 690 w 1738"/>
                  <a:gd name="T11" fmla="*/ 2261 h 2289"/>
                  <a:gd name="T12" fmla="*/ 1374 w 1738"/>
                  <a:gd name="T13" fmla="*/ 2111 h 2289"/>
                  <a:gd name="T14" fmla="*/ 1612 w 1738"/>
                  <a:gd name="T15" fmla="*/ 1721 h 2289"/>
                  <a:gd name="T16" fmla="*/ 1692 w 1738"/>
                  <a:gd name="T17" fmla="*/ 1477 h 2289"/>
                  <a:gd name="T18" fmla="*/ 1733 w 1738"/>
                  <a:gd name="T19" fmla="*/ 1194 h 2289"/>
                  <a:gd name="T20" fmla="*/ 1718 w 1738"/>
                  <a:gd name="T21" fmla="*/ 872 h 2289"/>
                  <a:gd name="T22" fmla="*/ 1728 w 1738"/>
                  <a:gd name="T23" fmla="*/ 1127 h 2289"/>
                  <a:gd name="T24" fmla="*/ 1720 w 1738"/>
                  <a:gd name="T25" fmla="*/ 1107 h 2289"/>
                  <a:gd name="T26" fmla="*/ 1698 w 1738"/>
                  <a:gd name="T27" fmla="*/ 870 h 2289"/>
                  <a:gd name="T28" fmla="*/ 1700 w 1738"/>
                  <a:gd name="T29" fmla="*/ 1196 h 2289"/>
                  <a:gd name="T30" fmla="*/ 1693 w 1738"/>
                  <a:gd name="T31" fmla="*/ 1215 h 2289"/>
                  <a:gd name="T32" fmla="*/ 1675 w 1738"/>
                  <a:gd name="T33" fmla="*/ 1370 h 2289"/>
                  <a:gd name="T34" fmla="*/ 1504 w 1738"/>
                  <a:gd name="T35" fmla="*/ 1896 h 2289"/>
                  <a:gd name="T36" fmla="*/ 1428 w 1738"/>
                  <a:gd name="T37" fmla="*/ 1994 h 2289"/>
                  <a:gd name="T38" fmla="*/ 1275 w 1738"/>
                  <a:gd name="T39" fmla="*/ 2142 h 2289"/>
                  <a:gd name="T40" fmla="*/ 1181 w 1738"/>
                  <a:gd name="T41" fmla="*/ 2185 h 2289"/>
                  <a:gd name="T42" fmla="*/ 933 w 1738"/>
                  <a:gd name="T43" fmla="*/ 2247 h 2289"/>
                  <a:gd name="T44" fmla="*/ 1040 w 1738"/>
                  <a:gd name="T45" fmla="*/ 2225 h 2289"/>
                  <a:gd name="T46" fmla="*/ 815 w 1738"/>
                  <a:gd name="T47" fmla="*/ 2238 h 2289"/>
                  <a:gd name="T48" fmla="*/ 615 w 1738"/>
                  <a:gd name="T49" fmla="*/ 2204 h 2289"/>
                  <a:gd name="T50" fmla="*/ 475 w 1738"/>
                  <a:gd name="T51" fmla="*/ 2151 h 2289"/>
                  <a:gd name="T52" fmla="*/ 306 w 1738"/>
                  <a:gd name="T53" fmla="*/ 1995 h 2289"/>
                  <a:gd name="T54" fmla="*/ 559 w 1738"/>
                  <a:gd name="T55" fmla="*/ 2182 h 2289"/>
                  <a:gd name="T56" fmla="*/ 155 w 1738"/>
                  <a:gd name="T57" fmla="*/ 1711 h 2289"/>
                  <a:gd name="T58" fmla="*/ 168 w 1738"/>
                  <a:gd name="T59" fmla="*/ 1761 h 2289"/>
                  <a:gd name="T60" fmla="*/ 109 w 1738"/>
                  <a:gd name="T61" fmla="*/ 1604 h 2289"/>
                  <a:gd name="T62" fmla="*/ 60 w 1738"/>
                  <a:gd name="T63" fmla="*/ 1383 h 2289"/>
                  <a:gd name="T64" fmla="*/ 43 w 1738"/>
                  <a:gd name="T65" fmla="*/ 1163 h 2289"/>
                  <a:gd name="T66" fmla="*/ 31 w 1738"/>
                  <a:gd name="T67" fmla="*/ 973 h 2289"/>
                  <a:gd name="T68" fmla="*/ 58 w 1738"/>
                  <a:gd name="T69" fmla="*/ 1350 h 2289"/>
                  <a:gd name="T70" fmla="*/ 29 w 1738"/>
                  <a:gd name="T71" fmla="*/ 1017 h 2289"/>
                  <a:gd name="T72" fmla="*/ 218 w 1738"/>
                  <a:gd name="T73" fmla="*/ 378 h 2289"/>
                  <a:gd name="T74" fmla="*/ 419 w 1738"/>
                  <a:gd name="T75" fmla="*/ 160 h 2289"/>
                  <a:gd name="T76" fmla="*/ 874 w 1738"/>
                  <a:gd name="T77" fmla="*/ 23 h 2289"/>
                  <a:gd name="T78" fmla="*/ 1190 w 1738"/>
                  <a:gd name="T79" fmla="*/ 84 h 2289"/>
                  <a:gd name="T80" fmla="*/ 1573 w 1738"/>
                  <a:gd name="T81" fmla="*/ 439 h 2289"/>
                  <a:gd name="T82" fmla="*/ 1207 w 1738"/>
                  <a:gd name="T83" fmla="*/ 77 h 2289"/>
                  <a:gd name="T84" fmla="*/ 487 w 1738"/>
                  <a:gd name="T85" fmla="*/ 99 h 2289"/>
                  <a:gd name="T86" fmla="*/ 216 w 1738"/>
                  <a:gd name="T87" fmla="*/ 355 h 2289"/>
                  <a:gd name="T88" fmla="*/ 29 w 1738"/>
                  <a:gd name="T89" fmla="*/ 820 h 2289"/>
                  <a:gd name="T90" fmla="*/ 9 w 1738"/>
                  <a:gd name="T91" fmla="*/ 1178 h 2289"/>
                  <a:gd name="T92" fmla="*/ 141 w 1738"/>
                  <a:gd name="T93" fmla="*/ 1762 h 2289"/>
                  <a:gd name="T94" fmla="*/ 48 w 1738"/>
                  <a:gd name="T95" fmla="*/ 1443 h 2289"/>
                  <a:gd name="T96" fmla="*/ 122 w 1738"/>
                  <a:gd name="T97" fmla="*/ 1718 h 2289"/>
                  <a:gd name="T98" fmla="*/ 1610 w 1738"/>
                  <a:gd name="T99" fmla="*/ 1680 h 2289"/>
                  <a:gd name="T100" fmla="*/ 1602 w 1738"/>
                  <a:gd name="T101" fmla="*/ 1729 h 2289"/>
                  <a:gd name="T102" fmla="*/ 1501 w 1738"/>
                  <a:gd name="T103" fmla="*/ 1941 h 2289"/>
                  <a:gd name="T104" fmla="*/ 1068 w 1738"/>
                  <a:gd name="T105" fmla="*/ 2243 h 2289"/>
                  <a:gd name="T106" fmla="*/ 1236 w 1738"/>
                  <a:gd name="T107" fmla="*/ 2179 h 2289"/>
                  <a:gd name="T108" fmla="*/ 1330 w 1738"/>
                  <a:gd name="T109" fmla="*/ 2128 h 2289"/>
                  <a:gd name="T110" fmla="*/ 1170 w 1738"/>
                  <a:gd name="T111" fmla="*/ 2222 h 2289"/>
                  <a:gd name="T112" fmla="*/ 915 w 1738"/>
                  <a:gd name="T113" fmla="*/ 2283 h 2289"/>
                  <a:gd name="T114" fmla="*/ 897 w 1738"/>
                  <a:gd name="T115" fmla="*/ 2269 h 2289"/>
                  <a:gd name="T116" fmla="*/ 284 w 1738"/>
                  <a:gd name="T117" fmla="*/ 2017 h 2289"/>
                  <a:gd name="T118" fmla="*/ 311 w 1738"/>
                  <a:gd name="T119" fmla="*/ 2047 h 2289"/>
                  <a:gd name="T120" fmla="*/ 474 w 1738"/>
                  <a:gd name="T121" fmla="*/ 2170 h 2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38" h="2289">
                    <a:moveTo>
                      <a:pt x="12" y="1233"/>
                    </a:moveTo>
                    <a:cubicBezTo>
                      <a:pt x="14" y="1246"/>
                      <a:pt x="14" y="1246"/>
                      <a:pt x="14" y="1246"/>
                    </a:cubicBezTo>
                    <a:cubicBezTo>
                      <a:pt x="14" y="1239"/>
                      <a:pt x="14" y="1239"/>
                      <a:pt x="14" y="1239"/>
                    </a:cubicBezTo>
                    <a:cubicBezTo>
                      <a:pt x="17" y="1242"/>
                      <a:pt x="21" y="1272"/>
                      <a:pt x="26" y="1308"/>
                    </a:cubicBezTo>
                    <a:cubicBezTo>
                      <a:pt x="26" y="1306"/>
                      <a:pt x="23" y="1287"/>
                      <a:pt x="21" y="1259"/>
                    </a:cubicBezTo>
                    <a:cubicBezTo>
                      <a:pt x="22" y="1268"/>
                      <a:pt x="22" y="1268"/>
                      <a:pt x="22" y="1268"/>
                    </a:cubicBezTo>
                    <a:cubicBezTo>
                      <a:pt x="27" y="1309"/>
                      <a:pt x="31" y="1347"/>
                      <a:pt x="37" y="1382"/>
                    </a:cubicBezTo>
                    <a:cubicBezTo>
                      <a:pt x="35" y="1369"/>
                      <a:pt x="32" y="1356"/>
                      <a:pt x="30" y="1340"/>
                    </a:cubicBezTo>
                    <a:cubicBezTo>
                      <a:pt x="33" y="1378"/>
                      <a:pt x="47" y="1436"/>
                      <a:pt x="48" y="1454"/>
                    </a:cubicBezTo>
                    <a:cubicBezTo>
                      <a:pt x="33" y="1397"/>
                      <a:pt x="30" y="1369"/>
                      <a:pt x="21" y="1308"/>
                    </a:cubicBezTo>
                    <a:cubicBezTo>
                      <a:pt x="19" y="1276"/>
                      <a:pt x="28" y="1347"/>
                      <a:pt x="30" y="1349"/>
                    </a:cubicBezTo>
                    <a:cubicBezTo>
                      <a:pt x="28" y="1337"/>
                      <a:pt x="27" y="1326"/>
                      <a:pt x="25" y="1314"/>
                    </a:cubicBezTo>
                    <a:cubicBezTo>
                      <a:pt x="24" y="1319"/>
                      <a:pt x="16" y="1247"/>
                      <a:pt x="15" y="1265"/>
                    </a:cubicBezTo>
                    <a:cubicBezTo>
                      <a:pt x="22" y="1342"/>
                      <a:pt x="35" y="1417"/>
                      <a:pt x="49" y="1482"/>
                    </a:cubicBezTo>
                    <a:cubicBezTo>
                      <a:pt x="39" y="1463"/>
                      <a:pt x="29" y="1443"/>
                      <a:pt x="19" y="1423"/>
                    </a:cubicBezTo>
                    <a:cubicBezTo>
                      <a:pt x="19" y="1423"/>
                      <a:pt x="18" y="1422"/>
                      <a:pt x="17" y="1419"/>
                    </a:cubicBezTo>
                    <a:cubicBezTo>
                      <a:pt x="30" y="1483"/>
                      <a:pt x="30" y="1448"/>
                      <a:pt x="34" y="1464"/>
                    </a:cubicBezTo>
                    <a:cubicBezTo>
                      <a:pt x="36" y="1478"/>
                      <a:pt x="41" y="1490"/>
                      <a:pt x="43" y="1503"/>
                    </a:cubicBezTo>
                    <a:cubicBezTo>
                      <a:pt x="40" y="1496"/>
                      <a:pt x="40" y="1496"/>
                      <a:pt x="40" y="1496"/>
                    </a:cubicBezTo>
                    <a:cubicBezTo>
                      <a:pt x="51" y="1536"/>
                      <a:pt x="46" y="1508"/>
                      <a:pt x="54" y="1544"/>
                    </a:cubicBezTo>
                    <a:cubicBezTo>
                      <a:pt x="63" y="1572"/>
                      <a:pt x="48" y="1519"/>
                      <a:pt x="54" y="1537"/>
                    </a:cubicBezTo>
                    <a:cubicBezTo>
                      <a:pt x="64" y="1574"/>
                      <a:pt x="64" y="1559"/>
                      <a:pt x="79" y="1618"/>
                    </a:cubicBezTo>
                    <a:cubicBezTo>
                      <a:pt x="78" y="1615"/>
                      <a:pt x="78" y="1625"/>
                      <a:pt x="68" y="1591"/>
                    </a:cubicBezTo>
                    <a:cubicBezTo>
                      <a:pt x="70" y="1602"/>
                      <a:pt x="74" y="1614"/>
                      <a:pt x="76" y="1625"/>
                    </a:cubicBezTo>
                    <a:cubicBezTo>
                      <a:pt x="63" y="1586"/>
                      <a:pt x="71" y="1610"/>
                      <a:pt x="59" y="1569"/>
                    </a:cubicBezTo>
                    <a:cubicBezTo>
                      <a:pt x="52" y="1551"/>
                      <a:pt x="52" y="1556"/>
                      <a:pt x="45" y="1539"/>
                    </a:cubicBezTo>
                    <a:cubicBezTo>
                      <a:pt x="50" y="1554"/>
                      <a:pt x="51" y="1551"/>
                      <a:pt x="57" y="1574"/>
                    </a:cubicBezTo>
                    <a:cubicBezTo>
                      <a:pt x="64" y="1602"/>
                      <a:pt x="55" y="1570"/>
                      <a:pt x="53" y="1567"/>
                    </a:cubicBezTo>
                    <a:cubicBezTo>
                      <a:pt x="66" y="1603"/>
                      <a:pt x="62" y="1609"/>
                      <a:pt x="75" y="1641"/>
                    </a:cubicBezTo>
                    <a:cubicBezTo>
                      <a:pt x="75" y="1633"/>
                      <a:pt x="77" y="1640"/>
                      <a:pt x="72" y="1616"/>
                    </a:cubicBezTo>
                    <a:cubicBezTo>
                      <a:pt x="80" y="1639"/>
                      <a:pt x="87" y="1669"/>
                      <a:pt x="84" y="1667"/>
                    </a:cubicBezTo>
                    <a:cubicBezTo>
                      <a:pt x="88" y="1671"/>
                      <a:pt x="88" y="1671"/>
                      <a:pt x="88" y="1671"/>
                    </a:cubicBezTo>
                    <a:cubicBezTo>
                      <a:pt x="90" y="1677"/>
                      <a:pt x="96" y="1695"/>
                      <a:pt x="96" y="1696"/>
                    </a:cubicBezTo>
                    <a:cubicBezTo>
                      <a:pt x="100" y="1704"/>
                      <a:pt x="100" y="1704"/>
                      <a:pt x="100" y="1704"/>
                    </a:cubicBezTo>
                    <a:cubicBezTo>
                      <a:pt x="96" y="1686"/>
                      <a:pt x="91" y="1673"/>
                      <a:pt x="81" y="1644"/>
                    </a:cubicBezTo>
                    <a:cubicBezTo>
                      <a:pt x="86" y="1655"/>
                      <a:pt x="79" y="1626"/>
                      <a:pt x="92" y="1664"/>
                    </a:cubicBezTo>
                    <a:cubicBezTo>
                      <a:pt x="98" y="1680"/>
                      <a:pt x="92" y="1666"/>
                      <a:pt x="91" y="1668"/>
                    </a:cubicBezTo>
                    <a:cubicBezTo>
                      <a:pt x="123" y="1751"/>
                      <a:pt x="118" y="1753"/>
                      <a:pt x="148" y="1817"/>
                    </a:cubicBezTo>
                    <a:cubicBezTo>
                      <a:pt x="140" y="1802"/>
                      <a:pt x="124" y="1762"/>
                      <a:pt x="110" y="1731"/>
                    </a:cubicBezTo>
                    <a:cubicBezTo>
                      <a:pt x="116" y="1750"/>
                      <a:pt x="127" y="1772"/>
                      <a:pt x="135" y="1789"/>
                    </a:cubicBezTo>
                    <a:cubicBezTo>
                      <a:pt x="127" y="1774"/>
                      <a:pt x="125" y="1771"/>
                      <a:pt x="132" y="1791"/>
                    </a:cubicBezTo>
                    <a:cubicBezTo>
                      <a:pt x="137" y="1798"/>
                      <a:pt x="137" y="1798"/>
                      <a:pt x="137" y="1798"/>
                    </a:cubicBezTo>
                    <a:cubicBezTo>
                      <a:pt x="142" y="1809"/>
                      <a:pt x="152" y="1830"/>
                      <a:pt x="152" y="1831"/>
                    </a:cubicBezTo>
                    <a:cubicBezTo>
                      <a:pt x="152" y="1832"/>
                      <a:pt x="150" y="1827"/>
                      <a:pt x="146" y="1816"/>
                    </a:cubicBezTo>
                    <a:cubicBezTo>
                      <a:pt x="161" y="1844"/>
                      <a:pt x="188" y="1896"/>
                      <a:pt x="217" y="1943"/>
                    </a:cubicBezTo>
                    <a:cubicBezTo>
                      <a:pt x="211" y="1942"/>
                      <a:pt x="176" y="1875"/>
                      <a:pt x="194" y="1912"/>
                    </a:cubicBezTo>
                    <a:cubicBezTo>
                      <a:pt x="205" y="1931"/>
                      <a:pt x="218" y="1945"/>
                      <a:pt x="239" y="1979"/>
                    </a:cubicBezTo>
                    <a:cubicBezTo>
                      <a:pt x="228" y="1966"/>
                      <a:pt x="248" y="1994"/>
                      <a:pt x="247" y="1995"/>
                    </a:cubicBezTo>
                    <a:cubicBezTo>
                      <a:pt x="259" y="2008"/>
                      <a:pt x="270" y="2023"/>
                      <a:pt x="283" y="2036"/>
                    </a:cubicBezTo>
                    <a:cubicBezTo>
                      <a:pt x="300" y="2056"/>
                      <a:pt x="321" y="2079"/>
                      <a:pt x="340" y="2095"/>
                    </a:cubicBezTo>
                    <a:cubicBezTo>
                      <a:pt x="334" y="2090"/>
                      <a:pt x="325" y="2082"/>
                      <a:pt x="317" y="2073"/>
                    </a:cubicBezTo>
                    <a:cubicBezTo>
                      <a:pt x="345" y="2097"/>
                      <a:pt x="365" y="2122"/>
                      <a:pt x="405" y="2149"/>
                    </a:cubicBezTo>
                    <a:cubicBezTo>
                      <a:pt x="386" y="2137"/>
                      <a:pt x="386" y="2137"/>
                      <a:pt x="386" y="2137"/>
                    </a:cubicBezTo>
                    <a:cubicBezTo>
                      <a:pt x="415" y="2159"/>
                      <a:pt x="440" y="2174"/>
                      <a:pt x="467" y="2186"/>
                    </a:cubicBezTo>
                    <a:cubicBezTo>
                      <a:pt x="465" y="2188"/>
                      <a:pt x="465" y="2188"/>
                      <a:pt x="465" y="2188"/>
                    </a:cubicBezTo>
                    <a:cubicBezTo>
                      <a:pt x="470" y="2187"/>
                      <a:pt x="526" y="2212"/>
                      <a:pt x="539" y="2215"/>
                    </a:cubicBezTo>
                    <a:cubicBezTo>
                      <a:pt x="459" y="2183"/>
                      <a:pt x="469" y="2186"/>
                      <a:pt x="398" y="2140"/>
                    </a:cubicBezTo>
                    <a:cubicBezTo>
                      <a:pt x="425" y="2157"/>
                      <a:pt x="445" y="2169"/>
                      <a:pt x="477" y="2182"/>
                    </a:cubicBezTo>
                    <a:cubicBezTo>
                      <a:pt x="489" y="2187"/>
                      <a:pt x="493" y="2190"/>
                      <a:pt x="494" y="2191"/>
                    </a:cubicBezTo>
                    <a:cubicBezTo>
                      <a:pt x="505" y="2194"/>
                      <a:pt x="508" y="2194"/>
                      <a:pt x="527" y="2201"/>
                    </a:cubicBezTo>
                    <a:cubicBezTo>
                      <a:pt x="532" y="2205"/>
                      <a:pt x="532" y="2205"/>
                      <a:pt x="532" y="2205"/>
                    </a:cubicBezTo>
                    <a:cubicBezTo>
                      <a:pt x="585" y="2227"/>
                      <a:pt x="582" y="2219"/>
                      <a:pt x="634" y="2236"/>
                    </a:cubicBezTo>
                    <a:cubicBezTo>
                      <a:pt x="644" y="2241"/>
                      <a:pt x="588" y="2226"/>
                      <a:pt x="556" y="2215"/>
                    </a:cubicBezTo>
                    <a:cubicBezTo>
                      <a:pt x="579" y="2227"/>
                      <a:pt x="504" y="2196"/>
                      <a:pt x="531" y="2211"/>
                    </a:cubicBezTo>
                    <a:cubicBezTo>
                      <a:pt x="547" y="2215"/>
                      <a:pt x="547" y="2215"/>
                      <a:pt x="547" y="2215"/>
                    </a:cubicBezTo>
                    <a:cubicBezTo>
                      <a:pt x="563" y="2222"/>
                      <a:pt x="561" y="2222"/>
                      <a:pt x="551" y="2218"/>
                    </a:cubicBezTo>
                    <a:cubicBezTo>
                      <a:pt x="573" y="2226"/>
                      <a:pt x="567" y="2224"/>
                      <a:pt x="576" y="2226"/>
                    </a:cubicBezTo>
                    <a:cubicBezTo>
                      <a:pt x="659" y="2253"/>
                      <a:pt x="565" y="2228"/>
                      <a:pt x="647" y="2253"/>
                    </a:cubicBezTo>
                    <a:cubicBezTo>
                      <a:pt x="638" y="2251"/>
                      <a:pt x="615" y="2244"/>
                      <a:pt x="619" y="2247"/>
                    </a:cubicBezTo>
                    <a:cubicBezTo>
                      <a:pt x="604" y="2243"/>
                      <a:pt x="590" y="2238"/>
                      <a:pt x="575" y="2232"/>
                    </a:cubicBezTo>
                    <a:cubicBezTo>
                      <a:pt x="574" y="2234"/>
                      <a:pt x="574" y="2234"/>
                      <a:pt x="574" y="2234"/>
                    </a:cubicBezTo>
                    <a:cubicBezTo>
                      <a:pt x="629" y="2253"/>
                      <a:pt x="664" y="2258"/>
                      <a:pt x="690" y="2261"/>
                    </a:cubicBezTo>
                    <a:cubicBezTo>
                      <a:pt x="639" y="2251"/>
                      <a:pt x="685" y="2257"/>
                      <a:pt x="659" y="2250"/>
                    </a:cubicBezTo>
                    <a:cubicBezTo>
                      <a:pt x="669" y="2251"/>
                      <a:pt x="678" y="2254"/>
                      <a:pt x="684" y="2256"/>
                    </a:cubicBezTo>
                    <a:cubicBezTo>
                      <a:pt x="687" y="2256"/>
                      <a:pt x="713" y="2261"/>
                      <a:pt x="710" y="2259"/>
                    </a:cubicBezTo>
                    <a:cubicBezTo>
                      <a:pt x="721" y="2269"/>
                      <a:pt x="835" y="2282"/>
                      <a:pt x="808" y="2284"/>
                    </a:cubicBezTo>
                    <a:cubicBezTo>
                      <a:pt x="841" y="2289"/>
                      <a:pt x="942" y="2289"/>
                      <a:pt x="1012" y="2276"/>
                    </a:cubicBezTo>
                    <a:cubicBezTo>
                      <a:pt x="994" y="2281"/>
                      <a:pt x="994" y="2281"/>
                      <a:pt x="994" y="2281"/>
                    </a:cubicBezTo>
                    <a:cubicBezTo>
                      <a:pt x="1068" y="2274"/>
                      <a:pt x="1058" y="2266"/>
                      <a:pt x="1099" y="2255"/>
                    </a:cubicBezTo>
                    <a:cubicBezTo>
                      <a:pt x="1063" y="2267"/>
                      <a:pt x="1133" y="2249"/>
                      <a:pt x="1147" y="2244"/>
                    </a:cubicBezTo>
                    <a:cubicBezTo>
                      <a:pt x="1179" y="2231"/>
                      <a:pt x="1204" y="2219"/>
                      <a:pt x="1247" y="2197"/>
                    </a:cubicBezTo>
                    <a:cubicBezTo>
                      <a:pt x="1256" y="2194"/>
                      <a:pt x="1259" y="2197"/>
                      <a:pt x="1286" y="2181"/>
                    </a:cubicBezTo>
                    <a:cubicBezTo>
                      <a:pt x="1292" y="2177"/>
                      <a:pt x="1297" y="2172"/>
                      <a:pt x="1302" y="2168"/>
                    </a:cubicBezTo>
                    <a:cubicBezTo>
                      <a:pt x="1328" y="2151"/>
                      <a:pt x="1359" y="2124"/>
                      <a:pt x="1374" y="2111"/>
                    </a:cubicBezTo>
                    <a:cubicBezTo>
                      <a:pt x="1371" y="2114"/>
                      <a:pt x="1371" y="2114"/>
                      <a:pt x="1371" y="2114"/>
                    </a:cubicBezTo>
                    <a:cubicBezTo>
                      <a:pt x="1397" y="2091"/>
                      <a:pt x="1396" y="2088"/>
                      <a:pt x="1376" y="2106"/>
                    </a:cubicBezTo>
                    <a:cubicBezTo>
                      <a:pt x="1384" y="2099"/>
                      <a:pt x="1391" y="2091"/>
                      <a:pt x="1399" y="2083"/>
                    </a:cubicBezTo>
                    <a:cubicBezTo>
                      <a:pt x="1400" y="2082"/>
                      <a:pt x="1400" y="2082"/>
                      <a:pt x="1400" y="2082"/>
                    </a:cubicBezTo>
                    <a:cubicBezTo>
                      <a:pt x="1429" y="2050"/>
                      <a:pt x="1453" y="2018"/>
                      <a:pt x="1490" y="1962"/>
                    </a:cubicBezTo>
                    <a:cubicBezTo>
                      <a:pt x="1482" y="1978"/>
                      <a:pt x="1521" y="1921"/>
                      <a:pt x="1488" y="1972"/>
                    </a:cubicBezTo>
                    <a:cubicBezTo>
                      <a:pt x="1497" y="1957"/>
                      <a:pt x="1481" y="1979"/>
                      <a:pt x="1478" y="1981"/>
                    </a:cubicBezTo>
                    <a:cubicBezTo>
                      <a:pt x="1465" y="1999"/>
                      <a:pt x="1455" y="2016"/>
                      <a:pt x="1449" y="2024"/>
                    </a:cubicBezTo>
                    <a:cubicBezTo>
                      <a:pt x="1454" y="2019"/>
                      <a:pt x="1453" y="2026"/>
                      <a:pt x="1446" y="2036"/>
                    </a:cubicBezTo>
                    <a:cubicBezTo>
                      <a:pt x="1474" y="2001"/>
                      <a:pt x="1541" y="1898"/>
                      <a:pt x="1540" y="1886"/>
                    </a:cubicBezTo>
                    <a:cubicBezTo>
                      <a:pt x="1567" y="1839"/>
                      <a:pt x="1595" y="1773"/>
                      <a:pt x="1615" y="1715"/>
                    </a:cubicBezTo>
                    <a:cubicBezTo>
                      <a:pt x="1614" y="1718"/>
                      <a:pt x="1612" y="1722"/>
                      <a:pt x="1612" y="1721"/>
                    </a:cubicBezTo>
                    <a:cubicBezTo>
                      <a:pt x="1619" y="1705"/>
                      <a:pt x="1625" y="1688"/>
                      <a:pt x="1631" y="1672"/>
                    </a:cubicBezTo>
                    <a:cubicBezTo>
                      <a:pt x="1628" y="1683"/>
                      <a:pt x="1628" y="1683"/>
                      <a:pt x="1628" y="1683"/>
                    </a:cubicBezTo>
                    <a:cubicBezTo>
                      <a:pt x="1640" y="1651"/>
                      <a:pt x="1640" y="1651"/>
                      <a:pt x="1640" y="1651"/>
                    </a:cubicBezTo>
                    <a:cubicBezTo>
                      <a:pt x="1642" y="1648"/>
                      <a:pt x="1639" y="1661"/>
                      <a:pt x="1635" y="1674"/>
                    </a:cubicBezTo>
                    <a:cubicBezTo>
                      <a:pt x="1632" y="1682"/>
                      <a:pt x="1629" y="1689"/>
                      <a:pt x="1632" y="1681"/>
                    </a:cubicBezTo>
                    <a:cubicBezTo>
                      <a:pt x="1622" y="1718"/>
                      <a:pt x="1642" y="1652"/>
                      <a:pt x="1636" y="1676"/>
                    </a:cubicBezTo>
                    <a:cubicBezTo>
                      <a:pt x="1633" y="1685"/>
                      <a:pt x="1630" y="1696"/>
                      <a:pt x="1628" y="1702"/>
                    </a:cubicBezTo>
                    <a:cubicBezTo>
                      <a:pt x="1643" y="1662"/>
                      <a:pt x="1646" y="1642"/>
                      <a:pt x="1656" y="1618"/>
                    </a:cubicBezTo>
                    <a:cubicBezTo>
                      <a:pt x="1660" y="1598"/>
                      <a:pt x="1670" y="1557"/>
                      <a:pt x="1681" y="1520"/>
                    </a:cubicBezTo>
                    <a:cubicBezTo>
                      <a:pt x="1679" y="1535"/>
                      <a:pt x="1690" y="1479"/>
                      <a:pt x="1688" y="1498"/>
                    </a:cubicBezTo>
                    <a:cubicBezTo>
                      <a:pt x="1691" y="1483"/>
                      <a:pt x="1700" y="1450"/>
                      <a:pt x="1700" y="1443"/>
                    </a:cubicBezTo>
                    <a:cubicBezTo>
                      <a:pt x="1699" y="1449"/>
                      <a:pt x="1696" y="1466"/>
                      <a:pt x="1692" y="1477"/>
                    </a:cubicBezTo>
                    <a:cubicBezTo>
                      <a:pt x="1695" y="1461"/>
                      <a:pt x="1694" y="1459"/>
                      <a:pt x="1698" y="1440"/>
                    </a:cubicBezTo>
                    <a:cubicBezTo>
                      <a:pt x="1699" y="1437"/>
                      <a:pt x="1699" y="1439"/>
                      <a:pt x="1699" y="1439"/>
                    </a:cubicBezTo>
                    <a:cubicBezTo>
                      <a:pt x="1703" y="1413"/>
                      <a:pt x="1696" y="1429"/>
                      <a:pt x="1705" y="1385"/>
                    </a:cubicBezTo>
                    <a:cubicBezTo>
                      <a:pt x="1724" y="1270"/>
                      <a:pt x="1707" y="1403"/>
                      <a:pt x="1711" y="1387"/>
                    </a:cubicBezTo>
                    <a:cubicBezTo>
                      <a:pt x="1711" y="1382"/>
                      <a:pt x="1719" y="1331"/>
                      <a:pt x="1723" y="1308"/>
                    </a:cubicBezTo>
                    <a:cubicBezTo>
                      <a:pt x="1723" y="1313"/>
                      <a:pt x="1723" y="1313"/>
                      <a:pt x="1723" y="1313"/>
                    </a:cubicBezTo>
                    <a:cubicBezTo>
                      <a:pt x="1724" y="1301"/>
                      <a:pt x="1725" y="1284"/>
                      <a:pt x="1728" y="1271"/>
                    </a:cubicBezTo>
                    <a:cubicBezTo>
                      <a:pt x="1727" y="1264"/>
                      <a:pt x="1727" y="1250"/>
                      <a:pt x="1726" y="1241"/>
                    </a:cubicBezTo>
                    <a:cubicBezTo>
                      <a:pt x="1728" y="1224"/>
                      <a:pt x="1730" y="1206"/>
                      <a:pt x="1731" y="1189"/>
                    </a:cubicBezTo>
                    <a:cubicBezTo>
                      <a:pt x="1731" y="1200"/>
                      <a:pt x="1731" y="1200"/>
                      <a:pt x="1731" y="1200"/>
                    </a:cubicBezTo>
                    <a:cubicBezTo>
                      <a:pt x="1732" y="1188"/>
                      <a:pt x="1732" y="1177"/>
                      <a:pt x="1733" y="1167"/>
                    </a:cubicBezTo>
                    <a:cubicBezTo>
                      <a:pt x="1735" y="1162"/>
                      <a:pt x="1733" y="1178"/>
                      <a:pt x="1733" y="1194"/>
                    </a:cubicBezTo>
                    <a:cubicBezTo>
                      <a:pt x="1735" y="1185"/>
                      <a:pt x="1735" y="1175"/>
                      <a:pt x="1735" y="1162"/>
                    </a:cubicBezTo>
                    <a:cubicBezTo>
                      <a:pt x="1734" y="1169"/>
                      <a:pt x="1734" y="1169"/>
                      <a:pt x="1734" y="1169"/>
                    </a:cubicBezTo>
                    <a:cubicBezTo>
                      <a:pt x="1735" y="1155"/>
                      <a:pt x="1734" y="1105"/>
                      <a:pt x="1732" y="1145"/>
                    </a:cubicBezTo>
                    <a:cubicBezTo>
                      <a:pt x="1732" y="1115"/>
                      <a:pt x="1735" y="1106"/>
                      <a:pt x="1735" y="1086"/>
                    </a:cubicBezTo>
                    <a:cubicBezTo>
                      <a:pt x="1736" y="1084"/>
                      <a:pt x="1736" y="1102"/>
                      <a:pt x="1737" y="1092"/>
                    </a:cubicBezTo>
                    <a:cubicBezTo>
                      <a:pt x="1738" y="1072"/>
                      <a:pt x="1738" y="1059"/>
                      <a:pt x="1737" y="1043"/>
                    </a:cubicBezTo>
                    <a:cubicBezTo>
                      <a:pt x="1737" y="1059"/>
                      <a:pt x="1736" y="1039"/>
                      <a:pt x="1736" y="1064"/>
                    </a:cubicBezTo>
                    <a:cubicBezTo>
                      <a:pt x="1735" y="1054"/>
                      <a:pt x="1734" y="1029"/>
                      <a:pt x="1734" y="1030"/>
                    </a:cubicBezTo>
                    <a:cubicBezTo>
                      <a:pt x="1734" y="1038"/>
                      <a:pt x="1735" y="1044"/>
                      <a:pt x="1734" y="1058"/>
                    </a:cubicBezTo>
                    <a:cubicBezTo>
                      <a:pt x="1733" y="1031"/>
                      <a:pt x="1733" y="1003"/>
                      <a:pt x="1732" y="976"/>
                    </a:cubicBezTo>
                    <a:cubicBezTo>
                      <a:pt x="1732" y="977"/>
                      <a:pt x="1733" y="980"/>
                      <a:pt x="1733" y="983"/>
                    </a:cubicBezTo>
                    <a:cubicBezTo>
                      <a:pt x="1730" y="948"/>
                      <a:pt x="1725" y="895"/>
                      <a:pt x="1718" y="872"/>
                    </a:cubicBezTo>
                    <a:cubicBezTo>
                      <a:pt x="1719" y="882"/>
                      <a:pt x="1719" y="882"/>
                      <a:pt x="1719" y="882"/>
                    </a:cubicBezTo>
                    <a:cubicBezTo>
                      <a:pt x="1722" y="890"/>
                      <a:pt x="1723" y="908"/>
                      <a:pt x="1723" y="915"/>
                    </a:cubicBezTo>
                    <a:cubicBezTo>
                      <a:pt x="1720" y="888"/>
                      <a:pt x="1723" y="934"/>
                      <a:pt x="1719" y="906"/>
                    </a:cubicBezTo>
                    <a:cubicBezTo>
                      <a:pt x="1713" y="868"/>
                      <a:pt x="1711" y="833"/>
                      <a:pt x="1704" y="813"/>
                    </a:cubicBezTo>
                    <a:cubicBezTo>
                      <a:pt x="1710" y="849"/>
                      <a:pt x="1715" y="898"/>
                      <a:pt x="1718" y="913"/>
                    </a:cubicBezTo>
                    <a:cubicBezTo>
                      <a:pt x="1715" y="890"/>
                      <a:pt x="1715" y="890"/>
                      <a:pt x="1715" y="890"/>
                    </a:cubicBezTo>
                    <a:cubicBezTo>
                      <a:pt x="1724" y="943"/>
                      <a:pt x="1724" y="943"/>
                      <a:pt x="1724" y="943"/>
                    </a:cubicBezTo>
                    <a:cubicBezTo>
                      <a:pt x="1724" y="945"/>
                      <a:pt x="1728" y="990"/>
                      <a:pt x="1726" y="990"/>
                    </a:cubicBezTo>
                    <a:cubicBezTo>
                      <a:pt x="1724" y="971"/>
                      <a:pt x="1724" y="954"/>
                      <a:pt x="1722" y="940"/>
                    </a:cubicBezTo>
                    <a:cubicBezTo>
                      <a:pt x="1722" y="943"/>
                      <a:pt x="1725" y="989"/>
                      <a:pt x="1725" y="1009"/>
                    </a:cubicBezTo>
                    <a:cubicBezTo>
                      <a:pt x="1725" y="984"/>
                      <a:pt x="1725" y="984"/>
                      <a:pt x="1725" y="984"/>
                    </a:cubicBezTo>
                    <a:cubicBezTo>
                      <a:pt x="1730" y="1028"/>
                      <a:pt x="1728" y="1084"/>
                      <a:pt x="1728" y="1127"/>
                    </a:cubicBezTo>
                    <a:cubicBezTo>
                      <a:pt x="1727" y="1093"/>
                      <a:pt x="1725" y="1169"/>
                      <a:pt x="1724" y="1142"/>
                    </a:cubicBezTo>
                    <a:cubicBezTo>
                      <a:pt x="1724" y="1131"/>
                      <a:pt x="1726" y="1114"/>
                      <a:pt x="1725" y="1119"/>
                    </a:cubicBezTo>
                    <a:cubicBezTo>
                      <a:pt x="1723" y="1115"/>
                      <a:pt x="1724" y="1145"/>
                      <a:pt x="1722" y="1153"/>
                    </a:cubicBezTo>
                    <a:cubicBezTo>
                      <a:pt x="1723" y="1158"/>
                      <a:pt x="1720" y="1201"/>
                      <a:pt x="1724" y="1176"/>
                    </a:cubicBezTo>
                    <a:cubicBezTo>
                      <a:pt x="1722" y="1190"/>
                      <a:pt x="1721" y="1221"/>
                      <a:pt x="1718" y="1240"/>
                    </a:cubicBezTo>
                    <a:cubicBezTo>
                      <a:pt x="1720" y="1234"/>
                      <a:pt x="1715" y="1275"/>
                      <a:pt x="1715" y="1282"/>
                    </a:cubicBezTo>
                    <a:cubicBezTo>
                      <a:pt x="1714" y="1291"/>
                      <a:pt x="1712" y="1298"/>
                      <a:pt x="1711" y="1303"/>
                    </a:cubicBezTo>
                    <a:cubicBezTo>
                      <a:pt x="1713" y="1286"/>
                      <a:pt x="1715" y="1264"/>
                      <a:pt x="1716" y="1241"/>
                    </a:cubicBezTo>
                    <a:cubicBezTo>
                      <a:pt x="1716" y="1241"/>
                      <a:pt x="1716" y="1241"/>
                      <a:pt x="1716" y="1241"/>
                    </a:cubicBezTo>
                    <a:cubicBezTo>
                      <a:pt x="1717" y="1232"/>
                      <a:pt x="1719" y="1216"/>
                      <a:pt x="1718" y="1221"/>
                    </a:cubicBezTo>
                    <a:cubicBezTo>
                      <a:pt x="1717" y="1220"/>
                      <a:pt x="1717" y="1220"/>
                      <a:pt x="1717" y="1220"/>
                    </a:cubicBezTo>
                    <a:cubicBezTo>
                      <a:pt x="1720" y="1175"/>
                      <a:pt x="1720" y="1130"/>
                      <a:pt x="1720" y="1107"/>
                    </a:cubicBezTo>
                    <a:cubicBezTo>
                      <a:pt x="1720" y="1118"/>
                      <a:pt x="1720" y="1118"/>
                      <a:pt x="1720" y="1118"/>
                    </a:cubicBezTo>
                    <a:cubicBezTo>
                      <a:pt x="1719" y="1084"/>
                      <a:pt x="1721" y="1050"/>
                      <a:pt x="1719" y="1015"/>
                    </a:cubicBezTo>
                    <a:cubicBezTo>
                      <a:pt x="1720" y="1017"/>
                      <a:pt x="1720" y="1021"/>
                      <a:pt x="1720" y="1014"/>
                    </a:cubicBezTo>
                    <a:cubicBezTo>
                      <a:pt x="1718" y="971"/>
                      <a:pt x="1714" y="955"/>
                      <a:pt x="1712" y="920"/>
                    </a:cubicBezTo>
                    <a:cubicBezTo>
                      <a:pt x="1713" y="924"/>
                      <a:pt x="1713" y="924"/>
                      <a:pt x="1713" y="924"/>
                    </a:cubicBezTo>
                    <a:cubicBezTo>
                      <a:pt x="1713" y="922"/>
                      <a:pt x="1710" y="901"/>
                      <a:pt x="1709" y="906"/>
                    </a:cubicBezTo>
                    <a:cubicBezTo>
                      <a:pt x="1712" y="934"/>
                      <a:pt x="1714" y="940"/>
                      <a:pt x="1715" y="965"/>
                    </a:cubicBezTo>
                    <a:cubicBezTo>
                      <a:pt x="1714" y="955"/>
                      <a:pt x="1710" y="932"/>
                      <a:pt x="1708" y="915"/>
                    </a:cubicBezTo>
                    <a:cubicBezTo>
                      <a:pt x="1706" y="914"/>
                      <a:pt x="1706" y="914"/>
                      <a:pt x="1706" y="914"/>
                    </a:cubicBezTo>
                    <a:cubicBezTo>
                      <a:pt x="1702" y="892"/>
                      <a:pt x="1702" y="870"/>
                      <a:pt x="1697" y="849"/>
                    </a:cubicBezTo>
                    <a:cubicBezTo>
                      <a:pt x="1699" y="874"/>
                      <a:pt x="1699" y="874"/>
                      <a:pt x="1699" y="874"/>
                    </a:cubicBezTo>
                    <a:cubicBezTo>
                      <a:pt x="1699" y="874"/>
                      <a:pt x="1698" y="872"/>
                      <a:pt x="1698" y="870"/>
                    </a:cubicBezTo>
                    <a:cubicBezTo>
                      <a:pt x="1700" y="881"/>
                      <a:pt x="1702" y="891"/>
                      <a:pt x="1702" y="894"/>
                    </a:cubicBezTo>
                    <a:cubicBezTo>
                      <a:pt x="1707" y="931"/>
                      <a:pt x="1706" y="951"/>
                      <a:pt x="1705" y="957"/>
                    </a:cubicBezTo>
                    <a:cubicBezTo>
                      <a:pt x="1706" y="975"/>
                      <a:pt x="1703" y="951"/>
                      <a:pt x="1701" y="953"/>
                    </a:cubicBezTo>
                    <a:cubicBezTo>
                      <a:pt x="1703" y="982"/>
                      <a:pt x="1705" y="980"/>
                      <a:pt x="1707" y="1009"/>
                    </a:cubicBezTo>
                    <a:cubicBezTo>
                      <a:pt x="1707" y="1018"/>
                      <a:pt x="1707" y="1012"/>
                      <a:pt x="1706" y="1008"/>
                    </a:cubicBezTo>
                    <a:cubicBezTo>
                      <a:pt x="1707" y="1015"/>
                      <a:pt x="1708" y="1022"/>
                      <a:pt x="1708" y="1029"/>
                    </a:cubicBezTo>
                    <a:cubicBezTo>
                      <a:pt x="1707" y="1030"/>
                      <a:pt x="1707" y="1079"/>
                      <a:pt x="1706" y="1050"/>
                    </a:cubicBezTo>
                    <a:cubicBezTo>
                      <a:pt x="1706" y="1046"/>
                      <a:pt x="1705" y="1038"/>
                      <a:pt x="1705" y="1032"/>
                    </a:cubicBezTo>
                    <a:cubicBezTo>
                      <a:pt x="1705" y="1072"/>
                      <a:pt x="1701" y="1141"/>
                      <a:pt x="1698" y="1138"/>
                    </a:cubicBezTo>
                    <a:cubicBezTo>
                      <a:pt x="1697" y="1160"/>
                      <a:pt x="1698" y="1154"/>
                      <a:pt x="1695" y="1189"/>
                    </a:cubicBezTo>
                    <a:cubicBezTo>
                      <a:pt x="1695" y="1205"/>
                      <a:pt x="1699" y="1188"/>
                      <a:pt x="1696" y="1225"/>
                    </a:cubicBezTo>
                    <a:cubicBezTo>
                      <a:pt x="1697" y="1216"/>
                      <a:pt x="1699" y="1206"/>
                      <a:pt x="1700" y="1196"/>
                    </a:cubicBezTo>
                    <a:cubicBezTo>
                      <a:pt x="1700" y="1190"/>
                      <a:pt x="1700" y="1184"/>
                      <a:pt x="1700" y="1178"/>
                    </a:cubicBezTo>
                    <a:cubicBezTo>
                      <a:pt x="1698" y="1209"/>
                      <a:pt x="1698" y="1209"/>
                      <a:pt x="1698" y="1209"/>
                    </a:cubicBezTo>
                    <a:cubicBezTo>
                      <a:pt x="1699" y="1189"/>
                      <a:pt x="1697" y="1193"/>
                      <a:pt x="1696" y="1187"/>
                    </a:cubicBezTo>
                    <a:cubicBezTo>
                      <a:pt x="1700" y="1139"/>
                      <a:pt x="1703" y="1126"/>
                      <a:pt x="1704" y="1102"/>
                    </a:cubicBezTo>
                    <a:cubicBezTo>
                      <a:pt x="1705" y="1117"/>
                      <a:pt x="1704" y="1142"/>
                      <a:pt x="1706" y="1133"/>
                    </a:cubicBezTo>
                    <a:cubicBezTo>
                      <a:pt x="1704" y="1157"/>
                      <a:pt x="1706" y="1159"/>
                      <a:pt x="1703" y="1187"/>
                    </a:cubicBezTo>
                    <a:cubicBezTo>
                      <a:pt x="1703" y="1182"/>
                      <a:pt x="1703" y="1182"/>
                      <a:pt x="1703" y="1182"/>
                    </a:cubicBezTo>
                    <a:cubicBezTo>
                      <a:pt x="1703" y="1204"/>
                      <a:pt x="1701" y="1207"/>
                      <a:pt x="1700" y="1226"/>
                    </a:cubicBezTo>
                    <a:cubicBezTo>
                      <a:pt x="1700" y="1225"/>
                      <a:pt x="1699" y="1227"/>
                      <a:pt x="1699" y="1229"/>
                    </a:cubicBezTo>
                    <a:cubicBezTo>
                      <a:pt x="1695" y="1270"/>
                      <a:pt x="1701" y="1217"/>
                      <a:pt x="1699" y="1258"/>
                    </a:cubicBezTo>
                    <a:cubicBezTo>
                      <a:pt x="1694" y="1294"/>
                      <a:pt x="1694" y="1269"/>
                      <a:pt x="1692" y="1279"/>
                    </a:cubicBezTo>
                    <a:cubicBezTo>
                      <a:pt x="1696" y="1219"/>
                      <a:pt x="1688" y="1280"/>
                      <a:pt x="1693" y="1215"/>
                    </a:cubicBezTo>
                    <a:cubicBezTo>
                      <a:pt x="1691" y="1215"/>
                      <a:pt x="1688" y="1240"/>
                      <a:pt x="1684" y="1275"/>
                    </a:cubicBezTo>
                    <a:cubicBezTo>
                      <a:pt x="1688" y="1252"/>
                      <a:pt x="1686" y="1290"/>
                      <a:pt x="1692" y="1260"/>
                    </a:cubicBezTo>
                    <a:cubicBezTo>
                      <a:pt x="1686" y="1312"/>
                      <a:pt x="1693" y="1308"/>
                      <a:pt x="1680" y="1366"/>
                    </a:cubicBezTo>
                    <a:cubicBezTo>
                      <a:pt x="1680" y="1364"/>
                      <a:pt x="1680" y="1364"/>
                      <a:pt x="1680" y="1364"/>
                    </a:cubicBezTo>
                    <a:cubicBezTo>
                      <a:pt x="1678" y="1388"/>
                      <a:pt x="1678" y="1388"/>
                      <a:pt x="1678" y="1388"/>
                    </a:cubicBezTo>
                    <a:cubicBezTo>
                      <a:pt x="1675" y="1399"/>
                      <a:pt x="1673" y="1410"/>
                      <a:pt x="1670" y="1421"/>
                    </a:cubicBezTo>
                    <a:cubicBezTo>
                      <a:pt x="1672" y="1400"/>
                      <a:pt x="1677" y="1375"/>
                      <a:pt x="1678" y="1359"/>
                    </a:cubicBezTo>
                    <a:cubicBezTo>
                      <a:pt x="1669" y="1398"/>
                      <a:pt x="1671" y="1413"/>
                      <a:pt x="1662" y="1459"/>
                    </a:cubicBezTo>
                    <a:cubicBezTo>
                      <a:pt x="1650" y="1496"/>
                      <a:pt x="1670" y="1412"/>
                      <a:pt x="1667" y="1412"/>
                    </a:cubicBezTo>
                    <a:cubicBezTo>
                      <a:pt x="1665" y="1421"/>
                      <a:pt x="1659" y="1445"/>
                      <a:pt x="1659" y="1442"/>
                    </a:cubicBezTo>
                    <a:cubicBezTo>
                      <a:pt x="1668" y="1400"/>
                      <a:pt x="1663" y="1416"/>
                      <a:pt x="1673" y="1369"/>
                    </a:cubicBezTo>
                    <a:cubicBezTo>
                      <a:pt x="1670" y="1392"/>
                      <a:pt x="1675" y="1365"/>
                      <a:pt x="1675" y="1370"/>
                    </a:cubicBezTo>
                    <a:cubicBezTo>
                      <a:pt x="1675" y="1363"/>
                      <a:pt x="1683" y="1318"/>
                      <a:pt x="1687" y="1286"/>
                    </a:cubicBezTo>
                    <a:cubicBezTo>
                      <a:pt x="1686" y="1279"/>
                      <a:pt x="1682" y="1314"/>
                      <a:pt x="1678" y="1333"/>
                    </a:cubicBezTo>
                    <a:cubicBezTo>
                      <a:pt x="1674" y="1372"/>
                      <a:pt x="1662" y="1410"/>
                      <a:pt x="1658" y="1439"/>
                    </a:cubicBezTo>
                    <a:cubicBezTo>
                      <a:pt x="1650" y="1480"/>
                      <a:pt x="1656" y="1442"/>
                      <a:pt x="1655" y="1444"/>
                    </a:cubicBezTo>
                    <a:cubicBezTo>
                      <a:pt x="1646" y="1480"/>
                      <a:pt x="1653" y="1460"/>
                      <a:pt x="1651" y="1472"/>
                    </a:cubicBezTo>
                    <a:cubicBezTo>
                      <a:pt x="1640" y="1527"/>
                      <a:pt x="1634" y="1532"/>
                      <a:pt x="1623" y="1571"/>
                    </a:cubicBezTo>
                    <a:cubicBezTo>
                      <a:pt x="1617" y="1603"/>
                      <a:pt x="1592" y="1681"/>
                      <a:pt x="1572" y="1734"/>
                    </a:cubicBezTo>
                    <a:cubicBezTo>
                      <a:pt x="1573" y="1727"/>
                      <a:pt x="1570" y="1734"/>
                      <a:pt x="1568" y="1737"/>
                    </a:cubicBezTo>
                    <a:cubicBezTo>
                      <a:pt x="1559" y="1769"/>
                      <a:pt x="1563" y="1758"/>
                      <a:pt x="1548" y="1797"/>
                    </a:cubicBezTo>
                    <a:cubicBezTo>
                      <a:pt x="1554" y="1786"/>
                      <a:pt x="1559" y="1776"/>
                      <a:pt x="1563" y="1765"/>
                    </a:cubicBezTo>
                    <a:cubicBezTo>
                      <a:pt x="1553" y="1791"/>
                      <a:pt x="1546" y="1813"/>
                      <a:pt x="1532" y="1836"/>
                    </a:cubicBezTo>
                    <a:cubicBezTo>
                      <a:pt x="1551" y="1806"/>
                      <a:pt x="1514" y="1878"/>
                      <a:pt x="1504" y="1896"/>
                    </a:cubicBezTo>
                    <a:cubicBezTo>
                      <a:pt x="1488" y="1921"/>
                      <a:pt x="1474" y="1947"/>
                      <a:pt x="1463" y="1959"/>
                    </a:cubicBezTo>
                    <a:cubicBezTo>
                      <a:pt x="1465" y="1956"/>
                      <a:pt x="1465" y="1956"/>
                      <a:pt x="1465" y="1956"/>
                    </a:cubicBezTo>
                    <a:cubicBezTo>
                      <a:pt x="1457" y="1967"/>
                      <a:pt x="1449" y="1979"/>
                      <a:pt x="1440" y="1990"/>
                    </a:cubicBezTo>
                    <a:cubicBezTo>
                      <a:pt x="1441" y="1984"/>
                      <a:pt x="1441" y="1984"/>
                      <a:pt x="1441" y="1984"/>
                    </a:cubicBezTo>
                    <a:cubicBezTo>
                      <a:pt x="1423" y="2006"/>
                      <a:pt x="1401" y="2034"/>
                      <a:pt x="1409" y="2028"/>
                    </a:cubicBezTo>
                    <a:cubicBezTo>
                      <a:pt x="1388" y="2050"/>
                      <a:pt x="1399" y="2036"/>
                      <a:pt x="1395" y="2038"/>
                    </a:cubicBezTo>
                    <a:cubicBezTo>
                      <a:pt x="1406" y="2025"/>
                      <a:pt x="1427" y="1995"/>
                      <a:pt x="1435" y="1988"/>
                    </a:cubicBezTo>
                    <a:cubicBezTo>
                      <a:pt x="1433" y="1990"/>
                      <a:pt x="1429" y="1995"/>
                      <a:pt x="1429" y="1996"/>
                    </a:cubicBezTo>
                    <a:cubicBezTo>
                      <a:pt x="1477" y="1933"/>
                      <a:pt x="1441" y="1973"/>
                      <a:pt x="1463" y="1941"/>
                    </a:cubicBezTo>
                    <a:cubicBezTo>
                      <a:pt x="1451" y="1957"/>
                      <a:pt x="1441" y="1969"/>
                      <a:pt x="1429" y="1987"/>
                    </a:cubicBezTo>
                    <a:cubicBezTo>
                      <a:pt x="1423" y="1996"/>
                      <a:pt x="1398" y="2028"/>
                      <a:pt x="1385" y="2044"/>
                    </a:cubicBezTo>
                    <a:cubicBezTo>
                      <a:pt x="1403" y="2022"/>
                      <a:pt x="1413" y="2011"/>
                      <a:pt x="1428" y="1994"/>
                    </a:cubicBezTo>
                    <a:cubicBezTo>
                      <a:pt x="1416" y="2009"/>
                      <a:pt x="1415" y="2013"/>
                      <a:pt x="1404" y="2025"/>
                    </a:cubicBezTo>
                    <a:cubicBezTo>
                      <a:pt x="1407" y="2020"/>
                      <a:pt x="1407" y="2020"/>
                      <a:pt x="1407" y="2020"/>
                    </a:cubicBezTo>
                    <a:cubicBezTo>
                      <a:pt x="1403" y="2026"/>
                      <a:pt x="1399" y="2031"/>
                      <a:pt x="1394" y="2036"/>
                    </a:cubicBezTo>
                    <a:cubicBezTo>
                      <a:pt x="1391" y="2038"/>
                      <a:pt x="1355" y="2077"/>
                      <a:pt x="1375" y="2053"/>
                    </a:cubicBezTo>
                    <a:cubicBezTo>
                      <a:pt x="1355" y="2073"/>
                      <a:pt x="1370" y="2061"/>
                      <a:pt x="1351" y="2079"/>
                    </a:cubicBezTo>
                    <a:cubicBezTo>
                      <a:pt x="1364" y="2068"/>
                      <a:pt x="1376" y="2056"/>
                      <a:pt x="1388" y="2044"/>
                    </a:cubicBezTo>
                    <a:cubicBezTo>
                      <a:pt x="1389" y="2046"/>
                      <a:pt x="1389" y="2046"/>
                      <a:pt x="1389" y="2046"/>
                    </a:cubicBezTo>
                    <a:cubicBezTo>
                      <a:pt x="1377" y="2060"/>
                      <a:pt x="1373" y="2062"/>
                      <a:pt x="1358" y="2077"/>
                    </a:cubicBezTo>
                    <a:cubicBezTo>
                      <a:pt x="1361" y="2077"/>
                      <a:pt x="1361" y="2077"/>
                      <a:pt x="1361" y="2077"/>
                    </a:cubicBezTo>
                    <a:cubicBezTo>
                      <a:pt x="1351" y="2085"/>
                      <a:pt x="1343" y="2093"/>
                      <a:pt x="1333" y="2100"/>
                    </a:cubicBezTo>
                    <a:cubicBezTo>
                      <a:pt x="1337" y="2098"/>
                      <a:pt x="1316" y="2116"/>
                      <a:pt x="1309" y="2120"/>
                    </a:cubicBezTo>
                    <a:cubicBezTo>
                      <a:pt x="1293" y="2131"/>
                      <a:pt x="1301" y="2121"/>
                      <a:pt x="1275" y="2142"/>
                    </a:cubicBezTo>
                    <a:cubicBezTo>
                      <a:pt x="1277" y="2141"/>
                      <a:pt x="1277" y="2141"/>
                      <a:pt x="1277" y="2141"/>
                    </a:cubicBezTo>
                    <a:cubicBezTo>
                      <a:pt x="1261" y="2152"/>
                      <a:pt x="1252" y="2158"/>
                      <a:pt x="1227" y="2171"/>
                    </a:cubicBezTo>
                    <a:cubicBezTo>
                      <a:pt x="1228" y="2170"/>
                      <a:pt x="1235" y="2166"/>
                      <a:pt x="1238" y="2164"/>
                    </a:cubicBezTo>
                    <a:cubicBezTo>
                      <a:pt x="1204" y="2182"/>
                      <a:pt x="1147" y="2208"/>
                      <a:pt x="1129" y="2210"/>
                    </a:cubicBezTo>
                    <a:cubicBezTo>
                      <a:pt x="1131" y="2207"/>
                      <a:pt x="1147" y="2203"/>
                      <a:pt x="1147" y="2201"/>
                    </a:cubicBezTo>
                    <a:cubicBezTo>
                      <a:pt x="1203" y="2181"/>
                      <a:pt x="1185" y="2183"/>
                      <a:pt x="1247" y="2152"/>
                    </a:cubicBezTo>
                    <a:cubicBezTo>
                      <a:pt x="1252" y="2155"/>
                      <a:pt x="1295" y="2119"/>
                      <a:pt x="1307" y="2114"/>
                    </a:cubicBezTo>
                    <a:cubicBezTo>
                      <a:pt x="1286" y="2130"/>
                      <a:pt x="1256" y="2151"/>
                      <a:pt x="1261" y="2149"/>
                    </a:cubicBezTo>
                    <a:cubicBezTo>
                      <a:pt x="1282" y="2136"/>
                      <a:pt x="1311" y="2115"/>
                      <a:pt x="1324" y="2104"/>
                    </a:cubicBezTo>
                    <a:cubicBezTo>
                      <a:pt x="1311" y="2113"/>
                      <a:pt x="1314" y="2107"/>
                      <a:pt x="1321" y="2099"/>
                    </a:cubicBezTo>
                    <a:cubicBezTo>
                      <a:pt x="1291" y="2127"/>
                      <a:pt x="1227" y="2164"/>
                      <a:pt x="1174" y="2185"/>
                    </a:cubicBezTo>
                    <a:cubicBezTo>
                      <a:pt x="1181" y="2185"/>
                      <a:pt x="1181" y="2185"/>
                      <a:pt x="1181" y="2185"/>
                    </a:cubicBezTo>
                    <a:cubicBezTo>
                      <a:pt x="1135" y="2205"/>
                      <a:pt x="1185" y="2180"/>
                      <a:pt x="1149" y="2194"/>
                    </a:cubicBezTo>
                    <a:cubicBezTo>
                      <a:pt x="1134" y="2202"/>
                      <a:pt x="1134" y="2202"/>
                      <a:pt x="1134" y="2202"/>
                    </a:cubicBezTo>
                    <a:cubicBezTo>
                      <a:pt x="1131" y="2203"/>
                      <a:pt x="1131" y="2203"/>
                      <a:pt x="1131" y="2203"/>
                    </a:cubicBezTo>
                    <a:cubicBezTo>
                      <a:pt x="1123" y="2206"/>
                      <a:pt x="1114" y="2210"/>
                      <a:pt x="1105" y="2214"/>
                    </a:cubicBezTo>
                    <a:cubicBezTo>
                      <a:pt x="1124" y="2208"/>
                      <a:pt x="1115" y="2209"/>
                      <a:pt x="1136" y="2203"/>
                    </a:cubicBezTo>
                    <a:cubicBezTo>
                      <a:pt x="1155" y="2197"/>
                      <a:pt x="1136" y="2205"/>
                      <a:pt x="1131" y="2208"/>
                    </a:cubicBezTo>
                    <a:cubicBezTo>
                      <a:pt x="1118" y="2212"/>
                      <a:pt x="1072" y="2225"/>
                      <a:pt x="1100" y="2216"/>
                    </a:cubicBezTo>
                    <a:cubicBezTo>
                      <a:pt x="1083" y="2221"/>
                      <a:pt x="1066" y="2227"/>
                      <a:pt x="1049" y="2231"/>
                    </a:cubicBezTo>
                    <a:cubicBezTo>
                      <a:pt x="1049" y="2230"/>
                      <a:pt x="1060" y="2227"/>
                      <a:pt x="1066" y="2225"/>
                    </a:cubicBezTo>
                    <a:cubicBezTo>
                      <a:pt x="1053" y="2228"/>
                      <a:pt x="1041" y="2231"/>
                      <a:pt x="1028" y="2233"/>
                    </a:cubicBezTo>
                    <a:cubicBezTo>
                      <a:pt x="1029" y="2233"/>
                      <a:pt x="1029" y="2233"/>
                      <a:pt x="1029" y="2233"/>
                    </a:cubicBezTo>
                    <a:cubicBezTo>
                      <a:pt x="999" y="2240"/>
                      <a:pt x="956" y="2244"/>
                      <a:pt x="933" y="2247"/>
                    </a:cubicBezTo>
                    <a:cubicBezTo>
                      <a:pt x="986" y="2246"/>
                      <a:pt x="908" y="2251"/>
                      <a:pt x="912" y="2252"/>
                    </a:cubicBezTo>
                    <a:cubicBezTo>
                      <a:pt x="893" y="2252"/>
                      <a:pt x="887" y="2247"/>
                      <a:pt x="927" y="2244"/>
                    </a:cubicBezTo>
                    <a:cubicBezTo>
                      <a:pt x="938" y="2245"/>
                      <a:pt x="966" y="2241"/>
                      <a:pt x="986" y="2239"/>
                    </a:cubicBezTo>
                    <a:cubicBezTo>
                      <a:pt x="960" y="2241"/>
                      <a:pt x="952" y="2242"/>
                      <a:pt x="931" y="2244"/>
                    </a:cubicBezTo>
                    <a:cubicBezTo>
                      <a:pt x="946" y="2242"/>
                      <a:pt x="904" y="2243"/>
                      <a:pt x="904" y="2242"/>
                    </a:cubicBezTo>
                    <a:cubicBezTo>
                      <a:pt x="907" y="2241"/>
                      <a:pt x="915" y="2239"/>
                      <a:pt x="942" y="2238"/>
                    </a:cubicBezTo>
                    <a:cubicBezTo>
                      <a:pt x="981" y="2235"/>
                      <a:pt x="946" y="2241"/>
                      <a:pt x="957" y="2239"/>
                    </a:cubicBezTo>
                    <a:cubicBezTo>
                      <a:pt x="968" y="2241"/>
                      <a:pt x="1012" y="2233"/>
                      <a:pt x="1035" y="2229"/>
                    </a:cubicBezTo>
                    <a:cubicBezTo>
                      <a:pt x="1037" y="2229"/>
                      <a:pt x="1030" y="2231"/>
                      <a:pt x="1026" y="2231"/>
                    </a:cubicBezTo>
                    <a:cubicBezTo>
                      <a:pt x="1046" y="2228"/>
                      <a:pt x="1088" y="2218"/>
                      <a:pt x="1090" y="2215"/>
                    </a:cubicBezTo>
                    <a:cubicBezTo>
                      <a:pt x="1074" y="2220"/>
                      <a:pt x="1058" y="2224"/>
                      <a:pt x="1041" y="2228"/>
                    </a:cubicBezTo>
                    <a:cubicBezTo>
                      <a:pt x="1030" y="2230"/>
                      <a:pt x="1056" y="2223"/>
                      <a:pt x="1040" y="2225"/>
                    </a:cubicBezTo>
                    <a:cubicBezTo>
                      <a:pt x="1029" y="2228"/>
                      <a:pt x="1016" y="2231"/>
                      <a:pt x="1001" y="2232"/>
                    </a:cubicBezTo>
                    <a:cubicBezTo>
                      <a:pt x="1003" y="2231"/>
                      <a:pt x="1003" y="2231"/>
                      <a:pt x="1003" y="2231"/>
                    </a:cubicBezTo>
                    <a:cubicBezTo>
                      <a:pt x="973" y="2234"/>
                      <a:pt x="925" y="2238"/>
                      <a:pt x="889" y="2239"/>
                    </a:cubicBezTo>
                    <a:cubicBezTo>
                      <a:pt x="881" y="2243"/>
                      <a:pt x="862" y="2245"/>
                      <a:pt x="846" y="2249"/>
                    </a:cubicBezTo>
                    <a:cubicBezTo>
                      <a:pt x="793" y="2247"/>
                      <a:pt x="737" y="2239"/>
                      <a:pt x="681" y="2225"/>
                    </a:cubicBezTo>
                    <a:cubicBezTo>
                      <a:pt x="695" y="2226"/>
                      <a:pt x="730" y="2233"/>
                      <a:pt x="769" y="2238"/>
                    </a:cubicBezTo>
                    <a:cubicBezTo>
                      <a:pt x="763" y="2238"/>
                      <a:pt x="758" y="2237"/>
                      <a:pt x="752" y="2237"/>
                    </a:cubicBezTo>
                    <a:cubicBezTo>
                      <a:pt x="784" y="2242"/>
                      <a:pt x="796" y="2242"/>
                      <a:pt x="809" y="2242"/>
                    </a:cubicBezTo>
                    <a:cubicBezTo>
                      <a:pt x="807" y="2242"/>
                      <a:pt x="810" y="2243"/>
                      <a:pt x="815" y="2244"/>
                    </a:cubicBezTo>
                    <a:cubicBezTo>
                      <a:pt x="843" y="2245"/>
                      <a:pt x="858" y="2243"/>
                      <a:pt x="843" y="2241"/>
                    </a:cubicBezTo>
                    <a:cubicBezTo>
                      <a:pt x="834" y="2242"/>
                      <a:pt x="834" y="2242"/>
                      <a:pt x="834" y="2242"/>
                    </a:cubicBezTo>
                    <a:cubicBezTo>
                      <a:pt x="815" y="2238"/>
                      <a:pt x="815" y="2238"/>
                      <a:pt x="815" y="2238"/>
                    </a:cubicBezTo>
                    <a:cubicBezTo>
                      <a:pt x="807" y="2242"/>
                      <a:pt x="750" y="2233"/>
                      <a:pt x="719" y="2228"/>
                    </a:cubicBezTo>
                    <a:cubicBezTo>
                      <a:pt x="741" y="2231"/>
                      <a:pt x="759" y="2230"/>
                      <a:pt x="787" y="2236"/>
                    </a:cubicBezTo>
                    <a:cubicBezTo>
                      <a:pt x="784" y="2233"/>
                      <a:pt x="784" y="2233"/>
                      <a:pt x="784" y="2233"/>
                    </a:cubicBezTo>
                    <a:cubicBezTo>
                      <a:pt x="808" y="2236"/>
                      <a:pt x="827" y="2239"/>
                      <a:pt x="841" y="2238"/>
                    </a:cubicBezTo>
                    <a:cubicBezTo>
                      <a:pt x="813" y="2237"/>
                      <a:pt x="813" y="2237"/>
                      <a:pt x="813" y="2237"/>
                    </a:cubicBezTo>
                    <a:cubicBezTo>
                      <a:pt x="813" y="2236"/>
                      <a:pt x="813" y="2236"/>
                      <a:pt x="813" y="2236"/>
                    </a:cubicBezTo>
                    <a:cubicBezTo>
                      <a:pt x="793" y="2234"/>
                      <a:pt x="768" y="2233"/>
                      <a:pt x="750" y="2229"/>
                    </a:cubicBezTo>
                    <a:cubicBezTo>
                      <a:pt x="734" y="2227"/>
                      <a:pt x="718" y="2227"/>
                      <a:pt x="676" y="2217"/>
                    </a:cubicBezTo>
                    <a:cubicBezTo>
                      <a:pt x="678" y="2217"/>
                      <a:pt x="678" y="2217"/>
                      <a:pt x="678" y="2217"/>
                    </a:cubicBezTo>
                    <a:cubicBezTo>
                      <a:pt x="648" y="2214"/>
                      <a:pt x="600" y="2193"/>
                      <a:pt x="578" y="2186"/>
                    </a:cubicBezTo>
                    <a:cubicBezTo>
                      <a:pt x="565" y="2186"/>
                      <a:pt x="623" y="2204"/>
                      <a:pt x="637" y="2208"/>
                    </a:cubicBezTo>
                    <a:cubicBezTo>
                      <a:pt x="619" y="2205"/>
                      <a:pt x="601" y="2197"/>
                      <a:pt x="615" y="2204"/>
                    </a:cubicBezTo>
                    <a:cubicBezTo>
                      <a:pt x="574" y="2192"/>
                      <a:pt x="592" y="2193"/>
                      <a:pt x="558" y="2183"/>
                    </a:cubicBezTo>
                    <a:cubicBezTo>
                      <a:pt x="564" y="2185"/>
                      <a:pt x="570" y="2188"/>
                      <a:pt x="576" y="2191"/>
                    </a:cubicBezTo>
                    <a:cubicBezTo>
                      <a:pt x="561" y="2187"/>
                      <a:pt x="536" y="2176"/>
                      <a:pt x="521" y="2171"/>
                    </a:cubicBezTo>
                    <a:cubicBezTo>
                      <a:pt x="518" y="2173"/>
                      <a:pt x="546" y="2182"/>
                      <a:pt x="574" y="2193"/>
                    </a:cubicBezTo>
                    <a:cubicBezTo>
                      <a:pt x="561" y="2190"/>
                      <a:pt x="561" y="2190"/>
                      <a:pt x="561" y="2190"/>
                    </a:cubicBezTo>
                    <a:cubicBezTo>
                      <a:pt x="580" y="2197"/>
                      <a:pt x="599" y="2203"/>
                      <a:pt x="619" y="2208"/>
                    </a:cubicBezTo>
                    <a:cubicBezTo>
                      <a:pt x="637" y="2210"/>
                      <a:pt x="621" y="2206"/>
                      <a:pt x="658" y="2214"/>
                    </a:cubicBezTo>
                    <a:cubicBezTo>
                      <a:pt x="677" y="2221"/>
                      <a:pt x="687" y="2226"/>
                      <a:pt x="678" y="2227"/>
                    </a:cubicBezTo>
                    <a:cubicBezTo>
                      <a:pt x="663" y="2222"/>
                      <a:pt x="634" y="2215"/>
                      <a:pt x="635" y="2213"/>
                    </a:cubicBezTo>
                    <a:cubicBezTo>
                      <a:pt x="618" y="2211"/>
                      <a:pt x="570" y="2196"/>
                      <a:pt x="579" y="2201"/>
                    </a:cubicBezTo>
                    <a:cubicBezTo>
                      <a:pt x="577" y="2200"/>
                      <a:pt x="574" y="2199"/>
                      <a:pt x="572" y="2199"/>
                    </a:cubicBezTo>
                    <a:cubicBezTo>
                      <a:pt x="554" y="2189"/>
                      <a:pt x="524" y="2177"/>
                      <a:pt x="475" y="2151"/>
                    </a:cubicBezTo>
                    <a:cubicBezTo>
                      <a:pt x="465" y="2146"/>
                      <a:pt x="463" y="2147"/>
                      <a:pt x="464" y="2150"/>
                    </a:cubicBezTo>
                    <a:cubicBezTo>
                      <a:pt x="455" y="2144"/>
                      <a:pt x="445" y="2137"/>
                      <a:pt x="436" y="2131"/>
                    </a:cubicBezTo>
                    <a:cubicBezTo>
                      <a:pt x="444" y="2135"/>
                      <a:pt x="449" y="2137"/>
                      <a:pt x="463" y="2145"/>
                    </a:cubicBezTo>
                    <a:cubicBezTo>
                      <a:pt x="438" y="2131"/>
                      <a:pt x="415" y="2114"/>
                      <a:pt x="393" y="2095"/>
                    </a:cubicBezTo>
                    <a:cubicBezTo>
                      <a:pt x="399" y="2099"/>
                      <a:pt x="399" y="2099"/>
                      <a:pt x="399" y="2099"/>
                    </a:cubicBezTo>
                    <a:cubicBezTo>
                      <a:pt x="390" y="2092"/>
                      <a:pt x="381" y="2085"/>
                      <a:pt x="372" y="2078"/>
                    </a:cubicBezTo>
                    <a:cubicBezTo>
                      <a:pt x="387" y="2090"/>
                      <a:pt x="410" y="2109"/>
                      <a:pt x="403" y="2106"/>
                    </a:cubicBezTo>
                    <a:cubicBezTo>
                      <a:pt x="371" y="2083"/>
                      <a:pt x="357" y="2066"/>
                      <a:pt x="332" y="2044"/>
                    </a:cubicBezTo>
                    <a:cubicBezTo>
                      <a:pt x="335" y="2042"/>
                      <a:pt x="328" y="2033"/>
                      <a:pt x="337" y="2039"/>
                    </a:cubicBezTo>
                    <a:cubicBezTo>
                      <a:pt x="339" y="2041"/>
                      <a:pt x="339" y="2042"/>
                      <a:pt x="340" y="2042"/>
                    </a:cubicBezTo>
                    <a:cubicBezTo>
                      <a:pt x="349" y="2050"/>
                      <a:pt x="369" y="2067"/>
                      <a:pt x="385" y="2080"/>
                    </a:cubicBezTo>
                    <a:cubicBezTo>
                      <a:pt x="334" y="2030"/>
                      <a:pt x="347" y="2043"/>
                      <a:pt x="306" y="1995"/>
                    </a:cubicBezTo>
                    <a:cubicBezTo>
                      <a:pt x="304" y="1990"/>
                      <a:pt x="345" y="2038"/>
                      <a:pt x="337" y="2026"/>
                    </a:cubicBezTo>
                    <a:cubicBezTo>
                      <a:pt x="350" y="2040"/>
                      <a:pt x="363" y="2054"/>
                      <a:pt x="377" y="2068"/>
                    </a:cubicBezTo>
                    <a:cubicBezTo>
                      <a:pt x="370" y="2061"/>
                      <a:pt x="369" y="2061"/>
                      <a:pt x="365" y="2058"/>
                    </a:cubicBezTo>
                    <a:cubicBezTo>
                      <a:pt x="395" y="2084"/>
                      <a:pt x="406" y="2095"/>
                      <a:pt x="431" y="2110"/>
                    </a:cubicBezTo>
                    <a:cubicBezTo>
                      <a:pt x="446" y="2122"/>
                      <a:pt x="406" y="2094"/>
                      <a:pt x="423" y="2107"/>
                    </a:cubicBezTo>
                    <a:cubicBezTo>
                      <a:pt x="408" y="2097"/>
                      <a:pt x="394" y="2087"/>
                      <a:pt x="386" y="2083"/>
                    </a:cubicBezTo>
                    <a:cubicBezTo>
                      <a:pt x="421" y="2113"/>
                      <a:pt x="408" y="2098"/>
                      <a:pt x="440" y="2120"/>
                    </a:cubicBezTo>
                    <a:cubicBezTo>
                      <a:pt x="447" y="2126"/>
                      <a:pt x="455" y="2131"/>
                      <a:pt x="463" y="2137"/>
                    </a:cubicBezTo>
                    <a:cubicBezTo>
                      <a:pt x="478" y="2145"/>
                      <a:pt x="459" y="2133"/>
                      <a:pt x="458" y="2132"/>
                    </a:cubicBezTo>
                    <a:cubicBezTo>
                      <a:pt x="477" y="2142"/>
                      <a:pt x="483" y="2147"/>
                      <a:pt x="498" y="2154"/>
                    </a:cubicBezTo>
                    <a:cubicBezTo>
                      <a:pt x="494" y="2151"/>
                      <a:pt x="484" y="2146"/>
                      <a:pt x="487" y="2147"/>
                    </a:cubicBezTo>
                    <a:cubicBezTo>
                      <a:pt x="511" y="2160"/>
                      <a:pt x="536" y="2170"/>
                      <a:pt x="559" y="2182"/>
                    </a:cubicBezTo>
                    <a:cubicBezTo>
                      <a:pt x="545" y="2175"/>
                      <a:pt x="575" y="2185"/>
                      <a:pt x="587" y="2188"/>
                    </a:cubicBezTo>
                    <a:cubicBezTo>
                      <a:pt x="571" y="2181"/>
                      <a:pt x="555" y="2174"/>
                      <a:pt x="539" y="2166"/>
                    </a:cubicBezTo>
                    <a:cubicBezTo>
                      <a:pt x="477" y="2141"/>
                      <a:pt x="445" y="2122"/>
                      <a:pt x="390" y="2077"/>
                    </a:cubicBezTo>
                    <a:cubicBezTo>
                      <a:pt x="394" y="2079"/>
                      <a:pt x="394" y="2079"/>
                      <a:pt x="394" y="2079"/>
                    </a:cubicBezTo>
                    <a:cubicBezTo>
                      <a:pt x="354" y="2041"/>
                      <a:pt x="338" y="2024"/>
                      <a:pt x="323" y="2009"/>
                    </a:cubicBezTo>
                    <a:cubicBezTo>
                      <a:pt x="308" y="1995"/>
                      <a:pt x="294" y="1981"/>
                      <a:pt x="266" y="1941"/>
                    </a:cubicBezTo>
                    <a:cubicBezTo>
                      <a:pt x="267" y="1937"/>
                      <a:pt x="241" y="1904"/>
                      <a:pt x="246" y="1906"/>
                    </a:cubicBezTo>
                    <a:cubicBezTo>
                      <a:pt x="262" y="1930"/>
                      <a:pt x="259" y="1925"/>
                      <a:pt x="256" y="1917"/>
                    </a:cubicBezTo>
                    <a:cubicBezTo>
                      <a:pt x="246" y="1904"/>
                      <a:pt x="239" y="1895"/>
                      <a:pt x="223" y="1866"/>
                    </a:cubicBezTo>
                    <a:cubicBezTo>
                      <a:pt x="231" y="1876"/>
                      <a:pt x="217" y="1850"/>
                      <a:pt x="234" y="1878"/>
                    </a:cubicBezTo>
                    <a:cubicBezTo>
                      <a:pt x="213" y="1839"/>
                      <a:pt x="202" y="1817"/>
                      <a:pt x="190" y="1798"/>
                    </a:cubicBezTo>
                    <a:cubicBezTo>
                      <a:pt x="158" y="1733"/>
                      <a:pt x="183" y="1777"/>
                      <a:pt x="155" y="1711"/>
                    </a:cubicBezTo>
                    <a:cubicBezTo>
                      <a:pt x="160" y="1720"/>
                      <a:pt x="160" y="1720"/>
                      <a:pt x="160" y="1720"/>
                    </a:cubicBezTo>
                    <a:cubicBezTo>
                      <a:pt x="154" y="1706"/>
                      <a:pt x="149" y="1692"/>
                      <a:pt x="144" y="1678"/>
                    </a:cubicBezTo>
                    <a:cubicBezTo>
                      <a:pt x="147" y="1693"/>
                      <a:pt x="147" y="1693"/>
                      <a:pt x="147" y="1693"/>
                    </a:cubicBezTo>
                    <a:cubicBezTo>
                      <a:pt x="128" y="1643"/>
                      <a:pt x="128" y="1643"/>
                      <a:pt x="128" y="1643"/>
                    </a:cubicBezTo>
                    <a:cubicBezTo>
                      <a:pt x="117" y="1612"/>
                      <a:pt x="130" y="1656"/>
                      <a:pt x="128" y="1653"/>
                    </a:cubicBezTo>
                    <a:cubicBezTo>
                      <a:pt x="134" y="1662"/>
                      <a:pt x="134" y="1662"/>
                      <a:pt x="134" y="1662"/>
                    </a:cubicBezTo>
                    <a:cubicBezTo>
                      <a:pt x="140" y="1683"/>
                      <a:pt x="152" y="1711"/>
                      <a:pt x="153" y="1715"/>
                    </a:cubicBezTo>
                    <a:cubicBezTo>
                      <a:pt x="140" y="1683"/>
                      <a:pt x="142" y="1691"/>
                      <a:pt x="136" y="1678"/>
                    </a:cubicBezTo>
                    <a:cubicBezTo>
                      <a:pt x="140" y="1689"/>
                      <a:pt x="144" y="1699"/>
                      <a:pt x="148" y="1709"/>
                    </a:cubicBezTo>
                    <a:cubicBezTo>
                      <a:pt x="151" y="1720"/>
                      <a:pt x="151" y="1720"/>
                      <a:pt x="151" y="1720"/>
                    </a:cubicBezTo>
                    <a:cubicBezTo>
                      <a:pt x="163" y="1751"/>
                      <a:pt x="173" y="1775"/>
                      <a:pt x="183" y="1792"/>
                    </a:cubicBezTo>
                    <a:cubicBezTo>
                      <a:pt x="178" y="1779"/>
                      <a:pt x="172" y="1772"/>
                      <a:pt x="168" y="1761"/>
                    </a:cubicBezTo>
                    <a:cubicBezTo>
                      <a:pt x="178" y="1774"/>
                      <a:pt x="194" y="1812"/>
                      <a:pt x="214" y="1847"/>
                    </a:cubicBezTo>
                    <a:cubicBezTo>
                      <a:pt x="214" y="1848"/>
                      <a:pt x="219" y="1859"/>
                      <a:pt x="216" y="1855"/>
                    </a:cubicBezTo>
                    <a:cubicBezTo>
                      <a:pt x="216" y="1854"/>
                      <a:pt x="213" y="1848"/>
                      <a:pt x="211" y="1845"/>
                    </a:cubicBezTo>
                    <a:cubicBezTo>
                      <a:pt x="211" y="1848"/>
                      <a:pt x="200" y="1828"/>
                      <a:pt x="217" y="1862"/>
                    </a:cubicBezTo>
                    <a:cubicBezTo>
                      <a:pt x="209" y="1851"/>
                      <a:pt x="193" y="1827"/>
                      <a:pt x="193" y="1829"/>
                    </a:cubicBezTo>
                    <a:cubicBezTo>
                      <a:pt x="182" y="1809"/>
                      <a:pt x="170" y="1781"/>
                      <a:pt x="163" y="1764"/>
                    </a:cubicBezTo>
                    <a:cubicBezTo>
                      <a:pt x="164" y="1766"/>
                      <a:pt x="164" y="1766"/>
                      <a:pt x="164" y="1766"/>
                    </a:cubicBezTo>
                    <a:cubicBezTo>
                      <a:pt x="157" y="1748"/>
                      <a:pt x="140" y="1711"/>
                      <a:pt x="141" y="1707"/>
                    </a:cubicBezTo>
                    <a:cubicBezTo>
                      <a:pt x="136" y="1696"/>
                      <a:pt x="125" y="1666"/>
                      <a:pt x="135" y="1697"/>
                    </a:cubicBezTo>
                    <a:cubicBezTo>
                      <a:pt x="129" y="1680"/>
                      <a:pt x="122" y="1663"/>
                      <a:pt x="116" y="1646"/>
                    </a:cubicBezTo>
                    <a:cubicBezTo>
                      <a:pt x="122" y="1654"/>
                      <a:pt x="107" y="1604"/>
                      <a:pt x="126" y="1655"/>
                    </a:cubicBezTo>
                    <a:cubicBezTo>
                      <a:pt x="125" y="1653"/>
                      <a:pt x="119" y="1635"/>
                      <a:pt x="109" y="1604"/>
                    </a:cubicBezTo>
                    <a:cubicBezTo>
                      <a:pt x="110" y="1606"/>
                      <a:pt x="110" y="1606"/>
                      <a:pt x="110" y="1606"/>
                    </a:cubicBezTo>
                    <a:cubicBezTo>
                      <a:pt x="111" y="1607"/>
                      <a:pt x="111" y="1609"/>
                      <a:pt x="112" y="1609"/>
                    </a:cubicBezTo>
                    <a:cubicBezTo>
                      <a:pt x="114" y="1616"/>
                      <a:pt x="115" y="1619"/>
                      <a:pt x="115" y="1621"/>
                    </a:cubicBezTo>
                    <a:cubicBezTo>
                      <a:pt x="123" y="1638"/>
                      <a:pt x="115" y="1611"/>
                      <a:pt x="106" y="1583"/>
                    </a:cubicBezTo>
                    <a:cubicBezTo>
                      <a:pt x="103" y="1576"/>
                      <a:pt x="103" y="1576"/>
                      <a:pt x="103" y="1576"/>
                    </a:cubicBezTo>
                    <a:cubicBezTo>
                      <a:pt x="97" y="1551"/>
                      <a:pt x="94" y="1536"/>
                      <a:pt x="86" y="1503"/>
                    </a:cubicBezTo>
                    <a:cubicBezTo>
                      <a:pt x="77" y="1478"/>
                      <a:pt x="69" y="1452"/>
                      <a:pt x="62" y="1427"/>
                    </a:cubicBezTo>
                    <a:cubicBezTo>
                      <a:pt x="57" y="1404"/>
                      <a:pt x="57" y="1404"/>
                      <a:pt x="57" y="1404"/>
                    </a:cubicBezTo>
                    <a:cubicBezTo>
                      <a:pt x="56" y="1393"/>
                      <a:pt x="49" y="1358"/>
                      <a:pt x="54" y="1372"/>
                    </a:cubicBezTo>
                    <a:cubicBezTo>
                      <a:pt x="54" y="1368"/>
                      <a:pt x="57" y="1380"/>
                      <a:pt x="59" y="1395"/>
                    </a:cubicBezTo>
                    <a:cubicBezTo>
                      <a:pt x="59" y="1397"/>
                      <a:pt x="58" y="1393"/>
                      <a:pt x="58" y="1396"/>
                    </a:cubicBezTo>
                    <a:cubicBezTo>
                      <a:pt x="60" y="1400"/>
                      <a:pt x="62" y="1402"/>
                      <a:pt x="60" y="1383"/>
                    </a:cubicBezTo>
                    <a:cubicBezTo>
                      <a:pt x="63" y="1402"/>
                      <a:pt x="63" y="1404"/>
                      <a:pt x="67" y="1417"/>
                    </a:cubicBezTo>
                    <a:cubicBezTo>
                      <a:pt x="66" y="1411"/>
                      <a:pt x="64" y="1405"/>
                      <a:pt x="63" y="1398"/>
                    </a:cubicBezTo>
                    <a:cubicBezTo>
                      <a:pt x="69" y="1426"/>
                      <a:pt x="81" y="1468"/>
                      <a:pt x="82" y="1467"/>
                    </a:cubicBezTo>
                    <a:cubicBezTo>
                      <a:pt x="78" y="1459"/>
                      <a:pt x="77" y="1441"/>
                      <a:pt x="74" y="1426"/>
                    </a:cubicBezTo>
                    <a:cubicBezTo>
                      <a:pt x="77" y="1437"/>
                      <a:pt x="83" y="1461"/>
                      <a:pt x="80" y="1443"/>
                    </a:cubicBezTo>
                    <a:cubicBezTo>
                      <a:pt x="77" y="1436"/>
                      <a:pt x="66" y="1385"/>
                      <a:pt x="72" y="1422"/>
                    </a:cubicBezTo>
                    <a:cubicBezTo>
                      <a:pt x="68" y="1407"/>
                      <a:pt x="64" y="1386"/>
                      <a:pt x="61" y="1368"/>
                    </a:cubicBezTo>
                    <a:cubicBezTo>
                      <a:pt x="66" y="1389"/>
                      <a:pt x="65" y="1375"/>
                      <a:pt x="67" y="1381"/>
                    </a:cubicBezTo>
                    <a:cubicBezTo>
                      <a:pt x="63" y="1363"/>
                      <a:pt x="61" y="1363"/>
                      <a:pt x="60" y="1361"/>
                    </a:cubicBezTo>
                    <a:cubicBezTo>
                      <a:pt x="54" y="1308"/>
                      <a:pt x="55" y="1286"/>
                      <a:pt x="47" y="1227"/>
                    </a:cubicBezTo>
                    <a:cubicBezTo>
                      <a:pt x="46" y="1219"/>
                      <a:pt x="52" y="1263"/>
                      <a:pt x="50" y="1257"/>
                    </a:cubicBezTo>
                    <a:cubicBezTo>
                      <a:pt x="42" y="1214"/>
                      <a:pt x="47" y="1200"/>
                      <a:pt x="43" y="1163"/>
                    </a:cubicBezTo>
                    <a:cubicBezTo>
                      <a:pt x="41" y="1173"/>
                      <a:pt x="41" y="1173"/>
                      <a:pt x="41" y="1173"/>
                    </a:cubicBezTo>
                    <a:cubicBezTo>
                      <a:pt x="40" y="1162"/>
                      <a:pt x="38" y="1133"/>
                      <a:pt x="37" y="1119"/>
                    </a:cubicBezTo>
                    <a:cubicBezTo>
                      <a:pt x="37" y="1116"/>
                      <a:pt x="39" y="1076"/>
                      <a:pt x="40" y="1105"/>
                    </a:cubicBezTo>
                    <a:cubicBezTo>
                      <a:pt x="41" y="1041"/>
                      <a:pt x="34" y="1048"/>
                      <a:pt x="39" y="974"/>
                    </a:cubicBezTo>
                    <a:cubicBezTo>
                      <a:pt x="35" y="1009"/>
                      <a:pt x="36" y="1013"/>
                      <a:pt x="35" y="1039"/>
                    </a:cubicBezTo>
                    <a:cubicBezTo>
                      <a:pt x="34" y="1011"/>
                      <a:pt x="34" y="1035"/>
                      <a:pt x="32" y="1032"/>
                    </a:cubicBezTo>
                    <a:cubicBezTo>
                      <a:pt x="34" y="1015"/>
                      <a:pt x="36" y="959"/>
                      <a:pt x="36" y="997"/>
                    </a:cubicBezTo>
                    <a:cubicBezTo>
                      <a:pt x="37" y="974"/>
                      <a:pt x="41" y="928"/>
                      <a:pt x="42" y="917"/>
                    </a:cubicBezTo>
                    <a:cubicBezTo>
                      <a:pt x="39" y="937"/>
                      <a:pt x="39" y="937"/>
                      <a:pt x="39" y="937"/>
                    </a:cubicBezTo>
                    <a:cubicBezTo>
                      <a:pt x="42" y="904"/>
                      <a:pt x="45" y="871"/>
                      <a:pt x="45" y="858"/>
                    </a:cubicBezTo>
                    <a:cubicBezTo>
                      <a:pt x="39" y="899"/>
                      <a:pt x="43" y="898"/>
                      <a:pt x="37" y="950"/>
                    </a:cubicBezTo>
                    <a:cubicBezTo>
                      <a:pt x="31" y="1007"/>
                      <a:pt x="36" y="936"/>
                      <a:pt x="31" y="973"/>
                    </a:cubicBezTo>
                    <a:cubicBezTo>
                      <a:pt x="31" y="987"/>
                      <a:pt x="30" y="1001"/>
                      <a:pt x="31" y="1014"/>
                    </a:cubicBezTo>
                    <a:cubicBezTo>
                      <a:pt x="32" y="995"/>
                      <a:pt x="32" y="995"/>
                      <a:pt x="32" y="995"/>
                    </a:cubicBezTo>
                    <a:cubicBezTo>
                      <a:pt x="34" y="1001"/>
                      <a:pt x="29" y="1058"/>
                      <a:pt x="33" y="1053"/>
                    </a:cubicBezTo>
                    <a:cubicBezTo>
                      <a:pt x="30" y="1094"/>
                      <a:pt x="32" y="1106"/>
                      <a:pt x="31" y="1152"/>
                    </a:cubicBezTo>
                    <a:cubicBezTo>
                      <a:pt x="33" y="1162"/>
                      <a:pt x="32" y="1145"/>
                      <a:pt x="32" y="1133"/>
                    </a:cubicBezTo>
                    <a:cubicBezTo>
                      <a:pt x="33" y="1156"/>
                      <a:pt x="36" y="1157"/>
                      <a:pt x="36" y="1187"/>
                    </a:cubicBezTo>
                    <a:cubicBezTo>
                      <a:pt x="37" y="1202"/>
                      <a:pt x="39" y="1192"/>
                      <a:pt x="37" y="1165"/>
                    </a:cubicBezTo>
                    <a:cubicBezTo>
                      <a:pt x="39" y="1188"/>
                      <a:pt x="40" y="1210"/>
                      <a:pt x="43" y="1235"/>
                    </a:cubicBezTo>
                    <a:cubicBezTo>
                      <a:pt x="43" y="1227"/>
                      <a:pt x="42" y="1218"/>
                      <a:pt x="42" y="1209"/>
                    </a:cubicBezTo>
                    <a:cubicBezTo>
                      <a:pt x="43" y="1218"/>
                      <a:pt x="44" y="1227"/>
                      <a:pt x="45" y="1236"/>
                    </a:cubicBezTo>
                    <a:cubicBezTo>
                      <a:pt x="44" y="1213"/>
                      <a:pt x="44" y="1213"/>
                      <a:pt x="44" y="1213"/>
                    </a:cubicBezTo>
                    <a:cubicBezTo>
                      <a:pt x="49" y="1265"/>
                      <a:pt x="56" y="1323"/>
                      <a:pt x="58" y="1350"/>
                    </a:cubicBezTo>
                    <a:cubicBezTo>
                      <a:pt x="49" y="1307"/>
                      <a:pt x="41" y="1233"/>
                      <a:pt x="36" y="1207"/>
                    </a:cubicBezTo>
                    <a:cubicBezTo>
                      <a:pt x="36" y="1217"/>
                      <a:pt x="42" y="1242"/>
                      <a:pt x="40" y="1256"/>
                    </a:cubicBezTo>
                    <a:cubicBezTo>
                      <a:pt x="44" y="1269"/>
                      <a:pt x="44" y="1269"/>
                      <a:pt x="44" y="1269"/>
                    </a:cubicBezTo>
                    <a:cubicBezTo>
                      <a:pt x="46" y="1285"/>
                      <a:pt x="52" y="1321"/>
                      <a:pt x="50" y="1324"/>
                    </a:cubicBezTo>
                    <a:cubicBezTo>
                      <a:pt x="43" y="1282"/>
                      <a:pt x="40" y="1270"/>
                      <a:pt x="36" y="1249"/>
                    </a:cubicBezTo>
                    <a:cubicBezTo>
                      <a:pt x="36" y="1249"/>
                      <a:pt x="35" y="1245"/>
                      <a:pt x="34" y="1239"/>
                    </a:cubicBezTo>
                    <a:cubicBezTo>
                      <a:pt x="34" y="1238"/>
                      <a:pt x="34" y="1238"/>
                      <a:pt x="34" y="1238"/>
                    </a:cubicBezTo>
                    <a:cubicBezTo>
                      <a:pt x="34" y="1238"/>
                      <a:pt x="34" y="1238"/>
                      <a:pt x="34" y="1238"/>
                    </a:cubicBezTo>
                    <a:cubicBezTo>
                      <a:pt x="33" y="1225"/>
                      <a:pt x="31" y="1205"/>
                      <a:pt x="30" y="1193"/>
                    </a:cubicBezTo>
                    <a:cubicBezTo>
                      <a:pt x="29" y="1177"/>
                      <a:pt x="31" y="1188"/>
                      <a:pt x="32" y="1189"/>
                    </a:cubicBezTo>
                    <a:cubicBezTo>
                      <a:pt x="30" y="1137"/>
                      <a:pt x="22" y="1102"/>
                      <a:pt x="25" y="1047"/>
                    </a:cubicBezTo>
                    <a:cubicBezTo>
                      <a:pt x="26" y="1046"/>
                      <a:pt x="28" y="1004"/>
                      <a:pt x="29" y="1017"/>
                    </a:cubicBezTo>
                    <a:cubicBezTo>
                      <a:pt x="30" y="985"/>
                      <a:pt x="30" y="968"/>
                      <a:pt x="30" y="946"/>
                    </a:cubicBezTo>
                    <a:cubicBezTo>
                      <a:pt x="32" y="942"/>
                      <a:pt x="36" y="898"/>
                      <a:pt x="36" y="914"/>
                    </a:cubicBezTo>
                    <a:cubicBezTo>
                      <a:pt x="37" y="885"/>
                      <a:pt x="37" y="885"/>
                      <a:pt x="37" y="885"/>
                    </a:cubicBezTo>
                    <a:cubicBezTo>
                      <a:pt x="40" y="865"/>
                      <a:pt x="46" y="823"/>
                      <a:pt x="49" y="817"/>
                    </a:cubicBezTo>
                    <a:cubicBezTo>
                      <a:pt x="53" y="795"/>
                      <a:pt x="47" y="810"/>
                      <a:pt x="55" y="780"/>
                    </a:cubicBezTo>
                    <a:cubicBezTo>
                      <a:pt x="55" y="782"/>
                      <a:pt x="56" y="780"/>
                      <a:pt x="54" y="786"/>
                    </a:cubicBezTo>
                    <a:cubicBezTo>
                      <a:pt x="58" y="772"/>
                      <a:pt x="66" y="740"/>
                      <a:pt x="68" y="726"/>
                    </a:cubicBezTo>
                    <a:cubicBezTo>
                      <a:pt x="62" y="746"/>
                      <a:pt x="66" y="730"/>
                      <a:pt x="60" y="755"/>
                    </a:cubicBezTo>
                    <a:cubicBezTo>
                      <a:pt x="59" y="754"/>
                      <a:pt x="64" y="726"/>
                      <a:pt x="74" y="698"/>
                    </a:cubicBezTo>
                    <a:cubicBezTo>
                      <a:pt x="65" y="737"/>
                      <a:pt x="85" y="669"/>
                      <a:pt x="81" y="687"/>
                    </a:cubicBezTo>
                    <a:cubicBezTo>
                      <a:pt x="100" y="627"/>
                      <a:pt x="110" y="592"/>
                      <a:pt x="129" y="543"/>
                    </a:cubicBezTo>
                    <a:cubicBezTo>
                      <a:pt x="153" y="486"/>
                      <a:pt x="193" y="419"/>
                      <a:pt x="218" y="378"/>
                    </a:cubicBezTo>
                    <a:cubicBezTo>
                      <a:pt x="215" y="383"/>
                      <a:pt x="215" y="383"/>
                      <a:pt x="215" y="383"/>
                    </a:cubicBezTo>
                    <a:cubicBezTo>
                      <a:pt x="219" y="375"/>
                      <a:pt x="225" y="367"/>
                      <a:pt x="230" y="359"/>
                    </a:cubicBezTo>
                    <a:cubicBezTo>
                      <a:pt x="239" y="345"/>
                      <a:pt x="232" y="360"/>
                      <a:pt x="247" y="338"/>
                    </a:cubicBezTo>
                    <a:cubicBezTo>
                      <a:pt x="243" y="347"/>
                      <a:pt x="220" y="375"/>
                      <a:pt x="208" y="399"/>
                    </a:cubicBezTo>
                    <a:cubicBezTo>
                      <a:pt x="234" y="362"/>
                      <a:pt x="187" y="436"/>
                      <a:pt x="205" y="411"/>
                    </a:cubicBezTo>
                    <a:cubicBezTo>
                      <a:pt x="210" y="393"/>
                      <a:pt x="258" y="330"/>
                      <a:pt x="282" y="299"/>
                    </a:cubicBezTo>
                    <a:cubicBezTo>
                      <a:pt x="307" y="269"/>
                      <a:pt x="272" y="314"/>
                      <a:pt x="285" y="299"/>
                    </a:cubicBezTo>
                    <a:cubicBezTo>
                      <a:pt x="291" y="289"/>
                      <a:pt x="291" y="289"/>
                      <a:pt x="291" y="289"/>
                    </a:cubicBezTo>
                    <a:cubicBezTo>
                      <a:pt x="302" y="277"/>
                      <a:pt x="305" y="274"/>
                      <a:pt x="306" y="275"/>
                    </a:cubicBezTo>
                    <a:cubicBezTo>
                      <a:pt x="333" y="245"/>
                      <a:pt x="366" y="212"/>
                      <a:pt x="390" y="188"/>
                    </a:cubicBezTo>
                    <a:cubicBezTo>
                      <a:pt x="358" y="218"/>
                      <a:pt x="400" y="176"/>
                      <a:pt x="367" y="205"/>
                    </a:cubicBezTo>
                    <a:cubicBezTo>
                      <a:pt x="377" y="196"/>
                      <a:pt x="398" y="176"/>
                      <a:pt x="419" y="160"/>
                    </a:cubicBezTo>
                    <a:cubicBezTo>
                      <a:pt x="399" y="177"/>
                      <a:pt x="448" y="141"/>
                      <a:pt x="403" y="176"/>
                    </a:cubicBezTo>
                    <a:cubicBezTo>
                      <a:pt x="410" y="173"/>
                      <a:pt x="424" y="158"/>
                      <a:pt x="445" y="143"/>
                    </a:cubicBezTo>
                    <a:cubicBezTo>
                      <a:pt x="435" y="151"/>
                      <a:pt x="413" y="171"/>
                      <a:pt x="416" y="169"/>
                    </a:cubicBezTo>
                    <a:cubicBezTo>
                      <a:pt x="443" y="141"/>
                      <a:pt x="518" y="100"/>
                      <a:pt x="530" y="93"/>
                    </a:cubicBezTo>
                    <a:cubicBezTo>
                      <a:pt x="553" y="77"/>
                      <a:pt x="592" y="58"/>
                      <a:pt x="624" y="46"/>
                    </a:cubicBezTo>
                    <a:cubicBezTo>
                      <a:pt x="656" y="38"/>
                      <a:pt x="693" y="29"/>
                      <a:pt x="731" y="25"/>
                    </a:cubicBezTo>
                    <a:cubicBezTo>
                      <a:pt x="724" y="27"/>
                      <a:pt x="724" y="27"/>
                      <a:pt x="724" y="27"/>
                    </a:cubicBezTo>
                    <a:cubicBezTo>
                      <a:pt x="746" y="24"/>
                      <a:pt x="779" y="21"/>
                      <a:pt x="811" y="21"/>
                    </a:cubicBezTo>
                    <a:cubicBezTo>
                      <a:pt x="818" y="23"/>
                      <a:pt x="818" y="23"/>
                      <a:pt x="818" y="23"/>
                    </a:cubicBezTo>
                    <a:cubicBezTo>
                      <a:pt x="840" y="22"/>
                      <a:pt x="882" y="24"/>
                      <a:pt x="915" y="28"/>
                    </a:cubicBezTo>
                    <a:cubicBezTo>
                      <a:pt x="916" y="26"/>
                      <a:pt x="885" y="24"/>
                      <a:pt x="899" y="24"/>
                    </a:cubicBezTo>
                    <a:cubicBezTo>
                      <a:pt x="883" y="23"/>
                      <a:pt x="868" y="22"/>
                      <a:pt x="874" y="23"/>
                    </a:cubicBezTo>
                    <a:cubicBezTo>
                      <a:pt x="858" y="23"/>
                      <a:pt x="857" y="21"/>
                      <a:pt x="843" y="19"/>
                    </a:cubicBezTo>
                    <a:cubicBezTo>
                      <a:pt x="865" y="20"/>
                      <a:pt x="887" y="21"/>
                      <a:pt x="908" y="22"/>
                    </a:cubicBezTo>
                    <a:cubicBezTo>
                      <a:pt x="913" y="23"/>
                      <a:pt x="915" y="23"/>
                      <a:pt x="916" y="24"/>
                    </a:cubicBezTo>
                    <a:cubicBezTo>
                      <a:pt x="921" y="22"/>
                      <a:pt x="921" y="22"/>
                      <a:pt x="921" y="22"/>
                    </a:cubicBezTo>
                    <a:cubicBezTo>
                      <a:pt x="937" y="24"/>
                      <a:pt x="942" y="25"/>
                      <a:pt x="939" y="26"/>
                    </a:cubicBezTo>
                    <a:cubicBezTo>
                      <a:pt x="976" y="30"/>
                      <a:pt x="989" y="29"/>
                      <a:pt x="1027" y="36"/>
                    </a:cubicBezTo>
                    <a:cubicBezTo>
                      <a:pt x="1010" y="35"/>
                      <a:pt x="1000" y="34"/>
                      <a:pt x="973" y="30"/>
                    </a:cubicBezTo>
                    <a:cubicBezTo>
                      <a:pt x="987" y="32"/>
                      <a:pt x="1002" y="34"/>
                      <a:pt x="1016" y="37"/>
                    </a:cubicBezTo>
                    <a:cubicBezTo>
                      <a:pt x="996" y="35"/>
                      <a:pt x="921" y="24"/>
                      <a:pt x="933" y="29"/>
                    </a:cubicBezTo>
                    <a:cubicBezTo>
                      <a:pt x="981" y="33"/>
                      <a:pt x="1052" y="44"/>
                      <a:pt x="1093" y="51"/>
                    </a:cubicBezTo>
                    <a:cubicBezTo>
                      <a:pt x="1114" y="58"/>
                      <a:pt x="1147" y="65"/>
                      <a:pt x="1182" y="79"/>
                    </a:cubicBezTo>
                    <a:cubicBezTo>
                      <a:pt x="1186" y="81"/>
                      <a:pt x="1196" y="86"/>
                      <a:pt x="1190" y="84"/>
                    </a:cubicBezTo>
                    <a:cubicBezTo>
                      <a:pt x="1180" y="80"/>
                      <a:pt x="1180" y="80"/>
                      <a:pt x="1180" y="80"/>
                    </a:cubicBezTo>
                    <a:cubicBezTo>
                      <a:pt x="1226" y="98"/>
                      <a:pt x="1277" y="120"/>
                      <a:pt x="1314" y="143"/>
                    </a:cubicBezTo>
                    <a:cubicBezTo>
                      <a:pt x="1320" y="147"/>
                      <a:pt x="1326" y="152"/>
                      <a:pt x="1331" y="157"/>
                    </a:cubicBezTo>
                    <a:cubicBezTo>
                      <a:pt x="1390" y="202"/>
                      <a:pt x="1323" y="144"/>
                      <a:pt x="1383" y="192"/>
                    </a:cubicBezTo>
                    <a:cubicBezTo>
                      <a:pt x="1397" y="204"/>
                      <a:pt x="1449" y="258"/>
                      <a:pt x="1449" y="262"/>
                    </a:cubicBezTo>
                    <a:cubicBezTo>
                      <a:pt x="1459" y="273"/>
                      <a:pt x="1463" y="278"/>
                      <a:pt x="1465" y="278"/>
                    </a:cubicBezTo>
                    <a:cubicBezTo>
                      <a:pt x="1457" y="269"/>
                      <a:pt x="1438" y="247"/>
                      <a:pt x="1450" y="258"/>
                    </a:cubicBezTo>
                    <a:cubicBezTo>
                      <a:pt x="1467" y="278"/>
                      <a:pt x="1474" y="288"/>
                      <a:pt x="1487" y="305"/>
                    </a:cubicBezTo>
                    <a:cubicBezTo>
                      <a:pt x="1485" y="304"/>
                      <a:pt x="1475" y="293"/>
                      <a:pt x="1481" y="299"/>
                    </a:cubicBezTo>
                    <a:cubicBezTo>
                      <a:pt x="1514" y="338"/>
                      <a:pt x="1561" y="420"/>
                      <a:pt x="1584" y="463"/>
                    </a:cubicBezTo>
                    <a:cubicBezTo>
                      <a:pt x="1576" y="446"/>
                      <a:pt x="1574" y="445"/>
                      <a:pt x="1563" y="423"/>
                    </a:cubicBezTo>
                    <a:cubicBezTo>
                      <a:pt x="1565" y="423"/>
                      <a:pt x="1570" y="434"/>
                      <a:pt x="1573" y="439"/>
                    </a:cubicBezTo>
                    <a:cubicBezTo>
                      <a:pt x="1574" y="435"/>
                      <a:pt x="1561" y="417"/>
                      <a:pt x="1549" y="394"/>
                    </a:cubicBezTo>
                    <a:cubicBezTo>
                      <a:pt x="1557" y="406"/>
                      <a:pt x="1565" y="418"/>
                      <a:pt x="1572" y="431"/>
                    </a:cubicBezTo>
                    <a:cubicBezTo>
                      <a:pt x="1569" y="423"/>
                      <a:pt x="1565" y="416"/>
                      <a:pt x="1562" y="409"/>
                    </a:cubicBezTo>
                    <a:cubicBezTo>
                      <a:pt x="1579" y="436"/>
                      <a:pt x="1595" y="465"/>
                      <a:pt x="1609" y="494"/>
                    </a:cubicBezTo>
                    <a:cubicBezTo>
                      <a:pt x="1577" y="420"/>
                      <a:pt x="1553" y="391"/>
                      <a:pt x="1520" y="334"/>
                    </a:cubicBezTo>
                    <a:cubicBezTo>
                      <a:pt x="1526" y="343"/>
                      <a:pt x="1521" y="334"/>
                      <a:pt x="1520" y="331"/>
                    </a:cubicBezTo>
                    <a:cubicBezTo>
                      <a:pt x="1507" y="314"/>
                      <a:pt x="1492" y="294"/>
                      <a:pt x="1483" y="285"/>
                    </a:cubicBezTo>
                    <a:cubicBezTo>
                      <a:pt x="1477" y="276"/>
                      <a:pt x="1469" y="268"/>
                      <a:pt x="1462" y="259"/>
                    </a:cubicBezTo>
                    <a:cubicBezTo>
                      <a:pt x="1463" y="259"/>
                      <a:pt x="1474" y="266"/>
                      <a:pt x="1495" y="294"/>
                    </a:cubicBezTo>
                    <a:cubicBezTo>
                      <a:pt x="1422" y="199"/>
                      <a:pt x="1347" y="141"/>
                      <a:pt x="1239" y="89"/>
                    </a:cubicBezTo>
                    <a:cubicBezTo>
                      <a:pt x="1234" y="87"/>
                      <a:pt x="1253" y="95"/>
                      <a:pt x="1245" y="91"/>
                    </a:cubicBezTo>
                    <a:cubicBezTo>
                      <a:pt x="1231" y="85"/>
                      <a:pt x="1206" y="76"/>
                      <a:pt x="1207" y="77"/>
                    </a:cubicBezTo>
                    <a:cubicBezTo>
                      <a:pt x="1208" y="77"/>
                      <a:pt x="1211" y="77"/>
                      <a:pt x="1221" y="81"/>
                    </a:cubicBezTo>
                    <a:cubicBezTo>
                      <a:pt x="1163" y="58"/>
                      <a:pt x="1132" y="46"/>
                      <a:pt x="1093" y="38"/>
                    </a:cubicBezTo>
                    <a:cubicBezTo>
                      <a:pt x="1091" y="36"/>
                      <a:pt x="1123" y="45"/>
                      <a:pt x="1118" y="43"/>
                    </a:cubicBezTo>
                    <a:cubicBezTo>
                      <a:pt x="1059" y="27"/>
                      <a:pt x="1027" y="27"/>
                      <a:pt x="966" y="17"/>
                    </a:cubicBezTo>
                    <a:cubicBezTo>
                      <a:pt x="986" y="18"/>
                      <a:pt x="953" y="13"/>
                      <a:pt x="936" y="10"/>
                    </a:cubicBezTo>
                    <a:cubicBezTo>
                      <a:pt x="886" y="5"/>
                      <a:pt x="778" y="0"/>
                      <a:pt x="702" y="15"/>
                    </a:cubicBezTo>
                    <a:cubicBezTo>
                      <a:pt x="721" y="5"/>
                      <a:pt x="619" y="31"/>
                      <a:pt x="612" y="32"/>
                    </a:cubicBezTo>
                    <a:cubicBezTo>
                      <a:pt x="596" y="37"/>
                      <a:pt x="571" y="48"/>
                      <a:pt x="570" y="50"/>
                    </a:cubicBezTo>
                    <a:cubicBezTo>
                      <a:pt x="579" y="45"/>
                      <a:pt x="601" y="39"/>
                      <a:pt x="598" y="41"/>
                    </a:cubicBezTo>
                    <a:cubicBezTo>
                      <a:pt x="575" y="49"/>
                      <a:pt x="541" y="65"/>
                      <a:pt x="538" y="69"/>
                    </a:cubicBezTo>
                    <a:cubicBezTo>
                      <a:pt x="529" y="73"/>
                      <a:pt x="520" y="77"/>
                      <a:pt x="510" y="81"/>
                    </a:cubicBezTo>
                    <a:cubicBezTo>
                      <a:pt x="509" y="83"/>
                      <a:pt x="502" y="90"/>
                      <a:pt x="487" y="99"/>
                    </a:cubicBezTo>
                    <a:cubicBezTo>
                      <a:pt x="454" y="116"/>
                      <a:pt x="492" y="98"/>
                      <a:pt x="446" y="126"/>
                    </a:cubicBezTo>
                    <a:cubicBezTo>
                      <a:pt x="455" y="118"/>
                      <a:pt x="464" y="111"/>
                      <a:pt x="467" y="108"/>
                    </a:cubicBezTo>
                    <a:cubicBezTo>
                      <a:pt x="445" y="122"/>
                      <a:pt x="448" y="121"/>
                      <a:pt x="434" y="132"/>
                    </a:cubicBezTo>
                    <a:cubicBezTo>
                      <a:pt x="428" y="134"/>
                      <a:pt x="446" y="118"/>
                      <a:pt x="463" y="107"/>
                    </a:cubicBezTo>
                    <a:cubicBezTo>
                      <a:pt x="453" y="113"/>
                      <a:pt x="444" y="119"/>
                      <a:pt x="434" y="125"/>
                    </a:cubicBezTo>
                    <a:cubicBezTo>
                      <a:pt x="409" y="146"/>
                      <a:pt x="367" y="184"/>
                      <a:pt x="330" y="220"/>
                    </a:cubicBezTo>
                    <a:cubicBezTo>
                      <a:pt x="335" y="213"/>
                      <a:pt x="348" y="201"/>
                      <a:pt x="336" y="210"/>
                    </a:cubicBezTo>
                    <a:cubicBezTo>
                      <a:pt x="321" y="226"/>
                      <a:pt x="302" y="249"/>
                      <a:pt x="282" y="271"/>
                    </a:cubicBezTo>
                    <a:cubicBezTo>
                      <a:pt x="284" y="267"/>
                      <a:pt x="282" y="269"/>
                      <a:pt x="285" y="266"/>
                    </a:cubicBezTo>
                    <a:cubicBezTo>
                      <a:pt x="253" y="307"/>
                      <a:pt x="259" y="295"/>
                      <a:pt x="230" y="333"/>
                    </a:cubicBezTo>
                    <a:cubicBezTo>
                      <a:pt x="231" y="332"/>
                      <a:pt x="231" y="332"/>
                      <a:pt x="231" y="331"/>
                    </a:cubicBezTo>
                    <a:cubicBezTo>
                      <a:pt x="226" y="339"/>
                      <a:pt x="221" y="347"/>
                      <a:pt x="216" y="355"/>
                    </a:cubicBezTo>
                    <a:cubicBezTo>
                      <a:pt x="185" y="407"/>
                      <a:pt x="177" y="410"/>
                      <a:pt x="158" y="441"/>
                    </a:cubicBezTo>
                    <a:cubicBezTo>
                      <a:pt x="161" y="434"/>
                      <a:pt x="161" y="434"/>
                      <a:pt x="161" y="434"/>
                    </a:cubicBezTo>
                    <a:cubicBezTo>
                      <a:pt x="147" y="452"/>
                      <a:pt x="116" y="518"/>
                      <a:pt x="108" y="537"/>
                    </a:cubicBezTo>
                    <a:cubicBezTo>
                      <a:pt x="120" y="514"/>
                      <a:pt x="112" y="530"/>
                      <a:pt x="123" y="514"/>
                    </a:cubicBezTo>
                    <a:cubicBezTo>
                      <a:pt x="132" y="493"/>
                      <a:pt x="126" y="498"/>
                      <a:pt x="144" y="465"/>
                    </a:cubicBezTo>
                    <a:cubicBezTo>
                      <a:pt x="144" y="470"/>
                      <a:pt x="123" y="513"/>
                      <a:pt x="121" y="523"/>
                    </a:cubicBezTo>
                    <a:cubicBezTo>
                      <a:pt x="112" y="542"/>
                      <a:pt x="104" y="554"/>
                      <a:pt x="101" y="555"/>
                    </a:cubicBezTo>
                    <a:cubicBezTo>
                      <a:pt x="81" y="604"/>
                      <a:pt x="70" y="631"/>
                      <a:pt x="52" y="693"/>
                    </a:cubicBezTo>
                    <a:cubicBezTo>
                      <a:pt x="47" y="716"/>
                      <a:pt x="47" y="734"/>
                      <a:pt x="32" y="786"/>
                    </a:cubicBezTo>
                    <a:cubicBezTo>
                      <a:pt x="32" y="783"/>
                      <a:pt x="32" y="783"/>
                      <a:pt x="32" y="783"/>
                    </a:cubicBezTo>
                    <a:cubicBezTo>
                      <a:pt x="33" y="785"/>
                      <a:pt x="26" y="808"/>
                      <a:pt x="26" y="819"/>
                    </a:cubicBezTo>
                    <a:cubicBezTo>
                      <a:pt x="31" y="801"/>
                      <a:pt x="23" y="842"/>
                      <a:pt x="29" y="820"/>
                    </a:cubicBezTo>
                    <a:cubicBezTo>
                      <a:pt x="24" y="851"/>
                      <a:pt x="20" y="856"/>
                      <a:pt x="18" y="859"/>
                    </a:cubicBezTo>
                    <a:cubicBezTo>
                      <a:pt x="18" y="881"/>
                      <a:pt x="8" y="920"/>
                      <a:pt x="6" y="968"/>
                    </a:cubicBezTo>
                    <a:cubicBezTo>
                      <a:pt x="5" y="960"/>
                      <a:pt x="10" y="907"/>
                      <a:pt x="6" y="929"/>
                    </a:cubicBezTo>
                    <a:cubicBezTo>
                      <a:pt x="5" y="949"/>
                      <a:pt x="5" y="970"/>
                      <a:pt x="5" y="991"/>
                    </a:cubicBezTo>
                    <a:cubicBezTo>
                      <a:pt x="7" y="963"/>
                      <a:pt x="7" y="963"/>
                      <a:pt x="7" y="963"/>
                    </a:cubicBezTo>
                    <a:cubicBezTo>
                      <a:pt x="6" y="1010"/>
                      <a:pt x="3" y="1023"/>
                      <a:pt x="1" y="1050"/>
                    </a:cubicBezTo>
                    <a:cubicBezTo>
                      <a:pt x="0" y="1055"/>
                      <a:pt x="0" y="1038"/>
                      <a:pt x="1" y="1024"/>
                    </a:cubicBezTo>
                    <a:cubicBezTo>
                      <a:pt x="0" y="1039"/>
                      <a:pt x="0" y="1062"/>
                      <a:pt x="1" y="1081"/>
                    </a:cubicBezTo>
                    <a:cubicBezTo>
                      <a:pt x="2" y="1095"/>
                      <a:pt x="4" y="1144"/>
                      <a:pt x="8" y="1163"/>
                    </a:cubicBezTo>
                    <a:cubicBezTo>
                      <a:pt x="8" y="1171"/>
                      <a:pt x="8" y="1171"/>
                      <a:pt x="8" y="1171"/>
                    </a:cubicBezTo>
                    <a:cubicBezTo>
                      <a:pt x="8" y="1171"/>
                      <a:pt x="8" y="1169"/>
                      <a:pt x="8" y="1168"/>
                    </a:cubicBezTo>
                    <a:cubicBezTo>
                      <a:pt x="8" y="1172"/>
                      <a:pt x="8" y="1175"/>
                      <a:pt x="9" y="1178"/>
                    </a:cubicBezTo>
                    <a:cubicBezTo>
                      <a:pt x="10" y="1203"/>
                      <a:pt x="10" y="1203"/>
                      <a:pt x="10" y="1203"/>
                    </a:cubicBezTo>
                    <a:cubicBezTo>
                      <a:pt x="9" y="1198"/>
                      <a:pt x="9" y="1198"/>
                      <a:pt x="9" y="1198"/>
                    </a:cubicBezTo>
                    <a:cubicBezTo>
                      <a:pt x="10" y="1207"/>
                      <a:pt x="10" y="1207"/>
                      <a:pt x="10" y="1207"/>
                    </a:cubicBezTo>
                    <a:cubicBezTo>
                      <a:pt x="10" y="1216"/>
                      <a:pt x="11" y="1224"/>
                      <a:pt x="12" y="1233"/>
                    </a:cubicBezTo>
                    <a:close/>
                    <a:moveTo>
                      <a:pt x="1479" y="281"/>
                    </a:moveTo>
                    <a:cubicBezTo>
                      <a:pt x="1480" y="281"/>
                      <a:pt x="1481" y="283"/>
                      <a:pt x="1483" y="284"/>
                    </a:cubicBezTo>
                    <a:cubicBezTo>
                      <a:pt x="1479" y="280"/>
                      <a:pt x="1480" y="281"/>
                      <a:pt x="1479" y="281"/>
                    </a:cubicBezTo>
                    <a:close/>
                    <a:moveTo>
                      <a:pt x="207" y="1880"/>
                    </a:moveTo>
                    <a:cubicBezTo>
                      <a:pt x="214" y="1894"/>
                      <a:pt x="222" y="1904"/>
                      <a:pt x="225" y="1912"/>
                    </a:cubicBezTo>
                    <a:cubicBezTo>
                      <a:pt x="224" y="1913"/>
                      <a:pt x="181" y="1849"/>
                      <a:pt x="169" y="1827"/>
                    </a:cubicBezTo>
                    <a:cubicBezTo>
                      <a:pt x="156" y="1800"/>
                      <a:pt x="143" y="1772"/>
                      <a:pt x="137" y="1754"/>
                    </a:cubicBezTo>
                    <a:cubicBezTo>
                      <a:pt x="141" y="1762"/>
                      <a:pt x="141" y="1762"/>
                      <a:pt x="141" y="1762"/>
                    </a:cubicBezTo>
                    <a:cubicBezTo>
                      <a:pt x="199" y="1891"/>
                      <a:pt x="177" y="1835"/>
                      <a:pt x="148" y="1756"/>
                    </a:cubicBezTo>
                    <a:cubicBezTo>
                      <a:pt x="165" y="1799"/>
                      <a:pt x="185" y="1844"/>
                      <a:pt x="209" y="1886"/>
                    </a:cubicBezTo>
                    <a:cubicBezTo>
                      <a:pt x="207" y="1880"/>
                      <a:pt x="207" y="1880"/>
                      <a:pt x="207" y="1880"/>
                    </a:cubicBezTo>
                    <a:close/>
                    <a:moveTo>
                      <a:pt x="218" y="1917"/>
                    </a:moveTo>
                    <a:cubicBezTo>
                      <a:pt x="223" y="1925"/>
                      <a:pt x="229" y="1933"/>
                      <a:pt x="234" y="1941"/>
                    </a:cubicBezTo>
                    <a:cubicBezTo>
                      <a:pt x="231" y="1938"/>
                      <a:pt x="233" y="1944"/>
                      <a:pt x="219" y="1920"/>
                    </a:cubicBezTo>
                    <a:cubicBezTo>
                      <a:pt x="221" y="1922"/>
                      <a:pt x="220" y="1920"/>
                      <a:pt x="218" y="1917"/>
                    </a:cubicBezTo>
                    <a:close/>
                    <a:moveTo>
                      <a:pt x="230" y="1933"/>
                    </a:moveTo>
                    <a:cubicBezTo>
                      <a:pt x="231" y="1934"/>
                      <a:pt x="232" y="1936"/>
                      <a:pt x="234" y="1939"/>
                    </a:cubicBezTo>
                    <a:cubicBezTo>
                      <a:pt x="230" y="1933"/>
                      <a:pt x="230" y="1933"/>
                      <a:pt x="230" y="1933"/>
                    </a:cubicBezTo>
                    <a:close/>
                    <a:moveTo>
                      <a:pt x="44" y="1424"/>
                    </a:moveTo>
                    <a:cubicBezTo>
                      <a:pt x="45" y="1431"/>
                      <a:pt x="47" y="1437"/>
                      <a:pt x="48" y="1443"/>
                    </a:cubicBezTo>
                    <a:cubicBezTo>
                      <a:pt x="48" y="1442"/>
                      <a:pt x="47" y="1442"/>
                      <a:pt x="47" y="1441"/>
                    </a:cubicBezTo>
                    <a:cubicBezTo>
                      <a:pt x="45" y="1431"/>
                      <a:pt x="44" y="1426"/>
                      <a:pt x="44" y="1424"/>
                    </a:cubicBezTo>
                    <a:close/>
                    <a:moveTo>
                      <a:pt x="56" y="1484"/>
                    </a:moveTo>
                    <a:cubicBezTo>
                      <a:pt x="60" y="1502"/>
                      <a:pt x="60" y="1502"/>
                      <a:pt x="60" y="1502"/>
                    </a:cubicBezTo>
                    <a:cubicBezTo>
                      <a:pt x="57" y="1496"/>
                      <a:pt x="57" y="1496"/>
                      <a:pt x="57" y="1496"/>
                    </a:cubicBezTo>
                    <a:cubicBezTo>
                      <a:pt x="55" y="1488"/>
                      <a:pt x="55" y="1486"/>
                      <a:pt x="56" y="1484"/>
                    </a:cubicBezTo>
                    <a:close/>
                    <a:moveTo>
                      <a:pt x="87" y="1628"/>
                    </a:moveTo>
                    <a:cubicBezTo>
                      <a:pt x="96" y="1658"/>
                      <a:pt x="100" y="1654"/>
                      <a:pt x="107" y="1682"/>
                    </a:cubicBezTo>
                    <a:cubicBezTo>
                      <a:pt x="110" y="1686"/>
                      <a:pt x="108" y="1678"/>
                      <a:pt x="104" y="1668"/>
                    </a:cubicBezTo>
                    <a:cubicBezTo>
                      <a:pt x="106" y="1671"/>
                      <a:pt x="107" y="1673"/>
                      <a:pt x="107" y="1673"/>
                    </a:cubicBezTo>
                    <a:cubicBezTo>
                      <a:pt x="111" y="1684"/>
                      <a:pt x="114" y="1694"/>
                      <a:pt x="118" y="1704"/>
                    </a:cubicBezTo>
                    <a:cubicBezTo>
                      <a:pt x="120" y="1712"/>
                      <a:pt x="123" y="1720"/>
                      <a:pt x="122" y="1718"/>
                    </a:cubicBezTo>
                    <a:cubicBezTo>
                      <a:pt x="118" y="1716"/>
                      <a:pt x="106" y="1680"/>
                      <a:pt x="100" y="1671"/>
                    </a:cubicBezTo>
                    <a:cubicBezTo>
                      <a:pt x="95" y="1662"/>
                      <a:pt x="83" y="1619"/>
                      <a:pt x="87" y="1628"/>
                    </a:cubicBezTo>
                    <a:close/>
                    <a:moveTo>
                      <a:pt x="1663" y="1507"/>
                    </a:moveTo>
                    <a:cubicBezTo>
                      <a:pt x="1662" y="1513"/>
                      <a:pt x="1660" y="1520"/>
                      <a:pt x="1657" y="1528"/>
                    </a:cubicBezTo>
                    <a:cubicBezTo>
                      <a:pt x="1661" y="1520"/>
                      <a:pt x="1665" y="1512"/>
                      <a:pt x="1669" y="1496"/>
                    </a:cubicBezTo>
                    <a:cubicBezTo>
                      <a:pt x="1675" y="1462"/>
                      <a:pt x="1684" y="1432"/>
                      <a:pt x="1693" y="1394"/>
                    </a:cubicBezTo>
                    <a:cubicBezTo>
                      <a:pt x="1695" y="1372"/>
                      <a:pt x="1695" y="1372"/>
                      <a:pt x="1695" y="1372"/>
                    </a:cubicBezTo>
                    <a:cubicBezTo>
                      <a:pt x="1694" y="1376"/>
                      <a:pt x="1693" y="1379"/>
                      <a:pt x="1692" y="1380"/>
                    </a:cubicBezTo>
                    <a:cubicBezTo>
                      <a:pt x="1680" y="1458"/>
                      <a:pt x="1681" y="1410"/>
                      <a:pt x="1663" y="1507"/>
                    </a:cubicBezTo>
                    <a:close/>
                    <a:moveTo>
                      <a:pt x="1592" y="1729"/>
                    </a:moveTo>
                    <a:cubicBezTo>
                      <a:pt x="1589" y="1740"/>
                      <a:pt x="1589" y="1740"/>
                      <a:pt x="1589" y="1740"/>
                    </a:cubicBezTo>
                    <a:cubicBezTo>
                      <a:pt x="1593" y="1735"/>
                      <a:pt x="1602" y="1707"/>
                      <a:pt x="1610" y="1680"/>
                    </a:cubicBezTo>
                    <a:cubicBezTo>
                      <a:pt x="1612" y="1671"/>
                      <a:pt x="1617" y="1654"/>
                      <a:pt x="1622" y="1643"/>
                    </a:cubicBezTo>
                    <a:cubicBezTo>
                      <a:pt x="1621" y="1648"/>
                      <a:pt x="1621" y="1648"/>
                      <a:pt x="1621" y="1648"/>
                    </a:cubicBezTo>
                    <a:cubicBezTo>
                      <a:pt x="1624" y="1643"/>
                      <a:pt x="1632" y="1616"/>
                      <a:pt x="1642" y="1585"/>
                    </a:cubicBezTo>
                    <a:cubicBezTo>
                      <a:pt x="1641" y="1589"/>
                      <a:pt x="1640" y="1594"/>
                      <a:pt x="1639" y="1598"/>
                    </a:cubicBezTo>
                    <a:cubicBezTo>
                      <a:pt x="1638" y="1606"/>
                      <a:pt x="1635" y="1616"/>
                      <a:pt x="1632" y="1627"/>
                    </a:cubicBezTo>
                    <a:cubicBezTo>
                      <a:pt x="1634" y="1621"/>
                      <a:pt x="1636" y="1613"/>
                      <a:pt x="1640" y="1603"/>
                    </a:cubicBezTo>
                    <a:cubicBezTo>
                      <a:pt x="1636" y="1622"/>
                      <a:pt x="1632" y="1641"/>
                      <a:pt x="1627" y="1659"/>
                    </a:cubicBezTo>
                    <a:cubicBezTo>
                      <a:pt x="1637" y="1632"/>
                      <a:pt x="1634" y="1626"/>
                      <a:pt x="1645" y="1593"/>
                    </a:cubicBezTo>
                    <a:cubicBezTo>
                      <a:pt x="1646" y="1596"/>
                      <a:pt x="1648" y="1595"/>
                      <a:pt x="1639" y="1631"/>
                    </a:cubicBezTo>
                    <a:cubicBezTo>
                      <a:pt x="1629" y="1662"/>
                      <a:pt x="1639" y="1629"/>
                      <a:pt x="1633" y="1644"/>
                    </a:cubicBezTo>
                    <a:cubicBezTo>
                      <a:pt x="1628" y="1669"/>
                      <a:pt x="1620" y="1674"/>
                      <a:pt x="1615" y="1700"/>
                    </a:cubicBezTo>
                    <a:cubicBezTo>
                      <a:pt x="1605" y="1729"/>
                      <a:pt x="1606" y="1719"/>
                      <a:pt x="1602" y="1729"/>
                    </a:cubicBezTo>
                    <a:cubicBezTo>
                      <a:pt x="1613" y="1699"/>
                      <a:pt x="1595" y="1742"/>
                      <a:pt x="1608" y="1704"/>
                    </a:cubicBezTo>
                    <a:cubicBezTo>
                      <a:pt x="1595" y="1734"/>
                      <a:pt x="1602" y="1727"/>
                      <a:pt x="1592" y="1752"/>
                    </a:cubicBezTo>
                    <a:cubicBezTo>
                      <a:pt x="1588" y="1755"/>
                      <a:pt x="1588" y="1755"/>
                      <a:pt x="1588" y="1755"/>
                    </a:cubicBezTo>
                    <a:cubicBezTo>
                      <a:pt x="1579" y="1778"/>
                      <a:pt x="1556" y="1826"/>
                      <a:pt x="1542" y="1856"/>
                    </a:cubicBezTo>
                    <a:cubicBezTo>
                      <a:pt x="1556" y="1832"/>
                      <a:pt x="1536" y="1871"/>
                      <a:pt x="1540" y="1868"/>
                    </a:cubicBezTo>
                    <a:cubicBezTo>
                      <a:pt x="1540" y="1863"/>
                      <a:pt x="1559" y="1829"/>
                      <a:pt x="1559" y="1830"/>
                    </a:cubicBezTo>
                    <a:cubicBezTo>
                      <a:pt x="1550" y="1850"/>
                      <a:pt x="1524" y="1900"/>
                      <a:pt x="1517" y="1910"/>
                    </a:cubicBezTo>
                    <a:cubicBezTo>
                      <a:pt x="1525" y="1898"/>
                      <a:pt x="1532" y="1885"/>
                      <a:pt x="1539" y="1873"/>
                    </a:cubicBezTo>
                    <a:cubicBezTo>
                      <a:pt x="1534" y="1887"/>
                      <a:pt x="1508" y="1935"/>
                      <a:pt x="1508" y="1936"/>
                    </a:cubicBezTo>
                    <a:cubicBezTo>
                      <a:pt x="1498" y="1949"/>
                      <a:pt x="1484" y="1971"/>
                      <a:pt x="1478" y="1977"/>
                    </a:cubicBezTo>
                    <a:cubicBezTo>
                      <a:pt x="1483" y="1968"/>
                      <a:pt x="1489" y="1959"/>
                      <a:pt x="1494" y="1950"/>
                    </a:cubicBezTo>
                    <a:cubicBezTo>
                      <a:pt x="1501" y="1941"/>
                      <a:pt x="1501" y="1941"/>
                      <a:pt x="1501" y="1941"/>
                    </a:cubicBezTo>
                    <a:cubicBezTo>
                      <a:pt x="1504" y="1936"/>
                      <a:pt x="1506" y="1931"/>
                      <a:pt x="1509" y="1925"/>
                    </a:cubicBezTo>
                    <a:cubicBezTo>
                      <a:pt x="1498" y="1942"/>
                      <a:pt x="1473" y="1976"/>
                      <a:pt x="1466" y="1983"/>
                    </a:cubicBezTo>
                    <a:cubicBezTo>
                      <a:pt x="1493" y="1944"/>
                      <a:pt x="1532" y="1883"/>
                      <a:pt x="1563" y="1802"/>
                    </a:cubicBezTo>
                    <a:cubicBezTo>
                      <a:pt x="1563" y="1802"/>
                      <a:pt x="1563" y="1803"/>
                      <a:pt x="1561" y="1807"/>
                    </a:cubicBezTo>
                    <a:cubicBezTo>
                      <a:pt x="1579" y="1766"/>
                      <a:pt x="1580" y="1763"/>
                      <a:pt x="1592" y="1729"/>
                    </a:cubicBezTo>
                    <a:close/>
                    <a:moveTo>
                      <a:pt x="647" y="2228"/>
                    </a:moveTo>
                    <a:cubicBezTo>
                      <a:pt x="650" y="2231"/>
                      <a:pt x="650" y="2231"/>
                      <a:pt x="650" y="2231"/>
                    </a:cubicBezTo>
                    <a:cubicBezTo>
                      <a:pt x="716" y="2249"/>
                      <a:pt x="765" y="2252"/>
                      <a:pt x="836" y="2258"/>
                    </a:cubicBezTo>
                    <a:cubicBezTo>
                      <a:pt x="826" y="2259"/>
                      <a:pt x="799" y="2256"/>
                      <a:pt x="803" y="2257"/>
                    </a:cubicBezTo>
                    <a:cubicBezTo>
                      <a:pt x="845" y="2261"/>
                      <a:pt x="840" y="2256"/>
                      <a:pt x="881" y="2259"/>
                    </a:cubicBezTo>
                    <a:cubicBezTo>
                      <a:pt x="821" y="2259"/>
                      <a:pt x="918" y="2261"/>
                      <a:pt x="864" y="2261"/>
                    </a:cubicBezTo>
                    <a:cubicBezTo>
                      <a:pt x="940" y="2261"/>
                      <a:pt x="1020" y="2255"/>
                      <a:pt x="1068" y="2243"/>
                    </a:cubicBezTo>
                    <a:cubicBezTo>
                      <a:pt x="1055" y="2244"/>
                      <a:pt x="1087" y="2236"/>
                      <a:pt x="1088" y="2235"/>
                    </a:cubicBezTo>
                    <a:cubicBezTo>
                      <a:pt x="1101" y="2232"/>
                      <a:pt x="1097" y="2234"/>
                      <a:pt x="1087" y="2237"/>
                    </a:cubicBezTo>
                    <a:cubicBezTo>
                      <a:pt x="1112" y="2232"/>
                      <a:pt x="1116" y="2232"/>
                      <a:pt x="1113" y="2234"/>
                    </a:cubicBezTo>
                    <a:cubicBezTo>
                      <a:pt x="1096" y="2239"/>
                      <a:pt x="1079" y="2244"/>
                      <a:pt x="1062" y="2248"/>
                    </a:cubicBezTo>
                    <a:cubicBezTo>
                      <a:pt x="1079" y="2244"/>
                      <a:pt x="1088" y="2244"/>
                      <a:pt x="1101" y="2240"/>
                    </a:cubicBezTo>
                    <a:cubicBezTo>
                      <a:pt x="1101" y="2240"/>
                      <a:pt x="1101" y="2240"/>
                      <a:pt x="1101" y="2240"/>
                    </a:cubicBezTo>
                    <a:cubicBezTo>
                      <a:pt x="1102" y="2240"/>
                      <a:pt x="1102" y="2240"/>
                      <a:pt x="1102" y="2240"/>
                    </a:cubicBezTo>
                    <a:cubicBezTo>
                      <a:pt x="1107" y="2238"/>
                      <a:pt x="1114" y="2237"/>
                      <a:pt x="1122" y="2234"/>
                    </a:cubicBezTo>
                    <a:cubicBezTo>
                      <a:pt x="1131" y="2230"/>
                      <a:pt x="1129" y="2230"/>
                      <a:pt x="1129" y="2230"/>
                    </a:cubicBezTo>
                    <a:cubicBezTo>
                      <a:pt x="1144" y="2223"/>
                      <a:pt x="1163" y="2215"/>
                      <a:pt x="1187" y="2203"/>
                    </a:cubicBezTo>
                    <a:cubicBezTo>
                      <a:pt x="1186" y="2204"/>
                      <a:pt x="1186" y="2204"/>
                      <a:pt x="1186" y="2204"/>
                    </a:cubicBezTo>
                    <a:cubicBezTo>
                      <a:pt x="1203" y="2196"/>
                      <a:pt x="1220" y="2188"/>
                      <a:pt x="1236" y="2179"/>
                    </a:cubicBezTo>
                    <a:cubicBezTo>
                      <a:pt x="1231" y="2183"/>
                      <a:pt x="1231" y="2183"/>
                      <a:pt x="1231" y="2183"/>
                    </a:cubicBezTo>
                    <a:cubicBezTo>
                      <a:pt x="1240" y="2178"/>
                      <a:pt x="1250" y="2172"/>
                      <a:pt x="1259" y="2166"/>
                    </a:cubicBezTo>
                    <a:cubicBezTo>
                      <a:pt x="1259" y="2168"/>
                      <a:pt x="1268" y="2162"/>
                      <a:pt x="1267" y="2164"/>
                    </a:cubicBezTo>
                    <a:cubicBezTo>
                      <a:pt x="1287" y="2157"/>
                      <a:pt x="1327" y="2122"/>
                      <a:pt x="1361" y="2093"/>
                    </a:cubicBezTo>
                    <a:cubicBezTo>
                      <a:pt x="1356" y="2098"/>
                      <a:pt x="1356" y="2098"/>
                      <a:pt x="1356" y="2098"/>
                    </a:cubicBezTo>
                    <a:cubicBezTo>
                      <a:pt x="1374" y="2081"/>
                      <a:pt x="1417" y="2040"/>
                      <a:pt x="1440" y="2009"/>
                    </a:cubicBezTo>
                    <a:cubicBezTo>
                      <a:pt x="1440" y="2010"/>
                      <a:pt x="1440" y="2010"/>
                      <a:pt x="1440" y="2010"/>
                    </a:cubicBezTo>
                    <a:cubicBezTo>
                      <a:pt x="1426" y="2029"/>
                      <a:pt x="1424" y="2033"/>
                      <a:pt x="1431" y="2026"/>
                    </a:cubicBezTo>
                    <a:cubicBezTo>
                      <a:pt x="1427" y="2032"/>
                      <a:pt x="1419" y="2042"/>
                      <a:pt x="1414" y="2048"/>
                    </a:cubicBezTo>
                    <a:cubicBezTo>
                      <a:pt x="1405" y="2058"/>
                      <a:pt x="1380" y="2085"/>
                      <a:pt x="1376" y="2086"/>
                    </a:cubicBezTo>
                    <a:cubicBezTo>
                      <a:pt x="1395" y="2066"/>
                      <a:pt x="1393" y="2068"/>
                      <a:pt x="1384" y="2076"/>
                    </a:cubicBezTo>
                    <a:cubicBezTo>
                      <a:pt x="1367" y="2097"/>
                      <a:pt x="1327" y="2128"/>
                      <a:pt x="1330" y="2128"/>
                    </a:cubicBezTo>
                    <a:cubicBezTo>
                      <a:pt x="1300" y="2151"/>
                      <a:pt x="1321" y="2135"/>
                      <a:pt x="1298" y="2150"/>
                    </a:cubicBezTo>
                    <a:cubicBezTo>
                      <a:pt x="1295" y="2151"/>
                      <a:pt x="1303" y="2145"/>
                      <a:pt x="1310" y="2139"/>
                    </a:cubicBezTo>
                    <a:cubicBezTo>
                      <a:pt x="1280" y="2161"/>
                      <a:pt x="1249" y="2180"/>
                      <a:pt x="1216" y="2196"/>
                    </a:cubicBezTo>
                    <a:cubicBezTo>
                      <a:pt x="1213" y="2201"/>
                      <a:pt x="1280" y="2165"/>
                      <a:pt x="1248" y="2186"/>
                    </a:cubicBezTo>
                    <a:cubicBezTo>
                      <a:pt x="1240" y="2191"/>
                      <a:pt x="1243" y="2194"/>
                      <a:pt x="1208" y="2209"/>
                    </a:cubicBezTo>
                    <a:cubicBezTo>
                      <a:pt x="1207" y="2209"/>
                      <a:pt x="1210" y="2208"/>
                      <a:pt x="1214" y="2206"/>
                    </a:cubicBezTo>
                    <a:cubicBezTo>
                      <a:pt x="1198" y="2213"/>
                      <a:pt x="1195" y="2214"/>
                      <a:pt x="1178" y="2220"/>
                    </a:cubicBezTo>
                    <a:cubicBezTo>
                      <a:pt x="1172" y="2221"/>
                      <a:pt x="1198" y="2210"/>
                      <a:pt x="1209" y="2204"/>
                    </a:cubicBezTo>
                    <a:cubicBezTo>
                      <a:pt x="1198" y="2209"/>
                      <a:pt x="1186" y="2215"/>
                      <a:pt x="1174" y="2220"/>
                    </a:cubicBezTo>
                    <a:cubicBezTo>
                      <a:pt x="1177" y="2218"/>
                      <a:pt x="1177" y="2218"/>
                      <a:pt x="1177" y="2218"/>
                    </a:cubicBezTo>
                    <a:cubicBezTo>
                      <a:pt x="1164" y="2223"/>
                      <a:pt x="1152" y="2228"/>
                      <a:pt x="1139" y="2232"/>
                    </a:cubicBezTo>
                    <a:cubicBezTo>
                      <a:pt x="1125" y="2239"/>
                      <a:pt x="1168" y="2223"/>
                      <a:pt x="1170" y="2222"/>
                    </a:cubicBezTo>
                    <a:cubicBezTo>
                      <a:pt x="1163" y="2226"/>
                      <a:pt x="1155" y="2229"/>
                      <a:pt x="1147" y="2233"/>
                    </a:cubicBezTo>
                    <a:cubicBezTo>
                      <a:pt x="1120" y="2244"/>
                      <a:pt x="1044" y="2263"/>
                      <a:pt x="1017" y="2263"/>
                    </a:cubicBezTo>
                    <a:cubicBezTo>
                      <a:pt x="983" y="2266"/>
                      <a:pt x="998" y="2267"/>
                      <a:pt x="990" y="2269"/>
                    </a:cubicBezTo>
                    <a:cubicBezTo>
                      <a:pt x="970" y="2273"/>
                      <a:pt x="951" y="2273"/>
                      <a:pt x="931" y="2274"/>
                    </a:cubicBezTo>
                    <a:cubicBezTo>
                      <a:pt x="932" y="2276"/>
                      <a:pt x="908" y="2277"/>
                      <a:pt x="907" y="2279"/>
                    </a:cubicBezTo>
                    <a:cubicBezTo>
                      <a:pt x="896" y="2279"/>
                      <a:pt x="885" y="2279"/>
                      <a:pt x="874" y="2279"/>
                    </a:cubicBezTo>
                    <a:cubicBezTo>
                      <a:pt x="856" y="2282"/>
                      <a:pt x="914" y="2279"/>
                      <a:pt x="923" y="2280"/>
                    </a:cubicBezTo>
                    <a:cubicBezTo>
                      <a:pt x="940" y="2282"/>
                      <a:pt x="898" y="2282"/>
                      <a:pt x="910" y="2283"/>
                    </a:cubicBezTo>
                    <a:cubicBezTo>
                      <a:pt x="935" y="2282"/>
                      <a:pt x="937" y="2280"/>
                      <a:pt x="949" y="2279"/>
                    </a:cubicBezTo>
                    <a:cubicBezTo>
                      <a:pt x="964" y="2278"/>
                      <a:pt x="971" y="2278"/>
                      <a:pt x="971" y="2279"/>
                    </a:cubicBezTo>
                    <a:cubicBezTo>
                      <a:pt x="930" y="2281"/>
                      <a:pt x="949" y="2283"/>
                      <a:pt x="916" y="2284"/>
                    </a:cubicBezTo>
                    <a:cubicBezTo>
                      <a:pt x="915" y="2283"/>
                      <a:pt x="915" y="2283"/>
                      <a:pt x="915" y="2283"/>
                    </a:cubicBezTo>
                    <a:cubicBezTo>
                      <a:pt x="914" y="2286"/>
                      <a:pt x="867" y="2285"/>
                      <a:pt x="849" y="2285"/>
                    </a:cubicBezTo>
                    <a:cubicBezTo>
                      <a:pt x="813" y="2281"/>
                      <a:pt x="878" y="2283"/>
                      <a:pt x="877" y="2282"/>
                    </a:cubicBezTo>
                    <a:cubicBezTo>
                      <a:pt x="862" y="2282"/>
                      <a:pt x="848" y="2281"/>
                      <a:pt x="833" y="2281"/>
                    </a:cubicBezTo>
                    <a:cubicBezTo>
                      <a:pt x="852" y="2280"/>
                      <a:pt x="833" y="2278"/>
                      <a:pt x="859" y="2278"/>
                    </a:cubicBezTo>
                    <a:cubicBezTo>
                      <a:pt x="832" y="2277"/>
                      <a:pt x="829" y="2275"/>
                      <a:pt x="803" y="2274"/>
                    </a:cubicBezTo>
                    <a:cubicBezTo>
                      <a:pt x="832" y="2274"/>
                      <a:pt x="768" y="2268"/>
                      <a:pt x="765" y="2266"/>
                    </a:cubicBezTo>
                    <a:cubicBezTo>
                      <a:pt x="795" y="2269"/>
                      <a:pt x="852" y="2276"/>
                      <a:pt x="844" y="2276"/>
                    </a:cubicBezTo>
                    <a:cubicBezTo>
                      <a:pt x="843" y="2275"/>
                      <a:pt x="879" y="2277"/>
                      <a:pt x="893" y="2277"/>
                    </a:cubicBezTo>
                    <a:cubicBezTo>
                      <a:pt x="914" y="2274"/>
                      <a:pt x="914" y="2274"/>
                      <a:pt x="914" y="2274"/>
                    </a:cubicBezTo>
                    <a:cubicBezTo>
                      <a:pt x="891" y="2275"/>
                      <a:pt x="859" y="2275"/>
                      <a:pt x="868" y="2273"/>
                    </a:cubicBezTo>
                    <a:cubicBezTo>
                      <a:pt x="857" y="2273"/>
                      <a:pt x="846" y="2273"/>
                      <a:pt x="835" y="2273"/>
                    </a:cubicBezTo>
                    <a:cubicBezTo>
                      <a:pt x="869" y="2270"/>
                      <a:pt x="867" y="2271"/>
                      <a:pt x="897" y="2269"/>
                    </a:cubicBezTo>
                    <a:cubicBezTo>
                      <a:pt x="836" y="2266"/>
                      <a:pt x="787" y="2268"/>
                      <a:pt x="738" y="2257"/>
                    </a:cubicBezTo>
                    <a:cubicBezTo>
                      <a:pt x="745" y="2258"/>
                      <a:pt x="745" y="2258"/>
                      <a:pt x="745" y="2258"/>
                    </a:cubicBezTo>
                    <a:cubicBezTo>
                      <a:pt x="647" y="2241"/>
                      <a:pt x="626" y="2227"/>
                      <a:pt x="607" y="2217"/>
                    </a:cubicBezTo>
                    <a:cubicBezTo>
                      <a:pt x="621" y="2221"/>
                      <a:pt x="635" y="2225"/>
                      <a:pt x="647" y="2228"/>
                    </a:cubicBezTo>
                    <a:close/>
                    <a:moveTo>
                      <a:pt x="474" y="2170"/>
                    </a:moveTo>
                    <a:cubicBezTo>
                      <a:pt x="493" y="2181"/>
                      <a:pt x="493" y="2181"/>
                      <a:pt x="493" y="2181"/>
                    </a:cubicBezTo>
                    <a:cubicBezTo>
                      <a:pt x="483" y="2176"/>
                      <a:pt x="472" y="2172"/>
                      <a:pt x="463" y="2166"/>
                    </a:cubicBezTo>
                    <a:cubicBezTo>
                      <a:pt x="474" y="2175"/>
                      <a:pt x="495" y="2183"/>
                      <a:pt x="511" y="2190"/>
                    </a:cubicBezTo>
                    <a:cubicBezTo>
                      <a:pt x="528" y="2199"/>
                      <a:pt x="470" y="2174"/>
                      <a:pt x="450" y="2165"/>
                    </a:cubicBezTo>
                    <a:cubicBezTo>
                      <a:pt x="433" y="2157"/>
                      <a:pt x="400" y="2132"/>
                      <a:pt x="406" y="2135"/>
                    </a:cubicBezTo>
                    <a:cubicBezTo>
                      <a:pt x="403" y="2137"/>
                      <a:pt x="357" y="2099"/>
                      <a:pt x="340" y="2083"/>
                    </a:cubicBezTo>
                    <a:cubicBezTo>
                      <a:pt x="300" y="2043"/>
                      <a:pt x="317" y="2054"/>
                      <a:pt x="284" y="2017"/>
                    </a:cubicBezTo>
                    <a:cubicBezTo>
                      <a:pt x="294" y="2032"/>
                      <a:pt x="294" y="2032"/>
                      <a:pt x="294" y="2032"/>
                    </a:cubicBezTo>
                    <a:cubicBezTo>
                      <a:pt x="266" y="1999"/>
                      <a:pt x="254" y="1984"/>
                      <a:pt x="228" y="1943"/>
                    </a:cubicBezTo>
                    <a:cubicBezTo>
                      <a:pt x="227" y="1937"/>
                      <a:pt x="240" y="1962"/>
                      <a:pt x="247" y="1971"/>
                    </a:cubicBezTo>
                    <a:cubicBezTo>
                      <a:pt x="236" y="1950"/>
                      <a:pt x="236" y="1950"/>
                      <a:pt x="236" y="1950"/>
                    </a:cubicBezTo>
                    <a:cubicBezTo>
                      <a:pt x="242" y="1959"/>
                      <a:pt x="255" y="1975"/>
                      <a:pt x="253" y="1975"/>
                    </a:cubicBezTo>
                    <a:cubicBezTo>
                      <a:pt x="254" y="1975"/>
                      <a:pt x="265" y="1987"/>
                      <a:pt x="247" y="1963"/>
                    </a:cubicBezTo>
                    <a:cubicBezTo>
                      <a:pt x="251" y="1969"/>
                      <a:pt x="257" y="1975"/>
                      <a:pt x="261" y="1981"/>
                    </a:cubicBezTo>
                    <a:cubicBezTo>
                      <a:pt x="261" y="1980"/>
                      <a:pt x="260" y="1978"/>
                      <a:pt x="259" y="1976"/>
                    </a:cubicBezTo>
                    <a:cubicBezTo>
                      <a:pt x="271" y="1993"/>
                      <a:pt x="271" y="1993"/>
                      <a:pt x="271" y="1993"/>
                    </a:cubicBezTo>
                    <a:cubicBezTo>
                      <a:pt x="276" y="2000"/>
                      <a:pt x="285" y="2013"/>
                      <a:pt x="293" y="2024"/>
                    </a:cubicBezTo>
                    <a:cubicBezTo>
                      <a:pt x="293" y="2025"/>
                      <a:pt x="283" y="2014"/>
                      <a:pt x="278" y="2008"/>
                    </a:cubicBezTo>
                    <a:cubicBezTo>
                      <a:pt x="290" y="2024"/>
                      <a:pt x="303" y="2038"/>
                      <a:pt x="311" y="2047"/>
                    </a:cubicBezTo>
                    <a:cubicBezTo>
                      <a:pt x="290" y="2022"/>
                      <a:pt x="303" y="2034"/>
                      <a:pt x="299" y="2028"/>
                    </a:cubicBezTo>
                    <a:cubicBezTo>
                      <a:pt x="313" y="2043"/>
                      <a:pt x="334" y="2067"/>
                      <a:pt x="343" y="2075"/>
                    </a:cubicBezTo>
                    <a:cubicBezTo>
                      <a:pt x="363" y="2094"/>
                      <a:pt x="379" y="2110"/>
                      <a:pt x="364" y="2099"/>
                    </a:cubicBezTo>
                    <a:cubicBezTo>
                      <a:pt x="378" y="2111"/>
                      <a:pt x="392" y="2123"/>
                      <a:pt x="408" y="2133"/>
                    </a:cubicBezTo>
                    <a:cubicBezTo>
                      <a:pt x="379" y="2113"/>
                      <a:pt x="409" y="2129"/>
                      <a:pt x="373" y="2103"/>
                    </a:cubicBezTo>
                    <a:cubicBezTo>
                      <a:pt x="365" y="2093"/>
                      <a:pt x="403" y="2126"/>
                      <a:pt x="422" y="2140"/>
                    </a:cubicBezTo>
                    <a:cubicBezTo>
                      <a:pt x="412" y="2133"/>
                      <a:pt x="419" y="2140"/>
                      <a:pt x="416" y="2139"/>
                    </a:cubicBezTo>
                    <a:cubicBezTo>
                      <a:pt x="445" y="2157"/>
                      <a:pt x="433" y="2146"/>
                      <a:pt x="413" y="2132"/>
                    </a:cubicBezTo>
                    <a:cubicBezTo>
                      <a:pt x="425" y="2139"/>
                      <a:pt x="436" y="2146"/>
                      <a:pt x="448" y="2152"/>
                    </a:cubicBezTo>
                    <a:cubicBezTo>
                      <a:pt x="444" y="2150"/>
                      <a:pt x="444" y="2150"/>
                      <a:pt x="444" y="2150"/>
                    </a:cubicBezTo>
                    <a:cubicBezTo>
                      <a:pt x="456" y="2157"/>
                      <a:pt x="468" y="2163"/>
                      <a:pt x="480" y="2169"/>
                    </a:cubicBezTo>
                    <a:cubicBezTo>
                      <a:pt x="483" y="2173"/>
                      <a:pt x="484" y="2175"/>
                      <a:pt x="474" y="2170"/>
                    </a:cubicBezTo>
                    <a:close/>
                    <a:moveTo>
                      <a:pt x="100" y="1571"/>
                    </a:moveTo>
                    <a:cubicBezTo>
                      <a:pt x="99" y="1570"/>
                      <a:pt x="99" y="1570"/>
                      <a:pt x="99" y="1570"/>
                    </a:cubicBezTo>
                    <a:cubicBezTo>
                      <a:pt x="99" y="1571"/>
                      <a:pt x="99" y="1571"/>
                      <a:pt x="99" y="1571"/>
                    </a:cubicBezTo>
                    <a:cubicBezTo>
                      <a:pt x="100" y="1571"/>
                      <a:pt x="100" y="1571"/>
                      <a:pt x="100" y="157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105"/>
              <p:cNvSpPr/>
              <p:nvPr/>
            </p:nvSpPr>
            <p:spPr bwMode="auto">
              <a:xfrm>
                <a:off x="5232" y="1731"/>
                <a:ext cx="10" cy="76"/>
              </a:xfrm>
              <a:custGeom>
                <a:avLst/>
                <a:gdLst>
                  <a:gd name="T0" fmla="*/ 6 w 6"/>
                  <a:gd name="T1" fmla="*/ 32 h 46"/>
                  <a:gd name="T2" fmla="*/ 0 w 6"/>
                  <a:gd name="T3" fmla="*/ 4 h 46"/>
                  <a:gd name="T4" fmla="*/ 6 w 6"/>
                  <a:gd name="T5" fmla="*/ 3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6">
                    <a:moveTo>
                      <a:pt x="6" y="32"/>
                    </a:moveTo>
                    <a:cubicBezTo>
                      <a:pt x="4" y="23"/>
                      <a:pt x="0" y="0"/>
                      <a:pt x="0" y="4"/>
                    </a:cubicBezTo>
                    <a:cubicBezTo>
                      <a:pt x="1" y="4"/>
                      <a:pt x="6" y="46"/>
                      <a:pt x="6" y="3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106"/>
              <p:cNvSpPr/>
              <p:nvPr/>
            </p:nvSpPr>
            <p:spPr bwMode="auto">
              <a:xfrm>
                <a:off x="5234" y="1720"/>
                <a:ext cx="6" cy="47"/>
              </a:xfrm>
              <a:custGeom>
                <a:avLst/>
                <a:gdLst>
                  <a:gd name="T0" fmla="*/ 3 w 4"/>
                  <a:gd name="T1" fmla="*/ 11 h 29"/>
                  <a:gd name="T2" fmla="*/ 0 w 4"/>
                  <a:gd name="T3" fmla="*/ 0 h 29"/>
                  <a:gd name="T4" fmla="*/ 4 w 4"/>
                  <a:gd name="T5" fmla="*/ 29 h 29"/>
                  <a:gd name="T6" fmla="*/ 3 w 4"/>
                  <a:gd name="T7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9">
                    <a:moveTo>
                      <a:pt x="3" y="11"/>
                    </a:moveTo>
                    <a:cubicBezTo>
                      <a:pt x="2" y="10"/>
                      <a:pt x="1" y="11"/>
                      <a:pt x="0" y="0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3" y="11"/>
                      <a:pt x="3" y="11"/>
                      <a:pt x="3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107"/>
              <p:cNvSpPr/>
              <p:nvPr/>
            </p:nvSpPr>
            <p:spPr bwMode="auto">
              <a:xfrm>
                <a:off x="5219" y="1540"/>
                <a:ext cx="36" cy="148"/>
              </a:xfrm>
              <a:custGeom>
                <a:avLst/>
                <a:gdLst>
                  <a:gd name="T0" fmla="*/ 19 w 22"/>
                  <a:gd name="T1" fmla="*/ 89 h 90"/>
                  <a:gd name="T2" fmla="*/ 8 w 22"/>
                  <a:gd name="T3" fmla="*/ 42 h 90"/>
                  <a:gd name="T4" fmla="*/ 22 w 22"/>
                  <a:gd name="T5" fmla="*/ 90 h 90"/>
                  <a:gd name="T6" fmla="*/ 0 w 22"/>
                  <a:gd name="T7" fmla="*/ 0 h 90"/>
                  <a:gd name="T8" fmla="*/ 19 w 22"/>
                  <a:gd name="T9" fmla="*/ 89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90">
                    <a:moveTo>
                      <a:pt x="19" y="89"/>
                    </a:moveTo>
                    <a:cubicBezTo>
                      <a:pt x="15" y="75"/>
                      <a:pt x="12" y="66"/>
                      <a:pt x="8" y="42"/>
                    </a:cubicBezTo>
                    <a:cubicBezTo>
                      <a:pt x="10" y="33"/>
                      <a:pt x="17" y="80"/>
                      <a:pt x="22" y="90"/>
                    </a:cubicBezTo>
                    <a:cubicBezTo>
                      <a:pt x="14" y="47"/>
                      <a:pt x="9" y="35"/>
                      <a:pt x="0" y="0"/>
                    </a:cubicBezTo>
                    <a:cubicBezTo>
                      <a:pt x="3" y="18"/>
                      <a:pt x="16" y="88"/>
                      <a:pt x="19" y="8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Freeform 108"/>
              <p:cNvSpPr/>
              <p:nvPr/>
            </p:nvSpPr>
            <p:spPr bwMode="auto">
              <a:xfrm>
                <a:off x="5255" y="1678"/>
                <a:ext cx="8" cy="43"/>
              </a:xfrm>
              <a:custGeom>
                <a:avLst/>
                <a:gdLst>
                  <a:gd name="T0" fmla="*/ 8 w 8"/>
                  <a:gd name="T1" fmla="*/ 38 h 43"/>
                  <a:gd name="T2" fmla="*/ 0 w 8"/>
                  <a:gd name="T3" fmla="*/ 0 h 43"/>
                  <a:gd name="T4" fmla="*/ 0 w 8"/>
                  <a:gd name="T5" fmla="*/ 4 h 43"/>
                  <a:gd name="T6" fmla="*/ 8 w 8"/>
                  <a:gd name="T7" fmla="*/ 43 h 43"/>
                  <a:gd name="T8" fmla="*/ 8 w 8"/>
                  <a:gd name="T9" fmla="*/ 38 h 43"/>
                  <a:gd name="T10" fmla="*/ 8 w 8"/>
                  <a:gd name="T11" fmla="*/ 3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43">
                    <a:moveTo>
                      <a:pt x="8" y="38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8" y="43"/>
                    </a:lnTo>
                    <a:lnTo>
                      <a:pt x="8" y="38"/>
                    </a:lnTo>
                    <a:lnTo>
                      <a:pt x="8" y="38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109"/>
              <p:cNvSpPr/>
              <p:nvPr/>
            </p:nvSpPr>
            <p:spPr bwMode="auto">
              <a:xfrm>
                <a:off x="5174" y="2563"/>
                <a:ext cx="7" cy="39"/>
              </a:xfrm>
              <a:custGeom>
                <a:avLst/>
                <a:gdLst>
                  <a:gd name="T0" fmla="*/ 4 w 4"/>
                  <a:gd name="T1" fmla="*/ 0 h 24"/>
                  <a:gd name="T2" fmla="*/ 0 w 4"/>
                  <a:gd name="T3" fmla="*/ 24 h 24"/>
                  <a:gd name="T4" fmla="*/ 4 w 4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4">
                    <a:moveTo>
                      <a:pt x="4" y="0"/>
                    </a:moveTo>
                    <a:cubicBezTo>
                      <a:pt x="2" y="2"/>
                      <a:pt x="1" y="16"/>
                      <a:pt x="0" y="24"/>
                    </a:cubicBezTo>
                    <a:cubicBezTo>
                      <a:pt x="1" y="18"/>
                      <a:pt x="3" y="9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110"/>
              <p:cNvSpPr/>
              <p:nvPr/>
            </p:nvSpPr>
            <p:spPr bwMode="auto">
              <a:xfrm>
                <a:off x="4109" y="395"/>
                <a:ext cx="282" cy="74"/>
              </a:xfrm>
              <a:custGeom>
                <a:avLst/>
                <a:gdLst>
                  <a:gd name="T0" fmla="*/ 0 w 171"/>
                  <a:gd name="T1" fmla="*/ 0 h 45"/>
                  <a:gd name="T2" fmla="*/ 171 w 171"/>
                  <a:gd name="T3" fmla="*/ 45 h 45"/>
                  <a:gd name="T4" fmla="*/ 0 w 171"/>
                  <a:gd name="T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1" h="45">
                    <a:moveTo>
                      <a:pt x="0" y="0"/>
                    </a:moveTo>
                    <a:cubicBezTo>
                      <a:pt x="60" y="9"/>
                      <a:pt x="115" y="23"/>
                      <a:pt x="171" y="45"/>
                    </a:cubicBezTo>
                    <a:cubicBezTo>
                      <a:pt x="122" y="26"/>
                      <a:pt x="79" y="1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111"/>
              <p:cNvSpPr/>
              <p:nvPr/>
            </p:nvSpPr>
            <p:spPr bwMode="auto">
              <a:xfrm>
                <a:off x="4847" y="3317"/>
                <a:ext cx="112" cy="201"/>
              </a:xfrm>
              <a:custGeom>
                <a:avLst/>
                <a:gdLst>
                  <a:gd name="T0" fmla="*/ 14 w 68"/>
                  <a:gd name="T1" fmla="*/ 106 h 122"/>
                  <a:gd name="T2" fmla="*/ 68 w 68"/>
                  <a:gd name="T3" fmla="*/ 0 h 122"/>
                  <a:gd name="T4" fmla="*/ 0 w 68"/>
                  <a:gd name="T5" fmla="*/ 122 h 122"/>
                  <a:gd name="T6" fmla="*/ 14 w 68"/>
                  <a:gd name="T7" fmla="*/ 10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122">
                    <a:moveTo>
                      <a:pt x="14" y="106"/>
                    </a:moveTo>
                    <a:cubicBezTo>
                      <a:pt x="38" y="64"/>
                      <a:pt x="47" y="44"/>
                      <a:pt x="68" y="0"/>
                    </a:cubicBezTo>
                    <a:cubicBezTo>
                      <a:pt x="37" y="56"/>
                      <a:pt x="32" y="78"/>
                      <a:pt x="0" y="122"/>
                    </a:cubicBezTo>
                    <a:cubicBezTo>
                      <a:pt x="14" y="106"/>
                      <a:pt x="14" y="106"/>
                      <a:pt x="14" y="10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112"/>
              <p:cNvSpPr/>
              <p:nvPr/>
            </p:nvSpPr>
            <p:spPr bwMode="auto">
              <a:xfrm>
                <a:off x="4842" y="3440"/>
                <a:ext cx="45" cy="71"/>
              </a:xfrm>
              <a:custGeom>
                <a:avLst/>
                <a:gdLst>
                  <a:gd name="T0" fmla="*/ 17 w 27"/>
                  <a:gd name="T1" fmla="*/ 11 h 43"/>
                  <a:gd name="T2" fmla="*/ 5 w 27"/>
                  <a:gd name="T3" fmla="*/ 39 h 43"/>
                  <a:gd name="T4" fmla="*/ 27 w 27"/>
                  <a:gd name="T5" fmla="*/ 0 h 43"/>
                  <a:gd name="T6" fmla="*/ 17 w 27"/>
                  <a:gd name="T7" fmla="*/ 1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3">
                    <a:moveTo>
                      <a:pt x="17" y="11"/>
                    </a:moveTo>
                    <a:cubicBezTo>
                      <a:pt x="24" y="5"/>
                      <a:pt x="0" y="43"/>
                      <a:pt x="5" y="39"/>
                    </a:cubicBezTo>
                    <a:cubicBezTo>
                      <a:pt x="22" y="11"/>
                      <a:pt x="12" y="25"/>
                      <a:pt x="27" y="0"/>
                    </a:cubicBezTo>
                    <a:cubicBezTo>
                      <a:pt x="17" y="11"/>
                      <a:pt x="17" y="11"/>
                      <a:pt x="17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113"/>
              <p:cNvSpPr/>
              <p:nvPr/>
            </p:nvSpPr>
            <p:spPr bwMode="auto">
              <a:xfrm>
                <a:off x="5080" y="3158"/>
                <a:ext cx="7" cy="25"/>
              </a:xfrm>
              <a:custGeom>
                <a:avLst/>
                <a:gdLst>
                  <a:gd name="T0" fmla="*/ 7 w 7"/>
                  <a:gd name="T1" fmla="*/ 0 h 25"/>
                  <a:gd name="T2" fmla="*/ 0 w 7"/>
                  <a:gd name="T3" fmla="*/ 25 h 25"/>
                  <a:gd name="T4" fmla="*/ 7 w 7"/>
                  <a:gd name="T5" fmla="*/ 5 h 25"/>
                  <a:gd name="T6" fmla="*/ 7 w 7"/>
                  <a:gd name="T7" fmla="*/ 0 h 25"/>
                  <a:gd name="T8" fmla="*/ 7 w 7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5">
                    <a:moveTo>
                      <a:pt x="7" y="0"/>
                    </a:moveTo>
                    <a:lnTo>
                      <a:pt x="0" y="25"/>
                    </a:lnTo>
                    <a:lnTo>
                      <a:pt x="7" y="5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114"/>
              <p:cNvSpPr/>
              <p:nvPr/>
            </p:nvSpPr>
            <p:spPr bwMode="auto">
              <a:xfrm>
                <a:off x="4628" y="3731"/>
                <a:ext cx="29" cy="26"/>
              </a:xfrm>
              <a:custGeom>
                <a:avLst/>
                <a:gdLst>
                  <a:gd name="T0" fmla="*/ 23 w 29"/>
                  <a:gd name="T1" fmla="*/ 6 h 26"/>
                  <a:gd name="T2" fmla="*/ 29 w 29"/>
                  <a:gd name="T3" fmla="*/ 0 h 26"/>
                  <a:gd name="T4" fmla="*/ 0 w 29"/>
                  <a:gd name="T5" fmla="*/ 26 h 26"/>
                  <a:gd name="T6" fmla="*/ 23 w 29"/>
                  <a:gd name="T7" fmla="*/ 6 h 26"/>
                  <a:gd name="T8" fmla="*/ 23 w 29"/>
                  <a:gd name="T9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6">
                    <a:moveTo>
                      <a:pt x="23" y="6"/>
                    </a:moveTo>
                    <a:lnTo>
                      <a:pt x="29" y="0"/>
                    </a:lnTo>
                    <a:lnTo>
                      <a:pt x="0" y="26"/>
                    </a:lnTo>
                    <a:lnTo>
                      <a:pt x="23" y="6"/>
                    </a:lnTo>
                    <a:lnTo>
                      <a:pt x="23" y="6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115"/>
              <p:cNvSpPr/>
              <p:nvPr/>
            </p:nvSpPr>
            <p:spPr bwMode="auto">
              <a:xfrm>
                <a:off x="4657" y="3724"/>
                <a:ext cx="5" cy="7"/>
              </a:xfrm>
              <a:custGeom>
                <a:avLst/>
                <a:gdLst>
                  <a:gd name="T0" fmla="*/ 5 w 5"/>
                  <a:gd name="T1" fmla="*/ 0 h 7"/>
                  <a:gd name="T2" fmla="*/ 0 w 5"/>
                  <a:gd name="T3" fmla="*/ 7 h 7"/>
                  <a:gd name="T4" fmla="*/ 5 w 5"/>
                  <a:gd name="T5" fmla="*/ 0 h 7"/>
                  <a:gd name="T6" fmla="*/ 5 w 5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7">
                    <a:moveTo>
                      <a:pt x="5" y="0"/>
                    </a:moveTo>
                    <a:lnTo>
                      <a:pt x="0" y="7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116"/>
              <p:cNvSpPr/>
              <p:nvPr/>
            </p:nvSpPr>
            <p:spPr bwMode="auto">
              <a:xfrm>
                <a:off x="5085" y="3140"/>
                <a:ext cx="16" cy="51"/>
              </a:xfrm>
              <a:custGeom>
                <a:avLst/>
                <a:gdLst>
                  <a:gd name="T0" fmla="*/ 0 w 16"/>
                  <a:gd name="T1" fmla="*/ 51 h 51"/>
                  <a:gd name="T2" fmla="*/ 13 w 16"/>
                  <a:gd name="T3" fmla="*/ 18 h 51"/>
                  <a:gd name="T4" fmla="*/ 16 w 16"/>
                  <a:gd name="T5" fmla="*/ 0 h 51"/>
                  <a:gd name="T6" fmla="*/ 0 w 16"/>
                  <a:gd name="T7" fmla="*/ 51 h 51"/>
                  <a:gd name="T8" fmla="*/ 0 w 16"/>
                  <a:gd name="T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1">
                    <a:moveTo>
                      <a:pt x="0" y="51"/>
                    </a:moveTo>
                    <a:lnTo>
                      <a:pt x="13" y="18"/>
                    </a:lnTo>
                    <a:lnTo>
                      <a:pt x="16" y="0"/>
                    </a:lnTo>
                    <a:lnTo>
                      <a:pt x="0" y="51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117"/>
              <p:cNvSpPr/>
              <p:nvPr/>
            </p:nvSpPr>
            <p:spPr bwMode="auto">
              <a:xfrm>
                <a:off x="4912" y="3445"/>
                <a:ext cx="28" cy="45"/>
              </a:xfrm>
              <a:custGeom>
                <a:avLst/>
                <a:gdLst>
                  <a:gd name="T0" fmla="*/ 7 w 17"/>
                  <a:gd name="T1" fmla="*/ 18 h 27"/>
                  <a:gd name="T2" fmla="*/ 17 w 17"/>
                  <a:gd name="T3" fmla="*/ 0 h 27"/>
                  <a:gd name="T4" fmla="*/ 7 w 17"/>
                  <a:gd name="T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27">
                    <a:moveTo>
                      <a:pt x="7" y="18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5" y="4"/>
                      <a:pt x="0" y="27"/>
                      <a:pt x="7" y="1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118"/>
              <p:cNvSpPr/>
              <p:nvPr/>
            </p:nvSpPr>
            <p:spPr bwMode="auto">
              <a:xfrm>
                <a:off x="4425" y="3873"/>
                <a:ext cx="36" cy="21"/>
              </a:xfrm>
              <a:custGeom>
                <a:avLst/>
                <a:gdLst>
                  <a:gd name="T0" fmla="*/ 20 w 22"/>
                  <a:gd name="T1" fmla="*/ 1 h 13"/>
                  <a:gd name="T2" fmla="*/ 0 w 22"/>
                  <a:gd name="T3" fmla="*/ 13 h 13"/>
                  <a:gd name="T4" fmla="*/ 2 w 22"/>
                  <a:gd name="T5" fmla="*/ 12 h 13"/>
                  <a:gd name="T6" fmla="*/ 22 w 22"/>
                  <a:gd name="T7" fmla="*/ 0 h 13"/>
                  <a:gd name="T8" fmla="*/ 20 w 22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3">
                    <a:moveTo>
                      <a:pt x="20" y="1"/>
                    </a:moveTo>
                    <a:cubicBezTo>
                      <a:pt x="13" y="5"/>
                      <a:pt x="7" y="9"/>
                      <a:pt x="0" y="13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9" y="8"/>
                      <a:pt x="15" y="4"/>
                      <a:pt x="22" y="0"/>
                    </a:cubicBezTo>
                    <a:cubicBezTo>
                      <a:pt x="20" y="1"/>
                      <a:pt x="20" y="1"/>
                      <a:pt x="2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19"/>
              <p:cNvSpPr/>
              <p:nvPr/>
            </p:nvSpPr>
            <p:spPr bwMode="auto">
              <a:xfrm>
                <a:off x="4738" y="3676"/>
                <a:ext cx="63" cy="65"/>
              </a:xfrm>
              <a:custGeom>
                <a:avLst/>
                <a:gdLst>
                  <a:gd name="T0" fmla="*/ 27 w 38"/>
                  <a:gd name="T1" fmla="*/ 9 h 39"/>
                  <a:gd name="T2" fmla="*/ 21 w 38"/>
                  <a:gd name="T3" fmla="*/ 19 h 39"/>
                  <a:gd name="T4" fmla="*/ 27 w 38"/>
                  <a:gd name="T5" fmla="*/ 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39">
                    <a:moveTo>
                      <a:pt x="27" y="9"/>
                    </a:moveTo>
                    <a:cubicBezTo>
                      <a:pt x="38" y="0"/>
                      <a:pt x="0" y="39"/>
                      <a:pt x="21" y="19"/>
                    </a:cubicBezTo>
                    <a:cubicBezTo>
                      <a:pt x="38" y="0"/>
                      <a:pt x="30" y="7"/>
                      <a:pt x="27" y="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20"/>
              <p:cNvSpPr/>
              <p:nvPr/>
            </p:nvSpPr>
            <p:spPr bwMode="auto">
              <a:xfrm>
                <a:off x="4368" y="3957"/>
                <a:ext cx="15" cy="6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9 w 9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2"/>
                      <a:pt x="6" y="1"/>
                      <a:pt x="9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21"/>
              <p:cNvSpPr/>
              <p:nvPr/>
            </p:nvSpPr>
            <p:spPr bwMode="auto">
              <a:xfrm>
                <a:off x="4383" y="3939"/>
                <a:ext cx="43" cy="18"/>
              </a:xfrm>
              <a:custGeom>
                <a:avLst/>
                <a:gdLst>
                  <a:gd name="T0" fmla="*/ 0 w 26"/>
                  <a:gd name="T1" fmla="*/ 11 h 11"/>
                  <a:gd name="T2" fmla="*/ 26 w 26"/>
                  <a:gd name="T3" fmla="*/ 0 h 11"/>
                  <a:gd name="T4" fmla="*/ 0 w 26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11">
                    <a:moveTo>
                      <a:pt x="0" y="11"/>
                    </a:moveTo>
                    <a:cubicBezTo>
                      <a:pt x="9" y="7"/>
                      <a:pt x="19" y="3"/>
                      <a:pt x="26" y="0"/>
                    </a:cubicBezTo>
                    <a:cubicBezTo>
                      <a:pt x="13" y="4"/>
                      <a:pt x="9" y="6"/>
                      <a:pt x="0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22"/>
              <p:cNvSpPr/>
              <p:nvPr/>
            </p:nvSpPr>
            <p:spPr bwMode="auto">
              <a:xfrm>
                <a:off x="4188" y="4003"/>
                <a:ext cx="53" cy="16"/>
              </a:xfrm>
              <a:custGeom>
                <a:avLst/>
                <a:gdLst>
                  <a:gd name="T0" fmla="*/ 4 w 32"/>
                  <a:gd name="T1" fmla="*/ 9 h 10"/>
                  <a:gd name="T2" fmla="*/ 13 w 32"/>
                  <a:gd name="T3" fmla="*/ 7 h 10"/>
                  <a:gd name="T4" fmla="*/ 17 w 32"/>
                  <a:gd name="T5" fmla="*/ 6 h 10"/>
                  <a:gd name="T6" fmla="*/ 27 w 32"/>
                  <a:gd name="T7" fmla="*/ 2 h 10"/>
                  <a:gd name="T8" fmla="*/ 32 w 32"/>
                  <a:gd name="T9" fmla="*/ 0 h 10"/>
                  <a:gd name="T10" fmla="*/ 25 w 32"/>
                  <a:gd name="T11" fmla="*/ 3 h 10"/>
                  <a:gd name="T12" fmla="*/ 4 w 32"/>
                  <a:gd name="T13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0">
                    <a:moveTo>
                      <a:pt x="4" y="9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4" y="10"/>
                      <a:pt x="8" y="9"/>
                      <a:pt x="17" y="6"/>
                    </a:cubicBezTo>
                    <a:cubicBezTo>
                      <a:pt x="26" y="4"/>
                      <a:pt x="26" y="3"/>
                      <a:pt x="27" y="2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0" y="1"/>
                      <a:pt x="27" y="2"/>
                      <a:pt x="25" y="3"/>
                    </a:cubicBezTo>
                    <a:cubicBezTo>
                      <a:pt x="10" y="7"/>
                      <a:pt x="0" y="9"/>
                      <a:pt x="4" y="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23"/>
              <p:cNvSpPr/>
              <p:nvPr/>
            </p:nvSpPr>
            <p:spPr bwMode="auto">
              <a:xfrm>
                <a:off x="3482" y="3942"/>
                <a:ext cx="140" cy="33"/>
              </a:xfrm>
              <a:custGeom>
                <a:avLst/>
                <a:gdLst>
                  <a:gd name="T0" fmla="*/ 0 w 85"/>
                  <a:gd name="T1" fmla="*/ 0 h 20"/>
                  <a:gd name="T2" fmla="*/ 39 w 85"/>
                  <a:gd name="T3" fmla="*/ 13 h 20"/>
                  <a:gd name="T4" fmla="*/ 85 w 85"/>
                  <a:gd name="T5" fmla="*/ 20 h 20"/>
                  <a:gd name="T6" fmla="*/ 0 w 85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20">
                    <a:moveTo>
                      <a:pt x="0" y="0"/>
                    </a:moveTo>
                    <a:cubicBezTo>
                      <a:pt x="32" y="10"/>
                      <a:pt x="41" y="12"/>
                      <a:pt x="39" y="13"/>
                    </a:cubicBezTo>
                    <a:cubicBezTo>
                      <a:pt x="70" y="20"/>
                      <a:pt x="66" y="17"/>
                      <a:pt x="85" y="20"/>
                    </a:cubicBezTo>
                    <a:cubicBezTo>
                      <a:pt x="49" y="13"/>
                      <a:pt x="42" y="1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24"/>
              <p:cNvSpPr/>
              <p:nvPr/>
            </p:nvSpPr>
            <p:spPr bwMode="auto">
              <a:xfrm>
                <a:off x="3622" y="3975"/>
                <a:ext cx="22" cy="3"/>
              </a:xfrm>
              <a:custGeom>
                <a:avLst/>
                <a:gdLst>
                  <a:gd name="T0" fmla="*/ 0 w 13"/>
                  <a:gd name="T1" fmla="*/ 0 h 2"/>
                  <a:gd name="T2" fmla="*/ 13 w 13"/>
                  <a:gd name="T3" fmla="*/ 2 h 2"/>
                  <a:gd name="T4" fmla="*/ 0 w 1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2">
                    <a:moveTo>
                      <a:pt x="0" y="0"/>
                    </a:moveTo>
                    <a:cubicBezTo>
                      <a:pt x="4" y="1"/>
                      <a:pt x="8" y="1"/>
                      <a:pt x="13" y="2"/>
                    </a:cubicBezTo>
                    <a:cubicBezTo>
                      <a:pt x="7" y="1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25"/>
              <p:cNvSpPr/>
              <p:nvPr/>
            </p:nvSpPr>
            <p:spPr bwMode="auto">
              <a:xfrm>
                <a:off x="4393" y="3968"/>
                <a:ext cx="32" cy="18"/>
              </a:xfrm>
              <a:custGeom>
                <a:avLst/>
                <a:gdLst>
                  <a:gd name="T0" fmla="*/ 32 w 32"/>
                  <a:gd name="T1" fmla="*/ 0 h 18"/>
                  <a:gd name="T2" fmla="*/ 0 w 32"/>
                  <a:gd name="T3" fmla="*/ 18 h 18"/>
                  <a:gd name="T4" fmla="*/ 12 w 32"/>
                  <a:gd name="T5" fmla="*/ 12 h 18"/>
                  <a:gd name="T6" fmla="*/ 32 w 32"/>
                  <a:gd name="T7" fmla="*/ 0 h 18"/>
                  <a:gd name="T8" fmla="*/ 32 w 3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8">
                    <a:moveTo>
                      <a:pt x="32" y="0"/>
                    </a:moveTo>
                    <a:lnTo>
                      <a:pt x="0" y="18"/>
                    </a:lnTo>
                    <a:lnTo>
                      <a:pt x="12" y="12"/>
                    </a:lnTo>
                    <a:lnTo>
                      <a:pt x="32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26"/>
              <p:cNvSpPr/>
              <p:nvPr/>
            </p:nvSpPr>
            <p:spPr bwMode="auto">
              <a:xfrm>
                <a:off x="3393" y="3912"/>
                <a:ext cx="46" cy="15"/>
              </a:xfrm>
              <a:custGeom>
                <a:avLst/>
                <a:gdLst>
                  <a:gd name="T0" fmla="*/ 6 w 28"/>
                  <a:gd name="T1" fmla="*/ 2 h 9"/>
                  <a:gd name="T2" fmla="*/ 26 w 28"/>
                  <a:gd name="T3" fmla="*/ 9 h 9"/>
                  <a:gd name="T4" fmla="*/ 6 w 28"/>
                  <a:gd name="T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9">
                    <a:moveTo>
                      <a:pt x="6" y="2"/>
                    </a:moveTo>
                    <a:cubicBezTo>
                      <a:pt x="12" y="5"/>
                      <a:pt x="22" y="7"/>
                      <a:pt x="26" y="9"/>
                    </a:cubicBezTo>
                    <a:cubicBezTo>
                      <a:pt x="28" y="9"/>
                      <a:pt x="0" y="0"/>
                      <a:pt x="6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27"/>
              <p:cNvSpPr/>
              <p:nvPr/>
            </p:nvSpPr>
            <p:spPr bwMode="auto">
              <a:xfrm>
                <a:off x="3602" y="4018"/>
                <a:ext cx="56" cy="11"/>
              </a:xfrm>
              <a:custGeom>
                <a:avLst/>
                <a:gdLst>
                  <a:gd name="T0" fmla="*/ 0 w 34"/>
                  <a:gd name="T1" fmla="*/ 0 h 7"/>
                  <a:gd name="T2" fmla="*/ 34 w 34"/>
                  <a:gd name="T3" fmla="*/ 7 h 7"/>
                  <a:gd name="T4" fmla="*/ 0 w 34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7">
                    <a:moveTo>
                      <a:pt x="0" y="0"/>
                    </a:moveTo>
                    <a:cubicBezTo>
                      <a:pt x="3" y="2"/>
                      <a:pt x="25" y="5"/>
                      <a:pt x="34" y="7"/>
                    </a:cubicBezTo>
                    <a:cubicBezTo>
                      <a:pt x="21" y="5"/>
                      <a:pt x="11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Freeform 128"/>
              <p:cNvSpPr/>
              <p:nvPr/>
            </p:nvSpPr>
            <p:spPr bwMode="auto">
              <a:xfrm>
                <a:off x="3251" y="3864"/>
                <a:ext cx="51" cy="22"/>
              </a:xfrm>
              <a:custGeom>
                <a:avLst/>
                <a:gdLst>
                  <a:gd name="T0" fmla="*/ 0 w 31"/>
                  <a:gd name="T1" fmla="*/ 0 h 13"/>
                  <a:gd name="T2" fmla="*/ 10 w 31"/>
                  <a:gd name="T3" fmla="*/ 7 h 13"/>
                  <a:gd name="T4" fmla="*/ 0 w 31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13">
                    <a:moveTo>
                      <a:pt x="0" y="0"/>
                    </a:moveTo>
                    <a:cubicBezTo>
                      <a:pt x="5" y="3"/>
                      <a:pt x="14" y="8"/>
                      <a:pt x="10" y="7"/>
                    </a:cubicBezTo>
                    <a:cubicBezTo>
                      <a:pt x="18" y="10"/>
                      <a:pt x="31" y="13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29"/>
              <p:cNvSpPr/>
              <p:nvPr/>
            </p:nvSpPr>
            <p:spPr bwMode="auto">
              <a:xfrm>
                <a:off x="3500" y="3995"/>
                <a:ext cx="46" cy="10"/>
              </a:xfrm>
              <a:custGeom>
                <a:avLst/>
                <a:gdLst>
                  <a:gd name="T0" fmla="*/ 0 w 28"/>
                  <a:gd name="T1" fmla="*/ 0 h 6"/>
                  <a:gd name="T2" fmla="*/ 4 w 28"/>
                  <a:gd name="T3" fmla="*/ 1 h 6"/>
                  <a:gd name="T4" fmla="*/ 28 w 28"/>
                  <a:gd name="T5" fmla="*/ 6 h 6"/>
                  <a:gd name="T6" fmla="*/ 0 w 2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6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12" y="3"/>
                      <a:pt x="20" y="5"/>
                      <a:pt x="28" y="6"/>
                    </a:cubicBezTo>
                    <a:cubicBezTo>
                      <a:pt x="19" y="4"/>
                      <a:pt x="9" y="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30"/>
              <p:cNvSpPr/>
              <p:nvPr/>
            </p:nvSpPr>
            <p:spPr bwMode="auto">
              <a:xfrm>
                <a:off x="3541" y="4029"/>
                <a:ext cx="136" cy="35"/>
              </a:xfrm>
              <a:custGeom>
                <a:avLst/>
                <a:gdLst>
                  <a:gd name="T0" fmla="*/ 54 w 82"/>
                  <a:gd name="T1" fmla="*/ 18 h 21"/>
                  <a:gd name="T2" fmla="*/ 59 w 82"/>
                  <a:gd name="T3" fmla="*/ 13 h 21"/>
                  <a:gd name="T4" fmla="*/ 19 w 82"/>
                  <a:gd name="T5" fmla="*/ 8 h 21"/>
                  <a:gd name="T6" fmla="*/ 54 w 82"/>
                  <a:gd name="T7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2" h="21">
                    <a:moveTo>
                      <a:pt x="54" y="18"/>
                    </a:moveTo>
                    <a:cubicBezTo>
                      <a:pt x="82" y="21"/>
                      <a:pt x="12" y="6"/>
                      <a:pt x="59" y="13"/>
                    </a:cubicBezTo>
                    <a:cubicBezTo>
                      <a:pt x="0" y="0"/>
                      <a:pt x="63" y="17"/>
                      <a:pt x="19" y="8"/>
                    </a:cubicBezTo>
                    <a:cubicBezTo>
                      <a:pt x="45" y="14"/>
                      <a:pt x="57" y="18"/>
                      <a:pt x="54" y="1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31"/>
              <p:cNvSpPr/>
              <p:nvPr/>
            </p:nvSpPr>
            <p:spPr bwMode="auto">
              <a:xfrm>
                <a:off x="3553" y="4038"/>
                <a:ext cx="20" cy="5"/>
              </a:xfrm>
              <a:custGeom>
                <a:avLst/>
                <a:gdLst>
                  <a:gd name="T0" fmla="*/ 12 w 12"/>
                  <a:gd name="T1" fmla="*/ 3 h 3"/>
                  <a:gd name="T2" fmla="*/ 0 w 12"/>
                  <a:gd name="T3" fmla="*/ 0 h 3"/>
                  <a:gd name="T4" fmla="*/ 12 w 1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3">
                    <a:moveTo>
                      <a:pt x="12" y="3"/>
                    </a:moveTo>
                    <a:cubicBezTo>
                      <a:pt x="8" y="2"/>
                      <a:pt x="4" y="1"/>
                      <a:pt x="0" y="0"/>
                    </a:cubicBezTo>
                    <a:cubicBezTo>
                      <a:pt x="5" y="1"/>
                      <a:pt x="9" y="2"/>
                      <a:pt x="12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32"/>
              <p:cNvSpPr/>
              <p:nvPr/>
            </p:nvSpPr>
            <p:spPr bwMode="auto">
              <a:xfrm>
                <a:off x="3013" y="3762"/>
                <a:ext cx="11" cy="8"/>
              </a:xfrm>
              <a:custGeom>
                <a:avLst/>
                <a:gdLst>
                  <a:gd name="T0" fmla="*/ 0 w 7"/>
                  <a:gd name="T1" fmla="*/ 0 h 5"/>
                  <a:gd name="T2" fmla="*/ 7 w 7"/>
                  <a:gd name="T3" fmla="*/ 5 h 5"/>
                  <a:gd name="T4" fmla="*/ 0 w 7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0" y="0"/>
                    </a:moveTo>
                    <a:cubicBezTo>
                      <a:pt x="3" y="2"/>
                      <a:pt x="5" y="4"/>
                      <a:pt x="7" y="5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33"/>
              <p:cNvSpPr/>
              <p:nvPr/>
            </p:nvSpPr>
            <p:spPr bwMode="auto">
              <a:xfrm>
                <a:off x="3260" y="3944"/>
                <a:ext cx="151" cy="52"/>
              </a:xfrm>
              <a:custGeom>
                <a:avLst/>
                <a:gdLst>
                  <a:gd name="T0" fmla="*/ 51 w 91"/>
                  <a:gd name="T1" fmla="*/ 22 h 32"/>
                  <a:gd name="T2" fmla="*/ 91 w 91"/>
                  <a:gd name="T3" fmla="*/ 32 h 32"/>
                  <a:gd name="T4" fmla="*/ 3 w 91"/>
                  <a:gd name="T5" fmla="*/ 4 h 32"/>
                  <a:gd name="T6" fmla="*/ 60 w 91"/>
                  <a:gd name="T7" fmla="*/ 25 h 32"/>
                  <a:gd name="T8" fmla="*/ 51 w 91"/>
                  <a:gd name="T9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2">
                    <a:moveTo>
                      <a:pt x="51" y="22"/>
                    </a:moveTo>
                    <a:cubicBezTo>
                      <a:pt x="64" y="25"/>
                      <a:pt x="77" y="29"/>
                      <a:pt x="91" y="32"/>
                    </a:cubicBezTo>
                    <a:cubicBezTo>
                      <a:pt x="64" y="27"/>
                      <a:pt x="0" y="0"/>
                      <a:pt x="3" y="4"/>
                    </a:cubicBezTo>
                    <a:cubicBezTo>
                      <a:pt x="23" y="13"/>
                      <a:pt x="49" y="22"/>
                      <a:pt x="60" y="25"/>
                    </a:cubicBezTo>
                    <a:cubicBezTo>
                      <a:pt x="51" y="22"/>
                      <a:pt x="51" y="22"/>
                      <a:pt x="51" y="2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34"/>
              <p:cNvSpPr/>
              <p:nvPr/>
            </p:nvSpPr>
            <p:spPr bwMode="auto">
              <a:xfrm>
                <a:off x="2820" y="3429"/>
                <a:ext cx="24" cy="36"/>
              </a:xfrm>
              <a:custGeom>
                <a:avLst/>
                <a:gdLst>
                  <a:gd name="T0" fmla="*/ 5 w 15"/>
                  <a:gd name="T1" fmla="*/ 8 h 22"/>
                  <a:gd name="T2" fmla="*/ 15 w 15"/>
                  <a:gd name="T3" fmla="*/ 22 h 22"/>
                  <a:gd name="T4" fmla="*/ 4 w 15"/>
                  <a:gd name="T5" fmla="*/ 3 h 22"/>
                  <a:gd name="T6" fmla="*/ 5 w 15"/>
                  <a:gd name="T7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22">
                    <a:moveTo>
                      <a:pt x="5" y="8"/>
                    </a:moveTo>
                    <a:cubicBezTo>
                      <a:pt x="8" y="13"/>
                      <a:pt x="11" y="17"/>
                      <a:pt x="15" y="22"/>
                    </a:cubicBezTo>
                    <a:cubicBezTo>
                      <a:pt x="11" y="16"/>
                      <a:pt x="7" y="10"/>
                      <a:pt x="4" y="3"/>
                    </a:cubicBezTo>
                    <a:cubicBezTo>
                      <a:pt x="7" y="9"/>
                      <a:pt x="0" y="0"/>
                      <a:pt x="5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35"/>
              <p:cNvSpPr/>
              <p:nvPr/>
            </p:nvSpPr>
            <p:spPr bwMode="auto">
              <a:xfrm>
                <a:off x="2823" y="3429"/>
                <a:ext cx="3" cy="5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36"/>
              <p:cNvSpPr/>
              <p:nvPr/>
            </p:nvSpPr>
            <p:spPr bwMode="auto">
              <a:xfrm>
                <a:off x="3110" y="3836"/>
                <a:ext cx="53" cy="35"/>
              </a:xfrm>
              <a:custGeom>
                <a:avLst/>
                <a:gdLst>
                  <a:gd name="T0" fmla="*/ 1 w 32"/>
                  <a:gd name="T1" fmla="*/ 2 h 21"/>
                  <a:gd name="T2" fmla="*/ 32 w 32"/>
                  <a:gd name="T3" fmla="*/ 21 h 21"/>
                  <a:gd name="T4" fmla="*/ 1 w 32"/>
                  <a:gd name="T5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21">
                    <a:moveTo>
                      <a:pt x="1" y="2"/>
                    </a:moveTo>
                    <a:cubicBezTo>
                      <a:pt x="12" y="10"/>
                      <a:pt x="21" y="15"/>
                      <a:pt x="32" y="21"/>
                    </a:cubicBezTo>
                    <a:cubicBezTo>
                      <a:pt x="27" y="18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37"/>
              <p:cNvSpPr/>
              <p:nvPr/>
            </p:nvSpPr>
            <p:spPr bwMode="auto">
              <a:xfrm>
                <a:off x="2729" y="3265"/>
                <a:ext cx="21" cy="47"/>
              </a:xfrm>
              <a:custGeom>
                <a:avLst/>
                <a:gdLst>
                  <a:gd name="T0" fmla="*/ 1 w 13"/>
                  <a:gd name="T1" fmla="*/ 3 h 28"/>
                  <a:gd name="T2" fmla="*/ 13 w 13"/>
                  <a:gd name="T3" fmla="*/ 28 h 28"/>
                  <a:gd name="T4" fmla="*/ 0 w 13"/>
                  <a:gd name="T5" fmla="*/ 0 h 28"/>
                  <a:gd name="T6" fmla="*/ 1 w 13"/>
                  <a:gd name="T7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8">
                    <a:moveTo>
                      <a:pt x="1" y="3"/>
                    </a:moveTo>
                    <a:cubicBezTo>
                      <a:pt x="5" y="11"/>
                      <a:pt x="9" y="20"/>
                      <a:pt x="13" y="28"/>
                    </a:cubicBezTo>
                    <a:cubicBezTo>
                      <a:pt x="9" y="19"/>
                      <a:pt x="4" y="1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38"/>
              <p:cNvSpPr/>
              <p:nvPr/>
            </p:nvSpPr>
            <p:spPr bwMode="auto">
              <a:xfrm>
                <a:off x="2640" y="3023"/>
                <a:ext cx="16" cy="43"/>
              </a:xfrm>
              <a:custGeom>
                <a:avLst/>
                <a:gdLst>
                  <a:gd name="T0" fmla="*/ 16 w 16"/>
                  <a:gd name="T1" fmla="*/ 43 h 43"/>
                  <a:gd name="T2" fmla="*/ 15 w 16"/>
                  <a:gd name="T3" fmla="*/ 35 h 43"/>
                  <a:gd name="T4" fmla="*/ 0 w 16"/>
                  <a:gd name="T5" fmla="*/ 0 h 43"/>
                  <a:gd name="T6" fmla="*/ 1 w 16"/>
                  <a:gd name="T7" fmla="*/ 7 h 43"/>
                  <a:gd name="T8" fmla="*/ 16 w 16"/>
                  <a:gd name="T9" fmla="*/ 43 h 43"/>
                  <a:gd name="T10" fmla="*/ 16 w 16"/>
                  <a:gd name="T11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43">
                    <a:moveTo>
                      <a:pt x="16" y="43"/>
                    </a:moveTo>
                    <a:lnTo>
                      <a:pt x="15" y="35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16" y="43"/>
                    </a:lnTo>
                    <a:lnTo>
                      <a:pt x="16" y="43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39"/>
              <p:cNvSpPr/>
              <p:nvPr/>
            </p:nvSpPr>
            <p:spPr bwMode="auto">
              <a:xfrm>
                <a:off x="2688" y="3351"/>
                <a:ext cx="33" cy="65"/>
              </a:xfrm>
              <a:custGeom>
                <a:avLst/>
                <a:gdLst>
                  <a:gd name="T0" fmla="*/ 2 w 20"/>
                  <a:gd name="T1" fmla="*/ 8 h 39"/>
                  <a:gd name="T2" fmla="*/ 18 w 20"/>
                  <a:gd name="T3" fmla="*/ 34 h 39"/>
                  <a:gd name="T4" fmla="*/ 0 w 20"/>
                  <a:gd name="T5" fmla="*/ 0 h 39"/>
                  <a:gd name="T6" fmla="*/ 15 w 20"/>
                  <a:gd name="T7" fmla="*/ 29 h 39"/>
                  <a:gd name="T8" fmla="*/ 2 w 20"/>
                  <a:gd name="T9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39">
                    <a:moveTo>
                      <a:pt x="2" y="8"/>
                    </a:moveTo>
                    <a:cubicBezTo>
                      <a:pt x="11" y="26"/>
                      <a:pt x="20" y="39"/>
                      <a:pt x="18" y="3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9"/>
                      <a:pt x="5" y="9"/>
                      <a:pt x="15" y="29"/>
                    </a:cubicBezTo>
                    <a:cubicBezTo>
                      <a:pt x="2" y="8"/>
                      <a:pt x="2" y="8"/>
                      <a:pt x="2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40"/>
              <p:cNvSpPr/>
              <p:nvPr/>
            </p:nvSpPr>
            <p:spPr bwMode="auto">
              <a:xfrm>
                <a:off x="2504" y="749"/>
                <a:ext cx="463" cy="1017"/>
              </a:xfrm>
              <a:custGeom>
                <a:avLst/>
                <a:gdLst>
                  <a:gd name="T0" fmla="*/ 34 w 280"/>
                  <a:gd name="T1" fmla="*/ 441 h 616"/>
                  <a:gd name="T2" fmla="*/ 20 w 280"/>
                  <a:gd name="T3" fmla="*/ 490 h 616"/>
                  <a:gd name="T4" fmla="*/ 21 w 280"/>
                  <a:gd name="T5" fmla="*/ 477 h 616"/>
                  <a:gd name="T6" fmla="*/ 17 w 280"/>
                  <a:gd name="T7" fmla="*/ 509 h 616"/>
                  <a:gd name="T8" fmla="*/ 25 w 280"/>
                  <a:gd name="T9" fmla="*/ 455 h 616"/>
                  <a:gd name="T10" fmla="*/ 4 w 280"/>
                  <a:gd name="T11" fmla="*/ 556 h 616"/>
                  <a:gd name="T12" fmla="*/ 11 w 280"/>
                  <a:gd name="T13" fmla="*/ 528 h 616"/>
                  <a:gd name="T14" fmla="*/ 0 w 280"/>
                  <a:gd name="T15" fmla="*/ 599 h 616"/>
                  <a:gd name="T16" fmla="*/ 2 w 280"/>
                  <a:gd name="T17" fmla="*/ 605 h 616"/>
                  <a:gd name="T18" fmla="*/ 1 w 280"/>
                  <a:gd name="T19" fmla="*/ 611 h 616"/>
                  <a:gd name="T20" fmla="*/ 1 w 280"/>
                  <a:gd name="T21" fmla="*/ 616 h 616"/>
                  <a:gd name="T22" fmla="*/ 2 w 280"/>
                  <a:gd name="T23" fmla="*/ 612 h 616"/>
                  <a:gd name="T24" fmla="*/ 3 w 280"/>
                  <a:gd name="T25" fmla="*/ 609 h 616"/>
                  <a:gd name="T26" fmla="*/ 15 w 280"/>
                  <a:gd name="T27" fmla="*/ 548 h 616"/>
                  <a:gd name="T28" fmla="*/ 29 w 280"/>
                  <a:gd name="T29" fmla="*/ 472 h 616"/>
                  <a:gd name="T30" fmla="*/ 35 w 280"/>
                  <a:gd name="T31" fmla="*/ 449 h 616"/>
                  <a:gd name="T32" fmla="*/ 38 w 280"/>
                  <a:gd name="T33" fmla="*/ 440 h 616"/>
                  <a:gd name="T34" fmla="*/ 35 w 280"/>
                  <a:gd name="T35" fmla="*/ 455 h 616"/>
                  <a:gd name="T36" fmla="*/ 47 w 280"/>
                  <a:gd name="T37" fmla="*/ 410 h 616"/>
                  <a:gd name="T38" fmla="*/ 76 w 280"/>
                  <a:gd name="T39" fmla="*/ 328 h 616"/>
                  <a:gd name="T40" fmla="*/ 79 w 280"/>
                  <a:gd name="T41" fmla="*/ 321 h 616"/>
                  <a:gd name="T42" fmla="*/ 80 w 280"/>
                  <a:gd name="T43" fmla="*/ 318 h 616"/>
                  <a:gd name="T44" fmla="*/ 280 w 280"/>
                  <a:gd name="T45" fmla="*/ 0 h 616"/>
                  <a:gd name="T46" fmla="*/ 243 w 280"/>
                  <a:gd name="T47" fmla="*/ 39 h 616"/>
                  <a:gd name="T48" fmla="*/ 226 w 280"/>
                  <a:gd name="T49" fmla="*/ 55 h 616"/>
                  <a:gd name="T50" fmla="*/ 254 w 280"/>
                  <a:gd name="T51" fmla="*/ 22 h 616"/>
                  <a:gd name="T52" fmla="*/ 244 w 280"/>
                  <a:gd name="T53" fmla="*/ 27 h 616"/>
                  <a:gd name="T54" fmla="*/ 185 w 280"/>
                  <a:gd name="T55" fmla="*/ 110 h 616"/>
                  <a:gd name="T56" fmla="*/ 175 w 280"/>
                  <a:gd name="T57" fmla="*/ 121 h 616"/>
                  <a:gd name="T58" fmla="*/ 179 w 280"/>
                  <a:gd name="T59" fmla="*/ 114 h 616"/>
                  <a:gd name="T60" fmla="*/ 143 w 280"/>
                  <a:gd name="T61" fmla="*/ 173 h 616"/>
                  <a:gd name="T62" fmla="*/ 142 w 280"/>
                  <a:gd name="T63" fmla="*/ 171 h 616"/>
                  <a:gd name="T64" fmla="*/ 101 w 280"/>
                  <a:gd name="T65" fmla="*/ 252 h 616"/>
                  <a:gd name="T66" fmla="*/ 101 w 280"/>
                  <a:gd name="T67" fmla="*/ 251 h 616"/>
                  <a:gd name="T68" fmla="*/ 58 w 280"/>
                  <a:gd name="T69" fmla="*/ 358 h 616"/>
                  <a:gd name="T70" fmla="*/ 68 w 280"/>
                  <a:gd name="T71" fmla="*/ 324 h 616"/>
                  <a:gd name="T72" fmla="*/ 51 w 280"/>
                  <a:gd name="T73" fmla="*/ 373 h 616"/>
                  <a:gd name="T74" fmla="*/ 54 w 280"/>
                  <a:gd name="T75" fmla="*/ 358 h 616"/>
                  <a:gd name="T76" fmla="*/ 29 w 280"/>
                  <a:gd name="T77" fmla="*/ 448 h 616"/>
                  <a:gd name="T78" fmla="*/ 34 w 280"/>
                  <a:gd name="T79" fmla="*/ 441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0" h="616">
                    <a:moveTo>
                      <a:pt x="34" y="441"/>
                    </a:moveTo>
                    <a:cubicBezTo>
                      <a:pt x="32" y="450"/>
                      <a:pt x="22" y="489"/>
                      <a:pt x="20" y="490"/>
                    </a:cubicBezTo>
                    <a:cubicBezTo>
                      <a:pt x="21" y="485"/>
                      <a:pt x="25" y="464"/>
                      <a:pt x="21" y="477"/>
                    </a:cubicBezTo>
                    <a:cubicBezTo>
                      <a:pt x="20" y="487"/>
                      <a:pt x="18" y="498"/>
                      <a:pt x="17" y="509"/>
                    </a:cubicBezTo>
                    <a:cubicBezTo>
                      <a:pt x="6" y="550"/>
                      <a:pt x="20" y="476"/>
                      <a:pt x="25" y="455"/>
                    </a:cubicBezTo>
                    <a:cubicBezTo>
                      <a:pt x="13" y="498"/>
                      <a:pt x="12" y="511"/>
                      <a:pt x="4" y="556"/>
                    </a:cubicBezTo>
                    <a:cubicBezTo>
                      <a:pt x="6" y="543"/>
                      <a:pt x="9" y="534"/>
                      <a:pt x="11" y="528"/>
                    </a:cubicBezTo>
                    <a:cubicBezTo>
                      <a:pt x="14" y="526"/>
                      <a:pt x="4" y="568"/>
                      <a:pt x="0" y="599"/>
                    </a:cubicBezTo>
                    <a:cubicBezTo>
                      <a:pt x="4" y="580"/>
                      <a:pt x="3" y="591"/>
                      <a:pt x="2" y="605"/>
                    </a:cubicBezTo>
                    <a:cubicBezTo>
                      <a:pt x="1" y="608"/>
                      <a:pt x="1" y="609"/>
                      <a:pt x="1" y="611"/>
                    </a:cubicBezTo>
                    <a:cubicBezTo>
                      <a:pt x="1" y="616"/>
                      <a:pt x="1" y="616"/>
                      <a:pt x="1" y="616"/>
                    </a:cubicBezTo>
                    <a:cubicBezTo>
                      <a:pt x="2" y="612"/>
                      <a:pt x="2" y="612"/>
                      <a:pt x="2" y="612"/>
                    </a:cubicBezTo>
                    <a:cubicBezTo>
                      <a:pt x="2" y="612"/>
                      <a:pt x="2" y="611"/>
                      <a:pt x="3" y="609"/>
                    </a:cubicBezTo>
                    <a:cubicBezTo>
                      <a:pt x="6" y="583"/>
                      <a:pt x="11" y="564"/>
                      <a:pt x="15" y="548"/>
                    </a:cubicBezTo>
                    <a:cubicBezTo>
                      <a:pt x="7" y="563"/>
                      <a:pt x="25" y="493"/>
                      <a:pt x="29" y="472"/>
                    </a:cubicBezTo>
                    <a:cubicBezTo>
                      <a:pt x="35" y="449"/>
                      <a:pt x="35" y="449"/>
                      <a:pt x="35" y="449"/>
                    </a:cubicBezTo>
                    <a:cubicBezTo>
                      <a:pt x="38" y="440"/>
                      <a:pt x="38" y="440"/>
                      <a:pt x="38" y="440"/>
                    </a:cubicBezTo>
                    <a:cubicBezTo>
                      <a:pt x="39" y="439"/>
                      <a:pt x="38" y="441"/>
                      <a:pt x="35" y="455"/>
                    </a:cubicBezTo>
                    <a:cubicBezTo>
                      <a:pt x="37" y="443"/>
                      <a:pt x="49" y="407"/>
                      <a:pt x="47" y="410"/>
                    </a:cubicBezTo>
                    <a:cubicBezTo>
                      <a:pt x="56" y="382"/>
                      <a:pt x="65" y="355"/>
                      <a:pt x="76" y="328"/>
                    </a:cubicBezTo>
                    <a:cubicBezTo>
                      <a:pt x="77" y="326"/>
                      <a:pt x="78" y="323"/>
                      <a:pt x="79" y="321"/>
                    </a:cubicBezTo>
                    <a:cubicBezTo>
                      <a:pt x="80" y="318"/>
                      <a:pt x="80" y="318"/>
                      <a:pt x="80" y="318"/>
                    </a:cubicBezTo>
                    <a:cubicBezTo>
                      <a:pt x="127" y="201"/>
                      <a:pt x="194" y="92"/>
                      <a:pt x="280" y="0"/>
                    </a:cubicBezTo>
                    <a:cubicBezTo>
                      <a:pt x="267" y="13"/>
                      <a:pt x="255" y="24"/>
                      <a:pt x="243" y="39"/>
                    </a:cubicBezTo>
                    <a:cubicBezTo>
                      <a:pt x="259" y="15"/>
                      <a:pt x="223" y="63"/>
                      <a:pt x="226" y="55"/>
                    </a:cubicBezTo>
                    <a:cubicBezTo>
                      <a:pt x="233" y="44"/>
                      <a:pt x="246" y="30"/>
                      <a:pt x="254" y="22"/>
                    </a:cubicBezTo>
                    <a:cubicBezTo>
                      <a:pt x="256" y="18"/>
                      <a:pt x="244" y="29"/>
                      <a:pt x="244" y="27"/>
                    </a:cubicBezTo>
                    <a:cubicBezTo>
                      <a:pt x="213" y="63"/>
                      <a:pt x="213" y="73"/>
                      <a:pt x="185" y="110"/>
                    </a:cubicBezTo>
                    <a:cubicBezTo>
                      <a:pt x="185" y="108"/>
                      <a:pt x="192" y="95"/>
                      <a:pt x="175" y="121"/>
                    </a:cubicBezTo>
                    <a:cubicBezTo>
                      <a:pt x="179" y="114"/>
                      <a:pt x="179" y="114"/>
                      <a:pt x="179" y="114"/>
                    </a:cubicBezTo>
                    <a:cubicBezTo>
                      <a:pt x="154" y="156"/>
                      <a:pt x="156" y="145"/>
                      <a:pt x="143" y="173"/>
                    </a:cubicBezTo>
                    <a:cubicBezTo>
                      <a:pt x="142" y="171"/>
                      <a:pt x="142" y="171"/>
                      <a:pt x="142" y="171"/>
                    </a:cubicBezTo>
                    <a:cubicBezTo>
                      <a:pt x="131" y="191"/>
                      <a:pt x="111" y="230"/>
                      <a:pt x="101" y="252"/>
                    </a:cubicBezTo>
                    <a:cubicBezTo>
                      <a:pt x="101" y="251"/>
                      <a:pt x="101" y="251"/>
                      <a:pt x="101" y="251"/>
                    </a:cubicBezTo>
                    <a:cubicBezTo>
                      <a:pt x="75" y="314"/>
                      <a:pt x="85" y="286"/>
                      <a:pt x="58" y="358"/>
                    </a:cubicBezTo>
                    <a:cubicBezTo>
                      <a:pt x="61" y="347"/>
                      <a:pt x="64" y="335"/>
                      <a:pt x="68" y="324"/>
                    </a:cubicBezTo>
                    <a:cubicBezTo>
                      <a:pt x="57" y="348"/>
                      <a:pt x="58" y="355"/>
                      <a:pt x="51" y="373"/>
                    </a:cubicBezTo>
                    <a:cubicBezTo>
                      <a:pt x="51" y="371"/>
                      <a:pt x="48" y="375"/>
                      <a:pt x="54" y="358"/>
                    </a:cubicBezTo>
                    <a:cubicBezTo>
                      <a:pt x="44" y="388"/>
                      <a:pt x="36" y="418"/>
                      <a:pt x="29" y="448"/>
                    </a:cubicBezTo>
                    <a:cubicBezTo>
                      <a:pt x="25" y="470"/>
                      <a:pt x="32" y="444"/>
                      <a:pt x="34" y="44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41"/>
              <p:cNvSpPr/>
              <p:nvPr/>
            </p:nvSpPr>
            <p:spPr bwMode="auto">
              <a:xfrm>
                <a:off x="2504" y="1667"/>
                <a:ext cx="7" cy="28"/>
              </a:xfrm>
              <a:custGeom>
                <a:avLst/>
                <a:gdLst>
                  <a:gd name="T0" fmla="*/ 4 w 4"/>
                  <a:gd name="T1" fmla="*/ 0 h 17"/>
                  <a:gd name="T2" fmla="*/ 0 w 4"/>
                  <a:gd name="T3" fmla="*/ 17 h 17"/>
                  <a:gd name="T4" fmla="*/ 4 w 4"/>
                  <a:gd name="T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7">
                    <a:moveTo>
                      <a:pt x="4" y="0"/>
                    </a:moveTo>
                    <a:cubicBezTo>
                      <a:pt x="3" y="5"/>
                      <a:pt x="1" y="10"/>
                      <a:pt x="0" y="17"/>
                    </a:cubicBezTo>
                    <a:cubicBezTo>
                      <a:pt x="2" y="11"/>
                      <a:pt x="3" y="5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42"/>
              <p:cNvSpPr/>
              <p:nvPr/>
            </p:nvSpPr>
            <p:spPr bwMode="auto">
              <a:xfrm>
                <a:off x="2967" y="716"/>
                <a:ext cx="29" cy="33"/>
              </a:xfrm>
              <a:custGeom>
                <a:avLst/>
                <a:gdLst>
                  <a:gd name="T0" fmla="*/ 18 w 18"/>
                  <a:gd name="T1" fmla="*/ 0 h 20"/>
                  <a:gd name="T2" fmla="*/ 0 w 18"/>
                  <a:gd name="T3" fmla="*/ 20 h 20"/>
                  <a:gd name="T4" fmla="*/ 18 w 18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0">
                    <a:moveTo>
                      <a:pt x="18" y="0"/>
                    </a:moveTo>
                    <a:cubicBezTo>
                      <a:pt x="12" y="7"/>
                      <a:pt x="6" y="13"/>
                      <a:pt x="0" y="20"/>
                    </a:cubicBezTo>
                    <a:cubicBezTo>
                      <a:pt x="5" y="14"/>
                      <a:pt x="11" y="7"/>
                      <a:pt x="18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43"/>
              <p:cNvSpPr/>
              <p:nvPr/>
            </p:nvSpPr>
            <p:spPr bwMode="auto">
              <a:xfrm>
                <a:off x="2489" y="1807"/>
                <a:ext cx="10" cy="106"/>
              </a:xfrm>
              <a:custGeom>
                <a:avLst/>
                <a:gdLst>
                  <a:gd name="T0" fmla="*/ 0 w 6"/>
                  <a:gd name="T1" fmla="*/ 49 h 64"/>
                  <a:gd name="T2" fmla="*/ 1 w 6"/>
                  <a:gd name="T3" fmla="*/ 64 h 64"/>
                  <a:gd name="T4" fmla="*/ 6 w 6"/>
                  <a:gd name="T5" fmla="*/ 6 h 64"/>
                  <a:gd name="T6" fmla="*/ 4 w 6"/>
                  <a:gd name="T7" fmla="*/ 2 h 64"/>
                  <a:gd name="T8" fmla="*/ 0 w 6"/>
                  <a:gd name="T9" fmla="*/ 4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4">
                    <a:moveTo>
                      <a:pt x="0" y="49"/>
                    </a:moveTo>
                    <a:cubicBezTo>
                      <a:pt x="2" y="33"/>
                      <a:pt x="0" y="61"/>
                      <a:pt x="1" y="64"/>
                    </a:cubicBezTo>
                    <a:cubicBezTo>
                      <a:pt x="2" y="45"/>
                      <a:pt x="4" y="25"/>
                      <a:pt x="6" y="6"/>
                    </a:cubicBezTo>
                    <a:cubicBezTo>
                      <a:pt x="5" y="6"/>
                      <a:pt x="5" y="0"/>
                      <a:pt x="4" y="2"/>
                    </a:cubicBezTo>
                    <a:cubicBezTo>
                      <a:pt x="3" y="17"/>
                      <a:pt x="1" y="33"/>
                      <a:pt x="0" y="4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44"/>
              <p:cNvSpPr/>
              <p:nvPr/>
            </p:nvSpPr>
            <p:spPr bwMode="auto">
              <a:xfrm>
                <a:off x="2499" y="1766"/>
                <a:ext cx="7" cy="51"/>
              </a:xfrm>
              <a:custGeom>
                <a:avLst/>
                <a:gdLst>
                  <a:gd name="T0" fmla="*/ 4 w 4"/>
                  <a:gd name="T1" fmla="*/ 15 h 31"/>
                  <a:gd name="T2" fmla="*/ 4 w 4"/>
                  <a:gd name="T3" fmla="*/ 0 h 31"/>
                  <a:gd name="T4" fmla="*/ 0 w 4"/>
                  <a:gd name="T5" fmla="*/ 31 h 31"/>
                  <a:gd name="T6" fmla="*/ 4 w 4"/>
                  <a:gd name="T7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1">
                    <a:moveTo>
                      <a:pt x="4" y="15"/>
                    </a:moveTo>
                    <a:cubicBezTo>
                      <a:pt x="3" y="13"/>
                      <a:pt x="4" y="6"/>
                      <a:pt x="4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1"/>
                      <a:pt x="2" y="27"/>
                      <a:pt x="4" y="1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45"/>
              <p:cNvSpPr/>
              <p:nvPr/>
            </p:nvSpPr>
            <p:spPr bwMode="auto">
              <a:xfrm>
                <a:off x="2433" y="1748"/>
                <a:ext cx="5" cy="44"/>
              </a:xfrm>
              <a:custGeom>
                <a:avLst/>
                <a:gdLst>
                  <a:gd name="T0" fmla="*/ 0 w 5"/>
                  <a:gd name="T1" fmla="*/ 44 h 44"/>
                  <a:gd name="T2" fmla="*/ 2 w 5"/>
                  <a:gd name="T3" fmla="*/ 26 h 44"/>
                  <a:gd name="T4" fmla="*/ 5 w 5"/>
                  <a:gd name="T5" fmla="*/ 0 h 44"/>
                  <a:gd name="T6" fmla="*/ 0 w 5"/>
                  <a:gd name="T7" fmla="*/ 44 h 44"/>
                  <a:gd name="T8" fmla="*/ 0 w 5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4">
                    <a:moveTo>
                      <a:pt x="0" y="44"/>
                    </a:moveTo>
                    <a:lnTo>
                      <a:pt x="2" y="26"/>
                    </a:lnTo>
                    <a:lnTo>
                      <a:pt x="5" y="0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46"/>
              <p:cNvSpPr/>
              <p:nvPr/>
            </p:nvSpPr>
            <p:spPr bwMode="auto">
              <a:xfrm>
                <a:off x="2471" y="1523"/>
                <a:ext cx="17" cy="73"/>
              </a:xfrm>
              <a:custGeom>
                <a:avLst/>
                <a:gdLst>
                  <a:gd name="T0" fmla="*/ 10 w 10"/>
                  <a:gd name="T1" fmla="*/ 0 h 44"/>
                  <a:gd name="T2" fmla="*/ 0 w 10"/>
                  <a:gd name="T3" fmla="*/ 44 h 44"/>
                  <a:gd name="T4" fmla="*/ 10 w 10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4">
                    <a:moveTo>
                      <a:pt x="10" y="0"/>
                    </a:moveTo>
                    <a:cubicBezTo>
                      <a:pt x="6" y="12"/>
                      <a:pt x="2" y="36"/>
                      <a:pt x="0" y="44"/>
                    </a:cubicBezTo>
                    <a:cubicBezTo>
                      <a:pt x="6" y="17"/>
                      <a:pt x="4" y="29"/>
                      <a:pt x="1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47"/>
              <p:cNvSpPr/>
              <p:nvPr/>
            </p:nvSpPr>
            <p:spPr bwMode="auto">
              <a:xfrm>
                <a:off x="2455" y="1530"/>
                <a:ext cx="8" cy="44"/>
              </a:xfrm>
              <a:custGeom>
                <a:avLst/>
                <a:gdLst>
                  <a:gd name="T0" fmla="*/ 0 w 5"/>
                  <a:gd name="T1" fmla="*/ 27 h 27"/>
                  <a:gd name="T2" fmla="*/ 5 w 5"/>
                  <a:gd name="T3" fmla="*/ 0 h 27"/>
                  <a:gd name="T4" fmla="*/ 4 w 5"/>
                  <a:gd name="T5" fmla="*/ 3 h 27"/>
                  <a:gd name="T6" fmla="*/ 0 w 5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7">
                    <a:moveTo>
                      <a:pt x="0" y="27"/>
                    </a:moveTo>
                    <a:cubicBezTo>
                      <a:pt x="1" y="18"/>
                      <a:pt x="3" y="9"/>
                      <a:pt x="5" y="0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11"/>
                      <a:pt x="1" y="19"/>
                      <a:pt x="0" y="2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48"/>
              <p:cNvSpPr/>
              <p:nvPr/>
            </p:nvSpPr>
            <p:spPr bwMode="auto">
              <a:xfrm>
                <a:off x="3239" y="492"/>
                <a:ext cx="17" cy="12"/>
              </a:xfrm>
              <a:custGeom>
                <a:avLst/>
                <a:gdLst>
                  <a:gd name="T0" fmla="*/ 0 w 10"/>
                  <a:gd name="T1" fmla="*/ 7 h 7"/>
                  <a:gd name="T2" fmla="*/ 10 w 10"/>
                  <a:gd name="T3" fmla="*/ 0 h 7"/>
                  <a:gd name="T4" fmla="*/ 0 w 10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cubicBezTo>
                      <a:pt x="3" y="5"/>
                      <a:pt x="7" y="3"/>
                      <a:pt x="10" y="0"/>
                    </a:cubicBezTo>
                    <a:cubicBezTo>
                      <a:pt x="5" y="3"/>
                      <a:pt x="2" y="5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49"/>
              <p:cNvSpPr/>
              <p:nvPr/>
            </p:nvSpPr>
            <p:spPr bwMode="auto">
              <a:xfrm>
                <a:off x="2917" y="393"/>
                <a:ext cx="593" cy="396"/>
              </a:xfrm>
              <a:custGeom>
                <a:avLst/>
                <a:gdLst>
                  <a:gd name="T0" fmla="*/ 27 w 359"/>
                  <a:gd name="T1" fmla="*/ 210 h 240"/>
                  <a:gd name="T2" fmla="*/ 16 w 359"/>
                  <a:gd name="T3" fmla="*/ 228 h 240"/>
                  <a:gd name="T4" fmla="*/ 38 w 359"/>
                  <a:gd name="T5" fmla="*/ 203 h 240"/>
                  <a:gd name="T6" fmla="*/ 37 w 359"/>
                  <a:gd name="T7" fmla="*/ 206 h 240"/>
                  <a:gd name="T8" fmla="*/ 65 w 359"/>
                  <a:gd name="T9" fmla="*/ 177 h 240"/>
                  <a:gd name="T10" fmla="*/ 54 w 359"/>
                  <a:gd name="T11" fmla="*/ 184 h 240"/>
                  <a:gd name="T12" fmla="*/ 98 w 359"/>
                  <a:gd name="T13" fmla="*/ 148 h 240"/>
                  <a:gd name="T14" fmla="*/ 145 w 359"/>
                  <a:gd name="T15" fmla="*/ 109 h 240"/>
                  <a:gd name="T16" fmla="*/ 141 w 359"/>
                  <a:gd name="T17" fmla="*/ 113 h 240"/>
                  <a:gd name="T18" fmla="*/ 148 w 359"/>
                  <a:gd name="T19" fmla="*/ 107 h 240"/>
                  <a:gd name="T20" fmla="*/ 325 w 359"/>
                  <a:gd name="T21" fmla="*/ 12 h 240"/>
                  <a:gd name="T22" fmla="*/ 330 w 359"/>
                  <a:gd name="T23" fmla="*/ 5 h 240"/>
                  <a:gd name="T24" fmla="*/ 230 w 359"/>
                  <a:gd name="T25" fmla="*/ 49 h 240"/>
                  <a:gd name="T26" fmla="*/ 225 w 359"/>
                  <a:gd name="T27" fmla="*/ 50 h 240"/>
                  <a:gd name="T28" fmla="*/ 205 w 359"/>
                  <a:gd name="T29" fmla="*/ 65 h 240"/>
                  <a:gd name="T30" fmla="*/ 226 w 359"/>
                  <a:gd name="T31" fmla="*/ 53 h 240"/>
                  <a:gd name="T32" fmla="*/ 126 w 359"/>
                  <a:gd name="T33" fmla="*/ 121 h 240"/>
                  <a:gd name="T34" fmla="*/ 196 w 359"/>
                  <a:gd name="T35" fmla="*/ 69 h 240"/>
                  <a:gd name="T36" fmla="*/ 195 w 359"/>
                  <a:gd name="T37" fmla="*/ 67 h 240"/>
                  <a:gd name="T38" fmla="*/ 27 w 359"/>
                  <a:gd name="T39" fmla="*/ 21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59" h="240">
                    <a:moveTo>
                      <a:pt x="27" y="210"/>
                    </a:moveTo>
                    <a:cubicBezTo>
                      <a:pt x="70" y="166"/>
                      <a:pt x="0" y="240"/>
                      <a:pt x="16" y="228"/>
                    </a:cubicBezTo>
                    <a:cubicBezTo>
                      <a:pt x="23" y="220"/>
                      <a:pt x="31" y="212"/>
                      <a:pt x="38" y="203"/>
                    </a:cubicBezTo>
                    <a:cubicBezTo>
                      <a:pt x="37" y="206"/>
                      <a:pt x="37" y="206"/>
                      <a:pt x="37" y="206"/>
                    </a:cubicBezTo>
                    <a:cubicBezTo>
                      <a:pt x="46" y="196"/>
                      <a:pt x="55" y="186"/>
                      <a:pt x="65" y="177"/>
                    </a:cubicBezTo>
                    <a:cubicBezTo>
                      <a:pt x="58" y="181"/>
                      <a:pt x="54" y="186"/>
                      <a:pt x="54" y="184"/>
                    </a:cubicBezTo>
                    <a:cubicBezTo>
                      <a:pt x="94" y="146"/>
                      <a:pt x="67" y="173"/>
                      <a:pt x="98" y="148"/>
                    </a:cubicBezTo>
                    <a:cubicBezTo>
                      <a:pt x="113" y="134"/>
                      <a:pt x="129" y="121"/>
                      <a:pt x="145" y="109"/>
                    </a:cubicBezTo>
                    <a:cubicBezTo>
                      <a:pt x="141" y="113"/>
                      <a:pt x="141" y="113"/>
                      <a:pt x="141" y="113"/>
                    </a:cubicBezTo>
                    <a:cubicBezTo>
                      <a:pt x="145" y="110"/>
                      <a:pt x="147" y="108"/>
                      <a:pt x="148" y="107"/>
                    </a:cubicBezTo>
                    <a:cubicBezTo>
                      <a:pt x="202" y="66"/>
                      <a:pt x="262" y="33"/>
                      <a:pt x="325" y="12"/>
                    </a:cubicBezTo>
                    <a:cubicBezTo>
                      <a:pt x="359" y="0"/>
                      <a:pt x="304" y="15"/>
                      <a:pt x="330" y="5"/>
                    </a:cubicBezTo>
                    <a:cubicBezTo>
                      <a:pt x="289" y="16"/>
                      <a:pt x="231" y="44"/>
                      <a:pt x="230" y="49"/>
                    </a:cubicBezTo>
                    <a:cubicBezTo>
                      <a:pt x="231" y="48"/>
                      <a:pt x="233" y="46"/>
                      <a:pt x="225" y="50"/>
                    </a:cubicBezTo>
                    <a:cubicBezTo>
                      <a:pt x="218" y="55"/>
                      <a:pt x="212" y="60"/>
                      <a:pt x="205" y="65"/>
                    </a:cubicBezTo>
                    <a:cubicBezTo>
                      <a:pt x="212" y="61"/>
                      <a:pt x="219" y="57"/>
                      <a:pt x="226" y="53"/>
                    </a:cubicBezTo>
                    <a:cubicBezTo>
                      <a:pt x="204" y="66"/>
                      <a:pt x="138" y="112"/>
                      <a:pt x="126" y="121"/>
                    </a:cubicBezTo>
                    <a:cubicBezTo>
                      <a:pt x="162" y="92"/>
                      <a:pt x="142" y="103"/>
                      <a:pt x="196" y="69"/>
                    </a:cubicBezTo>
                    <a:cubicBezTo>
                      <a:pt x="193" y="70"/>
                      <a:pt x="183" y="75"/>
                      <a:pt x="195" y="67"/>
                    </a:cubicBezTo>
                    <a:cubicBezTo>
                      <a:pt x="131" y="108"/>
                      <a:pt x="78" y="151"/>
                      <a:pt x="27" y="21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50"/>
              <p:cNvSpPr/>
              <p:nvPr/>
            </p:nvSpPr>
            <p:spPr bwMode="auto">
              <a:xfrm>
                <a:off x="4089" y="388"/>
                <a:ext cx="4" cy="0"/>
              </a:xfrm>
              <a:custGeom>
                <a:avLst/>
                <a:gdLst>
                  <a:gd name="T0" fmla="*/ 0 w 2"/>
                  <a:gd name="T1" fmla="*/ 0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51"/>
              <p:cNvSpPr/>
              <p:nvPr/>
            </p:nvSpPr>
            <p:spPr bwMode="auto">
              <a:xfrm>
                <a:off x="3987" y="377"/>
                <a:ext cx="102" cy="13"/>
              </a:xfrm>
              <a:custGeom>
                <a:avLst/>
                <a:gdLst>
                  <a:gd name="T0" fmla="*/ 37 w 62"/>
                  <a:gd name="T1" fmla="*/ 2 h 8"/>
                  <a:gd name="T2" fmla="*/ 0 w 62"/>
                  <a:gd name="T3" fmla="*/ 0 h 8"/>
                  <a:gd name="T4" fmla="*/ 57 w 62"/>
                  <a:gd name="T5" fmla="*/ 8 h 8"/>
                  <a:gd name="T6" fmla="*/ 62 w 62"/>
                  <a:gd name="T7" fmla="*/ 7 h 8"/>
                  <a:gd name="T8" fmla="*/ 29 w 62"/>
                  <a:gd name="T9" fmla="*/ 2 h 8"/>
                  <a:gd name="T10" fmla="*/ 37 w 62"/>
                  <a:gd name="T11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8">
                    <a:moveTo>
                      <a:pt x="37" y="2"/>
                    </a:moveTo>
                    <a:cubicBezTo>
                      <a:pt x="25" y="1"/>
                      <a:pt x="12" y="1"/>
                      <a:pt x="0" y="0"/>
                    </a:cubicBezTo>
                    <a:cubicBezTo>
                      <a:pt x="19" y="2"/>
                      <a:pt x="38" y="5"/>
                      <a:pt x="57" y="8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56" y="6"/>
                      <a:pt x="36" y="4"/>
                      <a:pt x="29" y="2"/>
                    </a:cubicBezTo>
                    <a:cubicBezTo>
                      <a:pt x="37" y="2"/>
                      <a:pt x="37" y="2"/>
                      <a:pt x="37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52"/>
              <p:cNvSpPr/>
              <p:nvPr/>
            </p:nvSpPr>
            <p:spPr bwMode="auto">
              <a:xfrm>
                <a:off x="3916" y="363"/>
                <a:ext cx="74" cy="12"/>
              </a:xfrm>
              <a:custGeom>
                <a:avLst/>
                <a:gdLst>
                  <a:gd name="T0" fmla="*/ 0 w 45"/>
                  <a:gd name="T1" fmla="*/ 5 h 7"/>
                  <a:gd name="T2" fmla="*/ 12 w 45"/>
                  <a:gd name="T3" fmla="*/ 2 h 7"/>
                  <a:gd name="T4" fmla="*/ 45 w 45"/>
                  <a:gd name="T5" fmla="*/ 6 h 7"/>
                  <a:gd name="T6" fmla="*/ 4 w 45"/>
                  <a:gd name="T7" fmla="*/ 0 h 7"/>
                  <a:gd name="T8" fmla="*/ 0 w 45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7">
                    <a:moveTo>
                      <a:pt x="0" y="5"/>
                    </a:moveTo>
                    <a:cubicBezTo>
                      <a:pt x="30" y="7"/>
                      <a:pt x="28" y="5"/>
                      <a:pt x="12" y="2"/>
                    </a:cubicBezTo>
                    <a:cubicBezTo>
                      <a:pt x="40" y="4"/>
                      <a:pt x="26" y="6"/>
                      <a:pt x="45" y="6"/>
                    </a:cubicBezTo>
                    <a:cubicBezTo>
                      <a:pt x="45" y="4"/>
                      <a:pt x="11" y="1"/>
                      <a:pt x="4" y="0"/>
                    </a:cubicBezTo>
                    <a:cubicBezTo>
                      <a:pt x="0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53"/>
              <p:cNvSpPr/>
              <p:nvPr/>
            </p:nvSpPr>
            <p:spPr bwMode="auto">
              <a:xfrm>
                <a:off x="3540" y="377"/>
                <a:ext cx="33" cy="6"/>
              </a:xfrm>
              <a:custGeom>
                <a:avLst/>
                <a:gdLst>
                  <a:gd name="T0" fmla="*/ 12 w 20"/>
                  <a:gd name="T1" fmla="*/ 3 h 4"/>
                  <a:gd name="T2" fmla="*/ 20 w 20"/>
                  <a:gd name="T3" fmla="*/ 0 h 4"/>
                  <a:gd name="T4" fmla="*/ 0 w 20"/>
                  <a:gd name="T5" fmla="*/ 4 h 4"/>
                  <a:gd name="T6" fmla="*/ 12 w 20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4">
                    <a:moveTo>
                      <a:pt x="12" y="3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6" y="2"/>
                      <a:pt x="0" y="4"/>
                    </a:cubicBezTo>
                    <a:cubicBezTo>
                      <a:pt x="4" y="3"/>
                      <a:pt x="8" y="3"/>
                      <a:pt x="12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54"/>
              <p:cNvSpPr/>
              <p:nvPr/>
            </p:nvSpPr>
            <p:spPr bwMode="auto">
              <a:xfrm>
                <a:off x="3573" y="370"/>
                <a:ext cx="33" cy="7"/>
              </a:xfrm>
              <a:custGeom>
                <a:avLst/>
                <a:gdLst>
                  <a:gd name="T0" fmla="*/ 0 w 20"/>
                  <a:gd name="T1" fmla="*/ 4 h 4"/>
                  <a:gd name="T2" fmla="*/ 20 w 20"/>
                  <a:gd name="T3" fmla="*/ 1 h 4"/>
                  <a:gd name="T4" fmla="*/ 13 w 20"/>
                  <a:gd name="T5" fmla="*/ 0 h 4"/>
                  <a:gd name="T6" fmla="*/ 0 w 20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4">
                    <a:moveTo>
                      <a:pt x="0" y="4"/>
                    </a:moveTo>
                    <a:cubicBezTo>
                      <a:pt x="20" y="1"/>
                      <a:pt x="20" y="1"/>
                      <a:pt x="20" y="1"/>
                    </a:cubicBezTo>
                    <a:cubicBezTo>
                      <a:pt x="18" y="1"/>
                      <a:pt x="17" y="0"/>
                      <a:pt x="13" y="0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55"/>
              <p:cNvSpPr/>
              <p:nvPr/>
            </p:nvSpPr>
            <p:spPr bwMode="auto">
              <a:xfrm>
                <a:off x="3691" y="363"/>
                <a:ext cx="50" cy="2"/>
              </a:xfrm>
              <a:custGeom>
                <a:avLst/>
                <a:gdLst>
                  <a:gd name="T0" fmla="*/ 0 w 30"/>
                  <a:gd name="T1" fmla="*/ 1 h 1"/>
                  <a:gd name="T2" fmla="*/ 30 w 30"/>
                  <a:gd name="T3" fmla="*/ 0 h 1"/>
                  <a:gd name="T4" fmla="*/ 0 w 30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1">
                    <a:moveTo>
                      <a:pt x="0" y="1"/>
                    </a:moveTo>
                    <a:cubicBezTo>
                      <a:pt x="9" y="0"/>
                      <a:pt x="18" y="0"/>
                      <a:pt x="30" y="0"/>
                    </a:cubicBezTo>
                    <a:cubicBezTo>
                      <a:pt x="20" y="0"/>
                      <a:pt x="10" y="0"/>
                      <a:pt x="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56"/>
              <p:cNvSpPr/>
              <p:nvPr/>
            </p:nvSpPr>
            <p:spPr bwMode="auto">
              <a:xfrm>
                <a:off x="3653" y="365"/>
                <a:ext cx="38" cy="2"/>
              </a:xfrm>
              <a:custGeom>
                <a:avLst/>
                <a:gdLst>
                  <a:gd name="T0" fmla="*/ 0 w 23"/>
                  <a:gd name="T1" fmla="*/ 1 h 1"/>
                  <a:gd name="T2" fmla="*/ 1 w 23"/>
                  <a:gd name="T3" fmla="*/ 1 h 1"/>
                  <a:gd name="T4" fmla="*/ 23 w 23"/>
                  <a:gd name="T5" fmla="*/ 0 h 1"/>
                  <a:gd name="T6" fmla="*/ 0 w 2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5" y="0"/>
                      <a:pt x="8" y="0"/>
                      <a:pt x="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57"/>
              <p:cNvSpPr/>
              <p:nvPr/>
            </p:nvSpPr>
            <p:spPr bwMode="auto">
              <a:xfrm>
                <a:off x="3606" y="367"/>
                <a:ext cx="59" cy="10"/>
              </a:xfrm>
              <a:custGeom>
                <a:avLst/>
                <a:gdLst>
                  <a:gd name="T0" fmla="*/ 0 w 36"/>
                  <a:gd name="T1" fmla="*/ 3 h 6"/>
                  <a:gd name="T2" fmla="*/ 36 w 36"/>
                  <a:gd name="T3" fmla="*/ 2 h 6"/>
                  <a:gd name="T4" fmla="*/ 30 w 36"/>
                  <a:gd name="T5" fmla="*/ 0 h 6"/>
                  <a:gd name="T6" fmla="*/ 0 w 36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">
                    <a:moveTo>
                      <a:pt x="0" y="3"/>
                    </a:moveTo>
                    <a:cubicBezTo>
                      <a:pt x="3" y="5"/>
                      <a:pt x="7" y="6"/>
                      <a:pt x="36" y="2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58"/>
              <p:cNvSpPr/>
              <p:nvPr/>
            </p:nvSpPr>
            <p:spPr bwMode="auto">
              <a:xfrm>
                <a:off x="2550" y="1230"/>
                <a:ext cx="15" cy="41"/>
              </a:xfrm>
              <a:custGeom>
                <a:avLst/>
                <a:gdLst>
                  <a:gd name="T0" fmla="*/ 2 w 15"/>
                  <a:gd name="T1" fmla="*/ 38 h 41"/>
                  <a:gd name="T2" fmla="*/ 15 w 15"/>
                  <a:gd name="T3" fmla="*/ 0 h 41"/>
                  <a:gd name="T4" fmla="*/ 14 w 15"/>
                  <a:gd name="T5" fmla="*/ 3 h 41"/>
                  <a:gd name="T6" fmla="*/ 0 w 15"/>
                  <a:gd name="T7" fmla="*/ 41 h 41"/>
                  <a:gd name="T8" fmla="*/ 2 w 15"/>
                  <a:gd name="T9" fmla="*/ 38 h 41"/>
                  <a:gd name="T10" fmla="*/ 2 w 15"/>
                  <a:gd name="T11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41">
                    <a:moveTo>
                      <a:pt x="2" y="38"/>
                    </a:moveTo>
                    <a:lnTo>
                      <a:pt x="15" y="0"/>
                    </a:lnTo>
                    <a:lnTo>
                      <a:pt x="14" y="3"/>
                    </a:lnTo>
                    <a:lnTo>
                      <a:pt x="0" y="41"/>
                    </a:lnTo>
                    <a:lnTo>
                      <a:pt x="2" y="38"/>
                    </a:lnTo>
                    <a:lnTo>
                      <a:pt x="2" y="38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59"/>
              <p:cNvSpPr/>
              <p:nvPr/>
            </p:nvSpPr>
            <p:spPr bwMode="auto">
              <a:xfrm>
                <a:off x="2651" y="1037"/>
                <a:ext cx="10" cy="23"/>
              </a:xfrm>
              <a:custGeom>
                <a:avLst/>
                <a:gdLst>
                  <a:gd name="T0" fmla="*/ 0 w 6"/>
                  <a:gd name="T1" fmla="*/ 14 h 14"/>
                  <a:gd name="T2" fmla="*/ 6 w 6"/>
                  <a:gd name="T3" fmla="*/ 0 h 14"/>
                  <a:gd name="T4" fmla="*/ 0 w 6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4">
                    <a:moveTo>
                      <a:pt x="0" y="14"/>
                    </a:moveTo>
                    <a:cubicBezTo>
                      <a:pt x="3" y="8"/>
                      <a:pt x="5" y="4"/>
                      <a:pt x="6" y="0"/>
                    </a:cubicBezTo>
                    <a:cubicBezTo>
                      <a:pt x="3" y="6"/>
                      <a:pt x="1" y="10"/>
                      <a:pt x="0" y="1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60"/>
              <p:cNvSpPr/>
              <p:nvPr/>
            </p:nvSpPr>
            <p:spPr bwMode="auto">
              <a:xfrm>
                <a:off x="2661" y="797"/>
                <a:ext cx="150" cy="240"/>
              </a:xfrm>
              <a:custGeom>
                <a:avLst/>
                <a:gdLst>
                  <a:gd name="T0" fmla="*/ 38 w 91"/>
                  <a:gd name="T1" fmla="*/ 63 h 145"/>
                  <a:gd name="T2" fmla="*/ 48 w 91"/>
                  <a:gd name="T3" fmla="*/ 53 h 145"/>
                  <a:gd name="T4" fmla="*/ 26 w 91"/>
                  <a:gd name="T5" fmla="*/ 93 h 145"/>
                  <a:gd name="T6" fmla="*/ 28 w 91"/>
                  <a:gd name="T7" fmla="*/ 84 h 145"/>
                  <a:gd name="T8" fmla="*/ 22 w 91"/>
                  <a:gd name="T9" fmla="*/ 100 h 145"/>
                  <a:gd name="T10" fmla="*/ 0 w 91"/>
                  <a:gd name="T11" fmla="*/ 145 h 145"/>
                  <a:gd name="T12" fmla="*/ 79 w 91"/>
                  <a:gd name="T13" fmla="*/ 21 h 145"/>
                  <a:gd name="T14" fmla="*/ 76 w 91"/>
                  <a:gd name="T15" fmla="*/ 7 h 145"/>
                  <a:gd name="T16" fmla="*/ 38 w 91"/>
                  <a:gd name="T17" fmla="*/ 63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45">
                    <a:moveTo>
                      <a:pt x="38" y="63"/>
                    </a:moveTo>
                    <a:cubicBezTo>
                      <a:pt x="55" y="40"/>
                      <a:pt x="18" y="97"/>
                      <a:pt x="48" y="53"/>
                    </a:cubicBezTo>
                    <a:cubicBezTo>
                      <a:pt x="52" y="50"/>
                      <a:pt x="40" y="72"/>
                      <a:pt x="26" y="93"/>
                    </a:cubicBezTo>
                    <a:cubicBezTo>
                      <a:pt x="25" y="90"/>
                      <a:pt x="38" y="72"/>
                      <a:pt x="28" y="84"/>
                    </a:cubicBezTo>
                    <a:cubicBezTo>
                      <a:pt x="21" y="99"/>
                      <a:pt x="17" y="104"/>
                      <a:pt x="22" y="100"/>
                    </a:cubicBezTo>
                    <a:cubicBezTo>
                      <a:pt x="8" y="124"/>
                      <a:pt x="9" y="128"/>
                      <a:pt x="0" y="145"/>
                    </a:cubicBezTo>
                    <a:cubicBezTo>
                      <a:pt x="15" y="115"/>
                      <a:pt x="55" y="57"/>
                      <a:pt x="79" y="21"/>
                    </a:cubicBezTo>
                    <a:cubicBezTo>
                      <a:pt x="91" y="0"/>
                      <a:pt x="79" y="10"/>
                      <a:pt x="76" y="7"/>
                    </a:cubicBezTo>
                    <a:cubicBezTo>
                      <a:pt x="73" y="9"/>
                      <a:pt x="37" y="59"/>
                      <a:pt x="38" y="6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61"/>
              <p:cNvSpPr/>
              <p:nvPr/>
            </p:nvSpPr>
            <p:spPr bwMode="auto">
              <a:xfrm>
                <a:off x="2658" y="961"/>
                <a:ext cx="21" cy="38"/>
              </a:xfrm>
              <a:custGeom>
                <a:avLst/>
                <a:gdLst>
                  <a:gd name="T0" fmla="*/ 13 w 13"/>
                  <a:gd name="T1" fmla="*/ 0 h 23"/>
                  <a:gd name="T2" fmla="*/ 0 w 13"/>
                  <a:gd name="T3" fmla="*/ 23 h 23"/>
                  <a:gd name="T4" fmla="*/ 13 w 13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23">
                    <a:moveTo>
                      <a:pt x="13" y="0"/>
                    </a:moveTo>
                    <a:cubicBezTo>
                      <a:pt x="5" y="12"/>
                      <a:pt x="4" y="15"/>
                      <a:pt x="0" y="23"/>
                    </a:cubicBezTo>
                    <a:cubicBezTo>
                      <a:pt x="2" y="21"/>
                      <a:pt x="7" y="10"/>
                      <a:pt x="13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62"/>
              <p:cNvSpPr/>
              <p:nvPr/>
            </p:nvSpPr>
            <p:spPr bwMode="auto">
              <a:xfrm>
                <a:off x="3013" y="576"/>
                <a:ext cx="51" cy="45"/>
              </a:xfrm>
              <a:custGeom>
                <a:avLst/>
                <a:gdLst>
                  <a:gd name="T0" fmla="*/ 12 w 31"/>
                  <a:gd name="T1" fmla="*/ 18 h 27"/>
                  <a:gd name="T2" fmla="*/ 27 w 31"/>
                  <a:gd name="T3" fmla="*/ 3 h 27"/>
                  <a:gd name="T4" fmla="*/ 0 w 31"/>
                  <a:gd name="T5" fmla="*/ 27 h 27"/>
                  <a:gd name="T6" fmla="*/ 12 w 31"/>
                  <a:gd name="T7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7">
                    <a:moveTo>
                      <a:pt x="12" y="18"/>
                    </a:moveTo>
                    <a:cubicBezTo>
                      <a:pt x="14" y="16"/>
                      <a:pt x="31" y="0"/>
                      <a:pt x="27" y="3"/>
                    </a:cubicBezTo>
                    <a:cubicBezTo>
                      <a:pt x="18" y="10"/>
                      <a:pt x="9" y="19"/>
                      <a:pt x="0" y="27"/>
                    </a:cubicBezTo>
                    <a:cubicBezTo>
                      <a:pt x="7" y="21"/>
                      <a:pt x="9" y="20"/>
                      <a:pt x="12" y="1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63"/>
              <p:cNvSpPr/>
              <p:nvPr/>
            </p:nvSpPr>
            <p:spPr bwMode="auto">
              <a:xfrm>
                <a:off x="2995" y="621"/>
                <a:ext cx="18" cy="18"/>
              </a:xfrm>
              <a:custGeom>
                <a:avLst/>
                <a:gdLst>
                  <a:gd name="T0" fmla="*/ 0 w 11"/>
                  <a:gd name="T1" fmla="*/ 11 h 11"/>
                  <a:gd name="T2" fmla="*/ 11 w 11"/>
                  <a:gd name="T3" fmla="*/ 0 h 11"/>
                  <a:gd name="T4" fmla="*/ 0 w 11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8" y="2"/>
                      <a:pt x="5" y="6"/>
                      <a:pt x="0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64"/>
              <p:cNvSpPr/>
              <p:nvPr/>
            </p:nvSpPr>
            <p:spPr bwMode="auto">
              <a:xfrm>
                <a:off x="3033" y="604"/>
                <a:ext cx="3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65"/>
              <p:cNvSpPr/>
              <p:nvPr/>
            </p:nvSpPr>
            <p:spPr bwMode="auto">
              <a:xfrm>
                <a:off x="3830" y="365"/>
                <a:ext cx="38" cy="2"/>
              </a:xfrm>
              <a:custGeom>
                <a:avLst/>
                <a:gdLst>
                  <a:gd name="T0" fmla="*/ 0 w 23"/>
                  <a:gd name="T1" fmla="*/ 0 h 1"/>
                  <a:gd name="T2" fmla="*/ 23 w 23"/>
                  <a:gd name="T3" fmla="*/ 1 h 1"/>
                  <a:gd name="T4" fmla="*/ 0 w 2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1">
                    <a:moveTo>
                      <a:pt x="0" y="0"/>
                    </a:moveTo>
                    <a:cubicBezTo>
                      <a:pt x="0" y="1"/>
                      <a:pt x="15" y="1"/>
                      <a:pt x="23" y="1"/>
                    </a:cubicBezTo>
                    <a:cubicBezTo>
                      <a:pt x="17" y="1"/>
                      <a:pt x="8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66"/>
              <p:cNvSpPr/>
              <p:nvPr/>
            </p:nvSpPr>
            <p:spPr bwMode="auto">
              <a:xfrm>
                <a:off x="4720" y="670"/>
                <a:ext cx="15" cy="17"/>
              </a:xfrm>
              <a:custGeom>
                <a:avLst/>
                <a:gdLst>
                  <a:gd name="T0" fmla="*/ 0 w 9"/>
                  <a:gd name="T1" fmla="*/ 0 h 10"/>
                  <a:gd name="T2" fmla="*/ 9 w 9"/>
                  <a:gd name="T3" fmla="*/ 10 h 10"/>
                  <a:gd name="T4" fmla="*/ 0 w 9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0" y="0"/>
                    </a:moveTo>
                    <a:cubicBezTo>
                      <a:pt x="9" y="10"/>
                      <a:pt x="9" y="10"/>
                      <a:pt x="9" y="10"/>
                    </a:cubicBezTo>
                    <a:cubicBezTo>
                      <a:pt x="6" y="6"/>
                      <a:pt x="4" y="4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67"/>
              <p:cNvSpPr/>
              <p:nvPr/>
            </p:nvSpPr>
            <p:spPr bwMode="auto">
              <a:xfrm>
                <a:off x="4976" y="916"/>
                <a:ext cx="3" cy="3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68"/>
              <p:cNvSpPr/>
              <p:nvPr/>
            </p:nvSpPr>
            <p:spPr bwMode="auto">
              <a:xfrm>
                <a:off x="4979" y="919"/>
                <a:ext cx="56" cy="99"/>
              </a:xfrm>
              <a:custGeom>
                <a:avLst/>
                <a:gdLst>
                  <a:gd name="T0" fmla="*/ 0 w 34"/>
                  <a:gd name="T1" fmla="*/ 0 h 60"/>
                  <a:gd name="T2" fmla="*/ 25 w 34"/>
                  <a:gd name="T3" fmla="*/ 44 h 60"/>
                  <a:gd name="T4" fmla="*/ 24 w 34"/>
                  <a:gd name="T5" fmla="*/ 43 h 60"/>
                  <a:gd name="T6" fmla="*/ 34 w 34"/>
                  <a:gd name="T7" fmla="*/ 60 h 60"/>
                  <a:gd name="T8" fmla="*/ 0 w 34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60">
                    <a:moveTo>
                      <a:pt x="0" y="0"/>
                    </a:moveTo>
                    <a:cubicBezTo>
                      <a:pt x="5" y="8"/>
                      <a:pt x="19" y="35"/>
                      <a:pt x="25" y="44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7" y="48"/>
                      <a:pt x="31" y="54"/>
                      <a:pt x="34" y="60"/>
                    </a:cubicBezTo>
                    <a:cubicBezTo>
                      <a:pt x="25" y="43"/>
                      <a:pt x="6" y="9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69"/>
              <p:cNvSpPr/>
              <p:nvPr/>
            </p:nvSpPr>
            <p:spPr bwMode="auto">
              <a:xfrm>
                <a:off x="4398" y="3772"/>
                <a:ext cx="233" cy="148"/>
              </a:xfrm>
              <a:custGeom>
                <a:avLst/>
                <a:gdLst>
                  <a:gd name="T0" fmla="*/ 13 w 141"/>
                  <a:gd name="T1" fmla="*/ 84 h 90"/>
                  <a:gd name="T2" fmla="*/ 32 w 141"/>
                  <a:gd name="T3" fmla="*/ 75 h 90"/>
                  <a:gd name="T4" fmla="*/ 60 w 141"/>
                  <a:gd name="T5" fmla="*/ 57 h 90"/>
                  <a:gd name="T6" fmla="*/ 75 w 141"/>
                  <a:gd name="T7" fmla="*/ 49 h 90"/>
                  <a:gd name="T8" fmla="*/ 119 w 141"/>
                  <a:gd name="T9" fmla="*/ 19 h 90"/>
                  <a:gd name="T10" fmla="*/ 92 w 141"/>
                  <a:gd name="T11" fmla="*/ 36 h 90"/>
                  <a:gd name="T12" fmla="*/ 141 w 141"/>
                  <a:gd name="T13" fmla="*/ 0 h 90"/>
                  <a:gd name="T14" fmla="*/ 94 w 141"/>
                  <a:gd name="T15" fmla="*/ 33 h 90"/>
                  <a:gd name="T16" fmla="*/ 96 w 141"/>
                  <a:gd name="T17" fmla="*/ 31 h 90"/>
                  <a:gd name="T18" fmla="*/ 56 w 141"/>
                  <a:gd name="T19" fmla="*/ 56 h 90"/>
                  <a:gd name="T20" fmla="*/ 64 w 141"/>
                  <a:gd name="T21" fmla="*/ 49 h 90"/>
                  <a:gd name="T22" fmla="*/ 0 w 141"/>
                  <a:gd name="T23" fmla="*/ 90 h 90"/>
                  <a:gd name="T24" fmla="*/ 13 w 141"/>
                  <a:gd name="T25" fmla="*/ 8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1" h="90">
                    <a:moveTo>
                      <a:pt x="13" y="84"/>
                    </a:moveTo>
                    <a:cubicBezTo>
                      <a:pt x="25" y="77"/>
                      <a:pt x="37" y="72"/>
                      <a:pt x="32" y="75"/>
                    </a:cubicBezTo>
                    <a:cubicBezTo>
                      <a:pt x="57" y="61"/>
                      <a:pt x="58" y="61"/>
                      <a:pt x="60" y="57"/>
                    </a:cubicBezTo>
                    <a:cubicBezTo>
                      <a:pt x="75" y="46"/>
                      <a:pt x="93" y="37"/>
                      <a:pt x="75" y="49"/>
                    </a:cubicBezTo>
                    <a:cubicBezTo>
                      <a:pt x="90" y="40"/>
                      <a:pt x="105" y="30"/>
                      <a:pt x="119" y="19"/>
                    </a:cubicBezTo>
                    <a:cubicBezTo>
                      <a:pt x="110" y="24"/>
                      <a:pt x="102" y="31"/>
                      <a:pt x="92" y="36"/>
                    </a:cubicBezTo>
                    <a:cubicBezTo>
                      <a:pt x="99" y="30"/>
                      <a:pt x="134" y="8"/>
                      <a:pt x="141" y="0"/>
                    </a:cubicBezTo>
                    <a:cubicBezTo>
                      <a:pt x="94" y="33"/>
                      <a:pt x="94" y="33"/>
                      <a:pt x="94" y="33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86" y="39"/>
                      <a:pt x="64" y="51"/>
                      <a:pt x="56" y="56"/>
                    </a:cubicBezTo>
                    <a:cubicBezTo>
                      <a:pt x="57" y="55"/>
                      <a:pt x="56" y="54"/>
                      <a:pt x="64" y="49"/>
                    </a:cubicBezTo>
                    <a:cubicBezTo>
                      <a:pt x="4" y="84"/>
                      <a:pt x="50" y="62"/>
                      <a:pt x="0" y="90"/>
                    </a:cubicBezTo>
                    <a:cubicBezTo>
                      <a:pt x="3" y="88"/>
                      <a:pt x="7" y="86"/>
                      <a:pt x="13" y="8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70"/>
              <p:cNvSpPr/>
              <p:nvPr/>
            </p:nvSpPr>
            <p:spPr bwMode="auto">
              <a:xfrm>
                <a:off x="4157" y="3904"/>
                <a:ext cx="249" cy="106"/>
              </a:xfrm>
              <a:custGeom>
                <a:avLst/>
                <a:gdLst>
                  <a:gd name="T0" fmla="*/ 103 w 151"/>
                  <a:gd name="T1" fmla="*/ 23 h 64"/>
                  <a:gd name="T2" fmla="*/ 81 w 151"/>
                  <a:gd name="T3" fmla="*/ 36 h 64"/>
                  <a:gd name="T4" fmla="*/ 43 w 151"/>
                  <a:gd name="T5" fmla="*/ 48 h 64"/>
                  <a:gd name="T6" fmla="*/ 34 w 151"/>
                  <a:gd name="T7" fmla="*/ 54 h 64"/>
                  <a:gd name="T8" fmla="*/ 51 w 151"/>
                  <a:gd name="T9" fmla="*/ 48 h 64"/>
                  <a:gd name="T10" fmla="*/ 12 w 151"/>
                  <a:gd name="T11" fmla="*/ 63 h 64"/>
                  <a:gd name="T12" fmla="*/ 66 w 151"/>
                  <a:gd name="T13" fmla="*/ 45 h 64"/>
                  <a:gd name="T14" fmla="*/ 126 w 151"/>
                  <a:gd name="T15" fmla="*/ 21 h 64"/>
                  <a:gd name="T16" fmla="*/ 145 w 151"/>
                  <a:gd name="T17" fmla="*/ 11 h 64"/>
                  <a:gd name="T18" fmla="*/ 138 w 151"/>
                  <a:gd name="T19" fmla="*/ 14 h 64"/>
                  <a:gd name="T20" fmla="*/ 135 w 151"/>
                  <a:gd name="T21" fmla="*/ 11 h 64"/>
                  <a:gd name="T22" fmla="*/ 110 w 151"/>
                  <a:gd name="T23" fmla="*/ 23 h 64"/>
                  <a:gd name="T24" fmla="*/ 151 w 151"/>
                  <a:gd name="T25" fmla="*/ 0 h 64"/>
                  <a:gd name="T26" fmla="*/ 77 w 151"/>
                  <a:gd name="T27" fmla="*/ 30 h 64"/>
                  <a:gd name="T28" fmla="*/ 103 w 151"/>
                  <a:gd name="T29" fmla="*/ 2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64">
                    <a:moveTo>
                      <a:pt x="103" y="23"/>
                    </a:moveTo>
                    <a:cubicBezTo>
                      <a:pt x="96" y="27"/>
                      <a:pt x="89" y="32"/>
                      <a:pt x="81" y="36"/>
                    </a:cubicBezTo>
                    <a:cubicBezTo>
                      <a:pt x="69" y="40"/>
                      <a:pt x="56" y="44"/>
                      <a:pt x="43" y="48"/>
                    </a:cubicBezTo>
                    <a:cubicBezTo>
                      <a:pt x="43" y="50"/>
                      <a:pt x="15" y="58"/>
                      <a:pt x="34" y="54"/>
                    </a:cubicBezTo>
                    <a:cubicBezTo>
                      <a:pt x="38" y="53"/>
                      <a:pt x="46" y="50"/>
                      <a:pt x="51" y="48"/>
                    </a:cubicBezTo>
                    <a:cubicBezTo>
                      <a:pt x="48" y="53"/>
                      <a:pt x="0" y="64"/>
                      <a:pt x="12" y="63"/>
                    </a:cubicBezTo>
                    <a:cubicBezTo>
                      <a:pt x="43" y="54"/>
                      <a:pt x="48" y="53"/>
                      <a:pt x="66" y="45"/>
                    </a:cubicBezTo>
                    <a:cubicBezTo>
                      <a:pt x="94" y="35"/>
                      <a:pt x="113" y="26"/>
                      <a:pt x="126" y="21"/>
                    </a:cubicBezTo>
                    <a:cubicBezTo>
                      <a:pt x="134" y="17"/>
                      <a:pt x="135" y="16"/>
                      <a:pt x="145" y="11"/>
                    </a:cubicBezTo>
                    <a:cubicBezTo>
                      <a:pt x="143" y="12"/>
                      <a:pt x="141" y="13"/>
                      <a:pt x="138" y="14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27" y="16"/>
                      <a:pt x="119" y="19"/>
                      <a:pt x="110" y="23"/>
                    </a:cubicBezTo>
                    <a:cubicBezTo>
                      <a:pt x="124" y="15"/>
                      <a:pt x="138" y="9"/>
                      <a:pt x="151" y="0"/>
                    </a:cubicBezTo>
                    <a:cubicBezTo>
                      <a:pt x="136" y="4"/>
                      <a:pt x="94" y="24"/>
                      <a:pt x="77" y="30"/>
                    </a:cubicBezTo>
                    <a:cubicBezTo>
                      <a:pt x="99" y="24"/>
                      <a:pt x="60" y="39"/>
                      <a:pt x="103" y="2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71"/>
              <p:cNvSpPr/>
              <p:nvPr/>
            </p:nvSpPr>
            <p:spPr bwMode="auto">
              <a:xfrm>
                <a:off x="4396" y="3920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72"/>
              <p:cNvSpPr/>
              <p:nvPr/>
            </p:nvSpPr>
            <p:spPr bwMode="auto">
              <a:xfrm>
                <a:off x="3883" y="294"/>
                <a:ext cx="258" cy="22"/>
              </a:xfrm>
              <a:custGeom>
                <a:avLst/>
                <a:gdLst>
                  <a:gd name="T0" fmla="*/ 102 w 156"/>
                  <a:gd name="T1" fmla="*/ 7 h 13"/>
                  <a:gd name="T2" fmla="*/ 117 w 156"/>
                  <a:gd name="T3" fmla="*/ 8 h 13"/>
                  <a:gd name="T4" fmla="*/ 0 w 156"/>
                  <a:gd name="T5" fmla="*/ 2 h 13"/>
                  <a:gd name="T6" fmla="*/ 15 w 156"/>
                  <a:gd name="T7" fmla="*/ 4 h 13"/>
                  <a:gd name="T8" fmla="*/ 60 w 156"/>
                  <a:gd name="T9" fmla="*/ 4 h 13"/>
                  <a:gd name="T10" fmla="*/ 51 w 156"/>
                  <a:gd name="T11" fmla="*/ 5 h 13"/>
                  <a:gd name="T12" fmla="*/ 79 w 156"/>
                  <a:gd name="T13" fmla="*/ 9 h 13"/>
                  <a:gd name="T14" fmla="*/ 81 w 156"/>
                  <a:gd name="T15" fmla="*/ 9 h 13"/>
                  <a:gd name="T16" fmla="*/ 156 w 156"/>
                  <a:gd name="T17" fmla="*/ 13 h 13"/>
                  <a:gd name="T18" fmla="*/ 102 w 156"/>
                  <a:gd name="T1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6" h="13">
                    <a:moveTo>
                      <a:pt x="102" y="7"/>
                    </a:moveTo>
                    <a:cubicBezTo>
                      <a:pt x="112" y="8"/>
                      <a:pt x="116" y="8"/>
                      <a:pt x="117" y="8"/>
                    </a:cubicBezTo>
                    <a:cubicBezTo>
                      <a:pt x="78" y="2"/>
                      <a:pt x="39" y="0"/>
                      <a:pt x="0" y="2"/>
                    </a:cubicBezTo>
                    <a:cubicBezTo>
                      <a:pt x="3" y="3"/>
                      <a:pt x="37" y="3"/>
                      <a:pt x="15" y="4"/>
                    </a:cubicBezTo>
                    <a:cubicBezTo>
                      <a:pt x="25" y="4"/>
                      <a:pt x="55" y="5"/>
                      <a:pt x="60" y="4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78" y="4"/>
                      <a:pt x="96" y="10"/>
                      <a:pt x="79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106" y="9"/>
                      <a:pt x="131" y="10"/>
                      <a:pt x="156" y="13"/>
                    </a:cubicBezTo>
                    <a:cubicBezTo>
                      <a:pt x="129" y="8"/>
                      <a:pt x="135" y="11"/>
                      <a:pt x="102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73"/>
              <p:cNvSpPr/>
              <p:nvPr/>
            </p:nvSpPr>
            <p:spPr bwMode="auto">
              <a:xfrm>
                <a:off x="4855" y="3582"/>
                <a:ext cx="17" cy="23"/>
              </a:xfrm>
              <a:custGeom>
                <a:avLst/>
                <a:gdLst>
                  <a:gd name="T0" fmla="*/ 0 w 10"/>
                  <a:gd name="T1" fmla="*/ 14 h 14"/>
                  <a:gd name="T2" fmla="*/ 8 w 10"/>
                  <a:gd name="T3" fmla="*/ 1 h 14"/>
                  <a:gd name="T4" fmla="*/ 0 w 10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4">
                    <a:moveTo>
                      <a:pt x="0" y="14"/>
                    </a:moveTo>
                    <a:cubicBezTo>
                      <a:pt x="9" y="2"/>
                      <a:pt x="10" y="0"/>
                      <a:pt x="8" y="1"/>
                    </a:cubicBezTo>
                    <a:cubicBezTo>
                      <a:pt x="5" y="5"/>
                      <a:pt x="2" y="10"/>
                      <a:pt x="0" y="1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74"/>
              <p:cNvSpPr/>
              <p:nvPr/>
            </p:nvSpPr>
            <p:spPr bwMode="auto">
              <a:xfrm>
                <a:off x="4170" y="319"/>
                <a:ext cx="38" cy="6"/>
              </a:xfrm>
              <a:custGeom>
                <a:avLst/>
                <a:gdLst>
                  <a:gd name="T0" fmla="*/ 0 w 23"/>
                  <a:gd name="T1" fmla="*/ 0 h 4"/>
                  <a:gd name="T2" fmla="*/ 23 w 23"/>
                  <a:gd name="T3" fmla="*/ 4 h 4"/>
                  <a:gd name="T4" fmla="*/ 0 w 2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4">
                    <a:moveTo>
                      <a:pt x="0" y="0"/>
                    </a:moveTo>
                    <a:cubicBezTo>
                      <a:pt x="8" y="1"/>
                      <a:pt x="15" y="3"/>
                      <a:pt x="23" y="4"/>
                    </a:cubicBezTo>
                    <a:cubicBezTo>
                      <a:pt x="14" y="2"/>
                      <a:pt x="6" y="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75"/>
              <p:cNvSpPr/>
              <p:nvPr/>
            </p:nvSpPr>
            <p:spPr bwMode="auto">
              <a:xfrm>
                <a:off x="3903" y="344"/>
                <a:ext cx="16" cy="1"/>
              </a:xfrm>
              <a:custGeom>
                <a:avLst/>
                <a:gdLst>
                  <a:gd name="T0" fmla="*/ 0 w 10"/>
                  <a:gd name="T1" fmla="*/ 1 h 1"/>
                  <a:gd name="T2" fmla="*/ 0 w 10"/>
                  <a:gd name="T3" fmla="*/ 1 h 1"/>
                  <a:gd name="T4" fmla="*/ 10 w 10"/>
                  <a:gd name="T5" fmla="*/ 0 h 1"/>
                  <a:gd name="T6" fmla="*/ 10 w 10"/>
                  <a:gd name="T7" fmla="*/ 0 h 1"/>
                  <a:gd name="T8" fmla="*/ 0 w 10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76"/>
              <p:cNvSpPr/>
              <p:nvPr/>
            </p:nvSpPr>
            <p:spPr bwMode="auto">
              <a:xfrm>
                <a:off x="4888" y="807"/>
                <a:ext cx="9" cy="10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0 w 5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cubicBezTo>
                      <a:pt x="1" y="2"/>
                      <a:pt x="3" y="4"/>
                      <a:pt x="5" y="6"/>
                    </a:cubicBezTo>
                    <a:cubicBezTo>
                      <a:pt x="3" y="4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77"/>
              <p:cNvSpPr/>
              <p:nvPr/>
            </p:nvSpPr>
            <p:spPr bwMode="auto">
              <a:xfrm>
                <a:off x="3419" y="401"/>
                <a:ext cx="180" cy="75"/>
              </a:xfrm>
              <a:custGeom>
                <a:avLst/>
                <a:gdLst>
                  <a:gd name="T0" fmla="*/ 0 w 109"/>
                  <a:gd name="T1" fmla="*/ 45 h 45"/>
                  <a:gd name="T2" fmla="*/ 46 w 109"/>
                  <a:gd name="T3" fmla="*/ 25 h 45"/>
                  <a:gd name="T4" fmla="*/ 53 w 109"/>
                  <a:gd name="T5" fmla="*/ 25 h 45"/>
                  <a:gd name="T6" fmla="*/ 69 w 109"/>
                  <a:gd name="T7" fmla="*/ 18 h 45"/>
                  <a:gd name="T8" fmla="*/ 59 w 109"/>
                  <a:gd name="T9" fmla="*/ 21 h 45"/>
                  <a:gd name="T10" fmla="*/ 109 w 109"/>
                  <a:gd name="T11" fmla="*/ 0 h 45"/>
                  <a:gd name="T12" fmla="*/ 58 w 109"/>
                  <a:gd name="T13" fmla="*/ 17 h 45"/>
                  <a:gd name="T14" fmla="*/ 46 w 109"/>
                  <a:gd name="T15" fmla="*/ 21 h 45"/>
                  <a:gd name="T16" fmla="*/ 8 w 109"/>
                  <a:gd name="T17" fmla="*/ 39 h 45"/>
                  <a:gd name="T18" fmla="*/ 0 w 109"/>
                  <a:gd name="T1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9" h="45">
                    <a:moveTo>
                      <a:pt x="0" y="45"/>
                    </a:moveTo>
                    <a:cubicBezTo>
                      <a:pt x="15" y="38"/>
                      <a:pt x="30" y="31"/>
                      <a:pt x="46" y="25"/>
                    </a:cubicBezTo>
                    <a:cubicBezTo>
                      <a:pt x="40" y="28"/>
                      <a:pt x="63" y="20"/>
                      <a:pt x="53" y="25"/>
                    </a:cubicBezTo>
                    <a:cubicBezTo>
                      <a:pt x="57" y="23"/>
                      <a:pt x="73" y="17"/>
                      <a:pt x="69" y="18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83" y="10"/>
                      <a:pt x="68" y="15"/>
                      <a:pt x="109" y="0"/>
                    </a:cubicBezTo>
                    <a:cubicBezTo>
                      <a:pt x="83" y="6"/>
                      <a:pt x="71" y="11"/>
                      <a:pt x="58" y="17"/>
                    </a:cubicBezTo>
                    <a:cubicBezTo>
                      <a:pt x="54" y="18"/>
                      <a:pt x="50" y="20"/>
                      <a:pt x="46" y="21"/>
                    </a:cubicBezTo>
                    <a:cubicBezTo>
                      <a:pt x="33" y="27"/>
                      <a:pt x="21" y="33"/>
                      <a:pt x="8" y="39"/>
                    </a:cubicBezTo>
                    <a:cubicBezTo>
                      <a:pt x="0" y="45"/>
                      <a:pt x="0" y="45"/>
                      <a:pt x="0" y="4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78"/>
              <p:cNvSpPr/>
              <p:nvPr/>
            </p:nvSpPr>
            <p:spPr bwMode="auto">
              <a:xfrm>
                <a:off x="5212" y="24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79"/>
              <p:cNvSpPr/>
              <p:nvPr/>
            </p:nvSpPr>
            <p:spPr bwMode="auto">
              <a:xfrm>
                <a:off x="5210" y="2474"/>
                <a:ext cx="2" cy="23"/>
              </a:xfrm>
              <a:custGeom>
                <a:avLst/>
                <a:gdLst>
                  <a:gd name="T0" fmla="*/ 0 w 1"/>
                  <a:gd name="T1" fmla="*/ 11 h 14"/>
                  <a:gd name="T2" fmla="*/ 1 w 1"/>
                  <a:gd name="T3" fmla="*/ 14 h 14"/>
                  <a:gd name="T4" fmla="*/ 0 w 1"/>
                  <a:gd name="T5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4">
                    <a:moveTo>
                      <a:pt x="0" y="11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0" y="11"/>
                      <a:pt x="1" y="0"/>
                      <a:pt x="0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80"/>
              <p:cNvSpPr/>
              <p:nvPr/>
            </p:nvSpPr>
            <p:spPr bwMode="auto">
              <a:xfrm>
                <a:off x="4141" y="316"/>
                <a:ext cx="29" cy="3"/>
              </a:xfrm>
              <a:custGeom>
                <a:avLst/>
                <a:gdLst>
                  <a:gd name="T0" fmla="*/ 9 w 18"/>
                  <a:gd name="T1" fmla="*/ 2 h 2"/>
                  <a:gd name="T2" fmla="*/ 18 w 18"/>
                  <a:gd name="T3" fmla="*/ 2 h 2"/>
                  <a:gd name="T4" fmla="*/ 0 w 18"/>
                  <a:gd name="T5" fmla="*/ 0 h 2"/>
                  <a:gd name="T6" fmla="*/ 9 w 18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">
                    <a:moveTo>
                      <a:pt x="9" y="2"/>
                    </a:moveTo>
                    <a:cubicBezTo>
                      <a:pt x="10" y="2"/>
                      <a:pt x="13" y="2"/>
                      <a:pt x="18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6" y="1"/>
                      <a:pt x="9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81"/>
              <p:cNvSpPr/>
              <p:nvPr/>
            </p:nvSpPr>
            <p:spPr bwMode="auto">
              <a:xfrm>
                <a:off x="3990" y="309"/>
                <a:ext cx="99" cy="8"/>
              </a:xfrm>
              <a:custGeom>
                <a:avLst/>
                <a:gdLst>
                  <a:gd name="T0" fmla="*/ 60 w 60"/>
                  <a:gd name="T1" fmla="*/ 5 h 5"/>
                  <a:gd name="T2" fmla="*/ 16 w 60"/>
                  <a:gd name="T3" fmla="*/ 0 h 5"/>
                  <a:gd name="T4" fmla="*/ 0 w 60"/>
                  <a:gd name="T5" fmla="*/ 0 h 5"/>
                  <a:gd name="T6" fmla="*/ 60 w 60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5">
                    <a:moveTo>
                      <a:pt x="60" y="5"/>
                    </a:moveTo>
                    <a:cubicBezTo>
                      <a:pt x="45" y="3"/>
                      <a:pt x="31" y="1"/>
                      <a:pt x="1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7" y="1"/>
                      <a:pt x="36" y="2"/>
                      <a:pt x="60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82"/>
              <p:cNvSpPr/>
              <p:nvPr/>
            </p:nvSpPr>
            <p:spPr bwMode="auto">
              <a:xfrm>
                <a:off x="4208" y="325"/>
                <a:ext cx="867" cy="749"/>
              </a:xfrm>
              <a:custGeom>
                <a:avLst/>
                <a:gdLst>
                  <a:gd name="T0" fmla="*/ 369 w 525"/>
                  <a:gd name="T1" fmla="*/ 236 h 454"/>
                  <a:gd name="T2" fmla="*/ 379 w 525"/>
                  <a:gd name="T3" fmla="*/ 254 h 454"/>
                  <a:gd name="T4" fmla="*/ 412 w 525"/>
                  <a:gd name="T5" fmla="*/ 292 h 454"/>
                  <a:gd name="T6" fmla="*/ 376 w 525"/>
                  <a:gd name="T7" fmla="*/ 239 h 454"/>
                  <a:gd name="T8" fmla="*/ 426 w 525"/>
                  <a:gd name="T9" fmla="*/ 299 h 454"/>
                  <a:gd name="T10" fmla="*/ 403 w 525"/>
                  <a:gd name="T11" fmla="*/ 277 h 454"/>
                  <a:gd name="T12" fmla="*/ 427 w 525"/>
                  <a:gd name="T13" fmla="*/ 305 h 454"/>
                  <a:gd name="T14" fmla="*/ 494 w 525"/>
                  <a:gd name="T15" fmla="*/ 409 h 454"/>
                  <a:gd name="T16" fmla="*/ 521 w 525"/>
                  <a:gd name="T17" fmla="*/ 452 h 454"/>
                  <a:gd name="T18" fmla="*/ 494 w 525"/>
                  <a:gd name="T19" fmla="*/ 396 h 454"/>
                  <a:gd name="T20" fmla="*/ 496 w 525"/>
                  <a:gd name="T21" fmla="*/ 402 h 454"/>
                  <a:gd name="T22" fmla="*/ 482 w 525"/>
                  <a:gd name="T23" fmla="*/ 376 h 454"/>
                  <a:gd name="T24" fmla="*/ 469 w 525"/>
                  <a:gd name="T25" fmla="*/ 362 h 454"/>
                  <a:gd name="T26" fmla="*/ 454 w 525"/>
                  <a:gd name="T27" fmla="*/ 337 h 454"/>
                  <a:gd name="T28" fmla="*/ 463 w 525"/>
                  <a:gd name="T29" fmla="*/ 351 h 454"/>
                  <a:gd name="T30" fmla="*/ 424 w 525"/>
                  <a:gd name="T31" fmla="*/ 295 h 454"/>
                  <a:gd name="T32" fmla="*/ 430 w 525"/>
                  <a:gd name="T33" fmla="*/ 301 h 454"/>
                  <a:gd name="T34" fmla="*/ 375 w 525"/>
                  <a:gd name="T35" fmla="*/ 236 h 454"/>
                  <a:gd name="T36" fmla="*/ 391 w 525"/>
                  <a:gd name="T37" fmla="*/ 250 h 454"/>
                  <a:gd name="T38" fmla="*/ 292 w 525"/>
                  <a:gd name="T39" fmla="*/ 148 h 454"/>
                  <a:gd name="T40" fmla="*/ 298 w 525"/>
                  <a:gd name="T41" fmla="*/ 155 h 454"/>
                  <a:gd name="T42" fmla="*/ 273 w 525"/>
                  <a:gd name="T43" fmla="*/ 129 h 454"/>
                  <a:gd name="T44" fmla="*/ 159 w 525"/>
                  <a:gd name="T45" fmla="*/ 51 h 454"/>
                  <a:gd name="T46" fmla="*/ 0 w 525"/>
                  <a:gd name="T47" fmla="*/ 0 h 454"/>
                  <a:gd name="T48" fmla="*/ 19 w 525"/>
                  <a:gd name="T49" fmla="*/ 5 h 454"/>
                  <a:gd name="T50" fmla="*/ 15 w 525"/>
                  <a:gd name="T51" fmla="*/ 8 h 454"/>
                  <a:gd name="T52" fmla="*/ 67 w 525"/>
                  <a:gd name="T53" fmla="*/ 23 h 454"/>
                  <a:gd name="T54" fmla="*/ 82 w 525"/>
                  <a:gd name="T55" fmla="*/ 34 h 454"/>
                  <a:gd name="T56" fmla="*/ 290 w 525"/>
                  <a:gd name="T57" fmla="*/ 154 h 454"/>
                  <a:gd name="T58" fmla="*/ 362 w 525"/>
                  <a:gd name="T59" fmla="*/ 230 h 454"/>
                  <a:gd name="T60" fmla="*/ 317 w 525"/>
                  <a:gd name="T61" fmla="*/ 186 h 454"/>
                  <a:gd name="T62" fmla="*/ 361 w 525"/>
                  <a:gd name="T63" fmla="*/ 233 h 454"/>
                  <a:gd name="T64" fmla="*/ 369 w 525"/>
                  <a:gd name="T65" fmla="*/ 23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25" h="454">
                    <a:moveTo>
                      <a:pt x="369" y="236"/>
                    </a:moveTo>
                    <a:cubicBezTo>
                      <a:pt x="428" y="307"/>
                      <a:pt x="353" y="221"/>
                      <a:pt x="379" y="254"/>
                    </a:cubicBezTo>
                    <a:cubicBezTo>
                      <a:pt x="395" y="273"/>
                      <a:pt x="402" y="280"/>
                      <a:pt x="412" y="292"/>
                    </a:cubicBezTo>
                    <a:cubicBezTo>
                      <a:pt x="366" y="235"/>
                      <a:pt x="423" y="296"/>
                      <a:pt x="376" y="239"/>
                    </a:cubicBezTo>
                    <a:cubicBezTo>
                      <a:pt x="385" y="245"/>
                      <a:pt x="412" y="279"/>
                      <a:pt x="426" y="299"/>
                    </a:cubicBezTo>
                    <a:cubicBezTo>
                      <a:pt x="440" y="324"/>
                      <a:pt x="410" y="281"/>
                      <a:pt x="403" y="277"/>
                    </a:cubicBezTo>
                    <a:cubicBezTo>
                      <a:pt x="422" y="300"/>
                      <a:pt x="419" y="296"/>
                      <a:pt x="427" y="305"/>
                    </a:cubicBezTo>
                    <a:cubicBezTo>
                      <a:pt x="454" y="343"/>
                      <a:pt x="483" y="383"/>
                      <a:pt x="494" y="409"/>
                    </a:cubicBezTo>
                    <a:cubicBezTo>
                      <a:pt x="510" y="438"/>
                      <a:pt x="510" y="436"/>
                      <a:pt x="521" y="452"/>
                    </a:cubicBezTo>
                    <a:cubicBezTo>
                      <a:pt x="525" y="454"/>
                      <a:pt x="499" y="407"/>
                      <a:pt x="494" y="396"/>
                    </a:cubicBezTo>
                    <a:cubicBezTo>
                      <a:pt x="495" y="398"/>
                      <a:pt x="497" y="403"/>
                      <a:pt x="496" y="402"/>
                    </a:cubicBezTo>
                    <a:cubicBezTo>
                      <a:pt x="491" y="393"/>
                      <a:pt x="487" y="385"/>
                      <a:pt x="482" y="376"/>
                    </a:cubicBezTo>
                    <a:cubicBezTo>
                      <a:pt x="495" y="400"/>
                      <a:pt x="477" y="374"/>
                      <a:pt x="469" y="362"/>
                    </a:cubicBezTo>
                    <a:cubicBezTo>
                      <a:pt x="463" y="353"/>
                      <a:pt x="452" y="335"/>
                      <a:pt x="454" y="337"/>
                    </a:cubicBezTo>
                    <a:cubicBezTo>
                      <a:pt x="463" y="351"/>
                      <a:pt x="463" y="351"/>
                      <a:pt x="463" y="351"/>
                    </a:cubicBezTo>
                    <a:cubicBezTo>
                      <a:pt x="453" y="332"/>
                      <a:pt x="436" y="313"/>
                      <a:pt x="424" y="295"/>
                    </a:cubicBezTo>
                    <a:cubicBezTo>
                      <a:pt x="424" y="293"/>
                      <a:pt x="429" y="300"/>
                      <a:pt x="430" y="301"/>
                    </a:cubicBezTo>
                    <a:cubicBezTo>
                      <a:pt x="414" y="282"/>
                      <a:pt x="400" y="263"/>
                      <a:pt x="375" y="236"/>
                    </a:cubicBezTo>
                    <a:cubicBezTo>
                      <a:pt x="380" y="240"/>
                      <a:pt x="385" y="245"/>
                      <a:pt x="391" y="250"/>
                    </a:cubicBezTo>
                    <a:cubicBezTo>
                      <a:pt x="370" y="229"/>
                      <a:pt x="326" y="179"/>
                      <a:pt x="292" y="148"/>
                    </a:cubicBezTo>
                    <a:cubicBezTo>
                      <a:pt x="296" y="151"/>
                      <a:pt x="302" y="158"/>
                      <a:pt x="298" y="155"/>
                    </a:cubicBezTo>
                    <a:cubicBezTo>
                      <a:pt x="277" y="137"/>
                      <a:pt x="262" y="122"/>
                      <a:pt x="273" y="129"/>
                    </a:cubicBezTo>
                    <a:cubicBezTo>
                      <a:pt x="252" y="113"/>
                      <a:pt x="193" y="66"/>
                      <a:pt x="159" y="51"/>
                    </a:cubicBezTo>
                    <a:cubicBezTo>
                      <a:pt x="108" y="27"/>
                      <a:pt x="55" y="10"/>
                      <a:pt x="0" y="0"/>
                    </a:cubicBezTo>
                    <a:cubicBezTo>
                      <a:pt x="6" y="1"/>
                      <a:pt x="13" y="3"/>
                      <a:pt x="19" y="5"/>
                    </a:cubicBezTo>
                    <a:cubicBezTo>
                      <a:pt x="33" y="12"/>
                      <a:pt x="40" y="14"/>
                      <a:pt x="15" y="8"/>
                    </a:cubicBezTo>
                    <a:cubicBezTo>
                      <a:pt x="40" y="15"/>
                      <a:pt x="31" y="9"/>
                      <a:pt x="67" y="23"/>
                    </a:cubicBezTo>
                    <a:cubicBezTo>
                      <a:pt x="53" y="19"/>
                      <a:pt x="48" y="20"/>
                      <a:pt x="82" y="34"/>
                    </a:cubicBezTo>
                    <a:cubicBezTo>
                      <a:pt x="167" y="70"/>
                      <a:pt x="222" y="100"/>
                      <a:pt x="290" y="154"/>
                    </a:cubicBezTo>
                    <a:cubicBezTo>
                      <a:pt x="292" y="157"/>
                      <a:pt x="341" y="204"/>
                      <a:pt x="362" y="230"/>
                    </a:cubicBezTo>
                    <a:cubicBezTo>
                      <a:pt x="353" y="221"/>
                      <a:pt x="336" y="204"/>
                      <a:pt x="317" y="186"/>
                    </a:cubicBezTo>
                    <a:cubicBezTo>
                      <a:pt x="328" y="198"/>
                      <a:pt x="347" y="217"/>
                      <a:pt x="361" y="233"/>
                    </a:cubicBezTo>
                    <a:cubicBezTo>
                      <a:pt x="369" y="236"/>
                      <a:pt x="369" y="236"/>
                      <a:pt x="369" y="23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83"/>
              <p:cNvSpPr/>
              <p:nvPr/>
            </p:nvSpPr>
            <p:spPr bwMode="auto">
              <a:xfrm>
                <a:off x="4548" y="486"/>
                <a:ext cx="10" cy="6"/>
              </a:xfrm>
              <a:custGeom>
                <a:avLst/>
                <a:gdLst>
                  <a:gd name="T0" fmla="*/ 0 w 6"/>
                  <a:gd name="T1" fmla="*/ 0 h 4"/>
                  <a:gd name="T2" fmla="*/ 6 w 6"/>
                  <a:gd name="T3" fmla="*/ 4 h 4"/>
                  <a:gd name="T4" fmla="*/ 0 w 6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5" y="3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84"/>
              <p:cNvSpPr/>
              <p:nvPr/>
            </p:nvSpPr>
            <p:spPr bwMode="auto">
              <a:xfrm>
                <a:off x="4722" y="624"/>
                <a:ext cx="10" cy="8"/>
              </a:xfrm>
              <a:custGeom>
                <a:avLst/>
                <a:gdLst>
                  <a:gd name="T0" fmla="*/ 1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1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3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85"/>
              <p:cNvSpPr/>
              <p:nvPr/>
            </p:nvSpPr>
            <p:spPr bwMode="auto">
              <a:xfrm>
                <a:off x="4164" y="330"/>
                <a:ext cx="28" cy="5"/>
              </a:xfrm>
              <a:custGeom>
                <a:avLst/>
                <a:gdLst>
                  <a:gd name="T0" fmla="*/ 15 w 17"/>
                  <a:gd name="T1" fmla="*/ 2 h 3"/>
                  <a:gd name="T2" fmla="*/ 0 w 17"/>
                  <a:gd name="T3" fmla="*/ 0 h 3"/>
                  <a:gd name="T4" fmla="*/ 11 w 17"/>
                  <a:gd name="T5" fmla="*/ 2 h 3"/>
                  <a:gd name="T6" fmla="*/ 15 w 17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">
                    <a:moveTo>
                      <a:pt x="15" y="2"/>
                    </a:moveTo>
                    <a:cubicBezTo>
                      <a:pt x="9" y="1"/>
                      <a:pt x="5" y="1"/>
                      <a:pt x="0" y="0"/>
                    </a:cubicBezTo>
                    <a:cubicBezTo>
                      <a:pt x="3" y="1"/>
                      <a:pt x="7" y="2"/>
                      <a:pt x="11" y="2"/>
                    </a:cubicBezTo>
                    <a:cubicBezTo>
                      <a:pt x="15" y="3"/>
                      <a:pt x="17" y="3"/>
                      <a:pt x="15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86"/>
              <p:cNvSpPr/>
              <p:nvPr/>
            </p:nvSpPr>
            <p:spPr bwMode="auto">
              <a:xfrm>
                <a:off x="4154" y="319"/>
                <a:ext cx="11" cy="3"/>
              </a:xfrm>
              <a:custGeom>
                <a:avLst/>
                <a:gdLst>
                  <a:gd name="T0" fmla="*/ 4 w 7"/>
                  <a:gd name="T1" fmla="*/ 2 h 2"/>
                  <a:gd name="T2" fmla="*/ 7 w 7"/>
                  <a:gd name="T3" fmla="*/ 2 h 2"/>
                  <a:gd name="T4" fmla="*/ 1 w 7"/>
                  <a:gd name="T5" fmla="*/ 0 h 2"/>
                  <a:gd name="T6" fmla="*/ 4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4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4" y="1"/>
                      <a:pt x="3" y="1"/>
                      <a:pt x="1" y="0"/>
                    </a:cubicBezTo>
                    <a:cubicBezTo>
                      <a:pt x="0" y="1"/>
                      <a:pt x="1" y="1"/>
                      <a:pt x="4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87"/>
              <p:cNvSpPr/>
              <p:nvPr/>
            </p:nvSpPr>
            <p:spPr bwMode="auto">
              <a:xfrm>
                <a:off x="5093" y="1216"/>
                <a:ext cx="7" cy="14"/>
              </a:xfrm>
              <a:custGeom>
                <a:avLst/>
                <a:gdLst>
                  <a:gd name="T0" fmla="*/ 0 w 4"/>
                  <a:gd name="T1" fmla="*/ 0 h 8"/>
                  <a:gd name="T2" fmla="*/ 4 w 4"/>
                  <a:gd name="T3" fmla="*/ 8 h 8"/>
                  <a:gd name="T4" fmla="*/ 0 w 4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88"/>
              <p:cNvSpPr/>
              <p:nvPr/>
            </p:nvSpPr>
            <p:spPr bwMode="auto">
              <a:xfrm>
                <a:off x="4515" y="469"/>
                <a:ext cx="454" cy="472"/>
              </a:xfrm>
              <a:custGeom>
                <a:avLst/>
                <a:gdLst>
                  <a:gd name="T0" fmla="*/ 244 w 275"/>
                  <a:gd name="T1" fmla="*/ 232 h 286"/>
                  <a:gd name="T2" fmla="*/ 212 w 275"/>
                  <a:gd name="T3" fmla="*/ 194 h 286"/>
                  <a:gd name="T4" fmla="*/ 220 w 275"/>
                  <a:gd name="T5" fmla="*/ 205 h 286"/>
                  <a:gd name="T6" fmla="*/ 136 w 275"/>
                  <a:gd name="T7" fmla="*/ 109 h 286"/>
                  <a:gd name="T8" fmla="*/ 125 w 275"/>
                  <a:gd name="T9" fmla="*/ 94 h 286"/>
                  <a:gd name="T10" fmla="*/ 75 w 275"/>
                  <a:gd name="T11" fmla="*/ 52 h 286"/>
                  <a:gd name="T12" fmla="*/ 26 w 275"/>
                  <a:gd name="T13" fmla="*/ 14 h 286"/>
                  <a:gd name="T14" fmla="*/ 41 w 275"/>
                  <a:gd name="T15" fmla="*/ 28 h 286"/>
                  <a:gd name="T16" fmla="*/ 36 w 275"/>
                  <a:gd name="T17" fmla="*/ 26 h 286"/>
                  <a:gd name="T18" fmla="*/ 94 w 275"/>
                  <a:gd name="T19" fmla="*/ 71 h 286"/>
                  <a:gd name="T20" fmla="*/ 84 w 275"/>
                  <a:gd name="T21" fmla="*/ 65 h 286"/>
                  <a:gd name="T22" fmla="*/ 162 w 275"/>
                  <a:gd name="T23" fmla="*/ 137 h 286"/>
                  <a:gd name="T24" fmla="*/ 185 w 275"/>
                  <a:gd name="T25" fmla="*/ 166 h 286"/>
                  <a:gd name="T26" fmla="*/ 275 w 275"/>
                  <a:gd name="T27" fmla="*/ 283 h 286"/>
                  <a:gd name="T28" fmla="*/ 240 w 275"/>
                  <a:gd name="T29" fmla="*/ 234 h 286"/>
                  <a:gd name="T30" fmla="*/ 244 w 275"/>
                  <a:gd name="T31" fmla="*/ 232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5" h="286">
                    <a:moveTo>
                      <a:pt x="244" y="232"/>
                    </a:moveTo>
                    <a:cubicBezTo>
                      <a:pt x="225" y="206"/>
                      <a:pt x="239" y="230"/>
                      <a:pt x="212" y="194"/>
                    </a:cubicBezTo>
                    <a:cubicBezTo>
                      <a:pt x="220" y="205"/>
                      <a:pt x="220" y="205"/>
                      <a:pt x="220" y="205"/>
                    </a:cubicBezTo>
                    <a:cubicBezTo>
                      <a:pt x="200" y="180"/>
                      <a:pt x="164" y="136"/>
                      <a:pt x="136" y="109"/>
                    </a:cubicBezTo>
                    <a:cubicBezTo>
                      <a:pt x="140" y="112"/>
                      <a:pt x="121" y="92"/>
                      <a:pt x="125" y="94"/>
                    </a:cubicBezTo>
                    <a:cubicBezTo>
                      <a:pt x="106" y="76"/>
                      <a:pt x="86" y="59"/>
                      <a:pt x="75" y="52"/>
                    </a:cubicBezTo>
                    <a:cubicBezTo>
                      <a:pt x="63" y="41"/>
                      <a:pt x="42" y="27"/>
                      <a:pt x="26" y="14"/>
                    </a:cubicBezTo>
                    <a:cubicBezTo>
                      <a:pt x="32" y="20"/>
                      <a:pt x="0" y="0"/>
                      <a:pt x="41" y="28"/>
                    </a:cubicBezTo>
                    <a:cubicBezTo>
                      <a:pt x="38" y="26"/>
                      <a:pt x="40" y="28"/>
                      <a:pt x="36" y="26"/>
                    </a:cubicBezTo>
                    <a:cubicBezTo>
                      <a:pt x="61" y="46"/>
                      <a:pt x="73" y="52"/>
                      <a:pt x="94" y="71"/>
                    </a:cubicBezTo>
                    <a:cubicBezTo>
                      <a:pt x="106" y="83"/>
                      <a:pt x="72" y="54"/>
                      <a:pt x="84" y="65"/>
                    </a:cubicBezTo>
                    <a:cubicBezTo>
                      <a:pt x="111" y="86"/>
                      <a:pt x="161" y="142"/>
                      <a:pt x="162" y="137"/>
                    </a:cubicBezTo>
                    <a:cubicBezTo>
                      <a:pt x="179" y="156"/>
                      <a:pt x="180" y="159"/>
                      <a:pt x="185" y="166"/>
                    </a:cubicBezTo>
                    <a:cubicBezTo>
                      <a:pt x="215" y="192"/>
                      <a:pt x="271" y="286"/>
                      <a:pt x="275" y="283"/>
                    </a:cubicBezTo>
                    <a:cubicBezTo>
                      <a:pt x="267" y="271"/>
                      <a:pt x="254" y="251"/>
                      <a:pt x="240" y="234"/>
                    </a:cubicBezTo>
                    <a:cubicBezTo>
                      <a:pt x="244" y="232"/>
                      <a:pt x="244" y="232"/>
                      <a:pt x="244" y="23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89"/>
              <p:cNvSpPr/>
              <p:nvPr/>
            </p:nvSpPr>
            <p:spPr bwMode="auto">
              <a:xfrm>
                <a:off x="4273" y="358"/>
                <a:ext cx="8" cy="5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1" y="1"/>
                      <a:pt x="4" y="2"/>
                      <a:pt x="5" y="3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90"/>
              <p:cNvSpPr>
                <a:spLocks noEditPoints="1"/>
              </p:cNvSpPr>
              <p:nvPr/>
            </p:nvSpPr>
            <p:spPr bwMode="auto">
              <a:xfrm>
                <a:off x="3619" y="266"/>
                <a:ext cx="645" cy="68"/>
              </a:xfrm>
              <a:custGeom>
                <a:avLst/>
                <a:gdLst>
                  <a:gd name="T0" fmla="*/ 28 w 391"/>
                  <a:gd name="T1" fmla="*/ 24 h 41"/>
                  <a:gd name="T2" fmla="*/ 40 w 391"/>
                  <a:gd name="T3" fmla="*/ 23 h 41"/>
                  <a:gd name="T4" fmla="*/ 122 w 391"/>
                  <a:gd name="T5" fmla="*/ 9 h 41"/>
                  <a:gd name="T6" fmla="*/ 113 w 391"/>
                  <a:gd name="T7" fmla="*/ 10 h 41"/>
                  <a:gd name="T8" fmla="*/ 191 w 391"/>
                  <a:gd name="T9" fmla="*/ 4 h 41"/>
                  <a:gd name="T10" fmla="*/ 157 w 391"/>
                  <a:gd name="T11" fmla="*/ 8 h 41"/>
                  <a:gd name="T12" fmla="*/ 69 w 391"/>
                  <a:gd name="T13" fmla="*/ 20 h 41"/>
                  <a:gd name="T14" fmla="*/ 125 w 391"/>
                  <a:gd name="T15" fmla="*/ 18 h 41"/>
                  <a:gd name="T16" fmla="*/ 192 w 391"/>
                  <a:gd name="T17" fmla="*/ 7 h 41"/>
                  <a:gd name="T18" fmla="*/ 239 w 391"/>
                  <a:gd name="T19" fmla="*/ 9 h 41"/>
                  <a:gd name="T20" fmla="*/ 255 w 391"/>
                  <a:gd name="T21" fmla="*/ 7 h 41"/>
                  <a:gd name="T22" fmla="*/ 281 w 391"/>
                  <a:gd name="T23" fmla="*/ 13 h 41"/>
                  <a:gd name="T24" fmla="*/ 328 w 391"/>
                  <a:gd name="T25" fmla="*/ 21 h 41"/>
                  <a:gd name="T26" fmla="*/ 348 w 391"/>
                  <a:gd name="T27" fmla="*/ 27 h 41"/>
                  <a:gd name="T28" fmla="*/ 365 w 391"/>
                  <a:gd name="T29" fmla="*/ 30 h 41"/>
                  <a:gd name="T30" fmla="*/ 340 w 391"/>
                  <a:gd name="T31" fmla="*/ 27 h 41"/>
                  <a:gd name="T32" fmla="*/ 381 w 391"/>
                  <a:gd name="T33" fmla="*/ 34 h 41"/>
                  <a:gd name="T34" fmla="*/ 370 w 391"/>
                  <a:gd name="T35" fmla="*/ 31 h 41"/>
                  <a:gd name="T36" fmla="*/ 389 w 391"/>
                  <a:gd name="T37" fmla="*/ 35 h 41"/>
                  <a:gd name="T38" fmla="*/ 366 w 391"/>
                  <a:gd name="T39" fmla="*/ 28 h 41"/>
                  <a:gd name="T40" fmla="*/ 327 w 391"/>
                  <a:gd name="T41" fmla="*/ 17 h 41"/>
                  <a:gd name="T42" fmla="*/ 175 w 391"/>
                  <a:gd name="T43" fmla="*/ 3 h 41"/>
                  <a:gd name="T44" fmla="*/ 182 w 391"/>
                  <a:gd name="T45" fmla="*/ 2 h 41"/>
                  <a:gd name="T46" fmla="*/ 12 w 391"/>
                  <a:gd name="T47" fmla="*/ 24 h 41"/>
                  <a:gd name="T48" fmla="*/ 0 w 391"/>
                  <a:gd name="T49" fmla="*/ 31 h 41"/>
                  <a:gd name="T50" fmla="*/ 28 w 391"/>
                  <a:gd name="T51" fmla="*/ 24 h 41"/>
                  <a:gd name="T52" fmla="*/ 62 w 391"/>
                  <a:gd name="T53" fmla="*/ 17 h 41"/>
                  <a:gd name="T54" fmla="*/ 38 w 391"/>
                  <a:gd name="T55" fmla="*/ 21 h 41"/>
                  <a:gd name="T56" fmla="*/ 62 w 391"/>
                  <a:gd name="T5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1" h="41">
                    <a:moveTo>
                      <a:pt x="28" y="24"/>
                    </a:moveTo>
                    <a:cubicBezTo>
                      <a:pt x="25" y="25"/>
                      <a:pt x="22" y="26"/>
                      <a:pt x="40" y="23"/>
                    </a:cubicBezTo>
                    <a:cubicBezTo>
                      <a:pt x="76" y="17"/>
                      <a:pt x="95" y="11"/>
                      <a:pt x="122" y="9"/>
                    </a:cubicBezTo>
                    <a:cubicBezTo>
                      <a:pt x="113" y="10"/>
                      <a:pt x="113" y="10"/>
                      <a:pt x="113" y="10"/>
                    </a:cubicBezTo>
                    <a:cubicBezTo>
                      <a:pt x="138" y="7"/>
                      <a:pt x="171" y="6"/>
                      <a:pt x="191" y="4"/>
                    </a:cubicBezTo>
                    <a:cubicBezTo>
                      <a:pt x="211" y="6"/>
                      <a:pt x="117" y="8"/>
                      <a:pt x="157" y="8"/>
                    </a:cubicBezTo>
                    <a:cubicBezTo>
                      <a:pt x="129" y="9"/>
                      <a:pt x="90" y="16"/>
                      <a:pt x="69" y="20"/>
                    </a:cubicBezTo>
                    <a:cubicBezTo>
                      <a:pt x="104" y="15"/>
                      <a:pt x="135" y="15"/>
                      <a:pt x="125" y="18"/>
                    </a:cubicBezTo>
                    <a:cubicBezTo>
                      <a:pt x="202" y="10"/>
                      <a:pt x="125" y="10"/>
                      <a:pt x="192" y="7"/>
                    </a:cubicBezTo>
                    <a:cubicBezTo>
                      <a:pt x="208" y="7"/>
                      <a:pt x="223" y="8"/>
                      <a:pt x="239" y="9"/>
                    </a:cubicBezTo>
                    <a:cubicBezTo>
                      <a:pt x="244" y="9"/>
                      <a:pt x="250" y="8"/>
                      <a:pt x="255" y="7"/>
                    </a:cubicBezTo>
                    <a:cubicBezTo>
                      <a:pt x="283" y="11"/>
                      <a:pt x="238" y="8"/>
                      <a:pt x="281" y="13"/>
                    </a:cubicBezTo>
                    <a:cubicBezTo>
                      <a:pt x="293" y="13"/>
                      <a:pt x="320" y="19"/>
                      <a:pt x="328" y="21"/>
                    </a:cubicBezTo>
                    <a:cubicBezTo>
                      <a:pt x="327" y="21"/>
                      <a:pt x="326" y="22"/>
                      <a:pt x="348" y="27"/>
                    </a:cubicBezTo>
                    <a:cubicBezTo>
                      <a:pt x="349" y="27"/>
                      <a:pt x="348" y="25"/>
                      <a:pt x="365" y="30"/>
                    </a:cubicBezTo>
                    <a:cubicBezTo>
                      <a:pt x="375" y="36"/>
                      <a:pt x="321" y="19"/>
                      <a:pt x="340" y="27"/>
                    </a:cubicBezTo>
                    <a:cubicBezTo>
                      <a:pt x="391" y="41"/>
                      <a:pt x="369" y="32"/>
                      <a:pt x="381" y="34"/>
                    </a:cubicBezTo>
                    <a:cubicBezTo>
                      <a:pt x="379" y="34"/>
                      <a:pt x="377" y="32"/>
                      <a:pt x="370" y="31"/>
                    </a:cubicBezTo>
                    <a:cubicBezTo>
                      <a:pt x="371" y="29"/>
                      <a:pt x="391" y="37"/>
                      <a:pt x="389" y="35"/>
                    </a:cubicBezTo>
                    <a:cubicBezTo>
                      <a:pt x="381" y="32"/>
                      <a:pt x="373" y="30"/>
                      <a:pt x="366" y="28"/>
                    </a:cubicBezTo>
                    <a:cubicBezTo>
                      <a:pt x="381" y="32"/>
                      <a:pt x="342" y="19"/>
                      <a:pt x="327" y="17"/>
                    </a:cubicBezTo>
                    <a:cubicBezTo>
                      <a:pt x="293" y="10"/>
                      <a:pt x="223" y="0"/>
                      <a:pt x="175" y="3"/>
                    </a:cubicBezTo>
                    <a:cubicBezTo>
                      <a:pt x="179" y="3"/>
                      <a:pt x="187" y="2"/>
                      <a:pt x="182" y="2"/>
                    </a:cubicBezTo>
                    <a:cubicBezTo>
                      <a:pt x="114" y="4"/>
                      <a:pt x="87" y="8"/>
                      <a:pt x="12" y="2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13" y="28"/>
                      <a:pt x="28" y="24"/>
                    </a:cubicBezTo>
                    <a:close/>
                    <a:moveTo>
                      <a:pt x="62" y="17"/>
                    </a:moveTo>
                    <a:cubicBezTo>
                      <a:pt x="38" y="21"/>
                      <a:pt x="38" y="21"/>
                      <a:pt x="38" y="21"/>
                    </a:cubicBezTo>
                    <a:cubicBezTo>
                      <a:pt x="47" y="19"/>
                      <a:pt x="56" y="18"/>
                      <a:pt x="62" y="1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91"/>
              <p:cNvSpPr/>
              <p:nvPr/>
            </p:nvSpPr>
            <p:spPr bwMode="auto">
              <a:xfrm>
                <a:off x="3804" y="4013"/>
                <a:ext cx="11" cy="2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1 h 1"/>
                  <a:gd name="T4" fmla="*/ 0 w 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">
                    <a:moveTo>
                      <a:pt x="0" y="0"/>
                    </a:moveTo>
                    <a:cubicBezTo>
                      <a:pt x="2" y="0"/>
                      <a:pt x="5" y="0"/>
                      <a:pt x="7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92"/>
              <p:cNvSpPr/>
              <p:nvPr/>
            </p:nvSpPr>
            <p:spPr bwMode="auto">
              <a:xfrm>
                <a:off x="2613" y="1269"/>
                <a:ext cx="7" cy="22"/>
              </a:xfrm>
              <a:custGeom>
                <a:avLst/>
                <a:gdLst>
                  <a:gd name="T0" fmla="*/ 4 w 4"/>
                  <a:gd name="T1" fmla="*/ 0 h 13"/>
                  <a:gd name="T2" fmla="*/ 0 w 4"/>
                  <a:gd name="T3" fmla="*/ 13 h 13"/>
                  <a:gd name="T4" fmla="*/ 4 w 4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2" y="8"/>
                      <a:pt x="3" y="4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93"/>
              <p:cNvSpPr/>
              <p:nvPr/>
            </p:nvSpPr>
            <p:spPr bwMode="auto">
              <a:xfrm>
                <a:off x="2527" y="1762"/>
                <a:ext cx="2" cy="33"/>
              </a:xfrm>
              <a:custGeom>
                <a:avLst/>
                <a:gdLst>
                  <a:gd name="T0" fmla="*/ 1 w 1"/>
                  <a:gd name="T1" fmla="*/ 0 h 20"/>
                  <a:gd name="T2" fmla="*/ 0 w 1"/>
                  <a:gd name="T3" fmla="*/ 20 h 20"/>
                  <a:gd name="T4" fmla="*/ 1 w 1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0">
                    <a:moveTo>
                      <a:pt x="1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1" y="12"/>
                      <a:pt x="1" y="6"/>
                      <a:pt x="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94"/>
              <p:cNvSpPr/>
              <p:nvPr/>
            </p:nvSpPr>
            <p:spPr bwMode="auto">
              <a:xfrm>
                <a:off x="3540" y="3950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4 w 4"/>
                  <a:gd name="T3" fmla="*/ 2 h 2"/>
                  <a:gd name="T4" fmla="*/ 0 w 4"/>
                  <a:gd name="T5" fmla="*/ 0 h 2"/>
                  <a:gd name="T6" fmla="*/ 4 w 4"/>
                  <a:gd name="T7" fmla="*/ 2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95"/>
              <p:cNvSpPr/>
              <p:nvPr/>
            </p:nvSpPr>
            <p:spPr bwMode="auto">
              <a:xfrm>
                <a:off x="2532" y="2767"/>
                <a:ext cx="2" cy="18"/>
              </a:xfrm>
              <a:custGeom>
                <a:avLst/>
                <a:gdLst>
                  <a:gd name="T0" fmla="*/ 0 w 1"/>
                  <a:gd name="T1" fmla="*/ 0 h 11"/>
                  <a:gd name="T2" fmla="*/ 1 w 1"/>
                  <a:gd name="T3" fmla="*/ 11 h 11"/>
                  <a:gd name="T4" fmla="*/ 0 w 1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1">
                    <a:moveTo>
                      <a:pt x="0" y="0"/>
                    </a:moveTo>
                    <a:cubicBezTo>
                      <a:pt x="0" y="3"/>
                      <a:pt x="1" y="7"/>
                      <a:pt x="1" y="11"/>
                    </a:cubicBezTo>
                    <a:cubicBezTo>
                      <a:pt x="1" y="11"/>
                      <a:pt x="1" y="7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96"/>
              <p:cNvSpPr/>
              <p:nvPr/>
            </p:nvSpPr>
            <p:spPr bwMode="auto">
              <a:xfrm>
                <a:off x="2529" y="1758"/>
                <a:ext cx="2" cy="4"/>
              </a:xfrm>
              <a:custGeom>
                <a:avLst/>
                <a:gdLst>
                  <a:gd name="T0" fmla="*/ 2 w 2"/>
                  <a:gd name="T1" fmla="*/ 0 h 4"/>
                  <a:gd name="T2" fmla="*/ 2 w 2"/>
                  <a:gd name="T3" fmla="*/ 1 h 4"/>
                  <a:gd name="T4" fmla="*/ 0 w 2"/>
                  <a:gd name="T5" fmla="*/ 4 h 4"/>
                  <a:gd name="T6" fmla="*/ 2 w 2"/>
                  <a:gd name="T7" fmla="*/ 0 h 4"/>
                  <a:gd name="T8" fmla="*/ 2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2" y="1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97"/>
              <p:cNvSpPr/>
              <p:nvPr/>
            </p:nvSpPr>
            <p:spPr bwMode="auto">
              <a:xfrm>
                <a:off x="2724" y="1065"/>
                <a:ext cx="6" cy="11"/>
              </a:xfrm>
              <a:custGeom>
                <a:avLst/>
                <a:gdLst>
                  <a:gd name="T0" fmla="*/ 0 w 4"/>
                  <a:gd name="T1" fmla="*/ 7 h 7"/>
                  <a:gd name="T2" fmla="*/ 4 w 4"/>
                  <a:gd name="T3" fmla="*/ 0 h 7"/>
                  <a:gd name="T4" fmla="*/ 0 w 4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1" y="5"/>
                      <a:pt x="3" y="3"/>
                      <a:pt x="4" y="0"/>
                    </a:cubicBezTo>
                    <a:cubicBezTo>
                      <a:pt x="2" y="3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98"/>
              <p:cNvSpPr/>
              <p:nvPr/>
            </p:nvSpPr>
            <p:spPr bwMode="auto">
              <a:xfrm>
                <a:off x="2696" y="1084"/>
                <a:ext cx="5" cy="14"/>
              </a:xfrm>
              <a:custGeom>
                <a:avLst/>
                <a:gdLst>
                  <a:gd name="T0" fmla="*/ 0 w 3"/>
                  <a:gd name="T1" fmla="*/ 8 h 8"/>
                  <a:gd name="T2" fmla="*/ 3 w 3"/>
                  <a:gd name="T3" fmla="*/ 0 h 8"/>
                  <a:gd name="T4" fmla="*/ 0 w 3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8">
                    <a:moveTo>
                      <a:pt x="0" y="8"/>
                    </a:moveTo>
                    <a:cubicBezTo>
                      <a:pt x="1" y="5"/>
                      <a:pt x="2" y="2"/>
                      <a:pt x="3" y="0"/>
                    </a:cubicBezTo>
                    <a:cubicBezTo>
                      <a:pt x="0" y="8"/>
                      <a:pt x="0" y="8"/>
                      <a:pt x="0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99"/>
              <p:cNvSpPr/>
              <p:nvPr/>
            </p:nvSpPr>
            <p:spPr bwMode="auto">
              <a:xfrm>
                <a:off x="3226" y="543"/>
                <a:ext cx="26" cy="15"/>
              </a:xfrm>
              <a:custGeom>
                <a:avLst/>
                <a:gdLst>
                  <a:gd name="T0" fmla="*/ 0 w 16"/>
                  <a:gd name="T1" fmla="*/ 9 h 9"/>
                  <a:gd name="T2" fmla="*/ 16 w 16"/>
                  <a:gd name="T3" fmla="*/ 0 h 9"/>
                  <a:gd name="T4" fmla="*/ 0 w 16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9">
                    <a:moveTo>
                      <a:pt x="0" y="9"/>
                    </a:moveTo>
                    <a:cubicBezTo>
                      <a:pt x="5" y="6"/>
                      <a:pt x="10" y="3"/>
                      <a:pt x="16" y="0"/>
                    </a:cubicBezTo>
                    <a:cubicBezTo>
                      <a:pt x="8" y="4"/>
                      <a:pt x="3" y="7"/>
                      <a:pt x="0" y="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200"/>
              <p:cNvSpPr/>
              <p:nvPr/>
            </p:nvSpPr>
            <p:spPr bwMode="auto">
              <a:xfrm>
                <a:off x="2735" y="1025"/>
                <a:ext cx="4" cy="5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2"/>
                      <a:pt x="2" y="1"/>
                      <a:pt x="2" y="0"/>
                    </a:cubicBezTo>
                    <a:cubicBezTo>
                      <a:pt x="1" y="2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201"/>
              <p:cNvSpPr/>
              <p:nvPr/>
            </p:nvSpPr>
            <p:spPr bwMode="auto">
              <a:xfrm>
                <a:off x="3990" y="4038"/>
                <a:ext cx="4" cy="0"/>
              </a:xfrm>
              <a:custGeom>
                <a:avLst/>
                <a:gdLst>
                  <a:gd name="T0" fmla="*/ 4 w 4"/>
                  <a:gd name="T1" fmla="*/ 2 w 4"/>
                  <a:gd name="T2" fmla="*/ 0 w 4"/>
                  <a:gd name="T3" fmla="*/ 4 w 4"/>
                  <a:gd name="T4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202"/>
              <p:cNvSpPr/>
              <p:nvPr/>
            </p:nvSpPr>
            <p:spPr bwMode="auto">
              <a:xfrm>
                <a:off x="4066" y="4019"/>
                <a:ext cx="27" cy="4"/>
              </a:xfrm>
              <a:custGeom>
                <a:avLst/>
                <a:gdLst>
                  <a:gd name="T0" fmla="*/ 0 w 16"/>
                  <a:gd name="T1" fmla="*/ 2 h 2"/>
                  <a:gd name="T2" fmla="*/ 16 w 16"/>
                  <a:gd name="T3" fmla="*/ 0 h 2"/>
                  <a:gd name="T4" fmla="*/ 0 w 16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2">
                    <a:moveTo>
                      <a:pt x="0" y="2"/>
                    </a:moveTo>
                    <a:cubicBezTo>
                      <a:pt x="5" y="2"/>
                      <a:pt x="10" y="1"/>
                      <a:pt x="16" y="0"/>
                    </a:cubicBezTo>
                    <a:cubicBezTo>
                      <a:pt x="10" y="1"/>
                      <a:pt x="4" y="2"/>
                      <a:pt x="0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203"/>
              <p:cNvSpPr/>
              <p:nvPr/>
            </p:nvSpPr>
            <p:spPr bwMode="auto">
              <a:xfrm>
                <a:off x="2651" y="3188"/>
                <a:ext cx="15" cy="30"/>
              </a:xfrm>
              <a:custGeom>
                <a:avLst/>
                <a:gdLst>
                  <a:gd name="T0" fmla="*/ 0 w 9"/>
                  <a:gd name="T1" fmla="*/ 0 h 18"/>
                  <a:gd name="T2" fmla="*/ 3 w 9"/>
                  <a:gd name="T3" fmla="*/ 10 h 18"/>
                  <a:gd name="T4" fmla="*/ 0 w 9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8">
                    <a:moveTo>
                      <a:pt x="0" y="0"/>
                    </a:moveTo>
                    <a:cubicBezTo>
                      <a:pt x="1" y="4"/>
                      <a:pt x="5" y="15"/>
                      <a:pt x="3" y="10"/>
                    </a:cubicBezTo>
                    <a:cubicBezTo>
                      <a:pt x="7" y="18"/>
                      <a:pt x="9" y="17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204"/>
              <p:cNvSpPr/>
              <p:nvPr/>
            </p:nvSpPr>
            <p:spPr bwMode="auto">
              <a:xfrm>
                <a:off x="3838" y="4067"/>
                <a:ext cx="22" cy="2"/>
              </a:xfrm>
              <a:custGeom>
                <a:avLst/>
                <a:gdLst>
                  <a:gd name="T0" fmla="*/ 3 w 13"/>
                  <a:gd name="T1" fmla="*/ 1 h 1"/>
                  <a:gd name="T2" fmla="*/ 13 w 13"/>
                  <a:gd name="T3" fmla="*/ 0 h 1"/>
                  <a:gd name="T4" fmla="*/ 3 w 1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">
                    <a:moveTo>
                      <a:pt x="3" y="1"/>
                    </a:moveTo>
                    <a:cubicBezTo>
                      <a:pt x="6" y="1"/>
                      <a:pt x="9" y="1"/>
                      <a:pt x="13" y="0"/>
                    </a:cubicBezTo>
                    <a:cubicBezTo>
                      <a:pt x="6" y="0"/>
                      <a:pt x="0" y="0"/>
                      <a:pt x="3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205"/>
              <p:cNvSpPr/>
              <p:nvPr/>
            </p:nvSpPr>
            <p:spPr bwMode="auto">
              <a:xfrm>
                <a:off x="3860" y="4067"/>
                <a:ext cx="16" cy="2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1 h 1"/>
                  <a:gd name="T4" fmla="*/ 0 w 10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cubicBezTo>
                      <a:pt x="4" y="1"/>
                      <a:pt x="7" y="1"/>
                      <a:pt x="10" y="1"/>
                    </a:cubicBezTo>
                    <a:cubicBezTo>
                      <a:pt x="7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206"/>
              <p:cNvSpPr/>
              <p:nvPr/>
            </p:nvSpPr>
            <p:spPr bwMode="auto">
              <a:xfrm>
                <a:off x="2532" y="3003"/>
                <a:ext cx="4" cy="8"/>
              </a:xfrm>
              <a:custGeom>
                <a:avLst/>
                <a:gdLst>
                  <a:gd name="T0" fmla="*/ 2 w 2"/>
                  <a:gd name="T1" fmla="*/ 5 h 5"/>
                  <a:gd name="T2" fmla="*/ 0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1" y="4"/>
                      <a:pt x="1" y="2"/>
                      <a:pt x="0" y="0"/>
                    </a:cubicBezTo>
                    <a:cubicBezTo>
                      <a:pt x="0" y="0"/>
                      <a:pt x="1" y="2"/>
                      <a:pt x="2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207"/>
              <p:cNvSpPr/>
              <p:nvPr/>
            </p:nvSpPr>
            <p:spPr bwMode="auto">
              <a:xfrm>
                <a:off x="3997" y="3965"/>
                <a:ext cx="257" cy="56"/>
              </a:xfrm>
              <a:custGeom>
                <a:avLst/>
                <a:gdLst>
                  <a:gd name="T0" fmla="*/ 71 w 156"/>
                  <a:gd name="T1" fmla="*/ 32 h 34"/>
                  <a:gd name="T2" fmla="*/ 84 w 156"/>
                  <a:gd name="T3" fmla="*/ 26 h 34"/>
                  <a:gd name="T4" fmla="*/ 134 w 156"/>
                  <a:gd name="T5" fmla="*/ 12 h 34"/>
                  <a:gd name="T6" fmla="*/ 136 w 156"/>
                  <a:gd name="T7" fmla="*/ 9 h 34"/>
                  <a:gd name="T8" fmla="*/ 108 w 156"/>
                  <a:gd name="T9" fmla="*/ 17 h 34"/>
                  <a:gd name="T10" fmla="*/ 135 w 156"/>
                  <a:gd name="T11" fmla="*/ 8 h 34"/>
                  <a:gd name="T12" fmla="*/ 131 w 156"/>
                  <a:gd name="T13" fmla="*/ 6 h 34"/>
                  <a:gd name="T14" fmla="*/ 0 w 156"/>
                  <a:gd name="T15" fmla="*/ 34 h 34"/>
                  <a:gd name="T16" fmla="*/ 93 w 156"/>
                  <a:gd name="T17" fmla="*/ 21 h 34"/>
                  <a:gd name="T18" fmla="*/ 82 w 156"/>
                  <a:gd name="T19" fmla="*/ 26 h 34"/>
                  <a:gd name="T20" fmla="*/ 6 w 156"/>
                  <a:gd name="T21" fmla="*/ 34 h 34"/>
                  <a:gd name="T22" fmla="*/ 71 w 156"/>
                  <a:gd name="T23" fmla="*/ 28 h 34"/>
                  <a:gd name="T24" fmla="*/ 58 w 156"/>
                  <a:gd name="T25" fmla="*/ 33 h 34"/>
                  <a:gd name="T26" fmla="*/ 71 w 156"/>
                  <a:gd name="T27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6" h="34">
                    <a:moveTo>
                      <a:pt x="71" y="32"/>
                    </a:moveTo>
                    <a:cubicBezTo>
                      <a:pt x="73" y="31"/>
                      <a:pt x="141" y="14"/>
                      <a:pt x="84" y="26"/>
                    </a:cubicBezTo>
                    <a:cubicBezTo>
                      <a:pt x="85" y="24"/>
                      <a:pt x="120" y="17"/>
                      <a:pt x="134" y="12"/>
                    </a:cubicBezTo>
                    <a:cubicBezTo>
                      <a:pt x="123" y="14"/>
                      <a:pt x="139" y="9"/>
                      <a:pt x="136" y="9"/>
                    </a:cubicBezTo>
                    <a:cubicBezTo>
                      <a:pt x="128" y="11"/>
                      <a:pt x="120" y="15"/>
                      <a:pt x="108" y="17"/>
                    </a:cubicBezTo>
                    <a:cubicBezTo>
                      <a:pt x="102" y="18"/>
                      <a:pt x="120" y="12"/>
                      <a:pt x="135" y="8"/>
                    </a:cubicBezTo>
                    <a:cubicBezTo>
                      <a:pt x="117" y="12"/>
                      <a:pt x="156" y="0"/>
                      <a:pt x="131" y="6"/>
                    </a:cubicBezTo>
                    <a:cubicBezTo>
                      <a:pt x="78" y="23"/>
                      <a:pt x="39" y="28"/>
                      <a:pt x="0" y="34"/>
                    </a:cubicBezTo>
                    <a:cubicBezTo>
                      <a:pt x="32" y="32"/>
                      <a:pt x="67" y="26"/>
                      <a:pt x="93" y="21"/>
                    </a:cubicBezTo>
                    <a:cubicBezTo>
                      <a:pt x="82" y="26"/>
                      <a:pt x="82" y="26"/>
                      <a:pt x="82" y="26"/>
                    </a:cubicBezTo>
                    <a:cubicBezTo>
                      <a:pt x="53" y="29"/>
                      <a:pt x="35" y="33"/>
                      <a:pt x="6" y="34"/>
                    </a:cubicBezTo>
                    <a:cubicBezTo>
                      <a:pt x="28" y="34"/>
                      <a:pt x="50" y="31"/>
                      <a:pt x="71" y="28"/>
                    </a:cubicBezTo>
                    <a:cubicBezTo>
                      <a:pt x="102" y="24"/>
                      <a:pt x="82" y="29"/>
                      <a:pt x="58" y="33"/>
                    </a:cubicBezTo>
                    <a:cubicBezTo>
                      <a:pt x="64" y="32"/>
                      <a:pt x="69" y="31"/>
                      <a:pt x="71" y="3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208"/>
              <p:cNvSpPr/>
              <p:nvPr/>
            </p:nvSpPr>
            <p:spPr bwMode="auto">
              <a:xfrm>
                <a:off x="4043" y="4057"/>
                <a:ext cx="7" cy="0"/>
              </a:xfrm>
              <a:custGeom>
                <a:avLst/>
                <a:gdLst>
                  <a:gd name="T0" fmla="*/ 0 w 4"/>
                  <a:gd name="T1" fmla="*/ 1 w 4"/>
                  <a:gd name="T2" fmla="*/ 4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209"/>
              <p:cNvSpPr/>
              <p:nvPr/>
            </p:nvSpPr>
            <p:spPr bwMode="auto">
              <a:xfrm>
                <a:off x="3183" y="492"/>
                <a:ext cx="8" cy="7"/>
              </a:xfrm>
              <a:custGeom>
                <a:avLst/>
                <a:gdLst>
                  <a:gd name="T0" fmla="*/ 1 w 5"/>
                  <a:gd name="T1" fmla="*/ 4 h 4"/>
                  <a:gd name="T2" fmla="*/ 5 w 5"/>
                  <a:gd name="T3" fmla="*/ 0 h 4"/>
                  <a:gd name="T4" fmla="*/ 1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1" y="4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3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210"/>
              <p:cNvSpPr/>
              <p:nvPr/>
            </p:nvSpPr>
            <p:spPr bwMode="auto">
              <a:xfrm>
                <a:off x="3975" y="4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211"/>
              <p:cNvSpPr/>
              <p:nvPr/>
            </p:nvSpPr>
            <p:spPr bwMode="auto">
              <a:xfrm>
                <a:off x="2986" y="637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212"/>
              <p:cNvSpPr/>
              <p:nvPr/>
            </p:nvSpPr>
            <p:spPr bwMode="auto">
              <a:xfrm>
                <a:off x="2990" y="733"/>
                <a:ext cx="5" cy="5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2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3"/>
                      <a:pt x="1" y="3"/>
                      <a:pt x="1" y="2"/>
                    </a:cubicBezTo>
                    <a:cubicBezTo>
                      <a:pt x="3" y="0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Rectangle 213"/>
              <p:cNvSpPr>
                <a:spLocks noChangeArrowheads="1"/>
              </p:cNvSpPr>
              <p:nvPr/>
            </p:nvSpPr>
            <p:spPr bwMode="auto">
              <a:xfrm>
                <a:off x="2986" y="637"/>
                <a:ext cx="1" cy="1"/>
              </a:xfrm>
              <a:prstGeom prst="rect">
                <a:avLst/>
              </a:pr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214"/>
              <p:cNvSpPr/>
              <p:nvPr/>
            </p:nvSpPr>
            <p:spPr bwMode="auto">
              <a:xfrm>
                <a:off x="2478" y="1649"/>
                <a:ext cx="3" cy="11"/>
              </a:xfrm>
              <a:custGeom>
                <a:avLst/>
                <a:gdLst>
                  <a:gd name="T0" fmla="*/ 0 w 2"/>
                  <a:gd name="T1" fmla="*/ 7 h 7"/>
                  <a:gd name="T2" fmla="*/ 2 w 2"/>
                  <a:gd name="T3" fmla="*/ 2 h 7"/>
                  <a:gd name="T4" fmla="*/ 0 w 2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cubicBezTo>
                      <a:pt x="0" y="7"/>
                      <a:pt x="1" y="5"/>
                      <a:pt x="2" y="2"/>
                    </a:cubicBezTo>
                    <a:cubicBezTo>
                      <a:pt x="2" y="0"/>
                      <a:pt x="1" y="1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215"/>
              <p:cNvSpPr/>
              <p:nvPr/>
            </p:nvSpPr>
            <p:spPr bwMode="auto">
              <a:xfrm>
                <a:off x="2529" y="1434"/>
                <a:ext cx="0" cy="3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216"/>
              <p:cNvSpPr/>
              <p:nvPr/>
            </p:nvSpPr>
            <p:spPr bwMode="auto">
              <a:xfrm>
                <a:off x="2635" y="3109"/>
                <a:ext cx="10" cy="24"/>
              </a:xfrm>
              <a:custGeom>
                <a:avLst/>
                <a:gdLst>
                  <a:gd name="T0" fmla="*/ 6 w 6"/>
                  <a:gd name="T1" fmla="*/ 15 h 15"/>
                  <a:gd name="T2" fmla="*/ 0 w 6"/>
                  <a:gd name="T3" fmla="*/ 0 h 15"/>
                  <a:gd name="T4" fmla="*/ 6 w 6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5">
                    <a:moveTo>
                      <a:pt x="6" y="15"/>
                    </a:moveTo>
                    <a:cubicBezTo>
                      <a:pt x="3" y="9"/>
                      <a:pt x="1" y="4"/>
                      <a:pt x="0" y="0"/>
                    </a:cubicBezTo>
                    <a:cubicBezTo>
                      <a:pt x="1" y="5"/>
                      <a:pt x="3" y="10"/>
                      <a:pt x="6" y="1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217"/>
              <p:cNvSpPr/>
              <p:nvPr/>
            </p:nvSpPr>
            <p:spPr bwMode="auto">
              <a:xfrm>
                <a:off x="2988" y="629"/>
                <a:ext cx="8" cy="8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0 h 5"/>
                  <a:gd name="T4" fmla="*/ 0 w 5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1" y="3"/>
                      <a:pt x="2" y="2"/>
                      <a:pt x="5" y="0"/>
                    </a:cubicBezTo>
                    <a:cubicBezTo>
                      <a:pt x="2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218"/>
              <p:cNvSpPr/>
              <p:nvPr/>
            </p:nvSpPr>
            <p:spPr bwMode="auto">
              <a:xfrm>
                <a:off x="2456" y="2000"/>
                <a:ext cx="0" cy="7"/>
              </a:xfrm>
              <a:custGeom>
                <a:avLst/>
                <a:gdLst>
                  <a:gd name="T0" fmla="*/ 7 h 7"/>
                  <a:gd name="T1" fmla="*/ 0 h 7"/>
                  <a:gd name="T2" fmla="*/ 5 h 7"/>
                  <a:gd name="T3" fmla="*/ 7 h 7"/>
                  <a:gd name="T4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19"/>
              <p:cNvSpPr/>
              <p:nvPr/>
            </p:nvSpPr>
            <p:spPr bwMode="auto">
              <a:xfrm>
                <a:off x="2445" y="1965"/>
                <a:ext cx="18" cy="281"/>
              </a:xfrm>
              <a:custGeom>
                <a:avLst/>
                <a:gdLst>
                  <a:gd name="T0" fmla="*/ 2 w 11"/>
                  <a:gd name="T1" fmla="*/ 97 h 170"/>
                  <a:gd name="T2" fmla="*/ 1 w 11"/>
                  <a:gd name="T3" fmla="*/ 92 h 170"/>
                  <a:gd name="T4" fmla="*/ 3 w 11"/>
                  <a:gd name="T5" fmla="*/ 170 h 170"/>
                  <a:gd name="T6" fmla="*/ 5 w 11"/>
                  <a:gd name="T7" fmla="*/ 124 h 170"/>
                  <a:gd name="T8" fmla="*/ 8 w 11"/>
                  <a:gd name="T9" fmla="*/ 71 h 170"/>
                  <a:gd name="T10" fmla="*/ 6 w 11"/>
                  <a:gd name="T11" fmla="*/ 54 h 170"/>
                  <a:gd name="T12" fmla="*/ 9 w 11"/>
                  <a:gd name="T13" fmla="*/ 42 h 170"/>
                  <a:gd name="T14" fmla="*/ 11 w 11"/>
                  <a:gd name="T15" fmla="*/ 0 h 170"/>
                  <a:gd name="T16" fmla="*/ 9 w 11"/>
                  <a:gd name="T17" fmla="*/ 36 h 170"/>
                  <a:gd name="T18" fmla="*/ 7 w 11"/>
                  <a:gd name="T19" fmla="*/ 25 h 170"/>
                  <a:gd name="T20" fmla="*/ 7 w 11"/>
                  <a:gd name="T21" fmla="*/ 29 h 170"/>
                  <a:gd name="T22" fmla="*/ 2 w 11"/>
                  <a:gd name="T23" fmla="*/ 97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170">
                    <a:moveTo>
                      <a:pt x="2" y="97"/>
                    </a:moveTo>
                    <a:cubicBezTo>
                      <a:pt x="2" y="95"/>
                      <a:pt x="2" y="93"/>
                      <a:pt x="1" y="92"/>
                    </a:cubicBezTo>
                    <a:cubicBezTo>
                      <a:pt x="1" y="118"/>
                      <a:pt x="0" y="165"/>
                      <a:pt x="3" y="170"/>
                    </a:cubicBezTo>
                    <a:cubicBezTo>
                      <a:pt x="2" y="162"/>
                      <a:pt x="4" y="117"/>
                      <a:pt x="5" y="124"/>
                    </a:cubicBezTo>
                    <a:cubicBezTo>
                      <a:pt x="5" y="106"/>
                      <a:pt x="8" y="80"/>
                      <a:pt x="8" y="71"/>
                    </a:cubicBezTo>
                    <a:cubicBezTo>
                      <a:pt x="6" y="100"/>
                      <a:pt x="5" y="74"/>
                      <a:pt x="6" y="54"/>
                    </a:cubicBezTo>
                    <a:cubicBezTo>
                      <a:pt x="8" y="36"/>
                      <a:pt x="7" y="57"/>
                      <a:pt x="9" y="4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7"/>
                      <a:pt x="7" y="28"/>
                      <a:pt x="7" y="29"/>
                    </a:cubicBezTo>
                    <a:cubicBezTo>
                      <a:pt x="4" y="90"/>
                      <a:pt x="3" y="34"/>
                      <a:pt x="2" y="9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20"/>
              <p:cNvSpPr/>
              <p:nvPr/>
            </p:nvSpPr>
            <p:spPr bwMode="auto">
              <a:xfrm>
                <a:off x="2446" y="2101"/>
                <a:ext cx="0" cy="16"/>
              </a:xfrm>
              <a:custGeom>
                <a:avLst/>
                <a:gdLst>
                  <a:gd name="T0" fmla="*/ 10 h 10"/>
                  <a:gd name="T1" fmla="*/ 0 h 10"/>
                  <a:gd name="T2" fmla="*/ 10 h 1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0">
                    <a:moveTo>
                      <a:pt x="0" y="10"/>
                    </a:moveTo>
                    <a:cubicBezTo>
                      <a:pt x="0" y="6"/>
                      <a:pt x="0" y="3"/>
                      <a:pt x="0" y="0"/>
                    </a:cubicBezTo>
                    <a:cubicBezTo>
                      <a:pt x="0" y="6"/>
                      <a:pt x="0" y="8"/>
                      <a:pt x="0" y="1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21"/>
              <p:cNvSpPr/>
              <p:nvPr/>
            </p:nvSpPr>
            <p:spPr bwMode="auto">
              <a:xfrm>
                <a:off x="2453" y="2531"/>
                <a:ext cx="2" cy="18"/>
              </a:xfrm>
              <a:custGeom>
                <a:avLst/>
                <a:gdLst>
                  <a:gd name="T0" fmla="*/ 0 w 1"/>
                  <a:gd name="T1" fmla="*/ 0 h 11"/>
                  <a:gd name="T2" fmla="*/ 1 w 1"/>
                  <a:gd name="T3" fmla="*/ 11 h 11"/>
                  <a:gd name="T4" fmla="*/ 0 w 1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1">
                    <a:moveTo>
                      <a:pt x="0" y="0"/>
                    </a:moveTo>
                    <a:cubicBezTo>
                      <a:pt x="0" y="4"/>
                      <a:pt x="1" y="7"/>
                      <a:pt x="1" y="11"/>
                    </a:cubicBezTo>
                    <a:cubicBezTo>
                      <a:pt x="1" y="9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22"/>
              <p:cNvSpPr/>
              <p:nvPr/>
            </p:nvSpPr>
            <p:spPr bwMode="auto">
              <a:xfrm>
                <a:off x="3878" y="306"/>
                <a:ext cx="61" cy="1"/>
              </a:xfrm>
              <a:custGeom>
                <a:avLst/>
                <a:gdLst>
                  <a:gd name="T0" fmla="*/ 37 w 37"/>
                  <a:gd name="T1" fmla="*/ 1 h 1"/>
                  <a:gd name="T2" fmla="*/ 1 w 37"/>
                  <a:gd name="T3" fmla="*/ 1 h 1"/>
                  <a:gd name="T4" fmla="*/ 33 w 37"/>
                  <a:gd name="T5" fmla="*/ 1 h 1"/>
                  <a:gd name="T6" fmla="*/ 37 w 3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1">
                    <a:moveTo>
                      <a:pt x="37" y="1"/>
                    </a:moveTo>
                    <a:cubicBezTo>
                      <a:pt x="36" y="0"/>
                      <a:pt x="0" y="0"/>
                      <a:pt x="1" y="1"/>
                    </a:cubicBezTo>
                    <a:cubicBezTo>
                      <a:pt x="11" y="1"/>
                      <a:pt x="22" y="1"/>
                      <a:pt x="33" y="1"/>
                    </a:cubicBezTo>
                    <a:cubicBezTo>
                      <a:pt x="37" y="1"/>
                      <a:pt x="37" y="1"/>
                      <a:pt x="37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23"/>
              <p:cNvSpPr/>
              <p:nvPr/>
            </p:nvSpPr>
            <p:spPr bwMode="auto">
              <a:xfrm>
                <a:off x="2856" y="3541"/>
                <a:ext cx="16" cy="18"/>
              </a:xfrm>
              <a:custGeom>
                <a:avLst/>
                <a:gdLst>
                  <a:gd name="T0" fmla="*/ 10 w 10"/>
                  <a:gd name="T1" fmla="*/ 11 h 11"/>
                  <a:gd name="T2" fmla="*/ 2 w 10"/>
                  <a:gd name="T3" fmla="*/ 2 h 11"/>
                  <a:gd name="T4" fmla="*/ 0 w 10"/>
                  <a:gd name="T5" fmla="*/ 0 h 11"/>
                  <a:gd name="T6" fmla="*/ 10 w 10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1">
                    <a:moveTo>
                      <a:pt x="10" y="1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7" y="8"/>
                      <a:pt x="10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0" name="Freeform 224"/>
              <p:cNvSpPr/>
              <p:nvPr/>
            </p:nvSpPr>
            <p:spPr bwMode="auto">
              <a:xfrm>
                <a:off x="2453" y="2170"/>
                <a:ext cx="2" cy="18"/>
              </a:xfrm>
              <a:custGeom>
                <a:avLst/>
                <a:gdLst>
                  <a:gd name="T0" fmla="*/ 1 w 1"/>
                  <a:gd name="T1" fmla="*/ 11 h 11"/>
                  <a:gd name="T2" fmla="*/ 0 w 1"/>
                  <a:gd name="T3" fmla="*/ 0 h 11"/>
                  <a:gd name="T4" fmla="*/ 1 w 1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1">
                    <a:moveTo>
                      <a:pt x="1" y="11"/>
                    </a:moveTo>
                    <a:cubicBezTo>
                      <a:pt x="1" y="5"/>
                      <a:pt x="1" y="2"/>
                      <a:pt x="0" y="0"/>
                    </a:cubicBezTo>
                    <a:cubicBezTo>
                      <a:pt x="0" y="5"/>
                      <a:pt x="1" y="8"/>
                      <a:pt x="1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1" name="Freeform 225"/>
              <p:cNvSpPr/>
              <p:nvPr/>
            </p:nvSpPr>
            <p:spPr bwMode="auto">
              <a:xfrm>
                <a:off x="2869" y="3566"/>
                <a:ext cx="48" cy="51"/>
              </a:xfrm>
              <a:custGeom>
                <a:avLst/>
                <a:gdLst>
                  <a:gd name="T0" fmla="*/ 0 w 29"/>
                  <a:gd name="T1" fmla="*/ 0 h 31"/>
                  <a:gd name="T2" fmla="*/ 8 w 29"/>
                  <a:gd name="T3" fmla="*/ 11 h 31"/>
                  <a:gd name="T4" fmla="*/ 29 w 29"/>
                  <a:gd name="T5" fmla="*/ 31 h 31"/>
                  <a:gd name="T6" fmla="*/ 0 w 29"/>
                  <a:gd name="T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31">
                    <a:moveTo>
                      <a:pt x="0" y="0"/>
                    </a:moveTo>
                    <a:cubicBezTo>
                      <a:pt x="3" y="4"/>
                      <a:pt x="8" y="10"/>
                      <a:pt x="8" y="11"/>
                    </a:cubicBezTo>
                    <a:cubicBezTo>
                      <a:pt x="15" y="19"/>
                      <a:pt x="21" y="24"/>
                      <a:pt x="29" y="31"/>
                    </a:cubicBezTo>
                    <a:cubicBezTo>
                      <a:pt x="20" y="22"/>
                      <a:pt x="11" y="1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2" name="Rectangle 226"/>
              <p:cNvSpPr>
                <a:spLocks noChangeArrowheads="1"/>
              </p:cNvSpPr>
              <p:nvPr/>
            </p:nvSpPr>
            <p:spPr bwMode="auto">
              <a:xfrm>
                <a:off x="2917" y="3617"/>
                <a:ext cx="1" cy="1"/>
              </a:xfrm>
              <a:prstGeom prst="rect">
                <a:avLst/>
              </a:pr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3" name="Freeform 227"/>
              <p:cNvSpPr>
                <a:spLocks noEditPoints="1"/>
              </p:cNvSpPr>
              <p:nvPr/>
            </p:nvSpPr>
            <p:spPr bwMode="auto">
              <a:xfrm>
                <a:off x="2412" y="307"/>
                <a:ext cx="2850" cy="3762"/>
              </a:xfrm>
              <a:custGeom>
                <a:avLst/>
                <a:gdLst>
                  <a:gd name="T0" fmla="*/ 839 w 1726"/>
                  <a:gd name="T1" fmla="*/ 10 h 2280"/>
                  <a:gd name="T2" fmla="*/ 535 w 1726"/>
                  <a:gd name="T3" fmla="*/ 84 h 2280"/>
                  <a:gd name="T4" fmla="*/ 499 w 1726"/>
                  <a:gd name="T5" fmla="*/ 107 h 2280"/>
                  <a:gd name="T6" fmla="*/ 217 w 1726"/>
                  <a:gd name="T7" fmla="*/ 336 h 2280"/>
                  <a:gd name="T8" fmla="*/ 81 w 1726"/>
                  <a:gd name="T9" fmla="*/ 655 h 2280"/>
                  <a:gd name="T10" fmla="*/ 38 w 1726"/>
                  <a:gd name="T11" fmla="*/ 821 h 2280"/>
                  <a:gd name="T12" fmla="*/ 42 w 1726"/>
                  <a:gd name="T13" fmla="*/ 1531 h 2280"/>
                  <a:gd name="T14" fmla="*/ 235 w 1726"/>
                  <a:gd name="T15" fmla="*/ 1942 h 2280"/>
                  <a:gd name="T16" fmla="*/ 420 w 1726"/>
                  <a:gd name="T17" fmla="*/ 2121 h 2280"/>
                  <a:gd name="T18" fmla="*/ 680 w 1726"/>
                  <a:gd name="T19" fmla="*/ 2241 h 2280"/>
                  <a:gd name="T20" fmla="*/ 1000 w 1726"/>
                  <a:gd name="T21" fmla="*/ 2273 h 2280"/>
                  <a:gd name="T22" fmla="*/ 746 w 1726"/>
                  <a:gd name="T23" fmla="*/ 2251 h 2280"/>
                  <a:gd name="T24" fmla="*/ 767 w 1726"/>
                  <a:gd name="T25" fmla="*/ 2247 h 2280"/>
                  <a:gd name="T26" fmla="*/ 1002 w 1726"/>
                  <a:gd name="T27" fmla="*/ 2252 h 2280"/>
                  <a:gd name="T28" fmla="*/ 686 w 1726"/>
                  <a:gd name="T29" fmla="*/ 2209 h 2280"/>
                  <a:gd name="T30" fmla="*/ 669 w 1726"/>
                  <a:gd name="T31" fmla="*/ 2198 h 2280"/>
                  <a:gd name="T32" fmla="*/ 527 w 1726"/>
                  <a:gd name="T33" fmla="*/ 2139 h 2280"/>
                  <a:gd name="T34" fmla="*/ 148 w 1726"/>
                  <a:gd name="T35" fmla="*/ 1756 h 2280"/>
                  <a:gd name="T36" fmla="*/ 111 w 1726"/>
                  <a:gd name="T37" fmla="*/ 1639 h 2280"/>
                  <a:gd name="T38" fmla="*/ 61 w 1726"/>
                  <a:gd name="T39" fmla="*/ 1429 h 2280"/>
                  <a:gd name="T40" fmla="*/ 56 w 1726"/>
                  <a:gd name="T41" fmla="*/ 1324 h 2280"/>
                  <a:gd name="T42" fmla="*/ 45 w 1726"/>
                  <a:gd name="T43" fmla="*/ 1064 h 2280"/>
                  <a:gd name="T44" fmla="*/ 52 w 1726"/>
                  <a:gd name="T45" fmla="*/ 1175 h 2280"/>
                  <a:gd name="T46" fmla="*/ 62 w 1726"/>
                  <a:gd name="T47" fmla="*/ 945 h 2280"/>
                  <a:gd name="T48" fmla="*/ 89 w 1726"/>
                  <a:gd name="T49" fmla="*/ 743 h 2280"/>
                  <a:gd name="T50" fmla="*/ 122 w 1726"/>
                  <a:gd name="T51" fmla="*/ 596 h 2280"/>
                  <a:gd name="T52" fmla="*/ 233 w 1726"/>
                  <a:gd name="T53" fmla="*/ 393 h 2280"/>
                  <a:gd name="T54" fmla="*/ 104 w 1726"/>
                  <a:gd name="T55" fmla="*/ 683 h 2280"/>
                  <a:gd name="T56" fmla="*/ 466 w 1726"/>
                  <a:gd name="T57" fmla="*/ 177 h 2280"/>
                  <a:gd name="T58" fmla="*/ 420 w 1726"/>
                  <a:gd name="T59" fmla="*/ 200 h 2280"/>
                  <a:gd name="T60" fmla="*/ 560 w 1726"/>
                  <a:gd name="T61" fmla="*/ 114 h 2280"/>
                  <a:gd name="T62" fmla="*/ 772 w 1726"/>
                  <a:gd name="T63" fmla="*/ 45 h 2280"/>
                  <a:gd name="T64" fmla="*/ 985 w 1726"/>
                  <a:gd name="T65" fmla="*/ 41 h 2280"/>
                  <a:gd name="T66" fmla="*/ 1165 w 1726"/>
                  <a:gd name="T67" fmla="*/ 76 h 2280"/>
                  <a:gd name="T68" fmla="*/ 804 w 1726"/>
                  <a:gd name="T69" fmla="*/ 42 h 2280"/>
                  <a:gd name="T70" fmla="*/ 1125 w 1726"/>
                  <a:gd name="T71" fmla="*/ 60 h 2280"/>
                  <a:gd name="T72" fmla="*/ 1590 w 1726"/>
                  <a:gd name="T73" fmla="*/ 516 h 2280"/>
                  <a:gd name="T74" fmla="*/ 1683 w 1726"/>
                  <a:gd name="T75" fmla="*/ 797 h 2280"/>
                  <a:gd name="T76" fmla="*/ 1696 w 1726"/>
                  <a:gd name="T77" fmla="*/ 1286 h 2280"/>
                  <a:gd name="T78" fmla="*/ 1651 w 1726"/>
                  <a:gd name="T79" fmla="*/ 1605 h 2280"/>
                  <a:gd name="T80" fmla="*/ 1401 w 1726"/>
                  <a:gd name="T81" fmla="*/ 2067 h 2280"/>
                  <a:gd name="T82" fmla="*/ 1660 w 1726"/>
                  <a:gd name="T83" fmla="*/ 1620 h 2280"/>
                  <a:gd name="T84" fmla="*/ 1708 w 1726"/>
                  <a:gd name="T85" fmla="*/ 885 h 2280"/>
                  <a:gd name="T86" fmla="*/ 1611 w 1726"/>
                  <a:gd name="T87" fmla="*/ 525 h 2280"/>
                  <a:gd name="T88" fmla="*/ 1304 w 1726"/>
                  <a:gd name="T89" fmla="*/ 135 h 2280"/>
                  <a:gd name="T90" fmla="*/ 976 w 1726"/>
                  <a:gd name="T91" fmla="*/ 4 h 2280"/>
                  <a:gd name="T92" fmla="*/ 412 w 1726"/>
                  <a:gd name="T93" fmla="*/ 174 h 2280"/>
                  <a:gd name="T94" fmla="*/ 731 w 1726"/>
                  <a:gd name="T95" fmla="*/ 31 h 2280"/>
                  <a:gd name="T96" fmla="*/ 465 w 1726"/>
                  <a:gd name="T97" fmla="*/ 139 h 2280"/>
                  <a:gd name="T98" fmla="*/ 230 w 1726"/>
                  <a:gd name="T99" fmla="*/ 1913 h 2280"/>
                  <a:gd name="T100" fmla="*/ 251 w 1726"/>
                  <a:gd name="T101" fmla="*/ 1956 h 2280"/>
                  <a:gd name="T102" fmla="*/ 109 w 1726"/>
                  <a:gd name="T103" fmla="*/ 1718 h 2280"/>
                  <a:gd name="T104" fmla="*/ 37 w 1726"/>
                  <a:gd name="T105" fmla="*/ 994 h 2280"/>
                  <a:gd name="T106" fmla="*/ 36 w 1726"/>
                  <a:gd name="T107" fmla="*/ 1323 h 2280"/>
                  <a:gd name="T108" fmla="*/ 67 w 1726"/>
                  <a:gd name="T109" fmla="*/ 1557 h 2280"/>
                  <a:gd name="T110" fmla="*/ 22 w 1726"/>
                  <a:gd name="T111" fmla="*/ 1270 h 2280"/>
                  <a:gd name="T112" fmla="*/ 11 w 1726"/>
                  <a:gd name="T113" fmla="*/ 1044 h 2280"/>
                  <a:gd name="T114" fmla="*/ 27 w 1726"/>
                  <a:gd name="T115" fmla="*/ 965 h 2280"/>
                  <a:gd name="T116" fmla="*/ 158 w 1726"/>
                  <a:gd name="T117" fmla="*/ 449 h 2280"/>
                  <a:gd name="T118" fmla="*/ 213 w 1726"/>
                  <a:gd name="T119" fmla="*/ 369 h 2280"/>
                  <a:gd name="T120" fmla="*/ 105 w 1726"/>
                  <a:gd name="T121" fmla="*/ 604 h 2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26" h="2280">
                    <a:moveTo>
                      <a:pt x="921" y="0"/>
                    </a:moveTo>
                    <a:cubicBezTo>
                      <a:pt x="908" y="1"/>
                      <a:pt x="908" y="1"/>
                      <a:pt x="908" y="1"/>
                    </a:cubicBezTo>
                    <a:cubicBezTo>
                      <a:pt x="914" y="1"/>
                      <a:pt x="914" y="1"/>
                      <a:pt x="914" y="1"/>
                    </a:cubicBezTo>
                    <a:cubicBezTo>
                      <a:pt x="912" y="4"/>
                      <a:pt x="881" y="5"/>
                      <a:pt x="845" y="10"/>
                    </a:cubicBezTo>
                    <a:cubicBezTo>
                      <a:pt x="848" y="10"/>
                      <a:pt x="867" y="7"/>
                      <a:pt x="894" y="6"/>
                    </a:cubicBezTo>
                    <a:cubicBezTo>
                      <a:pt x="891" y="7"/>
                      <a:pt x="888" y="7"/>
                      <a:pt x="885" y="8"/>
                    </a:cubicBezTo>
                    <a:cubicBezTo>
                      <a:pt x="844" y="10"/>
                      <a:pt x="807" y="16"/>
                      <a:pt x="772" y="22"/>
                    </a:cubicBezTo>
                    <a:cubicBezTo>
                      <a:pt x="784" y="19"/>
                      <a:pt x="798" y="16"/>
                      <a:pt x="813" y="14"/>
                    </a:cubicBezTo>
                    <a:cubicBezTo>
                      <a:pt x="775" y="17"/>
                      <a:pt x="719" y="34"/>
                      <a:pt x="701" y="37"/>
                    </a:cubicBezTo>
                    <a:cubicBezTo>
                      <a:pt x="757" y="19"/>
                      <a:pt x="784" y="14"/>
                      <a:pt x="845" y="5"/>
                    </a:cubicBezTo>
                    <a:cubicBezTo>
                      <a:pt x="877" y="4"/>
                      <a:pt x="806" y="11"/>
                      <a:pt x="805" y="14"/>
                    </a:cubicBezTo>
                    <a:cubicBezTo>
                      <a:pt x="816" y="12"/>
                      <a:pt x="828" y="11"/>
                      <a:pt x="839" y="10"/>
                    </a:cubicBezTo>
                    <a:cubicBezTo>
                      <a:pt x="834" y="8"/>
                      <a:pt x="907" y="2"/>
                      <a:pt x="889" y="0"/>
                    </a:cubicBezTo>
                    <a:cubicBezTo>
                      <a:pt x="812" y="5"/>
                      <a:pt x="736" y="20"/>
                      <a:pt x="673" y="40"/>
                    </a:cubicBezTo>
                    <a:cubicBezTo>
                      <a:pt x="692" y="28"/>
                      <a:pt x="711" y="16"/>
                      <a:pt x="731" y="6"/>
                    </a:cubicBezTo>
                    <a:cubicBezTo>
                      <a:pt x="731" y="6"/>
                      <a:pt x="732" y="5"/>
                      <a:pt x="735" y="4"/>
                    </a:cubicBezTo>
                    <a:cubicBezTo>
                      <a:pt x="670" y="20"/>
                      <a:pt x="705" y="18"/>
                      <a:pt x="690" y="23"/>
                    </a:cubicBezTo>
                    <a:cubicBezTo>
                      <a:pt x="676" y="28"/>
                      <a:pt x="664" y="32"/>
                      <a:pt x="652" y="35"/>
                    </a:cubicBezTo>
                    <a:cubicBezTo>
                      <a:pt x="658" y="32"/>
                      <a:pt x="658" y="32"/>
                      <a:pt x="658" y="32"/>
                    </a:cubicBezTo>
                    <a:cubicBezTo>
                      <a:pt x="620" y="47"/>
                      <a:pt x="647" y="39"/>
                      <a:pt x="612" y="51"/>
                    </a:cubicBezTo>
                    <a:cubicBezTo>
                      <a:pt x="585" y="63"/>
                      <a:pt x="637" y="42"/>
                      <a:pt x="620" y="50"/>
                    </a:cubicBezTo>
                    <a:cubicBezTo>
                      <a:pt x="583" y="65"/>
                      <a:pt x="598" y="62"/>
                      <a:pt x="542" y="86"/>
                    </a:cubicBezTo>
                    <a:cubicBezTo>
                      <a:pt x="545" y="84"/>
                      <a:pt x="535" y="87"/>
                      <a:pt x="567" y="71"/>
                    </a:cubicBezTo>
                    <a:cubicBezTo>
                      <a:pt x="535" y="84"/>
                      <a:pt x="535" y="84"/>
                      <a:pt x="535" y="84"/>
                    </a:cubicBezTo>
                    <a:cubicBezTo>
                      <a:pt x="572" y="66"/>
                      <a:pt x="549" y="76"/>
                      <a:pt x="588" y="60"/>
                    </a:cubicBezTo>
                    <a:cubicBezTo>
                      <a:pt x="605" y="50"/>
                      <a:pt x="600" y="50"/>
                      <a:pt x="616" y="41"/>
                    </a:cubicBezTo>
                    <a:cubicBezTo>
                      <a:pt x="601" y="48"/>
                      <a:pt x="605" y="49"/>
                      <a:pt x="583" y="58"/>
                    </a:cubicBezTo>
                    <a:cubicBezTo>
                      <a:pt x="556" y="68"/>
                      <a:pt x="587" y="55"/>
                      <a:pt x="589" y="53"/>
                    </a:cubicBezTo>
                    <a:cubicBezTo>
                      <a:pt x="554" y="70"/>
                      <a:pt x="549" y="68"/>
                      <a:pt x="519" y="85"/>
                    </a:cubicBezTo>
                    <a:cubicBezTo>
                      <a:pt x="526" y="85"/>
                      <a:pt x="520" y="87"/>
                      <a:pt x="543" y="79"/>
                    </a:cubicBezTo>
                    <a:cubicBezTo>
                      <a:pt x="521" y="89"/>
                      <a:pt x="494" y="103"/>
                      <a:pt x="494" y="100"/>
                    </a:cubicBezTo>
                    <a:cubicBezTo>
                      <a:pt x="491" y="104"/>
                      <a:pt x="491" y="104"/>
                      <a:pt x="491" y="104"/>
                    </a:cubicBezTo>
                    <a:cubicBezTo>
                      <a:pt x="486" y="106"/>
                      <a:pt x="469" y="115"/>
                      <a:pt x="468" y="116"/>
                    </a:cubicBezTo>
                    <a:cubicBezTo>
                      <a:pt x="461" y="121"/>
                      <a:pt x="461" y="121"/>
                      <a:pt x="461" y="121"/>
                    </a:cubicBezTo>
                    <a:cubicBezTo>
                      <a:pt x="477" y="113"/>
                      <a:pt x="491" y="107"/>
                      <a:pt x="517" y="92"/>
                    </a:cubicBezTo>
                    <a:cubicBezTo>
                      <a:pt x="507" y="99"/>
                      <a:pt x="534" y="87"/>
                      <a:pt x="499" y="107"/>
                    </a:cubicBezTo>
                    <a:cubicBezTo>
                      <a:pt x="484" y="115"/>
                      <a:pt x="497" y="106"/>
                      <a:pt x="495" y="106"/>
                    </a:cubicBezTo>
                    <a:cubicBezTo>
                      <a:pt x="419" y="153"/>
                      <a:pt x="416" y="149"/>
                      <a:pt x="361" y="194"/>
                    </a:cubicBezTo>
                    <a:cubicBezTo>
                      <a:pt x="374" y="181"/>
                      <a:pt x="409" y="157"/>
                      <a:pt x="437" y="137"/>
                    </a:cubicBezTo>
                    <a:cubicBezTo>
                      <a:pt x="419" y="146"/>
                      <a:pt x="401" y="162"/>
                      <a:pt x="385" y="174"/>
                    </a:cubicBezTo>
                    <a:cubicBezTo>
                      <a:pt x="398" y="163"/>
                      <a:pt x="400" y="160"/>
                      <a:pt x="383" y="172"/>
                    </a:cubicBezTo>
                    <a:cubicBezTo>
                      <a:pt x="377" y="178"/>
                      <a:pt x="377" y="178"/>
                      <a:pt x="377" y="178"/>
                    </a:cubicBezTo>
                    <a:cubicBezTo>
                      <a:pt x="367" y="186"/>
                      <a:pt x="350" y="200"/>
                      <a:pt x="348" y="200"/>
                    </a:cubicBezTo>
                    <a:cubicBezTo>
                      <a:pt x="348" y="201"/>
                      <a:pt x="352" y="198"/>
                      <a:pt x="362" y="191"/>
                    </a:cubicBezTo>
                    <a:cubicBezTo>
                      <a:pt x="338" y="212"/>
                      <a:pt x="295" y="252"/>
                      <a:pt x="258" y="293"/>
                    </a:cubicBezTo>
                    <a:cubicBezTo>
                      <a:pt x="257" y="287"/>
                      <a:pt x="311" y="235"/>
                      <a:pt x="281" y="262"/>
                    </a:cubicBezTo>
                    <a:cubicBezTo>
                      <a:pt x="265" y="278"/>
                      <a:pt x="256" y="294"/>
                      <a:pt x="230" y="323"/>
                    </a:cubicBezTo>
                    <a:cubicBezTo>
                      <a:pt x="238" y="309"/>
                      <a:pt x="217" y="337"/>
                      <a:pt x="217" y="336"/>
                    </a:cubicBezTo>
                    <a:cubicBezTo>
                      <a:pt x="206" y="351"/>
                      <a:pt x="197" y="366"/>
                      <a:pt x="188" y="382"/>
                    </a:cubicBezTo>
                    <a:cubicBezTo>
                      <a:pt x="173" y="404"/>
                      <a:pt x="157" y="430"/>
                      <a:pt x="146" y="452"/>
                    </a:cubicBezTo>
                    <a:cubicBezTo>
                      <a:pt x="150" y="444"/>
                      <a:pt x="155" y="435"/>
                      <a:pt x="162" y="424"/>
                    </a:cubicBezTo>
                    <a:cubicBezTo>
                      <a:pt x="146" y="458"/>
                      <a:pt x="128" y="483"/>
                      <a:pt x="111" y="527"/>
                    </a:cubicBezTo>
                    <a:cubicBezTo>
                      <a:pt x="118" y="507"/>
                      <a:pt x="118" y="507"/>
                      <a:pt x="118" y="507"/>
                    </a:cubicBezTo>
                    <a:cubicBezTo>
                      <a:pt x="103" y="539"/>
                      <a:pt x="94" y="566"/>
                      <a:pt x="87" y="593"/>
                    </a:cubicBezTo>
                    <a:cubicBezTo>
                      <a:pt x="85" y="592"/>
                      <a:pt x="85" y="592"/>
                      <a:pt x="85" y="592"/>
                    </a:cubicBezTo>
                    <a:cubicBezTo>
                      <a:pt x="86" y="597"/>
                      <a:pt x="71" y="655"/>
                      <a:pt x="68" y="669"/>
                    </a:cubicBezTo>
                    <a:cubicBezTo>
                      <a:pt x="89" y="585"/>
                      <a:pt x="88" y="597"/>
                      <a:pt x="117" y="518"/>
                    </a:cubicBezTo>
                    <a:cubicBezTo>
                      <a:pt x="107" y="548"/>
                      <a:pt x="100" y="570"/>
                      <a:pt x="93" y="603"/>
                    </a:cubicBezTo>
                    <a:cubicBezTo>
                      <a:pt x="89" y="616"/>
                      <a:pt x="87" y="620"/>
                      <a:pt x="86" y="621"/>
                    </a:cubicBezTo>
                    <a:cubicBezTo>
                      <a:pt x="84" y="632"/>
                      <a:pt x="85" y="636"/>
                      <a:pt x="81" y="655"/>
                    </a:cubicBezTo>
                    <a:cubicBezTo>
                      <a:pt x="78" y="661"/>
                      <a:pt x="78" y="661"/>
                      <a:pt x="78" y="661"/>
                    </a:cubicBezTo>
                    <a:cubicBezTo>
                      <a:pt x="64" y="716"/>
                      <a:pt x="70" y="712"/>
                      <a:pt x="59" y="765"/>
                    </a:cubicBezTo>
                    <a:cubicBezTo>
                      <a:pt x="54" y="775"/>
                      <a:pt x="64" y="718"/>
                      <a:pt x="71" y="685"/>
                    </a:cubicBezTo>
                    <a:cubicBezTo>
                      <a:pt x="62" y="710"/>
                      <a:pt x="83" y="632"/>
                      <a:pt x="72" y="661"/>
                    </a:cubicBezTo>
                    <a:cubicBezTo>
                      <a:pt x="69" y="677"/>
                      <a:pt x="69" y="677"/>
                      <a:pt x="69" y="677"/>
                    </a:cubicBezTo>
                    <a:cubicBezTo>
                      <a:pt x="66" y="693"/>
                      <a:pt x="65" y="691"/>
                      <a:pt x="67" y="681"/>
                    </a:cubicBezTo>
                    <a:cubicBezTo>
                      <a:pt x="62" y="703"/>
                      <a:pt x="63" y="697"/>
                      <a:pt x="63" y="706"/>
                    </a:cubicBezTo>
                    <a:cubicBezTo>
                      <a:pt x="44" y="790"/>
                      <a:pt x="60" y="696"/>
                      <a:pt x="43" y="779"/>
                    </a:cubicBezTo>
                    <a:cubicBezTo>
                      <a:pt x="44" y="769"/>
                      <a:pt x="48" y="746"/>
                      <a:pt x="46" y="750"/>
                    </a:cubicBezTo>
                    <a:cubicBezTo>
                      <a:pt x="49" y="736"/>
                      <a:pt x="53" y="721"/>
                      <a:pt x="56" y="706"/>
                    </a:cubicBezTo>
                    <a:cubicBezTo>
                      <a:pt x="54" y="705"/>
                      <a:pt x="54" y="705"/>
                      <a:pt x="54" y="705"/>
                    </a:cubicBezTo>
                    <a:cubicBezTo>
                      <a:pt x="41" y="761"/>
                      <a:pt x="38" y="795"/>
                      <a:pt x="38" y="821"/>
                    </a:cubicBezTo>
                    <a:cubicBezTo>
                      <a:pt x="44" y="770"/>
                      <a:pt x="40" y="816"/>
                      <a:pt x="46" y="790"/>
                    </a:cubicBezTo>
                    <a:cubicBezTo>
                      <a:pt x="45" y="800"/>
                      <a:pt x="43" y="809"/>
                      <a:pt x="42" y="815"/>
                    </a:cubicBezTo>
                    <a:cubicBezTo>
                      <a:pt x="42" y="818"/>
                      <a:pt x="38" y="844"/>
                      <a:pt x="40" y="841"/>
                    </a:cubicBezTo>
                    <a:cubicBezTo>
                      <a:pt x="32" y="852"/>
                      <a:pt x="18" y="964"/>
                      <a:pt x="16" y="938"/>
                    </a:cubicBezTo>
                    <a:cubicBezTo>
                      <a:pt x="11" y="970"/>
                      <a:pt x="6" y="1069"/>
                      <a:pt x="6" y="1139"/>
                    </a:cubicBezTo>
                    <a:cubicBezTo>
                      <a:pt x="5" y="1132"/>
                      <a:pt x="5" y="1126"/>
                      <a:pt x="5" y="1120"/>
                    </a:cubicBezTo>
                    <a:cubicBezTo>
                      <a:pt x="0" y="1193"/>
                      <a:pt x="7" y="1184"/>
                      <a:pt x="10" y="1226"/>
                    </a:cubicBezTo>
                    <a:cubicBezTo>
                      <a:pt x="7" y="1189"/>
                      <a:pt x="9" y="1260"/>
                      <a:pt x="8" y="1275"/>
                    </a:cubicBezTo>
                    <a:cubicBezTo>
                      <a:pt x="12" y="1308"/>
                      <a:pt x="16" y="1335"/>
                      <a:pt x="22" y="1382"/>
                    </a:cubicBezTo>
                    <a:cubicBezTo>
                      <a:pt x="21" y="1392"/>
                      <a:pt x="17" y="1393"/>
                      <a:pt x="21" y="1423"/>
                    </a:cubicBezTo>
                    <a:cubicBezTo>
                      <a:pt x="26" y="1443"/>
                      <a:pt x="26" y="1443"/>
                      <a:pt x="26" y="1443"/>
                    </a:cubicBezTo>
                    <a:cubicBezTo>
                      <a:pt x="30" y="1473"/>
                      <a:pt x="40" y="1512"/>
                      <a:pt x="42" y="1531"/>
                    </a:cubicBezTo>
                    <a:cubicBezTo>
                      <a:pt x="41" y="1527"/>
                      <a:pt x="41" y="1527"/>
                      <a:pt x="41" y="1527"/>
                    </a:cubicBezTo>
                    <a:cubicBezTo>
                      <a:pt x="47" y="1560"/>
                      <a:pt x="51" y="1561"/>
                      <a:pt x="45" y="1535"/>
                    </a:cubicBezTo>
                    <a:cubicBezTo>
                      <a:pt x="54" y="1566"/>
                      <a:pt x="54" y="1566"/>
                      <a:pt x="54" y="1566"/>
                    </a:cubicBezTo>
                    <a:cubicBezTo>
                      <a:pt x="53" y="1567"/>
                      <a:pt x="53" y="1567"/>
                      <a:pt x="53" y="1567"/>
                    </a:cubicBezTo>
                    <a:cubicBezTo>
                      <a:pt x="65" y="1608"/>
                      <a:pt x="78" y="1646"/>
                      <a:pt x="102" y="1708"/>
                    </a:cubicBezTo>
                    <a:cubicBezTo>
                      <a:pt x="94" y="1692"/>
                      <a:pt x="117" y="1757"/>
                      <a:pt x="94" y="1701"/>
                    </a:cubicBezTo>
                    <a:cubicBezTo>
                      <a:pt x="102" y="1717"/>
                      <a:pt x="93" y="1691"/>
                      <a:pt x="92" y="1687"/>
                    </a:cubicBezTo>
                    <a:cubicBezTo>
                      <a:pt x="86" y="1667"/>
                      <a:pt x="77" y="1648"/>
                      <a:pt x="75" y="1639"/>
                    </a:cubicBezTo>
                    <a:cubicBezTo>
                      <a:pt x="75" y="1646"/>
                      <a:pt x="71" y="1641"/>
                      <a:pt x="66" y="1630"/>
                    </a:cubicBezTo>
                    <a:cubicBezTo>
                      <a:pt x="79" y="1672"/>
                      <a:pt x="125" y="1787"/>
                      <a:pt x="136" y="1792"/>
                    </a:cubicBezTo>
                    <a:cubicBezTo>
                      <a:pt x="160" y="1841"/>
                      <a:pt x="199" y="1900"/>
                      <a:pt x="238" y="1948"/>
                    </a:cubicBezTo>
                    <a:cubicBezTo>
                      <a:pt x="236" y="1945"/>
                      <a:pt x="234" y="1941"/>
                      <a:pt x="235" y="1942"/>
                    </a:cubicBezTo>
                    <a:cubicBezTo>
                      <a:pt x="245" y="1956"/>
                      <a:pt x="256" y="1970"/>
                      <a:pt x="267" y="1984"/>
                    </a:cubicBezTo>
                    <a:cubicBezTo>
                      <a:pt x="259" y="1975"/>
                      <a:pt x="259" y="1975"/>
                      <a:pt x="259" y="1975"/>
                    </a:cubicBezTo>
                    <a:cubicBezTo>
                      <a:pt x="266" y="1984"/>
                      <a:pt x="274" y="1993"/>
                      <a:pt x="282" y="2002"/>
                    </a:cubicBezTo>
                    <a:cubicBezTo>
                      <a:pt x="283" y="2005"/>
                      <a:pt x="273" y="1996"/>
                      <a:pt x="263" y="1986"/>
                    </a:cubicBezTo>
                    <a:cubicBezTo>
                      <a:pt x="258" y="1980"/>
                      <a:pt x="253" y="1973"/>
                      <a:pt x="259" y="1979"/>
                    </a:cubicBezTo>
                    <a:cubicBezTo>
                      <a:pt x="232" y="1952"/>
                      <a:pt x="279" y="2003"/>
                      <a:pt x="261" y="1986"/>
                    </a:cubicBezTo>
                    <a:cubicBezTo>
                      <a:pt x="255" y="1979"/>
                      <a:pt x="247" y="1970"/>
                      <a:pt x="243" y="1965"/>
                    </a:cubicBezTo>
                    <a:cubicBezTo>
                      <a:pt x="270" y="1999"/>
                      <a:pt x="286" y="2011"/>
                      <a:pt x="304" y="2032"/>
                    </a:cubicBezTo>
                    <a:cubicBezTo>
                      <a:pt x="320" y="2045"/>
                      <a:pt x="352" y="2071"/>
                      <a:pt x="384" y="2096"/>
                    </a:cubicBezTo>
                    <a:cubicBezTo>
                      <a:pt x="370" y="2088"/>
                      <a:pt x="419" y="2120"/>
                      <a:pt x="401" y="2111"/>
                    </a:cubicBezTo>
                    <a:cubicBezTo>
                      <a:pt x="415" y="2118"/>
                      <a:pt x="443" y="2138"/>
                      <a:pt x="449" y="2139"/>
                    </a:cubicBezTo>
                    <a:cubicBezTo>
                      <a:pt x="444" y="2137"/>
                      <a:pt x="430" y="2128"/>
                      <a:pt x="420" y="2121"/>
                    </a:cubicBezTo>
                    <a:cubicBezTo>
                      <a:pt x="434" y="2129"/>
                      <a:pt x="437" y="2129"/>
                      <a:pt x="453" y="2139"/>
                    </a:cubicBezTo>
                    <a:cubicBezTo>
                      <a:pt x="455" y="2141"/>
                      <a:pt x="454" y="2141"/>
                      <a:pt x="454" y="2141"/>
                    </a:cubicBezTo>
                    <a:cubicBezTo>
                      <a:pt x="477" y="2152"/>
                      <a:pt x="464" y="2141"/>
                      <a:pt x="503" y="2162"/>
                    </a:cubicBezTo>
                    <a:cubicBezTo>
                      <a:pt x="608" y="2215"/>
                      <a:pt x="485" y="2160"/>
                      <a:pt x="500" y="2168"/>
                    </a:cubicBezTo>
                    <a:cubicBezTo>
                      <a:pt x="504" y="2169"/>
                      <a:pt x="551" y="2192"/>
                      <a:pt x="572" y="2202"/>
                    </a:cubicBezTo>
                    <a:cubicBezTo>
                      <a:pt x="567" y="2201"/>
                      <a:pt x="567" y="2201"/>
                      <a:pt x="567" y="2201"/>
                    </a:cubicBezTo>
                    <a:cubicBezTo>
                      <a:pt x="578" y="2205"/>
                      <a:pt x="594" y="2211"/>
                      <a:pt x="606" y="2217"/>
                    </a:cubicBezTo>
                    <a:cubicBezTo>
                      <a:pt x="613" y="2218"/>
                      <a:pt x="627" y="2222"/>
                      <a:pt x="635" y="2223"/>
                    </a:cubicBezTo>
                    <a:cubicBezTo>
                      <a:pt x="652" y="2230"/>
                      <a:pt x="668" y="2235"/>
                      <a:pt x="685" y="2241"/>
                    </a:cubicBezTo>
                    <a:cubicBezTo>
                      <a:pt x="674" y="2238"/>
                      <a:pt x="674" y="2238"/>
                      <a:pt x="674" y="2238"/>
                    </a:cubicBezTo>
                    <a:cubicBezTo>
                      <a:pt x="686" y="2242"/>
                      <a:pt x="696" y="2245"/>
                      <a:pt x="706" y="2248"/>
                    </a:cubicBezTo>
                    <a:cubicBezTo>
                      <a:pt x="710" y="2250"/>
                      <a:pt x="695" y="2246"/>
                      <a:pt x="680" y="2241"/>
                    </a:cubicBezTo>
                    <a:cubicBezTo>
                      <a:pt x="688" y="2245"/>
                      <a:pt x="698" y="2249"/>
                      <a:pt x="710" y="2251"/>
                    </a:cubicBezTo>
                    <a:cubicBezTo>
                      <a:pt x="704" y="2249"/>
                      <a:pt x="704" y="2249"/>
                      <a:pt x="704" y="2249"/>
                    </a:cubicBezTo>
                    <a:cubicBezTo>
                      <a:pt x="717" y="2252"/>
                      <a:pt x="766" y="2262"/>
                      <a:pt x="728" y="2252"/>
                    </a:cubicBezTo>
                    <a:cubicBezTo>
                      <a:pt x="757" y="2258"/>
                      <a:pt x="765" y="2263"/>
                      <a:pt x="785" y="2266"/>
                    </a:cubicBezTo>
                    <a:cubicBezTo>
                      <a:pt x="787" y="2268"/>
                      <a:pt x="769" y="2264"/>
                      <a:pt x="779" y="2267"/>
                    </a:cubicBezTo>
                    <a:cubicBezTo>
                      <a:pt x="798" y="2272"/>
                      <a:pt x="811" y="2274"/>
                      <a:pt x="827" y="2276"/>
                    </a:cubicBezTo>
                    <a:cubicBezTo>
                      <a:pt x="811" y="2273"/>
                      <a:pt x="831" y="2275"/>
                      <a:pt x="807" y="2270"/>
                    </a:cubicBezTo>
                    <a:cubicBezTo>
                      <a:pt x="816" y="2272"/>
                      <a:pt x="842" y="2275"/>
                      <a:pt x="841" y="2274"/>
                    </a:cubicBezTo>
                    <a:cubicBezTo>
                      <a:pt x="833" y="2273"/>
                      <a:pt x="827" y="2273"/>
                      <a:pt x="813" y="2270"/>
                    </a:cubicBezTo>
                    <a:cubicBezTo>
                      <a:pt x="840" y="2273"/>
                      <a:pt x="867" y="2276"/>
                      <a:pt x="894" y="2279"/>
                    </a:cubicBezTo>
                    <a:cubicBezTo>
                      <a:pt x="893" y="2279"/>
                      <a:pt x="891" y="2279"/>
                      <a:pt x="887" y="2280"/>
                    </a:cubicBezTo>
                    <a:cubicBezTo>
                      <a:pt x="923" y="2280"/>
                      <a:pt x="977" y="2278"/>
                      <a:pt x="1000" y="2273"/>
                    </a:cubicBezTo>
                    <a:cubicBezTo>
                      <a:pt x="989" y="2273"/>
                      <a:pt x="989" y="2273"/>
                      <a:pt x="989" y="2273"/>
                    </a:cubicBezTo>
                    <a:cubicBezTo>
                      <a:pt x="981" y="2275"/>
                      <a:pt x="964" y="2276"/>
                      <a:pt x="957" y="2276"/>
                    </a:cubicBezTo>
                    <a:cubicBezTo>
                      <a:pt x="983" y="2274"/>
                      <a:pt x="938" y="2274"/>
                      <a:pt x="966" y="2272"/>
                    </a:cubicBezTo>
                    <a:cubicBezTo>
                      <a:pt x="1004" y="2268"/>
                      <a:pt x="1038" y="2265"/>
                      <a:pt x="1058" y="2258"/>
                    </a:cubicBezTo>
                    <a:cubicBezTo>
                      <a:pt x="1022" y="2266"/>
                      <a:pt x="973" y="2269"/>
                      <a:pt x="959" y="2270"/>
                    </a:cubicBezTo>
                    <a:cubicBezTo>
                      <a:pt x="966" y="2270"/>
                      <a:pt x="974" y="2269"/>
                      <a:pt x="982" y="2269"/>
                    </a:cubicBezTo>
                    <a:cubicBezTo>
                      <a:pt x="964" y="2271"/>
                      <a:pt x="946" y="2273"/>
                      <a:pt x="928" y="2274"/>
                    </a:cubicBezTo>
                    <a:cubicBezTo>
                      <a:pt x="926" y="2273"/>
                      <a:pt x="881" y="2274"/>
                      <a:pt x="882" y="2271"/>
                    </a:cubicBezTo>
                    <a:cubicBezTo>
                      <a:pt x="900" y="2272"/>
                      <a:pt x="917" y="2273"/>
                      <a:pt x="932" y="2273"/>
                    </a:cubicBezTo>
                    <a:cubicBezTo>
                      <a:pt x="928" y="2272"/>
                      <a:pt x="882" y="2271"/>
                      <a:pt x="863" y="2269"/>
                    </a:cubicBezTo>
                    <a:cubicBezTo>
                      <a:pt x="887" y="2271"/>
                      <a:pt x="887" y="2271"/>
                      <a:pt x="887" y="2271"/>
                    </a:cubicBezTo>
                    <a:cubicBezTo>
                      <a:pt x="843" y="2271"/>
                      <a:pt x="788" y="2261"/>
                      <a:pt x="746" y="2251"/>
                    </a:cubicBezTo>
                    <a:cubicBezTo>
                      <a:pt x="779" y="2258"/>
                      <a:pt x="706" y="2239"/>
                      <a:pt x="732" y="2244"/>
                    </a:cubicBezTo>
                    <a:cubicBezTo>
                      <a:pt x="743" y="2246"/>
                      <a:pt x="759" y="2252"/>
                      <a:pt x="755" y="2250"/>
                    </a:cubicBezTo>
                    <a:cubicBezTo>
                      <a:pt x="758" y="2249"/>
                      <a:pt x="730" y="2244"/>
                      <a:pt x="722" y="2240"/>
                    </a:cubicBezTo>
                    <a:cubicBezTo>
                      <a:pt x="717" y="2240"/>
                      <a:pt x="675" y="2228"/>
                      <a:pt x="699" y="2237"/>
                    </a:cubicBezTo>
                    <a:cubicBezTo>
                      <a:pt x="686" y="2232"/>
                      <a:pt x="656" y="2224"/>
                      <a:pt x="639" y="2216"/>
                    </a:cubicBezTo>
                    <a:cubicBezTo>
                      <a:pt x="644" y="2220"/>
                      <a:pt x="605" y="2204"/>
                      <a:pt x="599" y="2202"/>
                    </a:cubicBezTo>
                    <a:cubicBezTo>
                      <a:pt x="591" y="2198"/>
                      <a:pt x="584" y="2195"/>
                      <a:pt x="579" y="2192"/>
                    </a:cubicBezTo>
                    <a:cubicBezTo>
                      <a:pt x="596" y="2199"/>
                      <a:pt x="616" y="2207"/>
                      <a:pt x="638" y="2214"/>
                    </a:cubicBezTo>
                    <a:cubicBezTo>
                      <a:pt x="638" y="2214"/>
                      <a:pt x="638" y="2214"/>
                      <a:pt x="638" y="2214"/>
                    </a:cubicBezTo>
                    <a:cubicBezTo>
                      <a:pt x="646" y="2217"/>
                      <a:pt x="662" y="2223"/>
                      <a:pt x="657" y="2221"/>
                    </a:cubicBezTo>
                    <a:cubicBezTo>
                      <a:pt x="658" y="2220"/>
                      <a:pt x="658" y="2220"/>
                      <a:pt x="658" y="2220"/>
                    </a:cubicBezTo>
                    <a:cubicBezTo>
                      <a:pt x="701" y="2234"/>
                      <a:pt x="745" y="2243"/>
                      <a:pt x="767" y="2247"/>
                    </a:cubicBezTo>
                    <a:cubicBezTo>
                      <a:pt x="756" y="2246"/>
                      <a:pt x="756" y="2246"/>
                      <a:pt x="756" y="2246"/>
                    </a:cubicBezTo>
                    <a:cubicBezTo>
                      <a:pt x="790" y="2251"/>
                      <a:pt x="822" y="2260"/>
                      <a:pt x="857" y="2261"/>
                    </a:cubicBezTo>
                    <a:cubicBezTo>
                      <a:pt x="856" y="2261"/>
                      <a:pt x="852" y="2261"/>
                      <a:pt x="858" y="2262"/>
                    </a:cubicBezTo>
                    <a:cubicBezTo>
                      <a:pt x="901" y="2266"/>
                      <a:pt x="918" y="2263"/>
                      <a:pt x="952" y="2264"/>
                    </a:cubicBezTo>
                    <a:cubicBezTo>
                      <a:pt x="947" y="2265"/>
                      <a:pt x="947" y="2265"/>
                      <a:pt x="947" y="2265"/>
                    </a:cubicBezTo>
                    <a:cubicBezTo>
                      <a:pt x="950" y="2265"/>
                      <a:pt x="971" y="2263"/>
                      <a:pt x="966" y="2262"/>
                    </a:cubicBezTo>
                    <a:cubicBezTo>
                      <a:pt x="938" y="2264"/>
                      <a:pt x="932" y="2264"/>
                      <a:pt x="907" y="2263"/>
                    </a:cubicBezTo>
                    <a:cubicBezTo>
                      <a:pt x="917" y="2263"/>
                      <a:pt x="940" y="2262"/>
                      <a:pt x="957" y="2261"/>
                    </a:cubicBezTo>
                    <a:cubicBezTo>
                      <a:pt x="959" y="2259"/>
                      <a:pt x="959" y="2259"/>
                      <a:pt x="959" y="2259"/>
                    </a:cubicBezTo>
                    <a:cubicBezTo>
                      <a:pt x="980" y="2255"/>
                      <a:pt x="1002" y="2257"/>
                      <a:pt x="1023" y="2251"/>
                    </a:cubicBezTo>
                    <a:cubicBezTo>
                      <a:pt x="1014" y="2252"/>
                      <a:pt x="1006" y="2253"/>
                      <a:pt x="998" y="2253"/>
                    </a:cubicBezTo>
                    <a:cubicBezTo>
                      <a:pt x="998" y="2253"/>
                      <a:pt x="1000" y="2253"/>
                      <a:pt x="1002" y="2252"/>
                    </a:cubicBezTo>
                    <a:cubicBezTo>
                      <a:pt x="991" y="2254"/>
                      <a:pt x="981" y="2255"/>
                      <a:pt x="978" y="2256"/>
                    </a:cubicBezTo>
                    <a:cubicBezTo>
                      <a:pt x="941" y="2260"/>
                      <a:pt x="922" y="2255"/>
                      <a:pt x="916" y="2254"/>
                    </a:cubicBezTo>
                    <a:cubicBezTo>
                      <a:pt x="898" y="2253"/>
                      <a:pt x="922" y="2252"/>
                      <a:pt x="920" y="2250"/>
                    </a:cubicBezTo>
                    <a:cubicBezTo>
                      <a:pt x="892" y="2250"/>
                      <a:pt x="893" y="2253"/>
                      <a:pt x="865" y="2251"/>
                    </a:cubicBezTo>
                    <a:cubicBezTo>
                      <a:pt x="856" y="2249"/>
                      <a:pt x="862" y="2249"/>
                      <a:pt x="866" y="2250"/>
                    </a:cubicBezTo>
                    <a:cubicBezTo>
                      <a:pt x="845" y="2249"/>
                      <a:pt x="845" y="2249"/>
                      <a:pt x="845" y="2249"/>
                    </a:cubicBezTo>
                    <a:cubicBezTo>
                      <a:pt x="844" y="2248"/>
                      <a:pt x="796" y="2240"/>
                      <a:pt x="825" y="2243"/>
                    </a:cubicBezTo>
                    <a:cubicBezTo>
                      <a:pt x="829" y="2244"/>
                      <a:pt x="837" y="2245"/>
                      <a:pt x="843" y="2246"/>
                    </a:cubicBezTo>
                    <a:cubicBezTo>
                      <a:pt x="804" y="2240"/>
                      <a:pt x="738" y="2222"/>
                      <a:pt x="741" y="2220"/>
                    </a:cubicBezTo>
                    <a:cubicBezTo>
                      <a:pt x="721" y="2214"/>
                      <a:pt x="726" y="2217"/>
                      <a:pt x="694" y="2206"/>
                    </a:cubicBezTo>
                    <a:cubicBezTo>
                      <a:pt x="678" y="2202"/>
                      <a:pt x="694" y="2210"/>
                      <a:pt x="658" y="2198"/>
                    </a:cubicBezTo>
                    <a:cubicBezTo>
                      <a:pt x="667" y="2202"/>
                      <a:pt x="676" y="2205"/>
                      <a:pt x="686" y="2209"/>
                    </a:cubicBezTo>
                    <a:cubicBezTo>
                      <a:pt x="692" y="2210"/>
                      <a:pt x="696" y="2211"/>
                      <a:pt x="703" y="2213"/>
                    </a:cubicBezTo>
                    <a:cubicBezTo>
                      <a:pt x="693" y="2210"/>
                      <a:pt x="683" y="2207"/>
                      <a:pt x="674" y="2204"/>
                    </a:cubicBezTo>
                    <a:cubicBezTo>
                      <a:pt x="692" y="2209"/>
                      <a:pt x="689" y="2207"/>
                      <a:pt x="695" y="2208"/>
                    </a:cubicBezTo>
                    <a:cubicBezTo>
                      <a:pt x="740" y="2222"/>
                      <a:pt x="752" y="2227"/>
                      <a:pt x="775" y="2233"/>
                    </a:cubicBezTo>
                    <a:cubicBezTo>
                      <a:pt x="761" y="2231"/>
                      <a:pt x="736" y="2224"/>
                      <a:pt x="745" y="2229"/>
                    </a:cubicBezTo>
                    <a:cubicBezTo>
                      <a:pt x="722" y="2221"/>
                      <a:pt x="719" y="2224"/>
                      <a:pt x="693" y="2214"/>
                    </a:cubicBezTo>
                    <a:cubicBezTo>
                      <a:pt x="698" y="2215"/>
                      <a:pt x="698" y="2215"/>
                      <a:pt x="698" y="2215"/>
                    </a:cubicBezTo>
                    <a:cubicBezTo>
                      <a:pt x="677" y="2210"/>
                      <a:pt x="674" y="2207"/>
                      <a:pt x="656" y="2202"/>
                    </a:cubicBezTo>
                    <a:cubicBezTo>
                      <a:pt x="658" y="2202"/>
                      <a:pt x="656" y="2201"/>
                      <a:pt x="654" y="2200"/>
                    </a:cubicBezTo>
                    <a:cubicBezTo>
                      <a:pt x="616" y="2186"/>
                      <a:pt x="665" y="2205"/>
                      <a:pt x="626" y="2192"/>
                    </a:cubicBezTo>
                    <a:cubicBezTo>
                      <a:pt x="593" y="2179"/>
                      <a:pt x="617" y="2185"/>
                      <a:pt x="608" y="2180"/>
                    </a:cubicBezTo>
                    <a:cubicBezTo>
                      <a:pt x="664" y="2200"/>
                      <a:pt x="608" y="2177"/>
                      <a:pt x="669" y="2198"/>
                    </a:cubicBezTo>
                    <a:cubicBezTo>
                      <a:pt x="670" y="2195"/>
                      <a:pt x="646" y="2187"/>
                      <a:pt x="614" y="2174"/>
                    </a:cubicBezTo>
                    <a:cubicBezTo>
                      <a:pt x="635" y="2183"/>
                      <a:pt x="599" y="2172"/>
                      <a:pt x="626" y="2185"/>
                    </a:cubicBezTo>
                    <a:cubicBezTo>
                      <a:pt x="578" y="2166"/>
                      <a:pt x="580" y="2173"/>
                      <a:pt x="529" y="2145"/>
                    </a:cubicBezTo>
                    <a:cubicBezTo>
                      <a:pt x="530" y="2145"/>
                      <a:pt x="530" y="2145"/>
                      <a:pt x="530" y="2145"/>
                    </a:cubicBezTo>
                    <a:cubicBezTo>
                      <a:pt x="523" y="2142"/>
                      <a:pt x="516" y="2139"/>
                      <a:pt x="508" y="2136"/>
                    </a:cubicBezTo>
                    <a:cubicBezTo>
                      <a:pt x="499" y="2130"/>
                      <a:pt x="490" y="2124"/>
                      <a:pt x="480" y="2119"/>
                    </a:cubicBezTo>
                    <a:cubicBezTo>
                      <a:pt x="499" y="2126"/>
                      <a:pt x="521" y="2140"/>
                      <a:pt x="536" y="2145"/>
                    </a:cubicBezTo>
                    <a:cubicBezTo>
                      <a:pt x="502" y="2124"/>
                      <a:pt x="487" y="2123"/>
                      <a:pt x="447" y="2098"/>
                    </a:cubicBezTo>
                    <a:cubicBezTo>
                      <a:pt x="416" y="2075"/>
                      <a:pt x="488" y="2121"/>
                      <a:pt x="490" y="2118"/>
                    </a:cubicBezTo>
                    <a:cubicBezTo>
                      <a:pt x="482" y="2114"/>
                      <a:pt x="461" y="2100"/>
                      <a:pt x="464" y="2101"/>
                    </a:cubicBezTo>
                    <a:cubicBezTo>
                      <a:pt x="500" y="2124"/>
                      <a:pt x="487" y="2113"/>
                      <a:pt x="528" y="2137"/>
                    </a:cubicBezTo>
                    <a:cubicBezTo>
                      <a:pt x="507" y="2127"/>
                      <a:pt x="531" y="2140"/>
                      <a:pt x="527" y="2139"/>
                    </a:cubicBezTo>
                    <a:cubicBezTo>
                      <a:pt x="533" y="2141"/>
                      <a:pt x="573" y="2161"/>
                      <a:pt x="602" y="2174"/>
                    </a:cubicBezTo>
                    <a:cubicBezTo>
                      <a:pt x="610" y="2175"/>
                      <a:pt x="578" y="2162"/>
                      <a:pt x="560" y="2152"/>
                    </a:cubicBezTo>
                    <a:cubicBezTo>
                      <a:pt x="525" y="2137"/>
                      <a:pt x="493" y="2115"/>
                      <a:pt x="467" y="2102"/>
                    </a:cubicBezTo>
                    <a:cubicBezTo>
                      <a:pt x="432" y="2081"/>
                      <a:pt x="465" y="2099"/>
                      <a:pt x="463" y="2097"/>
                    </a:cubicBezTo>
                    <a:cubicBezTo>
                      <a:pt x="432" y="2077"/>
                      <a:pt x="448" y="2090"/>
                      <a:pt x="438" y="2084"/>
                    </a:cubicBezTo>
                    <a:cubicBezTo>
                      <a:pt x="391" y="2055"/>
                      <a:pt x="390" y="2048"/>
                      <a:pt x="360" y="2023"/>
                    </a:cubicBezTo>
                    <a:cubicBezTo>
                      <a:pt x="333" y="2004"/>
                      <a:pt x="278" y="1946"/>
                      <a:pt x="245" y="1901"/>
                    </a:cubicBezTo>
                    <a:cubicBezTo>
                      <a:pt x="250" y="1906"/>
                      <a:pt x="246" y="1900"/>
                      <a:pt x="245" y="1897"/>
                    </a:cubicBezTo>
                    <a:cubicBezTo>
                      <a:pt x="222" y="1872"/>
                      <a:pt x="230" y="1881"/>
                      <a:pt x="205" y="1848"/>
                    </a:cubicBezTo>
                    <a:cubicBezTo>
                      <a:pt x="211" y="1858"/>
                      <a:pt x="217" y="1868"/>
                      <a:pt x="223" y="1878"/>
                    </a:cubicBezTo>
                    <a:cubicBezTo>
                      <a:pt x="207" y="1855"/>
                      <a:pt x="192" y="1837"/>
                      <a:pt x="182" y="1814"/>
                    </a:cubicBezTo>
                    <a:cubicBezTo>
                      <a:pt x="195" y="1845"/>
                      <a:pt x="156" y="1775"/>
                      <a:pt x="148" y="1756"/>
                    </a:cubicBezTo>
                    <a:cubicBezTo>
                      <a:pt x="136" y="1730"/>
                      <a:pt x="123" y="1704"/>
                      <a:pt x="120" y="1688"/>
                    </a:cubicBezTo>
                    <a:cubicBezTo>
                      <a:pt x="121" y="1692"/>
                      <a:pt x="121" y="1692"/>
                      <a:pt x="121" y="1692"/>
                    </a:cubicBezTo>
                    <a:cubicBezTo>
                      <a:pt x="116" y="1678"/>
                      <a:pt x="112" y="1665"/>
                      <a:pt x="108" y="1652"/>
                    </a:cubicBezTo>
                    <a:cubicBezTo>
                      <a:pt x="112" y="1656"/>
                      <a:pt x="112" y="1656"/>
                      <a:pt x="112" y="1656"/>
                    </a:cubicBezTo>
                    <a:cubicBezTo>
                      <a:pt x="104" y="1628"/>
                      <a:pt x="93" y="1594"/>
                      <a:pt x="94" y="1604"/>
                    </a:cubicBezTo>
                    <a:cubicBezTo>
                      <a:pt x="87" y="1575"/>
                      <a:pt x="92" y="1592"/>
                      <a:pt x="92" y="1587"/>
                    </a:cubicBezTo>
                    <a:cubicBezTo>
                      <a:pt x="98" y="1603"/>
                      <a:pt x="111" y="1638"/>
                      <a:pt x="112" y="1649"/>
                    </a:cubicBezTo>
                    <a:cubicBezTo>
                      <a:pt x="111" y="1646"/>
                      <a:pt x="109" y="1640"/>
                      <a:pt x="109" y="1639"/>
                    </a:cubicBezTo>
                    <a:cubicBezTo>
                      <a:pt x="132" y="1714"/>
                      <a:pt x="121" y="1662"/>
                      <a:pt x="135" y="1698"/>
                    </a:cubicBezTo>
                    <a:cubicBezTo>
                      <a:pt x="128" y="1679"/>
                      <a:pt x="124" y="1664"/>
                      <a:pt x="116" y="1644"/>
                    </a:cubicBezTo>
                    <a:cubicBezTo>
                      <a:pt x="114" y="1634"/>
                      <a:pt x="100" y="1595"/>
                      <a:pt x="94" y="1575"/>
                    </a:cubicBezTo>
                    <a:cubicBezTo>
                      <a:pt x="103" y="1603"/>
                      <a:pt x="106" y="1617"/>
                      <a:pt x="111" y="1639"/>
                    </a:cubicBezTo>
                    <a:cubicBezTo>
                      <a:pt x="106" y="1621"/>
                      <a:pt x="103" y="1618"/>
                      <a:pt x="100" y="1602"/>
                    </a:cubicBezTo>
                    <a:cubicBezTo>
                      <a:pt x="102" y="1607"/>
                      <a:pt x="102" y="1607"/>
                      <a:pt x="102" y="1607"/>
                    </a:cubicBezTo>
                    <a:cubicBezTo>
                      <a:pt x="95" y="1587"/>
                      <a:pt x="95" y="1587"/>
                      <a:pt x="95" y="1587"/>
                    </a:cubicBezTo>
                    <a:cubicBezTo>
                      <a:pt x="96" y="1584"/>
                      <a:pt x="82" y="1532"/>
                      <a:pt x="92" y="1562"/>
                    </a:cubicBezTo>
                    <a:cubicBezTo>
                      <a:pt x="85" y="1534"/>
                      <a:pt x="88" y="1553"/>
                      <a:pt x="81" y="1528"/>
                    </a:cubicBezTo>
                    <a:cubicBezTo>
                      <a:pt x="92" y="1578"/>
                      <a:pt x="92" y="1578"/>
                      <a:pt x="92" y="1578"/>
                    </a:cubicBezTo>
                    <a:cubicBezTo>
                      <a:pt x="90" y="1577"/>
                      <a:pt x="90" y="1577"/>
                      <a:pt x="90" y="1577"/>
                    </a:cubicBezTo>
                    <a:cubicBezTo>
                      <a:pt x="84" y="1559"/>
                      <a:pt x="85" y="1555"/>
                      <a:pt x="80" y="1535"/>
                    </a:cubicBezTo>
                    <a:cubicBezTo>
                      <a:pt x="78" y="1537"/>
                      <a:pt x="78" y="1537"/>
                      <a:pt x="78" y="1537"/>
                    </a:cubicBezTo>
                    <a:cubicBezTo>
                      <a:pt x="75" y="1525"/>
                      <a:pt x="74" y="1513"/>
                      <a:pt x="72" y="1501"/>
                    </a:cubicBezTo>
                    <a:cubicBezTo>
                      <a:pt x="72" y="1506"/>
                      <a:pt x="67" y="1478"/>
                      <a:pt x="65" y="1470"/>
                    </a:cubicBezTo>
                    <a:cubicBezTo>
                      <a:pt x="63" y="1450"/>
                      <a:pt x="69" y="1463"/>
                      <a:pt x="61" y="1429"/>
                    </a:cubicBezTo>
                    <a:cubicBezTo>
                      <a:pt x="62" y="1432"/>
                      <a:pt x="62" y="1432"/>
                      <a:pt x="62" y="1432"/>
                    </a:cubicBezTo>
                    <a:cubicBezTo>
                      <a:pt x="58" y="1412"/>
                      <a:pt x="55" y="1401"/>
                      <a:pt x="53" y="1373"/>
                    </a:cubicBezTo>
                    <a:cubicBezTo>
                      <a:pt x="54" y="1374"/>
                      <a:pt x="55" y="1382"/>
                      <a:pt x="56" y="1386"/>
                    </a:cubicBezTo>
                    <a:cubicBezTo>
                      <a:pt x="52" y="1347"/>
                      <a:pt x="44" y="1284"/>
                      <a:pt x="46" y="1266"/>
                    </a:cubicBezTo>
                    <a:cubicBezTo>
                      <a:pt x="48" y="1269"/>
                      <a:pt x="49" y="1285"/>
                      <a:pt x="51" y="1286"/>
                    </a:cubicBezTo>
                    <a:cubicBezTo>
                      <a:pt x="52" y="1347"/>
                      <a:pt x="57" y="1328"/>
                      <a:pt x="63" y="1399"/>
                    </a:cubicBezTo>
                    <a:cubicBezTo>
                      <a:pt x="59" y="1403"/>
                      <a:pt x="74" y="1458"/>
                      <a:pt x="72" y="1472"/>
                    </a:cubicBezTo>
                    <a:cubicBezTo>
                      <a:pt x="68" y="1444"/>
                      <a:pt x="60" y="1408"/>
                      <a:pt x="60" y="1413"/>
                    </a:cubicBezTo>
                    <a:cubicBezTo>
                      <a:pt x="64" y="1438"/>
                      <a:pt x="70" y="1474"/>
                      <a:pt x="73" y="1491"/>
                    </a:cubicBezTo>
                    <a:cubicBezTo>
                      <a:pt x="71" y="1476"/>
                      <a:pt x="75" y="1480"/>
                      <a:pt x="79" y="1491"/>
                    </a:cubicBezTo>
                    <a:cubicBezTo>
                      <a:pt x="69" y="1451"/>
                      <a:pt x="62" y="1376"/>
                      <a:pt x="58" y="1317"/>
                    </a:cubicBezTo>
                    <a:cubicBezTo>
                      <a:pt x="56" y="1324"/>
                      <a:pt x="56" y="1324"/>
                      <a:pt x="56" y="1324"/>
                    </a:cubicBezTo>
                    <a:cubicBezTo>
                      <a:pt x="50" y="1273"/>
                      <a:pt x="59" y="1330"/>
                      <a:pt x="56" y="1290"/>
                    </a:cubicBezTo>
                    <a:cubicBezTo>
                      <a:pt x="53" y="1273"/>
                      <a:pt x="53" y="1273"/>
                      <a:pt x="53" y="1273"/>
                    </a:cubicBezTo>
                    <a:cubicBezTo>
                      <a:pt x="53" y="1271"/>
                      <a:pt x="53" y="1271"/>
                      <a:pt x="53" y="1271"/>
                    </a:cubicBezTo>
                    <a:cubicBezTo>
                      <a:pt x="51" y="1261"/>
                      <a:pt x="50" y="1251"/>
                      <a:pt x="49" y="1242"/>
                    </a:cubicBezTo>
                    <a:cubicBezTo>
                      <a:pt x="50" y="1262"/>
                      <a:pt x="51" y="1253"/>
                      <a:pt x="52" y="1275"/>
                    </a:cubicBezTo>
                    <a:cubicBezTo>
                      <a:pt x="52" y="1295"/>
                      <a:pt x="49" y="1274"/>
                      <a:pt x="47" y="1269"/>
                    </a:cubicBezTo>
                    <a:cubicBezTo>
                      <a:pt x="48" y="1255"/>
                      <a:pt x="45" y="1206"/>
                      <a:pt x="48" y="1236"/>
                    </a:cubicBezTo>
                    <a:cubicBezTo>
                      <a:pt x="47" y="1218"/>
                      <a:pt x="45" y="1200"/>
                      <a:pt x="44" y="1183"/>
                    </a:cubicBezTo>
                    <a:cubicBezTo>
                      <a:pt x="45" y="1183"/>
                      <a:pt x="46" y="1195"/>
                      <a:pt x="46" y="1200"/>
                    </a:cubicBezTo>
                    <a:cubicBezTo>
                      <a:pt x="46" y="1161"/>
                      <a:pt x="46" y="1161"/>
                      <a:pt x="46" y="1161"/>
                    </a:cubicBezTo>
                    <a:cubicBezTo>
                      <a:pt x="46" y="1163"/>
                      <a:pt x="46" y="1163"/>
                      <a:pt x="46" y="1163"/>
                    </a:cubicBezTo>
                    <a:cubicBezTo>
                      <a:pt x="44" y="1131"/>
                      <a:pt x="47" y="1088"/>
                      <a:pt x="45" y="1064"/>
                    </a:cubicBezTo>
                    <a:cubicBezTo>
                      <a:pt x="41" y="1117"/>
                      <a:pt x="44" y="1038"/>
                      <a:pt x="43" y="1043"/>
                    </a:cubicBezTo>
                    <a:cubicBezTo>
                      <a:pt x="44" y="1023"/>
                      <a:pt x="50" y="1018"/>
                      <a:pt x="49" y="1059"/>
                    </a:cubicBezTo>
                    <a:cubicBezTo>
                      <a:pt x="46" y="1070"/>
                      <a:pt x="48" y="1098"/>
                      <a:pt x="47" y="1118"/>
                    </a:cubicBezTo>
                    <a:cubicBezTo>
                      <a:pt x="49" y="1092"/>
                      <a:pt x="48" y="1083"/>
                      <a:pt x="49" y="1063"/>
                    </a:cubicBezTo>
                    <a:cubicBezTo>
                      <a:pt x="49" y="1077"/>
                      <a:pt x="52" y="1035"/>
                      <a:pt x="53" y="1036"/>
                    </a:cubicBezTo>
                    <a:cubicBezTo>
                      <a:pt x="54" y="1039"/>
                      <a:pt x="56" y="1047"/>
                      <a:pt x="53" y="1074"/>
                    </a:cubicBezTo>
                    <a:cubicBezTo>
                      <a:pt x="52" y="1113"/>
                      <a:pt x="51" y="1078"/>
                      <a:pt x="51" y="1090"/>
                    </a:cubicBezTo>
                    <a:cubicBezTo>
                      <a:pt x="48" y="1100"/>
                      <a:pt x="49" y="1145"/>
                      <a:pt x="49" y="1169"/>
                    </a:cubicBezTo>
                    <a:cubicBezTo>
                      <a:pt x="49" y="1171"/>
                      <a:pt x="48" y="1164"/>
                      <a:pt x="48" y="1160"/>
                    </a:cubicBezTo>
                    <a:cubicBezTo>
                      <a:pt x="48" y="1180"/>
                      <a:pt x="49" y="1224"/>
                      <a:pt x="51" y="1227"/>
                    </a:cubicBezTo>
                    <a:cubicBezTo>
                      <a:pt x="50" y="1210"/>
                      <a:pt x="49" y="1193"/>
                      <a:pt x="49" y="1175"/>
                    </a:cubicBezTo>
                    <a:cubicBezTo>
                      <a:pt x="49" y="1164"/>
                      <a:pt x="51" y="1191"/>
                      <a:pt x="52" y="1175"/>
                    </a:cubicBezTo>
                    <a:cubicBezTo>
                      <a:pt x="51" y="1163"/>
                      <a:pt x="51" y="1149"/>
                      <a:pt x="51" y="1134"/>
                    </a:cubicBezTo>
                    <a:cubicBezTo>
                      <a:pt x="52" y="1137"/>
                      <a:pt x="52" y="1137"/>
                      <a:pt x="52" y="1137"/>
                    </a:cubicBezTo>
                    <a:cubicBezTo>
                      <a:pt x="54" y="1106"/>
                      <a:pt x="55" y="1057"/>
                      <a:pt x="57" y="1021"/>
                    </a:cubicBezTo>
                    <a:cubicBezTo>
                      <a:pt x="54" y="1012"/>
                      <a:pt x="53" y="993"/>
                      <a:pt x="50" y="977"/>
                    </a:cubicBezTo>
                    <a:cubicBezTo>
                      <a:pt x="54" y="923"/>
                      <a:pt x="63" y="867"/>
                      <a:pt x="73" y="810"/>
                    </a:cubicBezTo>
                    <a:cubicBezTo>
                      <a:pt x="73" y="824"/>
                      <a:pt x="67" y="860"/>
                      <a:pt x="62" y="899"/>
                    </a:cubicBezTo>
                    <a:cubicBezTo>
                      <a:pt x="63" y="882"/>
                      <a:pt x="63" y="882"/>
                      <a:pt x="63" y="882"/>
                    </a:cubicBezTo>
                    <a:cubicBezTo>
                      <a:pt x="59" y="914"/>
                      <a:pt x="59" y="926"/>
                      <a:pt x="58" y="939"/>
                    </a:cubicBezTo>
                    <a:cubicBezTo>
                      <a:pt x="58" y="938"/>
                      <a:pt x="57" y="940"/>
                      <a:pt x="56" y="945"/>
                    </a:cubicBezTo>
                    <a:cubicBezTo>
                      <a:pt x="54" y="974"/>
                      <a:pt x="55" y="989"/>
                      <a:pt x="58" y="974"/>
                    </a:cubicBezTo>
                    <a:cubicBezTo>
                      <a:pt x="58" y="965"/>
                      <a:pt x="58" y="965"/>
                      <a:pt x="58" y="965"/>
                    </a:cubicBezTo>
                    <a:cubicBezTo>
                      <a:pt x="62" y="945"/>
                      <a:pt x="62" y="945"/>
                      <a:pt x="62" y="945"/>
                    </a:cubicBezTo>
                    <a:cubicBezTo>
                      <a:pt x="59" y="938"/>
                      <a:pt x="67" y="880"/>
                      <a:pt x="71" y="849"/>
                    </a:cubicBezTo>
                    <a:cubicBezTo>
                      <a:pt x="69" y="870"/>
                      <a:pt x="71" y="889"/>
                      <a:pt x="65" y="917"/>
                    </a:cubicBezTo>
                    <a:cubicBezTo>
                      <a:pt x="67" y="914"/>
                      <a:pt x="67" y="914"/>
                      <a:pt x="67" y="914"/>
                    </a:cubicBezTo>
                    <a:cubicBezTo>
                      <a:pt x="64" y="939"/>
                      <a:pt x="60" y="958"/>
                      <a:pt x="61" y="972"/>
                    </a:cubicBezTo>
                    <a:cubicBezTo>
                      <a:pt x="63" y="943"/>
                      <a:pt x="63" y="943"/>
                      <a:pt x="63" y="943"/>
                    </a:cubicBezTo>
                    <a:cubicBezTo>
                      <a:pt x="64" y="944"/>
                      <a:pt x="64" y="944"/>
                      <a:pt x="64" y="944"/>
                    </a:cubicBezTo>
                    <a:cubicBezTo>
                      <a:pt x="66" y="924"/>
                      <a:pt x="68" y="898"/>
                      <a:pt x="72" y="880"/>
                    </a:cubicBezTo>
                    <a:cubicBezTo>
                      <a:pt x="72" y="864"/>
                      <a:pt x="73" y="848"/>
                      <a:pt x="80" y="805"/>
                    </a:cubicBezTo>
                    <a:cubicBezTo>
                      <a:pt x="80" y="807"/>
                      <a:pt x="80" y="807"/>
                      <a:pt x="80" y="807"/>
                    </a:cubicBezTo>
                    <a:cubicBezTo>
                      <a:pt x="82" y="777"/>
                      <a:pt x="98" y="726"/>
                      <a:pt x="102" y="704"/>
                    </a:cubicBezTo>
                    <a:cubicBezTo>
                      <a:pt x="102" y="691"/>
                      <a:pt x="90" y="750"/>
                      <a:pt x="86" y="765"/>
                    </a:cubicBezTo>
                    <a:cubicBezTo>
                      <a:pt x="88" y="746"/>
                      <a:pt x="94" y="728"/>
                      <a:pt x="89" y="743"/>
                    </a:cubicBezTo>
                    <a:cubicBezTo>
                      <a:pt x="97" y="700"/>
                      <a:pt x="97" y="718"/>
                      <a:pt x="103" y="683"/>
                    </a:cubicBezTo>
                    <a:cubicBezTo>
                      <a:pt x="98" y="702"/>
                      <a:pt x="98" y="702"/>
                      <a:pt x="98" y="702"/>
                    </a:cubicBezTo>
                    <a:cubicBezTo>
                      <a:pt x="99" y="686"/>
                      <a:pt x="107" y="661"/>
                      <a:pt x="110" y="645"/>
                    </a:cubicBezTo>
                    <a:cubicBezTo>
                      <a:pt x="108" y="642"/>
                      <a:pt x="102" y="671"/>
                      <a:pt x="95" y="700"/>
                    </a:cubicBezTo>
                    <a:cubicBezTo>
                      <a:pt x="96" y="687"/>
                      <a:pt x="96" y="687"/>
                      <a:pt x="96" y="687"/>
                    </a:cubicBezTo>
                    <a:cubicBezTo>
                      <a:pt x="85" y="747"/>
                      <a:pt x="85" y="747"/>
                      <a:pt x="85" y="747"/>
                    </a:cubicBezTo>
                    <a:cubicBezTo>
                      <a:pt x="84" y="765"/>
                      <a:pt x="87" y="749"/>
                      <a:pt x="82" y="787"/>
                    </a:cubicBezTo>
                    <a:cubicBezTo>
                      <a:pt x="77" y="806"/>
                      <a:pt x="72" y="817"/>
                      <a:pt x="71" y="808"/>
                    </a:cubicBezTo>
                    <a:cubicBezTo>
                      <a:pt x="75" y="792"/>
                      <a:pt x="80" y="762"/>
                      <a:pt x="81" y="763"/>
                    </a:cubicBezTo>
                    <a:cubicBezTo>
                      <a:pt x="82" y="746"/>
                      <a:pt x="92" y="697"/>
                      <a:pt x="88" y="706"/>
                    </a:cubicBezTo>
                    <a:cubicBezTo>
                      <a:pt x="88" y="704"/>
                      <a:pt x="89" y="701"/>
                      <a:pt x="89" y="699"/>
                    </a:cubicBezTo>
                    <a:cubicBezTo>
                      <a:pt x="96" y="680"/>
                      <a:pt x="105" y="649"/>
                      <a:pt x="122" y="596"/>
                    </a:cubicBezTo>
                    <a:cubicBezTo>
                      <a:pt x="125" y="586"/>
                      <a:pt x="124" y="584"/>
                      <a:pt x="122" y="585"/>
                    </a:cubicBezTo>
                    <a:cubicBezTo>
                      <a:pt x="126" y="574"/>
                      <a:pt x="131" y="564"/>
                      <a:pt x="135" y="554"/>
                    </a:cubicBezTo>
                    <a:cubicBezTo>
                      <a:pt x="133" y="562"/>
                      <a:pt x="131" y="568"/>
                      <a:pt x="126" y="583"/>
                    </a:cubicBezTo>
                    <a:cubicBezTo>
                      <a:pt x="136" y="556"/>
                      <a:pt x="147" y="529"/>
                      <a:pt x="160" y="503"/>
                    </a:cubicBezTo>
                    <a:cubicBezTo>
                      <a:pt x="158" y="510"/>
                      <a:pt x="158" y="510"/>
                      <a:pt x="158" y="510"/>
                    </a:cubicBezTo>
                    <a:cubicBezTo>
                      <a:pt x="162" y="499"/>
                      <a:pt x="167" y="489"/>
                      <a:pt x="172" y="479"/>
                    </a:cubicBezTo>
                    <a:cubicBezTo>
                      <a:pt x="163" y="496"/>
                      <a:pt x="150" y="523"/>
                      <a:pt x="152" y="515"/>
                    </a:cubicBezTo>
                    <a:cubicBezTo>
                      <a:pt x="166" y="479"/>
                      <a:pt x="179" y="461"/>
                      <a:pt x="193" y="431"/>
                    </a:cubicBezTo>
                    <a:cubicBezTo>
                      <a:pt x="197" y="433"/>
                      <a:pt x="203" y="424"/>
                      <a:pt x="199" y="434"/>
                    </a:cubicBezTo>
                    <a:cubicBezTo>
                      <a:pt x="198" y="436"/>
                      <a:pt x="197" y="437"/>
                      <a:pt x="197" y="438"/>
                    </a:cubicBezTo>
                    <a:cubicBezTo>
                      <a:pt x="192" y="449"/>
                      <a:pt x="182" y="473"/>
                      <a:pt x="173" y="492"/>
                    </a:cubicBezTo>
                    <a:cubicBezTo>
                      <a:pt x="208" y="429"/>
                      <a:pt x="198" y="445"/>
                      <a:pt x="233" y="393"/>
                    </a:cubicBezTo>
                    <a:cubicBezTo>
                      <a:pt x="238" y="389"/>
                      <a:pt x="203" y="442"/>
                      <a:pt x="212" y="431"/>
                    </a:cubicBezTo>
                    <a:cubicBezTo>
                      <a:pt x="202" y="447"/>
                      <a:pt x="192" y="464"/>
                      <a:pt x="182" y="481"/>
                    </a:cubicBezTo>
                    <a:cubicBezTo>
                      <a:pt x="187" y="472"/>
                      <a:pt x="187" y="471"/>
                      <a:pt x="189" y="466"/>
                    </a:cubicBezTo>
                    <a:cubicBezTo>
                      <a:pt x="172" y="503"/>
                      <a:pt x="163" y="515"/>
                      <a:pt x="154" y="544"/>
                    </a:cubicBezTo>
                    <a:cubicBezTo>
                      <a:pt x="145" y="562"/>
                      <a:pt x="164" y="516"/>
                      <a:pt x="156" y="535"/>
                    </a:cubicBezTo>
                    <a:cubicBezTo>
                      <a:pt x="162" y="519"/>
                      <a:pt x="168" y="502"/>
                      <a:pt x="170" y="493"/>
                    </a:cubicBezTo>
                    <a:cubicBezTo>
                      <a:pt x="149" y="535"/>
                      <a:pt x="161" y="518"/>
                      <a:pt x="146" y="555"/>
                    </a:cubicBezTo>
                    <a:cubicBezTo>
                      <a:pt x="142" y="564"/>
                      <a:pt x="138" y="573"/>
                      <a:pt x="134" y="582"/>
                    </a:cubicBezTo>
                    <a:cubicBezTo>
                      <a:pt x="129" y="599"/>
                      <a:pt x="137" y="577"/>
                      <a:pt x="138" y="576"/>
                    </a:cubicBezTo>
                    <a:cubicBezTo>
                      <a:pt x="132" y="596"/>
                      <a:pt x="128" y="604"/>
                      <a:pt x="123" y="619"/>
                    </a:cubicBezTo>
                    <a:cubicBezTo>
                      <a:pt x="125" y="615"/>
                      <a:pt x="129" y="604"/>
                      <a:pt x="129" y="607"/>
                    </a:cubicBezTo>
                    <a:cubicBezTo>
                      <a:pt x="119" y="632"/>
                      <a:pt x="114" y="660"/>
                      <a:pt x="104" y="683"/>
                    </a:cubicBezTo>
                    <a:cubicBezTo>
                      <a:pt x="109" y="669"/>
                      <a:pt x="104" y="701"/>
                      <a:pt x="102" y="712"/>
                    </a:cubicBezTo>
                    <a:cubicBezTo>
                      <a:pt x="106" y="695"/>
                      <a:pt x="112" y="679"/>
                      <a:pt x="117" y="662"/>
                    </a:cubicBezTo>
                    <a:cubicBezTo>
                      <a:pt x="133" y="597"/>
                      <a:pt x="147" y="560"/>
                      <a:pt x="177" y="496"/>
                    </a:cubicBezTo>
                    <a:cubicBezTo>
                      <a:pt x="176" y="500"/>
                      <a:pt x="176" y="500"/>
                      <a:pt x="176" y="500"/>
                    </a:cubicBezTo>
                    <a:cubicBezTo>
                      <a:pt x="203" y="451"/>
                      <a:pt x="214" y="431"/>
                      <a:pt x="224" y="413"/>
                    </a:cubicBezTo>
                    <a:cubicBezTo>
                      <a:pt x="234" y="394"/>
                      <a:pt x="243" y="377"/>
                      <a:pt x="273" y="339"/>
                    </a:cubicBezTo>
                    <a:cubicBezTo>
                      <a:pt x="277" y="339"/>
                      <a:pt x="302" y="306"/>
                      <a:pt x="301" y="310"/>
                    </a:cubicBezTo>
                    <a:cubicBezTo>
                      <a:pt x="282" y="332"/>
                      <a:pt x="287" y="328"/>
                      <a:pt x="294" y="323"/>
                    </a:cubicBezTo>
                    <a:cubicBezTo>
                      <a:pt x="303" y="309"/>
                      <a:pt x="310" y="300"/>
                      <a:pt x="333" y="278"/>
                    </a:cubicBezTo>
                    <a:cubicBezTo>
                      <a:pt x="326" y="288"/>
                      <a:pt x="347" y="269"/>
                      <a:pt x="325" y="291"/>
                    </a:cubicBezTo>
                    <a:cubicBezTo>
                      <a:pt x="356" y="261"/>
                      <a:pt x="374" y="245"/>
                      <a:pt x="390" y="229"/>
                    </a:cubicBezTo>
                    <a:cubicBezTo>
                      <a:pt x="445" y="183"/>
                      <a:pt x="408" y="218"/>
                      <a:pt x="466" y="177"/>
                    </a:cubicBezTo>
                    <a:cubicBezTo>
                      <a:pt x="457" y="183"/>
                      <a:pt x="457" y="183"/>
                      <a:pt x="457" y="183"/>
                    </a:cubicBezTo>
                    <a:cubicBezTo>
                      <a:pt x="495" y="160"/>
                      <a:pt x="495" y="160"/>
                      <a:pt x="495" y="160"/>
                    </a:cubicBezTo>
                    <a:cubicBezTo>
                      <a:pt x="481" y="166"/>
                      <a:pt x="481" y="166"/>
                      <a:pt x="481" y="166"/>
                    </a:cubicBezTo>
                    <a:cubicBezTo>
                      <a:pt x="496" y="156"/>
                      <a:pt x="511" y="147"/>
                      <a:pt x="526" y="138"/>
                    </a:cubicBezTo>
                    <a:cubicBezTo>
                      <a:pt x="553" y="122"/>
                      <a:pt x="513" y="143"/>
                      <a:pt x="517" y="140"/>
                    </a:cubicBezTo>
                    <a:cubicBezTo>
                      <a:pt x="508" y="147"/>
                      <a:pt x="508" y="147"/>
                      <a:pt x="508" y="147"/>
                    </a:cubicBezTo>
                    <a:cubicBezTo>
                      <a:pt x="489" y="157"/>
                      <a:pt x="465" y="175"/>
                      <a:pt x="461" y="176"/>
                    </a:cubicBezTo>
                    <a:cubicBezTo>
                      <a:pt x="490" y="157"/>
                      <a:pt x="482" y="160"/>
                      <a:pt x="493" y="152"/>
                    </a:cubicBezTo>
                    <a:cubicBezTo>
                      <a:pt x="465" y="170"/>
                      <a:pt x="465" y="170"/>
                      <a:pt x="465" y="170"/>
                    </a:cubicBezTo>
                    <a:cubicBezTo>
                      <a:pt x="455" y="174"/>
                      <a:pt x="455" y="174"/>
                      <a:pt x="455" y="174"/>
                    </a:cubicBezTo>
                    <a:cubicBezTo>
                      <a:pt x="428" y="193"/>
                      <a:pt x="407" y="207"/>
                      <a:pt x="394" y="221"/>
                    </a:cubicBezTo>
                    <a:cubicBezTo>
                      <a:pt x="405" y="214"/>
                      <a:pt x="410" y="206"/>
                      <a:pt x="420" y="200"/>
                    </a:cubicBezTo>
                    <a:cubicBezTo>
                      <a:pt x="409" y="212"/>
                      <a:pt x="377" y="237"/>
                      <a:pt x="349" y="264"/>
                    </a:cubicBezTo>
                    <a:cubicBezTo>
                      <a:pt x="348" y="264"/>
                      <a:pt x="338" y="273"/>
                      <a:pt x="342" y="269"/>
                    </a:cubicBezTo>
                    <a:cubicBezTo>
                      <a:pt x="342" y="268"/>
                      <a:pt x="347" y="263"/>
                      <a:pt x="350" y="261"/>
                    </a:cubicBezTo>
                    <a:cubicBezTo>
                      <a:pt x="347" y="262"/>
                      <a:pt x="363" y="247"/>
                      <a:pt x="335" y="271"/>
                    </a:cubicBezTo>
                    <a:cubicBezTo>
                      <a:pt x="344" y="261"/>
                      <a:pt x="362" y="240"/>
                      <a:pt x="361" y="240"/>
                    </a:cubicBezTo>
                    <a:cubicBezTo>
                      <a:pt x="377" y="225"/>
                      <a:pt x="401" y="206"/>
                      <a:pt x="416" y="196"/>
                    </a:cubicBezTo>
                    <a:cubicBezTo>
                      <a:pt x="415" y="197"/>
                      <a:pt x="415" y="197"/>
                      <a:pt x="415" y="197"/>
                    </a:cubicBezTo>
                    <a:cubicBezTo>
                      <a:pt x="430" y="186"/>
                      <a:pt x="462" y="162"/>
                      <a:pt x="466" y="162"/>
                    </a:cubicBezTo>
                    <a:cubicBezTo>
                      <a:pt x="476" y="156"/>
                      <a:pt x="503" y="139"/>
                      <a:pt x="475" y="155"/>
                    </a:cubicBezTo>
                    <a:cubicBezTo>
                      <a:pt x="489" y="145"/>
                      <a:pt x="505" y="136"/>
                      <a:pt x="521" y="127"/>
                    </a:cubicBezTo>
                    <a:cubicBezTo>
                      <a:pt x="515" y="134"/>
                      <a:pt x="559" y="111"/>
                      <a:pt x="514" y="139"/>
                    </a:cubicBezTo>
                    <a:cubicBezTo>
                      <a:pt x="516" y="138"/>
                      <a:pt x="532" y="127"/>
                      <a:pt x="560" y="114"/>
                    </a:cubicBezTo>
                    <a:cubicBezTo>
                      <a:pt x="559" y="115"/>
                      <a:pt x="559" y="115"/>
                      <a:pt x="559" y="115"/>
                    </a:cubicBezTo>
                    <a:cubicBezTo>
                      <a:pt x="558" y="116"/>
                      <a:pt x="556" y="116"/>
                      <a:pt x="556" y="117"/>
                    </a:cubicBezTo>
                    <a:cubicBezTo>
                      <a:pt x="550" y="120"/>
                      <a:pt x="546" y="121"/>
                      <a:pt x="545" y="121"/>
                    </a:cubicBezTo>
                    <a:cubicBezTo>
                      <a:pt x="529" y="131"/>
                      <a:pt x="555" y="120"/>
                      <a:pt x="581" y="108"/>
                    </a:cubicBezTo>
                    <a:cubicBezTo>
                      <a:pt x="586" y="103"/>
                      <a:pt x="586" y="103"/>
                      <a:pt x="586" y="103"/>
                    </a:cubicBezTo>
                    <a:cubicBezTo>
                      <a:pt x="610" y="95"/>
                      <a:pt x="624" y="90"/>
                      <a:pt x="656" y="78"/>
                    </a:cubicBezTo>
                    <a:cubicBezTo>
                      <a:pt x="680" y="67"/>
                      <a:pt x="704" y="58"/>
                      <a:pt x="729" y="48"/>
                    </a:cubicBezTo>
                    <a:cubicBezTo>
                      <a:pt x="752" y="43"/>
                      <a:pt x="752" y="43"/>
                      <a:pt x="752" y="43"/>
                    </a:cubicBezTo>
                    <a:cubicBezTo>
                      <a:pt x="762" y="41"/>
                      <a:pt x="796" y="34"/>
                      <a:pt x="783" y="39"/>
                    </a:cubicBezTo>
                    <a:cubicBezTo>
                      <a:pt x="786" y="39"/>
                      <a:pt x="775" y="41"/>
                      <a:pt x="760" y="44"/>
                    </a:cubicBezTo>
                    <a:cubicBezTo>
                      <a:pt x="758" y="45"/>
                      <a:pt x="761" y="43"/>
                      <a:pt x="759" y="44"/>
                    </a:cubicBezTo>
                    <a:cubicBezTo>
                      <a:pt x="755" y="46"/>
                      <a:pt x="754" y="48"/>
                      <a:pt x="772" y="45"/>
                    </a:cubicBezTo>
                    <a:cubicBezTo>
                      <a:pt x="754" y="49"/>
                      <a:pt x="751" y="49"/>
                      <a:pt x="739" y="53"/>
                    </a:cubicBezTo>
                    <a:cubicBezTo>
                      <a:pt x="757" y="49"/>
                      <a:pt x="757" y="49"/>
                      <a:pt x="757" y="49"/>
                    </a:cubicBezTo>
                    <a:cubicBezTo>
                      <a:pt x="730" y="55"/>
                      <a:pt x="690" y="70"/>
                      <a:pt x="691" y="72"/>
                    </a:cubicBezTo>
                    <a:cubicBezTo>
                      <a:pt x="698" y="67"/>
                      <a:pt x="716" y="64"/>
                      <a:pt x="731" y="61"/>
                    </a:cubicBezTo>
                    <a:cubicBezTo>
                      <a:pt x="719" y="64"/>
                      <a:pt x="697" y="72"/>
                      <a:pt x="715" y="67"/>
                    </a:cubicBezTo>
                    <a:cubicBezTo>
                      <a:pt x="720" y="64"/>
                      <a:pt x="770" y="51"/>
                      <a:pt x="734" y="59"/>
                    </a:cubicBezTo>
                    <a:cubicBezTo>
                      <a:pt x="749" y="55"/>
                      <a:pt x="769" y="48"/>
                      <a:pt x="786" y="46"/>
                    </a:cubicBezTo>
                    <a:cubicBezTo>
                      <a:pt x="766" y="51"/>
                      <a:pt x="780" y="49"/>
                      <a:pt x="774" y="52"/>
                    </a:cubicBezTo>
                    <a:cubicBezTo>
                      <a:pt x="792" y="47"/>
                      <a:pt x="791" y="46"/>
                      <a:pt x="794" y="44"/>
                    </a:cubicBezTo>
                    <a:cubicBezTo>
                      <a:pt x="846" y="38"/>
                      <a:pt x="867" y="38"/>
                      <a:pt x="923" y="36"/>
                    </a:cubicBezTo>
                    <a:cubicBezTo>
                      <a:pt x="931" y="35"/>
                      <a:pt x="889" y="37"/>
                      <a:pt x="894" y="36"/>
                    </a:cubicBezTo>
                    <a:cubicBezTo>
                      <a:pt x="936" y="31"/>
                      <a:pt x="949" y="39"/>
                      <a:pt x="985" y="41"/>
                    </a:cubicBezTo>
                    <a:cubicBezTo>
                      <a:pt x="981" y="39"/>
                      <a:pt x="978" y="38"/>
                      <a:pt x="975" y="37"/>
                    </a:cubicBezTo>
                    <a:cubicBezTo>
                      <a:pt x="986" y="37"/>
                      <a:pt x="1013" y="40"/>
                      <a:pt x="1027" y="43"/>
                    </a:cubicBezTo>
                    <a:cubicBezTo>
                      <a:pt x="1030" y="44"/>
                      <a:pt x="1067" y="54"/>
                      <a:pt x="1039" y="49"/>
                    </a:cubicBezTo>
                    <a:cubicBezTo>
                      <a:pt x="1099" y="65"/>
                      <a:pt x="1095" y="55"/>
                      <a:pt x="1161" y="83"/>
                    </a:cubicBezTo>
                    <a:cubicBezTo>
                      <a:pt x="1131" y="69"/>
                      <a:pt x="1127" y="68"/>
                      <a:pt x="1102" y="60"/>
                    </a:cubicBezTo>
                    <a:cubicBezTo>
                      <a:pt x="1129" y="67"/>
                      <a:pt x="1107" y="60"/>
                      <a:pt x="1110" y="59"/>
                    </a:cubicBezTo>
                    <a:cubicBezTo>
                      <a:pt x="1126" y="66"/>
                      <a:pt x="1176" y="86"/>
                      <a:pt x="1141" y="73"/>
                    </a:cubicBezTo>
                    <a:cubicBezTo>
                      <a:pt x="1162" y="82"/>
                      <a:pt x="1202" y="102"/>
                      <a:pt x="1212" y="106"/>
                    </a:cubicBezTo>
                    <a:cubicBezTo>
                      <a:pt x="1195" y="96"/>
                      <a:pt x="1195" y="96"/>
                      <a:pt x="1195" y="96"/>
                    </a:cubicBezTo>
                    <a:cubicBezTo>
                      <a:pt x="1224" y="111"/>
                      <a:pt x="1251" y="127"/>
                      <a:pt x="1264" y="133"/>
                    </a:cubicBezTo>
                    <a:cubicBezTo>
                      <a:pt x="1229" y="111"/>
                      <a:pt x="1229" y="114"/>
                      <a:pt x="1184" y="90"/>
                    </a:cubicBezTo>
                    <a:cubicBezTo>
                      <a:pt x="1134" y="65"/>
                      <a:pt x="1197" y="94"/>
                      <a:pt x="1165" y="76"/>
                    </a:cubicBezTo>
                    <a:cubicBezTo>
                      <a:pt x="1152" y="72"/>
                      <a:pt x="1140" y="67"/>
                      <a:pt x="1127" y="63"/>
                    </a:cubicBezTo>
                    <a:cubicBezTo>
                      <a:pt x="1144" y="70"/>
                      <a:pt x="1144" y="70"/>
                      <a:pt x="1144" y="70"/>
                    </a:cubicBezTo>
                    <a:cubicBezTo>
                      <a:pt x="1138" y="70"/>
                      <a:pt x="1087" y="49"/>
                      <a:pt x="1091" y="54"/>
                    </a:cubicBezTo>
                    <a:cubicBezTo>
                      <a:pt x="1053" y="41"/>
                      <a:pt x="1041" y="40"/>
                      <a:pt x="997" y="31"/>
                    </a:cubicBezTo>
                    <a:cubicBezTo>
                      <a:pt x="987" y="31"/>
                      <a:pt x="1003" y="33"/>
                      <a:pt x="1015" y="35"/>
                    </a:cubicBezTo>
                    <a:cubicBezTo>
                      <a:pt x="993" y="32"/>
                      <a:pt x="991" y="34"/>
                      <a:pt x="962" y="30"/>
                    </a:cubicBezTo>
                    <a:cubicBezTo>
                      <a:pt x="948" y="29"/>
                      <a:pt x="958" y="32"/>
                      <a:pt x="984" y="34"/>
                    </a:cubicBezTo>
                    <a:cubicBezTo>
                      <a:pt x="962" y="32"/>
                      <a:pt x="940" y="31"/>
                      <a:pt x="916" y="31"/>
                    </a:cubicBezTo>
                    <a:cubicBezTo>
                      <a:pt x="924" y="31"/>
                      <a:pt x="932" y="33"/>
                      <a:pt x="941" y="33"/>
                    </a:cubicBezTo>
                    <a:cubicBezTo>
                      <a:pt x="932" y="33"/>
                      <a:pt x="923" y="33"/>
                      <a:pt x="915" y="33"/>
                    </a:cubicBezTo>
                    <a:cubicBezTo>
                      <a:pt x="922" y="33"/>
                      <a:pt x="929" y="34"/>
                      <a:pt x="937" y="34"/>
                    </a:cubicBezTo>
                    <a:cubicBezTo>
                      <a:pt x="887" y="32"/>
                      <a:pt x="831" y="40"/>
                      <a:pt x="804" y="42"/>
                    </a:cubicBezTo>
                    <a:cubicBezTo>
                      <a:pt x="847" y="32"/>
                      <a:pt x="918" y="28"/>
                      <a:pt x="943" y="27"/>
                    </a:cubicBezTo>
                    <a:cubicBezTo>
                      <a:pt x="934" y="25"/>
                      <a:pt x="909" y="29"/>
                      <a:pt x="896" y="26"/>
                    </a:cubicBezTo>
                    <a:cubicBezTo>
                      <a:pt x="892" y="27"/>
                      <a:pt x="887" y="28"/>
                      <a:pt x="883" y="29"/>
                    </a:cubicBezTo>
                    <a:cubicBezTo>
                      <a:pt x="868" y="30"/>
                      <a:pt x="833" y="36"/>
                      <a:pt x="829" y="34"/>
                    </a:cubicBezTo>
                    <a:cubicBezTo>
                      <a:pt x="871" y="27"/>
                      <a:pt x="882" y="25"/>
                      <a:pt x="903" y="23"/>
                    </a:cubicBezTo>
                    <a:cubicBezTo>
                      <a:pt x="903" y="22"/>
                      <a:pt x="907" y="22"/>
                      <a:pt x="913" y="22"/>
                    </a:cubicBezTo>
                    <a:cubicBezTo>
                      <a:pt x="914" y="22"/>
                      <a:pt x="914" y="22"/>
                      <a:pt x="914" y="22"/>
                    </a:cubicBezTo>
                    <a:cubicBezTo>
                      <a:pt x="913" y="22"/>
                      <a:pt x="913" y="22"/>
                      <a:pt x="913" y="22"/>
                    </a:cubicBezTo>
                    <a:cubicBezTo>
                      <a:pt x="926" y="22"/>
                      <a:pt x="946" y="22"/>
                      <a:pt x="958" y="23"/>
                    </a:cubicBezTo>
                    <a:cubicBezTo>
                      <a:pt x="973" y="24"/>
                      <a:pt x="963" y="25"/>
                      <a:pt x="961" y="25"/>
                    </a:cubicBezTo>
                    <a:cubicBezTo>
                      <a:pt x="1011" y="32"/>
                      <a:pt x="1047" y="31"/>
                      <a:pt x="1098" y="48"/>
                    </a:cubicBezTo>
                    <a:cubicBezTo>
                      <a:pt x="1098" y="50"/>
                      <a:pt x="1137" y="64"/>
                      <a:pt x="1125" y="60"/>
                    </a:cubicBezTo>
                    <a:cubicBezTo>
                      <a:pt x="1154" y="71"/>
                      <a:pt x="1170" y="77"/>
                      <a:pt x="1189" y="85"/>
                    </a:cubicBezTo>
                    <a:cubicBezTo>
                      <a:pt x="1193" y="88"/>
                      <a:pt x="1231" y="108"/>
                      <a:pt x="1217" y="102"/>
                    </a:cubicBezTo>
                    <a:cubicBezTo>
                      <a:pt x="1243" y="114"/>
                      <a:pt x="1243" y="114"/>
                      <a:pt x="1243" y="114"/>
                    </a:cubicBezTo>
                    <a:cubicBezTo>
                      <a:pt x="1259" y="125"/>
                      <a:pt x="1294" y="148"/>
                      <a:pt x="1298" y="154"/>
                    </a:cubicBezTo>
                    <a:cubicBezTo>
                      <a:pt x="1316" y="167"/>
                      <a:pt x="1305" y="155"/>
                      <a:pt x="1328" y="175"/>
                    </a:cubicBezTo>
                    <a:cubicBezTo>
                      <a:pt x="1326" y="174"/>
                      <a:pt x="1328" y="176"/>
                      <a:pt x="1323" y="172"/>
                    </a:cubicBezTo>
                    <a:cubicBezTo>
                      <a:pt x="1333" y="181"/>
                      <a:pt x="1358" y="203"/>
                      <a:pt x="1369" y="212"/>
                    </a:cubicBezTo>
                    <a:cubicBezTo>
                      <a:pt x="1354" y="197"/>
                      <a:pt x="1366" y="208"/>
                      <a:pt x="1348" y="191"/>
                    </a:cubicBezTo>
                    <a:cubicBezTo>
                      <a:pt x="1349" y="191"/>
                      <a:pt x="1371" y="208"/>
                      <a:pt x="1390" y="230"/>
                    </a:cubicBezTo>
                    <a:cubicBezTo>
                      <a:pt x="1361" y="204"/>
                      <a:pt x="1410" y="254"/>
                      <a:pt x="1396" y="242"/>
                    </a:cubicBezTo>
                    <a:cubicBezTo>
                      <a:pt x="1438" y="288"/>
                      <a:pt x="1463" y="314"/>
                      <a:pt x="1495" y="355"/>
                    </a:cubicBezTo>
                    <a:cubicBezTo>
                      <a:pt x="1531" y="405"/>
                      <a:pt x="1568" y="473"/>
                      <a:pt x="1590" y="516"/>
                    </a:cubicBezTo>
                    <a:cubicBezTo>
                      <a:pt x="1587" y="510"/>
                      <a:pt x="1587" y="510"/>
                      <a:pt x="1587" y="510"/>
                    </a:cubicBezTo>
                    <a:cubicBezTo>
                      <a:pt x="1592" y="519"/>
                      <a:pt x="1597" y="527"/>
                      <a:pt x="1601" y="536"/>
                    </a:cubicBezTo>
                    <a:cubicBezTo>
                      <a:pt x="1608" y="551"/>
                      <a:pt x="1599" y="537"/>
                      <a:pt x="1610" y="560"/>
                    </a:cubicBezTo>
                    <a:cubicBezTo>
                      <a:pt x="1604" y="553"/>
                      <a:pt x="1591" y="519"/>
                      <a:pt x="1578" y="496"/>
                    </a:cubicBezTo>
                    <a:cubicBezTo>
                      <a:pt x="1596" y="538"/>
                      <a:pt x="1557" y="460"/>
                      <a:pt x="1568" y="488"/>
                    </a:cubicBezTo>
                    <a:cubicBezTo>
                      <a:pt x="1581" y="501"/>
                      <a:pt x="1611" y="574"/>
                      <a:pt x="1626" y="611"/>
                    </a:cubicBezTo>
                    <a:cubicBezTo>
                      <a:pt x="1639" y="647"/>
                      <a:pt x="1618" y="595"/>
                      <a:pt x="1625" y="613"/>
                    </a:cubicBezTo>
                    <a:cubicBezTo>
                      <a:pt x="1630" y="624"/>
                      <a:pt x="1630" y="624"/>
                      <a:pt x="1630" y="624"/>
                    </a:cubicBezTo>
                    <a:cubicBezTo>
                      <a:pt x="1635" y="638"/>
                      <a:pt x="1636" y="643"/>
                      <a:pt x="1635" y="643"/>
                    </a:cubicBezTo>
                    <a:cubicBezTo>
                      <a:pt x="1648" y="682"/>
                      <a:pt x="1662" y="726"/>
                      <a:pt x="1671" y="759"/>
                    </a:cubicBezTo>
                    <a:cubicBezTo>
                      <a:pt x="1660" y="716"/>
                      <a:pt x="1677" y="773"/>
                      <a:pt x="1667" y="730"/>
                    </a:cubicBezTo>
                    <a:cubicBezTo>
                      <a:pt x="1671" y="743"/>
                      <a:pt x="1678" y="770"/>
                      <a:pt x="1683" y="797"/>
                    </a:cubicBezTo>
                    <a:cubicBezTo>
                      <a:pt x="1677" y="772"/>
                      <a:pt x="1687" y="831"/>
                      <a:pt x="1676" y="775"/>
                    </a:cubicBezTo>
                    <a:cubicBezTo>
                      <a:pt x="1675" y="783"/>
                      <a:pt x="1683" y="803"/>
                      <a:pt x="1686" y="828"/>
                    </a:cubicBezTo>
                    <a:cubicBezTo>
                      <a:pt x="1684" y="815"/>
                      <a:pt x="1676" y="787"/>
                      <a:pt x="1676" y="790"/>
                    </a:cubicBezTo>
                    <a:cubicBezTo>
                      <a:pt x="1688" y="827"/>
                      <a:pt x="1693" y="912"/>
                      <a:pt x="1696" y="927"/>
                    </a:cubicBezTo>
                    <a:cubicBezTo>
                      <a:pt x="1701" y="954"/>
                      <a:pt x="1705" y="997"/>
                      <a:pt x="1708" y="1031"/>
                    </a:cubicBezTo>
                    <a:cubicBezTo>
                      <a:pt x="1707" y="1066"/>
                      <a:pt x="1708" y="1103"/>
                      <a:pt x="1706" y="1142"/>
                    </a:cubicBezTo>
                    <a:cubicBezTo>
                      <a:pt x="1705" y="1135"/>
                      <a:pt x="1705" y="1135"/>
                      <a:pt x="1705" y="1135"/>
                    </a:cubicBezTo>
                    <a:cubicBezTo>
                      <a:pt x="1704" y="1157"/>
                      <a:pt x="1704" y="1191"/>
                      <a:pt x="1701" y="1223"/>
                    </a:cubicBezTo>
                    <a:cubicBezTo>
                      <a:pt x="1699" y="1230"/>
                      <a:pt x="1699" y="1230"/>
                      <a:pt x="1699" y="1230"/>
                    </a:cubicBezTo>
                    <a:cubicBezTo>
                      <a:pt x="1698" y="1252"/>
                      <a:pt x="1695" y="1293"/>
                      <a:pt x="1692" y="1327"/>
                    </a:cubicBezTo>
                    <a:cubicBezTo>
                      <a:pt x="1693" y="1327"/>
                      <a:pt x="1695" y="1296"/>
                      <a:pt x="1695" y="1311"/>
                    </a:cubicBezTo>
                    <a:cubicBezTo>
                      <a:pt x="1697" y="1294"/>
                      <a:pt x="1698" y="1280"/>
                      <a:pt x="1696" y="1286"/>
                    </a:cubicBezTo>
                    <a:cubicBezTo>
                      <a:pt x="1698" y="1269"/>
                      <a:pt x="1699" y="1269"/>
                      <a:pt x="1701" y="1255"/>
                    </a:cubicBezTo>
                    <a:cubicBezTo>
                      <a:pt x="1700" y="1277"/>
                      <a:pt x="1698" y="1298"/>
                      <a:pt x="1697" y="1320"/>
                    </a:cubicBezTo>
                    <a:cubicBezTo>
                      <a:pt x="1696" y="1325"/>
                      <a:pt x="1696" y="1327"/>
                      <a:pt x="1696" y="1327"/>
                    </a:cubicBezTo>
                    <a:cubicBezTo>
                      <a:pt x="1697" y="1332"/>
                      <a:pt x="1697" y="1332"/>
                      <a:pt x="1697" y="1332"/>
                    </a:cubicBezTo>
                    <a:cubicBezTo>
                      <a:pt x="1696" y="1349"/>
                      <a:pt x="1695" y="1354"/>
                      <a:pt x="1694" y="1351"/>
                    </a:cubicBezTo>
                    <a:cubicBezTo>
                      <a:pt x="1691" y="1388"/>
                      <a:pt x="1693" y="1401"/>
                      <a:pt x="1687" y="1439"/>
                    </a:cubicBezTo>
                    <a:cubicBezTo>
                      <a:pt x="1687" y="1422"/>
                      <a:pt x="1688" y="1412"/>
                      <a:pt x="1691" y="1384"/>
                    </a:cubicBezTo>
                    <a:cubicBezTo>
                      <a:pt x="1689" y="1399"/>
                      <a:pt x="1687" y="1414"/>
                      <a:pt x="1685" y="1428"/>
                    </a:cubicBezTo>
                    <a:cubicBezTo>
                      <a:pt x="1687" y="1408"/>
                      <a:pt x="1694" y="1332"/>
                      <a:pt x="1690" y="1345"/>
                    </a:cubicBezTo>
                    <a:cubicBezTo>
                      <a:pt x="1687" y="1393"/>
                      <a:pt x="1681" y="1463"/>
                      <a:pt x="1674" y="1505"/>
                    </a:cubicBezTo>
                    <a:cubicBezTo>
                      <a:pt x="1669" y="1527"/>
                      <a:pt x="1664" y="1560"/>
                      <a:pt x="1655" y="1596"/>
                    </a:cubicBezTo>
                    <a:cubicBezTo>
                      <a:pt x="1653" y="1601"/>
                      <a:pt x="1650" y="1612"/>
                      <a:pt x="1651" y="1605"/>
                    </a:cubicBezTo>
                    <a:cubicBezTo>
                      <a:pt x="1653" y="1595"/>
                      <a:pt x="1653" y="1595"/>
                      <a:pt x="1653" y="1595"/>
                    </a:cubicBezTo>
                    <a:cubicBezTo>
                      <a:pt x="1642" y="1643"/>
                      <a:pt x="1628" y="1696"/>
                      <a:pt x="1614" y="1737"/>
                    </a:cubicBezTo>
                    <a:cubicBezTo>
                      <a:pt x="1611" y="1744"/>
                      <a:pt x="1607" y="1751"/>
                      <a:pt x="1604" y="1757"/>
                    </a:cubicBezTo>
                    <a:cubicBezTo>
                      <a:pt x="1574" y="1825"/>
                      <a:pt x="1614" y="1746"/>
                      <a:pt x="1583" y="1816"/>
                    </a:cubicBezTo>
                    <a:cubicBezTo>
                      <a:pt x="1574" y="1832"/>
                      <a:pt x="1538" y="1898"/>
                      <a:pt x="1534" y="1899"/>
                    </a:cubicBezTo>
                    <a:cubicBezTo>
                      <a:pt x="1526" y="1911"/>
                      <a:pt x="1522" y="1916"/>
                      <a:pt x="1523" y="1919"/>
                    </a:cubicBezTo>
                    <a:cubicBezTo>
                      <a:pt x="1530" y="1908"/>
                      <a:pt x="1545" y="1884"/>
                      <a:pt x="1538" y="1898"/>
                    </a:cubicBezTo>
                    <a:cubicBezTo>
                      <a:pt x="1524" y="1921"/>
                      <a:pt x="1516" y="1930"/>
                      <a:pt x="1504" y="1947"/>
                    </a:cubicBezTo>
                    <a:cubicBezTo>
                      <a:pt x="1505" y="1946"/>
                      <a:pt x="1512" y="1933"/>
                      <a:pt x="1508" y="1940"/>
                    </a:cubicBezTo>
                    <a:cubicBezTo>
                      <a:pt x="1480" y="1982"/>
                      <a:pt x="1416" y="2051"/>
                      <a:pt x="1381" y="2084"/>
                    </a:cubicBezTo>
                    <a:cubicBezTo>
                      <a:pt x="1394" y="2072"/>
                      <a:pt x="1395" y="2070"/>
                      <a:pt x="1413" y="2054"/>
                    </a:cubicBezTo>
                    <a:cubicBezTo>
                      <a:pt x="1414" y="2055"/>
                      <a:pt x="1404" y="2063"/>
                      <a:pt x="1401" y="2067"/>
                    </a:cubicBezTo>
                    <a:cubicBezTo>
                      <a:pt x="1404" y="2067"/>
                      <a:pt x="1418" y="2050"/>
                      <a:pt x="1437" y="2032"/>
                    </a:cubicBezTo>
                    <a:cubicBezTo>
                      <a:pt x="1428" y="2043"/>
                      <a:pt x="1418" y="2053"/>
                      <a:pt x="1408" y="2064"/>
                    </a:cubicBezTo>
                    <a:cubicBezTo>
                      <a:pt x="1427" y="2049"/>
                      <a:pt x="1427" y="2049"/>
                      <a:pt x="1427" y="2049"/>
                    </a:cubicBezTo>
                    <a:cubicBezTo>
                      <a:pt x="1405" y="2073"/>
                      <a:pt x="1381" y="2095"/>
                      <a:pt x="1357" y="2116"/>
                    </a:cubicBezTo>
                    <a:cubicBezTo>
                      <a:pt x="1421" y="2067"/>
                      <a:pt x="1442" y="2035"/>
                      <a:pt x="1486" y="1987"/>
                    </a:cubicBezTo>
                    <a:cubicBezTo>
                      <a:pt x="1480" y="1995"/>
                      <a:pt x="1486" y="1988"/>
                      <a:pt x="1488" y="1986"/>
                    </a:cubicBezTo>
                    <a:cubicBezTo>
                      <a:pt x="1501" y="1969"/>
                      <a:pt x="1516" y="1949"/>
                      <a:pt x="1522" y="1938"/>
                    </a:cubicBezTo>
                    <a:cubicBezTo>
                      <a:pt x="1541" y="1911"/>
                      <a:pt x="1541" y="1911"/>
                      <a:pt x="1541" y="1911"/>
                    </a:cubicBezTo>
                    <a:cubicBezTo>
                      <a:pt x="1541" y="1911"/>
                      <a:pt x="1537" y="1924"/>
                      <a:pt x="1517" y="1951"/>
                    </a:cubicBezTo>
                    <a:cubicBezTo>
                      <a:pt x="1586" y="1854"/>
                      <a:pt x="1618" y="1767"/>
                      <a:pt x="1653" y="1654"/>
                    </a:cubicBezTo>
                    <a:cubicBezTo>
                      <a:pt x="1654" y="1649"/>
                      <a:pt x="1649" y="1669"/>
                      <a:pt x="1652" y="1661"/>
                    </a:cubicBezTo>
                    <a:cubicBezTo>
                      <a:pt x="1656" y="1645"/>
                      <a:pt x="1661" y="1620"/>
                      <a:pt x="1660" y="1620"/>
                    </a:cubicBezTo>
                    <a:cubicBezTo>
                      <a:pt x="1660" y="1622"/>
                      <a:pt x="1660" y="1625"/>
                      <a:pt x="1658" y="1635"/>
                    </a:cubicBezTo>
                    <a:cubicBezTo>
                      <a:pt x="1672" y="1575"/>
                      <a:pt x="1682" y="1544"/>
                      <a:pt x="1687" y="1505"/>
                    </a:cubicBezTo>
                    <a:cubicBezTo>
                      <a:pt x="1689" y="1503"/>
                      <a:pt x="1683" y="1535"/>
                      <a:pt x="1684" y="1530"/>
                    </a:cubicBezTo>
                    <a:cubicBezTo>
                      <a:pt x="1696" y="1470"/>
                      <a:pt x="1697" y="1438"/>
                      <a:pt x="1703" y="1377"/>
                    </a:cubicBezTo>
                    <a:cubicBezTo>
                      <a:pt x="1703" y="1398"/>
                      <a:pt x="1707" y="1364"/>
                      <a:pt x="1709" y="1348"/>
                    </a:cubicBezTo>
                    <a:cubicBezTo>
                      <a:pt x="1713" y="1298"/>
                      <a:pt x="1721" y="1192"/>
                      <a:pt x="1721" y="1116"/>
                    </a:cubicBezTo>
                    <a:cubicBezTo>
                      <a:pt x="1726" y="1136"/>
                      <a:pt x="1722" y="1031"/>
                      <a:pt x="1725" y="1025"/>
                    </a:cubicBezTo>
                    <a:cubicBezTo>
                      <a:pt x="1724" y="1008"/>
                      <a:pt x="1723" y="982"/>
                      <a:pt x="1721" y="980"/>
                    </a:cubicBezTo>
                    <a:cubicBezTo>
                      <a:pt x="1722" y="989"/>
                      <a:pt x="1722" y="1012"/>
                      <a:pt x="1721" y="1009"/>
                    </a:cubicBezTo>
                    <a:cubicBezTo>
                      <a:pt x="1720" y="984"/>
                      <a:pt x="1717" y="947"/>
                      <a:pt x="1715" y="944"/>
                    </a:cubicBezTo>
                    <a:cubicBezTo>
                      <a:pt x="1715" y="933"/>
                      <a:pt x="1715" y="923"/>
                      <a:pt x="1714" y="913"/>
                    </a:cubicBezTo>
                    <a:cubicBezTo>
                      <a:pt x="1713" y="911"/>
                      <a:pt x="1710" y="902"/>
                      <a:pt x="1708" y="885"/>
                    </a:cubicBezTo>
                    <a:cubicBezTo>
                      <a:pt x="1707" y="847"/>
                      <a:pt x="1707" y="889"/>
                      <a:pt x="1701" y="836"/>
                    </a:cubicBezTo>
                    <a:cubicBezTo>
                      <a:pt x="1705" y="848"/>
                      <a:pt x="1707" y="859"/>
                      <a:pt x="1709" y="863"/>
                    </a:cubicBezTo>
                    <a:cubicBezTo>
                      <a:pt x="1706" y="837"/>
                      <a:pt x="1705" y="841"/>
                      <a:pt x="1702" y="823"/>
                    </a:cubicBezTo>
                    <a:cubicBezTo>
                      <a:pt x="1702" y="816"/>
                      <a:pt x="1708" y="840"/>
                      <a:pt x="1711" y="860"/>
                    </a:cubicBezTo>
                    <a:cubicBezTo>
                      <a:pt x="1710" y="848"/>
                      <a:pt x="1709" y="837"/>
                      <a:pt x="1707" y="826"/>
                    </a:cubicBezTo>
                    <a:cubicBezTo>
                      <a:pt x="1700" y="795"/>
                      <a:pt x="1686" y="741"/>
                      <a:pt x="1671" y="691"/>
                    </a:cubicBezTo>
                    <a:cubicBezTo>
                      <a:pt x="1675" y="699"/>
                      <a:pt x="1680" y="715"/>
                      <a:pt x="1678" y="701"/>
                    </a:cubicBezTo>
                    <a:cubicBezTo>
                      <a:pt x="1671" y="680"/>
                      <a:pt x="1660" y="652"/>
                      <a:pt x="1651" y="624"/>
                    </a:cubicBezTo>
                    <a:cubicBezTo>
                      <a:pt x="1652" y="628"/>
                      <a:pt x="1652" y="626"/>
                      <a:pt x="1653" y="629"/>
                    </a:cubicBezTo>
                    <a:cubicBezTo>
                      <a:pt x="1633" y="582"/>
                      <a:pt x="1640" y="593"/>
                      <a:pt x="1623" y="549"/>
                    </a:cubicBezTo>
                    <a:cubicBezTo>
                      <a:pt x="1623" y="550"/>
                      <a:pt x="1623" y="550"/>
                      <a:pt x="1624" y="551"/>
                    </a:cubicBezTo>
                    <a:cubicBezTo>
                      <a:pt x="1611" y="525"/>
                      <a:pt x="1611" y="525"/>
                      <a:pt x="1611" y="525"/>
                    </a:cubicBezTo>
                    <a:cubicBezTo>
                      <a:pt x="1583" y="473"/>
                      <a:pt x="1584" y="465"/>
                      <a:pt x="1568" y="432"/>
                    </a:cubicBezTo>
                    <a:cubicBezTo>
                      <a:pt x="1572" y="439"/>
                      <a:pt x="1572" y="439"/>
                      <a:pt x="1572" y="439"/>
                    </a:cubicBezTo>
                    <a:cubicBezTo>
                      <a:pt x="1563" y="418"/>
                      <a:pt x="1523" y="357"/>
                      <a:pt x="1511" y="340"/>
                    </a:cubicBezTo>
                    <a:cubicBezTo>
                      <a:pt x="1525" y="362"/>
                      <a:pt x="1515" y="348"/>
                      <a:pt x="1524" y="365"/>
                    </a:cubicBezTo>
                    <a:cubicBezTo>
                      <a:pt x="1536" y="383"/>
                      <a:pt x="1535" y="376"/>
                      <a:pt x="1554" y="408"/>
                    </a:cubicBezTo>
                    <a:cubicBezTo>
                      <a:pt x="1550" y="405"/>
                      <a:pt x="1524" y="366"/>
                      <a:pt x="1517" y="359"/>
                    </a:cubicBezTo>
                    <a:cubicBezTo>
                      <a:pt x="1505" y="342"/>
                      <a:pt x="1499" y="328"/>
                      <a:pt x="1499" y="325"/>
                    </a:cubicBezTo>
                    <a:cubicBezTo>
                      <a:pt x="1468" y="284"/>
                      <a:pt x="1450" y="259"/>
                      <a:pt x="1405" y="214"/>
                    </a:cubicBezTo>
                    <a:cubicBezTo>
                      <a:pt x="1388" y="198"/>
                      <a:pt x="1372" y="189"/>
                      <a:pt x="1333" y="153"/>
                    </a:cubicBezTo>
                    <a:cubicBezTo>
                      <a:pt x="1336" y="154"/>
                      <a:pt x="1336" y="154"/>
                      <a:pt x="1336" y="154"/>
                    </a:cubicBezTo>
                    <a:cubicBezTo>
                      <a:pt x="1334" y="154"/>
                      <a:pt x="1316" y="137"/>
                      <a:pt x="1306" y="132"/>
                    </a:cubicBezTo>
                    <a:cubicBezTo>
                      <a:pt x="1320" y="145"/>
                      <a:pt x="1287" y="119"/>
                      <a:pt x="1304" y="135"/>
                    </a:cubicBezTo>
                    <a:cubicBezTo>
                      <a:pt x="1279" y="117"/>
                      <a:pt x="1276" y="111"/>
                      <a:pt x="1274" y="108"/>
                    </a:cubicBezTo>
                    <a:cubicBezTo>
                      <a:pt x="1254" y="98"/>
                      <a:pt x="1223" y="73"/>
                      <a:pt x="1178" y="54"/>
                    </a:cubicBezTo>
                    <a:cubicBezTo>
                      <a:pt x="1187" y="56"/>
                      <a:pt x="1233" y="80"/>
                      <a:pt x="1215" y="69"/>
                    </a:cubicBezTo>
                    <a:cubicBezTo>
                      <a:pt x="1196" y="60"/>
                      <a:pt x="1177" y="53"/>
                      <a:pt x="1157" y="46"/>
                    </a:cubicBezTo>
                    <a:cubicBezTo>
                      <a:pt x="1166" y="50"/>
                      <a:pt x="1174" y="53"/>
                      <a:pt x="1182" y="57"/>
                    </a:cubicBezTo>
                    <a:cubicBezTo>
                      <a:pt x="1139" y="40"/>
                      <a:pt x="1127" y="34"/>
                      <a:pt x="1102" y="25"/>
                    </a:cubicBezTo>
                    <a:cubicBezTo>
                      <a:pt x="1097" y="22"/>
                      <a:pt x="1114" y="27"/>
                      <a:pt x="1127" y="31"/>
                    </a:cubicBezTo>
                    <a:cubicBezTo>
                      <a:pt x="1113" y="26"/>
                      <a:pt x="1091" y="20"/>
                      <a:pt x="1072" y="16"/>
                    </a:cubicBezTo>
                    <a:cubicBezTo>
                      <a:pt x="1058" y="14"/>
                      <a:pt x="1010" y="5"/>
                      <a:pt x="990" y="6"/>
                    </a:cubicBezTo>
                    <a:cubicBezTo>
                      <a:pt x="982" y="5"/>
                      <a:pt x="982" y="5"/>
                      <a:pt x="982" y="5"/>
                    </a:cubicBezTo>
                    <a:cubicBezTo>
                      <a:pt x="983" y="5"/>
                      <a:pt x="984" y="4"/>
                      <a:pt x="986" y="5"/>
                    </a:cubicBezTo>
                    <a:cubicBezTo>
                      <a:pt x="982" y="4"/>
                      <a:pt x="979" y="4"/>
                      <a:pt x="976" y="4"/>
                    </a:cubicBezTo>
                    <a:cubicBezTo>
                      <a:pt x="951" y="2"/>
                      <a:pt x="951" y="2"/>
                      <a:pt x="951" y="2"/>
                    </a:cubicBezTo>
                    <a:cubicBezTo>
                      <a:pt x="956" y="1"/>
                      <a:pt x="956" y="1"/>
                      <a:pt x="956" y="1"/>
                    </a:cubicBezTo>
                    <a:cubicBezTo>
                      <a:pt x="946" y="1"/>
                      <a:pt x="946" y="1"/>
                      <a:pt x="946" y="1"/>
                    </a:cubicBezTo>
                    <a:cubicBezTo>
                      <a:pt x="921" y="0"/>
                      <a:pt x="921" y="0"/>
                      <a:pt x="921" y="0"/>
                    </a:cubicBezTo>
                    <a:close/>
                    <a:moveTo>
                      <a:pt x="1525" y="1932"/>
                    </a:moveTo>
                    <a:cubicBezTo>
                      <a:pt x="1524" y="1934"/>
                      <a:pt x="1524" y="1935"/>
                      <a:pt x="1523" y="1937"/>
                    </a:cubicBezTo>
                    <a:cubicBezTo>
                      <a:pt x="1525" y="1933"/>
                      <a:pt x="1524" y="1934"/>
                      <a:pt x="1525" y="1932"/>
                    </a:cubicBezTo>
                    <a:close/>
                    <a:moveTo>
                      <a:pt x="315" y="266"/>
                    </a:moveTo>
                    <a:cubicBezTo>
                      <a:pt x="304" y="277"/>
                      <a:pt x="297" y="287"/>
                      <a:pt x="290" y="292"/>
                    </a:cubicBezTo>
                    <a:cubicBezTo>
                      <a:pt x="288" y="291"/>
                      <a:pt x="338" y="233"/>
                      <a:pt x="356" y="216"/>
                    </a:cubicBezTo>
                    <a:cubicBezTo>
                      <a:pt x="379" y="197"/>
                      <a:pt x="404" y="178"/>
                      <a:pt x="420" y="168"/>
                    </a:cubicBezTo>
                    <a:cubicBezTo>
                      <a:pt x="412" y="174"/>
                      <a:pt x="412" y="174"/>
                      <a:pt x="412" y="174"/>
                    </a:cubicBezTo>
                    <a:cubicBezTo>
                      <a:pt x="356" y="215"/>
                      <a:pt x="343" y="231"/>
                      <a:pt x="349" y="227"/>
                    </a:cubicBezTo>
                    <a:cubicBezTo>
                      <a:pt x="356" y="222"/>
                      <a:pt x="384" y="201"/>
                      <a:pt x="420" y="179"/>
                    </a:cubicBezTo>
                    <a:cubicBezTo>
                      <a:pt x="382" y="205"/>
                      <a:pt x="344" y="236"/>
                      <a:pt x="310" y="270"/>
                    </a:cubicBezTo>
                    <a:cubicBezTo>
                      <a:pt x="315" y="266"/>
                      <a:pt x="315" y="266"/>
                      <a:pt x="315" y="266"/>
                    </a:cubicBezTo>
                    <a:close/>
                    <a:moveTo>
                      <a:pt x="283" y="287"/>
                    </a:moveTo>
                    <a:cubicBezTo>
                      <a:pt x="277" y="294"/>
                      <a:pt x="271" y="301"/>
                      <a:pt x="265" y="309"/>
                    </a:cubicBezTo>
                    <a:cubicBezTo>
                      <a:pt x="267" y="305"/>
                      <a:pt x="262" y="309"/>
                      <a:pt x="280" y="288"/>
                    </a:cubicBezTo>
                    <a:cubicBezTo>
                      <a:pt x="279" y="290"/>
                      <a:pt x="281" y="289"/>
                      <a:pt x="283" y="287"/>
                    </a:cubicBezTo>
                    <a:close/>
                    <a:moveTo>
                      <a:pt x="271" y="303"/>
                    </a:moveTo>
                    <a:cubicBezTo>
                      <a:pt x="270" y="304"/>
                      <a:pt x="268" y="306"/>
                      <a:pt x="266" y="308"/>
                    </a:cubicBezTo>
                    <a:cubicBezTo>
                      <a:pt x="271" y="303"/>
                      <a:pt x="271" y="303"/>
                      <a:pt x="271" y="303"/>
                    </a:cubicBezTo>
                    <a:close/>
                    <a:moveTo>
                      <a:pt x="731" y="31"/>
                    </a:moveTo>
                    <a:cubicBezTo>
                      <a:pt x="724" y="32"/>
                      <a:pt x="718" y="34"/>
                      <a:pt x="712" y="35"/>
                    </a:cubicBezTo>
                    <a:cubicBezTo>
                      <a:pt x="713" y="35"/>
                      <a:pt x="713" y="35"/>
                      <a:pt x="714" y="35"/>
                    </a:cubicBezTo>
                    <a:cubicBezTo>
                      <a:pt x="723" y="32"/>
                      <a:pt x="728" y="31"/>
                      <a:pt x="731" y="31"/>
                    </a:cubicBezTo>
                    <a:close/>
                    <a:moveTo>
                      <a:pt x="672" y="46"/>
                    </a:moveTo>
                    <a:cubicBezTo>
                      <a:pt x="666" y="48"/>
                      <a:pt x="661" y="50"/>
                      <a:pt x="655" y="52"/>
                    </a:cubicBezTo>
                    <a:cubicBezTo>
                      <a:pt x="660" y="48"/>
                      <a:pt x="660" y="48"/>
                      <a:pt x="660" y="48"/>
                    </a:cubicBezTo>
                    <a:cubicBezTo>
                      <a:pt x="668" y="46"/>
                      <a:pt x="670" y="46"/>
                      <a:pt x="672" y="46"/>
                    </a:cubicBezTo>
                    <a:close/>
                    <a:moveTo>
                      <a:pt x="533" y="95"/>
                    </a:moveTo>
                    <a:cubicBezTo>
                      <a:pt x="505" y="109"/>
                      <a:pt x="511" y="113"/>
                      <a:pt x="484" y="124"/>
                    </a:cubicBezTo>
                    <a:cubicBezTo>
                      <a:pt x="481" y="127"/>
                      <a:pt x="488" y="124"/>
                      <a:pt x="498" y="119"/>
                    </a:cubicBezTo>
                    <a:cubicBezTo>
                      <a:pt x="494" y="121"/>
                      <a:pt x="493" y="122"/>
                      <a:pt x="492" y="123"/>
                    </a:cubicBezTo>
                    <a:cubicBezTo>
                      <a:pt x="482" y="128"/>
                      <a:pt x="474" y="134"/>
                      <a:pt x="465" y="139"/>
                    </a:cubicBezTo>
                    <a:cubicBezTo>
                      <a:pt x="457" y="144"/>
                      <a:pt x="450" y="148"/>
                      <a:pt x="452" y="146"/>
                    </a:cubicBezTo>
                    <a:cubicBezTo>
                      <a:pt x="453" y="143"/>
                      <a:pt x="485" y="122"/>
                      <a:pt x="494" y="115"/>
                    </a:cubicBezTo>
                    <a:cubicBezTo>
                      <a:pt x="502" y="110"/>
                      <a:pt x="541" y="89"/>
                      <a:pt x="533" y="95"/>
                    </a:cubicBezTo>
                    <a:close/>
                    <a:moveTo>
                      <a:pt x="402" y="2084"/>
                    </a:moveTo>
                    <a:cubicBezTo>
                      <a:pt x="397" y="2080"/>
                      <a:pt x="391" y="2076"/>
                      <a:pt x="384" y="2071"/>
                    </a:cubicBezTo>
                    <a:cubicBezTo>
                      <a:pt x="390" y="2077"/>
                      <a:pt x="396" y="2083"/>
                      <a:pt x="409" y="2093"/>
                    </a:cubicBezTo>
                    <a:cubicBezTo>
                      <a:pt x="440" y="2110"/>
                      <a:pt x="465" y="2129"/>
                      <a:pt x="499" y="2148"/>
                    </a:cubicBezTo>
                    <a:cubicBezTo>
                      <a:pt x="519" y="2157"/>
                      <a:pt x="519" y="2157"/>
                      <a:pt x="519" y="2157"/>
                    </a:cubicBezTo>
                    <a:cubicBezTo>
                      <a:pt x="515" y="2155"/>
                      <a:pt x="513" y="2153"/>
                      <a:pt x="512" y="2152"/>
                    </a:cubicBezTo>
                    <a:cubicBezTo>
                      <a:pt x="442" y="2116"/>
                      <a:pt x="486" y="2133"/>
                      <a:pt x="402" y="2084"/>
                    </a:cubicBezTo>
                    <a:close/>
                    <a:moveTo>
                      <a:pt x="238" y="1921"/>
                    </a:moveTo>
                    <a:cubicBezTo>
                      <a:pt x="230" y="1913"/>
                      <a:pt x="230" y="1913"/>
                      <a:pt x="230" y="1913"/>
                    </a:cubicBezTo>
                    <a:cubicBezTo>
                      <a:pt x="233" y="1919"/>
                      <a:pt x="252" y="1940"/>
                      <a:pt x="271" y="1962"/>
                    </a:cubicBezTo>
                    <a:cubicBezTo>
                      <a:pt x="277" y="1968"/>
                      <a:pt x="290" y="1980"/>
                      <a:pt x="297" y="1989"/>
                    </a:cubicBezTo>
                    <a:cubicBezTo>
                      <a:pt x="293" y="1987"/>
                      <a:pt x="293" y="1987"/>
                      <a:pt x="293" y="1987"/>
                    </a:cubicBezTo>
                    <a:cubicBezTo>
                      <a:pt x="296" y="1991"/>
                      <a:pt x="315" y="2012"/>
                      <a:pt x="339" y="2033"/>
                    </a:cubicBezTo>
                    <a:cubicBezTo>
                      <a:pt x="336" y="2031"/>
                      <a:pt x="332" y="2028"/>
                      <a:pt x="328" y="2025"/>
                    </a:cubicBezTo>
                    <a:cubicBezTo>
                      <a:pt x="322" y="2020"/>
                      <a:pt x="315" y="2014"/>
                      <a:pt x="306" y="2006"/>
                    </a:cubicBezTo>
                    <a:cubicBezTo>
                      <a:pt x="311" y="2011"/>
                      <a:pt x="316" y="2016"/>
                      <a:pt x="324" y="2024"/>
                    </a:cubicBezTo>
                    <a:cubicBezTo>
                      <a:pt x="309" y="2012"/>
                      <a:pt x="294" y="2000"/>
                      <a:pt x="281" y="1987"/>
                    </a:cubicBezTo>
                    <a:cubicBezTo>
                      <a:pt x="300" y="2008"/>
                      <a:pt x="306" y="2008"/>
                      <a:pt x="330" y="2033"/>
                    </a:cubicBezTo>
                    <a:cubicBezTo>
                      <a:pt x="327" y="2033"/>
                      <a:pt x="328" y="2035"/>
                      <a:pt x="299" y="2011"/>
                    </a:cubicBezTo>
                    <a:cubicBezTo>
                      <a:pt x="277" y="1987"/>
                      <a:pt x="302" y="2011"/>
                      <a:pt x="291" y="1998"/>
                    </a:cubicBezTo>
                    <a:cubicBezTo>
                      <a:pt x="271" y="1983"/>
                      <a:pt x="271" y="1973"/>
                      <a:pt x="251" y="1956"/>
                    </a:cubicBezTo>
                    <a:cubicBezTo>
                      <a:pt x="231" y="1932"/>
                      <a:pt x="239" y="1938"/>
                      <a:pt x="233" y="1930"/>
                    </a:cubicBezTo>
                    <a:cubicBezTo>
                      <a:pt x="253" y="1954"/>
                      <a:pt x="226" y="1917"/>
                      <a:pt x="251" y="1947"/>
                    </a:cubicBezTo>
                    <a:cubicBezTo>
                      <a:pt x="232" y="1921"/>
                      <a:pt x="234" y="1931"/>
                      <a:pt x="219" y="1909"/>
                    </a:cubicBezTo>
                    <a:cubicBezTo>
                      <a:pt x="218" y="1904"/>
                      <a:pt x="218" y="1904"/>
                      <a:pt x="218" y="1904"/>
                    </a:cubicBezTo>
                    <a:cubicBezTo>
                      <a:pt x="204" y="1884"/>
                      <a:pt x="176" y="1839"/>
                      <a:pt x="159" y="1811"/>
                    </a:cubicBezTo>
                    <a:cubicBezTo>
                      <a:pt x="172" y="1836"/>
                      <a:pt x="150" y="1797"/>
                      <a:pt x="151" y="1802"/>
                    </a:cubicBezTo>
                    <a:cubicBezTo>
                      <a:pt x="155" y="1805"/>
                      <a:pt x="173" y="1839"/>
                      <a:pt x="172" y="1840"/>
                    </a:cubicBezTo>
                    <a:cubicBezTo>
                      <a:pt x="159" y="1821"/>
                      <a:pt x="133" y="1771"/>
                      <a:pt x="129" y="1760"/>
                    </a:cubicBezTo>
                    <a:cubicBezTo>
                      <a:pt x="135" y="1773"/>
                      <a:pt x="141" y="1786"/>
                      <a:pt x="147" y="1799"/>
                    </a:cubicBezTo>
                    <a:cubicBezTo>
                      <a:pt x="138" y="1786"/>
                      <a:pt x="114" y="1739"/>
                      <a:pt x="113" y="1737"/>
                    </a:cubicBezTo>
                    <a:cubicBezTo>
                      <a:pt x="107" y="1722"/>
                      <a:pt x="98" y="1698"/>
                      <a:pt x="97" y="1690"/>
                    </a:cubicBezTo>
                    <a:cubicBezTo>
                      <a:pt x="109" y="1718"/>
                      <a:pt x="109" y="1718"/>
                      <a:pt x="109" y="1718"/>
                    </a:cubicBezTo>
                    <a:cubicBezTo>
                      <a:pt x="112" y="1729"/>
                      <a:pt x="112" y="1729"/>
                      <a:pt x="112" y="1729"/>
                    </a:cubicBezTo>
                    <a:cubicBezTo>
                      <a:pt x="121" y="1744"/>
                      <a:pt x="121" y="1744"/>
                      <a:pt x="121" y="1744"/>
                    </a:cubicBezTo>
                    <a:cubicBezTo>
                      <a:pt x="114" y="1726"/>
                      <a:pt x="100" y="1686"/>
                      <a:pt x="99" y="1677"/>
                    </a:cubicBezTo>
                    <a:cubicBezTo>
                      <a:pt x="114" y="1721"/>
                      <a:pt x="142" y="1788"/>
                      <a:pt x="193" y="1858"/>
                    </a:cubicBezTo>
                    <a:cubicBezTo>
                      <a:pt x="193" y="1858"/>
                      <a:pt x="192" y="1857"/>
                      <a:pt x="189" y="1854"/>
                    </a:cubicBezTo>
                    <a:cubicBezTo>
                      <a:pt x="213" y="1891"/>
                      <a:pt x="216" y="1893"/>
                      <a:pt x="238" y="1921"/>
                    </a:cubicBezTo>
                    <a:close/>
                    <a:moveTo>
                      <a:pt x="67" y="777"/>
                    </a:moveTo>
                    <a:cubicBezTo>
                      <a:pt x="65" y="780"/>
                      <a:pt x="65" y="780"/>
                      <a:pt x="65" y="780"/>
                    </a:cubicBezTo>
                    <a:cubicBezTo>
                      <a:pt x="51" y="847"/>
                      <a:pt x="49" y="896"/>
                      <a:pt x="42" y="966"/>
                    </a:cubicBezTo>
                    <a:cubicBezTo>
                      <a:pt x="41" y="956"/>
                      <a:pt x="44" y="929"/>
                      <a:pt x="43" y="933"/>
                    </a:cubicBezTo>
                    <a:cubicBezTo>
                      <a:pt x="39" y="975"/>
                      <a:pt x="44" y="970"/>
                      <a:pt x="38" y="1011"/>
                    </a:cubicBezTo>
                    <a:cubicBezTo>
                      <a:pt x="42" y="952"/>
                      <a:pt x="34" y="1048"/>
                      <a:pt x="37" y="994"/>
                    </a:cubicBezTo>
                    <a:cubicBezTo>
                      <a:pt x="33" y="1069"/>
                      <a:pt x="28" y="1149"/>
                      <a:pt x="29" y="1199"/>
                    </a:cubicBezTo>
                    <a:cubicBezTo>
                      <a:pt x="30" y="1186"/>
                      <a:pt x="31" y="1219"/>
                      <a:pt x="32" y="1220"/>
                    </a:cubicBezTo>
                    <a:cubicBezTo>
                      <a:pt x="32" y="1233"/>
                      <a:pt x="31" y="1229"/>
                      <a:pt x="30" y="1218"/>
                    </a:cubicBezTo>
                    <a:cubicBezTo>
                      <a:pt x="30" y="1244"/>
                      <a:pt x="29" y="1248"/>
                      <a:pt x="27" y="1244"/>
                    </a:cubicBezTo>
                    <a:cubicBezTo>
                      <a:pt x="26" y="1227"/>
                      <a:pt x="25" y="1209"/>
                      <a:pt x="25" y="1192"/>
                    </a:cubicBezTo>
                    <a:cubicBezTo>
                      <a:pt x="25" y="1209"/>
                      <a:pt x="24" y="1218"/>
                      <a:pt x="24" y="1232"/>
                    </a:cubicBezTo>
                    <a:cubicBezTo>
                      <a:pt x="24" y="1232"/>
                      <a:pt x="24" y="1232"/>
                      <a:pt x="24" y="1232"/>
                    </a:cubicBezTo>
                    <a:cubicBezTo>
                      <a:pt x="24" y="1232"/>
                      <a:pt x="24" y="1232"/>
                      <a:pt x="24" y="1232"/>
                    </a:cubicBezTo>
                    <a:cubicBezTo>
                      <a:pt x="24" y="1238"/>
                      <a:pt x="25" y="1245"/>
                      <a:pt x="25" y="1254"/>
                    </a:cubicBezTo>
                    <a:cubicBezTo>
                      <a:pt x="26" y="1263"/>
                      <a:pt x="27" y="1261"/>
                      <a:pt x="27" y="1261"/>
                    </a:cubicBezTo>
                    <a:cubicBezTo>
                      <a:pt x="29" y="1277"/>
                      <a:pt x="33" y="1298"/>
                      <a:pt x="36" y="1324"/>
                    </a:cubicBezTo>
                    <a:cubicBezTo>
                      <a:pt x="36" y="1323"/>
                      <a:pt x="36" y="1323"/>
                      <a:pt x="36" y="1323"/>
                    </a:cubicBezTo>
                    <a:cubicBezTo>
                      <a:pt x="37" y="1342"/>
                      <a:pt x="40" y="1360"/>
                      <a:pt x="42" y="1379"/>
                    </a:cubicBezTo>
                    <a:cubicBezTo>
                      <a:pt x="40" y="1372"/>
                      <a:pt x="40" y="1372"/>
                      <a:pt x="40" y="1372"/>
                    </a:cubicBezTo>
                    <a:cubicBezTo>
                      <a:pt x="42" y="1383"/>
                      <a:pt x="44" y="1394"/>
                      <a:pt x="46" y="1404"/>
                    </a:cubicBezTo>
                    <a:cubicBezTo>
                      <a:pt x="43" y="1404"/>
                      <a:pt x="46" y="1414"/>
                      <a:pt x="44" y="1413"/>
                    </a:cubicBezTo>
                    <a:cubicBezTo>
                      <a:pt x="43" y="1434"/>
                      <a:pt x="57" y="1485"/>
                      <a:pt x="64" y="1529"/>
                    </a:cubicBezTo>
                    <a:cubicBezTo>
                      <a:pt x="62" y="1522"/>
                      <a:pt x="62" y="1522"/>
                      <a:pt x="62" y="1522"/>
                    </a:cubicBezTo>
                    <a:cubicBezTo>
                      <a:pt x="69" y="1545"/>
                      <a:pt x="81" y="1604"/>
                      <a:pt x="92" y="1641"/>
                    </a:cubicBezTo>
                    <a:cubicBezTo>
                      <a:pt x="91" y="1640"/>
                      <a:pt x="91" y="1640"/>
                      <a:pt x="91" y="1640"/>
                    </a:cubicBezTo>
                    <a:cubicBezTo>
                      <a:pt x="84" y="1618"/>
                      <a:pt x="81" y="1613"/>
                      <a:pt x="83" y="1624"/>
                    </a:cubicBezTo>
                    <a:cubicBezTo>
                      <a:pt x="81" y="1616"/>
                      <a:pt x="77" y="1604"/>
                      <a:pt x="74" y="1597"/>
                    </a:cubicBezTo>
                    <a:cubicBezTo>
                      <a:pt x="71" y="1585"/>
                      <a:pt x="62" y="1549"/>
                      <a:pt x="63" y="1546"/>
                    </a:cubicBezTo>
                    <a:cubicBezTo>
                      <a:pt x="69" y="1572"/>
                      <a:pt x="69" y="1570"/>
                      <a:pt x="67" y="1557"/>
                    </a:cubicBezTo>
                    <a:cubicBezTo>
                      <a:pt x="59" y="1532"/>
                      <a:pt x="51" y="1482"/>
                      <a:pt x="49" y="1485"/>
                    </a:cubicBezTo>
                    <a:cubicBezTo>
                      <a:pt x="42" y="1448"/>
                      <a:pt x="47" y="1474"/>
                      <a:pt x="44" y="1447"/>
                    </a:cubicBezTo>
                    <a:cubicBezTo>
                      <a:pt x="44" y="1444"/>
                      <a:pt x="46" y="1453"/>
                      <a:pt x="48" y="1462"/>
                    </a:cubicBezTo>
                    <a:cubicBezTo>
                      <a:pt x="42" y="1426"/>
                      <a:pt x="37" y="1390"/>
                      <a:pt x="33" y="1354"/>
                    </a:cubicBezTo>
                    <a:cubicBezTo>
                      <a:pt x="30" y="1349"/>
                      <a:pt x="38" y="1424"/>
                      <a:pt x="32" y="1387"/>
                    </a:cubicBezTo>
                    <a:cubicBezTo>
                      <a:pt x="30" y="1378"/>
                      <a:pt x="27" y="1379"/>
                      <a:pt x="24" y="1342"/>
                    </a:cubicBezTo>
                    <a:cubicBezTo>
                      <a:pt x="24" y="1342"/>
                      <a:pt x="24" y="1345"/>
                      <a:pt x="25" y="1348"/>
                    </a:cubicBezTo>
                    <a:cubicBezTo>
                      <a:pt x="23" y="1331"/>
                      <a:pt x="24" y="1329"/>
                      <a:pt x="23" y="1310"/>
                    </a:cubicBezTo>
                    <a:cubicBezTo>
                      <a:pt x="25" y="1304"/>
                      <a:pt x="26" y="1333"/>
                      <a:pt x="29" y="1345"/>
                    </a:cubicBezTo>
                    <a:cubicBezTo>
                      <a:pt x="27" y="1333"/>
                      <a:pt x="25" y="1320"/>
                      <a:pt x="24" y="1307"/>
                    </a:cubicBezTo>
                    <a:cubicBezTo>
                      <a:pt x="25" y="1310"/>
                      <a:pt x="25" y="1310"/>
                      <a:pt x="25" y="1310"/>
                    </a:cubicBezTo>
                    <a:cubicBezTo>
                      <a:pt x="22" y="1270"/>
                      <a:pt x="22" y="1270"/>
                      <a:pt x="22" y="1270"/>
                    </a:cubicBezTo>
                    <a:cubicBezTo>
                      <a:pt x="19" y="1254"/>
                      <a:pt x="24" y="1300"/>
                      <a:pt x="23" y="1302"/>
                    </a:cubicBezTo>
                    <a:cubicBezTo>
                      <a:pt x="20" y="1277"/>
                      <a:pt x="20" y="1277"/>
                      <a:pt x="20" y="1277"/>
                    </a:cubicBezTo>
                    <a:cubicBezTo>
                      <a:pt x="17" y="1249"/>
                      <a:pt x="15" y="1171"/>
                      <a:pt x="19" y="1145"/>
                    </a:cubicBezTo>
                    <a:cubicBezTo>
                      <a:pt x="20" y="1112"/>
                      <a:pt x="18" y="1127"/>
                      <a:pt x="17" y="1118"/>
                    </a:cubicBezTo>
                    <a:cubicBezTo>
                      <a:pt x="16" y="1098"/>
                      <a:pt x="18" y="1079"/>
                      <a:pt x="19" y="1059"/>
                    </a:cubicBezTo>
                    <a:cubicBezTo>
                      <a:pt x="17" y="1060"/>
                      <a:pt x="18" y="1037"/>
                      <a:pt x="16" y="1036"/>
                    </a:cubicBezTo>
                    <a:cubicBezTo>
                      <a:pt x="19" y="1003"/>
                      <a:pt x="19" y="1003"/>
                      <a:pt x="19" y="1003"/>
                    </a:cubicBezTo>
                    <a:cubicBezTo>
                      <a:pt x="17" y="985"/>
                      <a:pt x="16" y="1042"/>
                      <a:pt x="14" y="1051"/>
                    </a:cubicBezTo>
                    <a:cubicBezTo>
                      <a:pt x="10" y="1068"/>
                      <a:pt x="14" y="1027"/>
                      <a:pt x="12" y="1038"/>
                    </a:cubicBezTo>
                    <a:cubicBezTo>
                      <a:pt x="11" y="1063"/>
                      <a:pt x="12" y="1065"/>
                      <a:pt x="12" y="1077"/>
                    </a:cubicBezTo>
                    <a:cubicBezTo>
                      <a:pt x="12" y="1091"/>
                      <a:pt x="11" y="1099"/>
                      <a:pt x="10" y="1098"/>
                    </a:cubicBezTo>
                    <a:cubicBezTo>
                      <a:pt x="12" y="1058"/>
                      <a:pt x="8" y="1076"/>
                      <a:pt x="11" y="1044"/>
                    </a:cubicBezTo>
                    <a:cubicBezTo>
                      <a:pt x="11" y="1043"/>
                      <a:pt x="11" y="1043"/>
                      <a:pt x="11" y="1043"/>
                    </a:cubicBezTo>
                    <a:cubicBezTo>
                      <a:pt x="9" y="1042"/>
                      <a:pt x="13" y="995"/>
                      <a:pt x="14" y="978"/>
                    </a:cubicBezTo>
                    <a:cubicBezTo>
                      <a:pt x="20" y="943"/>
                      <a:pt x="15" y="1007"/>
                      <a:pt x="16" y="1006"/>
                    </a:cubicBezTo>
                    <a:cubicBezTo>
                      <a:pt x="16" y="991"/>
                      <a:pt x="18" y="977"/>
                      <a:pt x="19" y="962"/>
                    </a:cubicBezTo>
                    <a:cubicBezTo>
                      <a:pt x="19" y="981"/>
                      <a:pt x="22" y="963"/>
                      <a:pt x="21" y="988"/>
                    </a:cubicBezTo>
                    <a:cubicBezTo>
                      <a:pt x="22" y="962"/>
                      <a:pt x="25" y="959"/>
                      <a:pt x="26" y="933"/>
                    </a:cubicBezTo>
                    <a:cubicBezTo>
                      <a:pt x="26" y="962"/>
                      <a:pt x="32" y="898"/>
                      <a:pt x="35" y="895"/>
                    </a:cubicBezTo>
                    <a:cubicBezTo>
                      <a:pt x="31" y="926"/>
                      <a:pt x="23" y="981"/>
                      <a:pt x="24" y="973"/>
                    </a:cubicBezTo>
                    <a:cubicBezTo>
                      <a:pt x="24" y="972"/>
                      <a:pt x="20" y="1008"/>
                      <a:pt x="19" y="1022"/>
                    </a:cubicBezTo>
                    <a:cubicBezTo>
                      <a:pt x="21" y="1043"/>
                      <a:pt x="21" y="1043"/>
                      <a:pt x="21" y="1043"/>
                    </a:cubicBezTo>
                    <a:cubicBezTo>
                      <a:pt x="22" y="1020"/>
                      <a:pt x="23" y="988"/>
                      <a:pt x="25" y="997"/>
                    </a:cubicBezTo>
                    <a:cubicBezTo>
                      <a:pt x="27" y="965"/>
                      <a:pt x="27" y="965"/>
                      <a:pt x="27" y="965"/>
                    </a:cubicBezTo>
                    <a:cubicBezTo>
                      <a:pt x="27" y="998"/>
                      <a:pt x="27" y="996"/>
                      <a:pt x="27" y="1026"/>
                    </a:cubicBezTo>
                    <a:cubicBezTo>
                      <a:pt x="34" y="966"/>
                      <a:pt x="34" y="918"/>
                      <a:pt x="43" y="868"/>
                    </a:cubicBezTo>
                    <a:cubicBezTo>
                      <a:pt x="42" y="876"/>
                      <a:pt x="42" y="876"/>
                      <a:pt x="42" y="876"/>
                    </a:cubicBezTo>
                    <a:cubicBezTo>
                      <a:pt x="56" y="777"/>
                      <a:pt x="66" y="755"/>
                      <a:pt x="74" y="735"/>
                    </a:cubicBezTo>
                    <a:cubicBezTo>
                      <a:pt x="71" y="750"/>
                      <a:pt x="69" y="764"/>
                      <a:pt x="67" y="777"/>
                    </a:cubicBezTo>
                    <a:close/>
                    <a:moveTo>
                      <a:pt x="104" y="598"/>
                    </a:moveTo>
                    <a:cubicBezTo>
                      <a:pt x="96" y="618"/>
                      <a:pt x="96" y="618"/>
                      <a:pt x="96" y="618"/>
                    </a:cubicBezTo>
                    <a:cubicBezTo>
                      <a:pt x="99" y="608"/>
                      <a:pt x="102" y="597"/>
                      <a:pt x="105" y="587"/>
                    </a:cubicBezTo>
                    <a:cubicBezTo>
                      <a:pt x="99" y="599"/>
                      <a:pt x="94" y="621"/>
                      <a:pt x="90" y="638"/>
                    </a:cubicBezTo>
                    <a:cubicBezTo>
                      <a:pt x="83" y="656"/>
                      <a:pt x="99" y="595"/>
                      <a:pt x="104" y="574"/>
                    </a:cubicBezTo>
                    <a:cubicBezTo>
                      <a:pt x="108" y="556"/>
                      <a:pt x="126" y="519"/>
                      <a:pt x="125" y="525"/>
                    </a:cubicBezTo>
                    <a:cubicBezTo>
                      <a:pt x="121" y="523"/>
                      <a:pt x="148" y="469"/>
                      <a:pt x="158" y="449"/>
                    </a:cubicBezTo>
                    <a:cubicBezTo>
                      <a:pt x="185" y="401"/>
                      <a:pt x="180" y="419"/>
                      <a:pt x="205" y="378"/>
                    </a:cubicBezTo>
                    <a:cubicBezTo>
                      <a:pt x="194" y="391"/>
                      <a:pt x="194" y="391"/>
                      <a:pt x="194" y="391"/>
                    </a:cubicBezTo>
                    <a:cubicBezTo>
                      <a:pt x="218" y="355"/>
                      <a:pt x="229" y="340"/>
                      <a:pt x="261" y="304"/>
                    </a:cubicBezTo>
                    <a:cubicBezTo>
                      <a:pt x="266" y="301"/>
                      <a:pt x="246" y="320"/>
                      <a:pt x="240" y="329"/>
                    </a:cubicBezTo>
                    <a:cubicBezTo>
                      <a:pt x="245" y="324"/>
                      <a:pt x="251" y="319"/>
                      <a:pt x="256" y="313"/>
                    </a:cubicBezTo>
                    <a:cubicBezTo>
                      <a:pt x="249" y="321"/>
                      <a:pt x="238" y="338"/>
                      <a:pt x="237" y="336"/>
                    </a:cubicBezTo>
                    <a:cubicBezTo>
                      <a:pt x="238" y="337"/>
                      <a:pt x="229" y="351"/>
                      <a:pt x="247" y="327"/>
                    </a:cubicBezTo>
                    <a:cubicBezTo>
                      <a:pt x="234" y="346"/>
                      <a:pt x="234" y="346"/>
                      <a:pt x="234" y="346"/>
                    </a:cubicBezTo>
                    <a:cubicBezTo>
                      <a:pt x="235" y="345"/>
                      <a:pt x="236" y="344"/>
                      <a:pt x="238" y="342"/>
                    </a:cubicBezTo>
                    <a:cubicBezTo>
                      <a:pt x="225" y="359"/>
                      <a:pt x="225" y="359"/>
                      <a:pt x="225" y="359"/>
                    </a:cubicBezTo>
                    <a:cubicBezTo>
                      <a:pt x="219" y="365"/>
                      <a:pt x="211" y="378"/>
                      <a:pt x="202" y="388"/>
                    </a:cubicBezTo>
                    <a:cubicBezTo>
                      <a:pt x="201" y="388"/>
                      <a:pt x="209" y="376"/>
                      <a:pt x="213" y="369"/>
                    </a:cubicBezTo>
                    <a:cubicBezTo>
                      <a:pt x="201" y="386"/>
                      <a:pt x="191" y="402"/>
                      <a:pt x="185" y="412"/>
                    </a:cubicBezTo>
                    <a:cubicBezTo>
                      <a:pt x="203" y="385"/>
                      <a:pt x="194" y="400"/>
                      <a:pt x="200" y="395"/>
                    </a:cubicBezTo>
                    <a:cubicBezTo>
                      <a:pt x="189" y="412"/>
                      <a:pt x="172" y="439"/>
                      <a:pt x="167" y="450"/>
                    </a:cubicBezTo>
                    <a:cubicBezTo>
                      <a:pt x="153" y="474"/>
                      <a:pt x="142" y="493"/>
                      <a:pt x="148" y="476"/>
                    </a:cubicBezTo>
                    <a:cubicBezTo>
                      <a:pt x="141" y="492"/>
                      <a:pt x="133" y="508"/>
                      <a:pt x="127" y="526"/>
                    </a:cubicBezTo>
                    <a:cubicBezTo>
                      <a:pt x="139" y="494"/>
                      <a:pt x="131" y="527"/>
                      <a:pt x="147" y="486"/>
                    </a:cubicBezTo>
                    <a:cubicBezTo>
                      <a:pt x="156" y="476"/>
                      <a:pt x="133" y="520"/>
                      <a:pt x="123" y="541"/>
                    </a:cubicBezTo>
                    <a:cubicBezTo>
                      <a:pt x="127" y="530"/>
                      <a:pt x="123" y="539"/>
                      <a:pt x="123" y="536"/>
                    </a:cubicBezTo>
                    <a:cubicBezTo>
                      <a:pt x="112" y="568"/>
                      <a:pt x="119" y="554"/>
                      <a:pt x="129" y="532"/>
                    </a:cubicBezTo>
                    <a:cubicBezTo>
                      <a:pt x="124" y="544"/>
                      <a:pt x="120" y="557"/>
                      <a:pt x="116" y="569"/>
                    </a:cubicBezTo>
                    <a:cubicBezTo>
                      <a:pt x="117" y="565"/>
                      <a:pt x="117" y="565"/>
                      <a:pt x="117" y="565"/>
                    </a:cubicBezTo>
                    <a:cubicBezTo>
                      <a:pt x="113" y="578"/>
                      <a:pt x="109" y="591"/>
                      <a:pt x="105" y="604"/>
                    </a:cubicBezTo>
                    <a:cubicBezTo>
                      <a:pt x="102" y="608"/>
                      <a:pt x="100" y="608"/>
                      <a:pt x="104" y="598"/>
                    </a:cubicBezTo>
                    <a:close/>
                    <a:moveTo>
                      <a:pt x="591" y="99"/>
                    </a:moveTo>
                    <a:cubicBezTo>
                      <a:pt x="593" y="99"/>
                      <a:pt x="593" y="99"/>
                      <a:pt x="593" y="99"/>
                    </a:cubicBezTo>
                    <a:cubicBezTo>
                      <a:pt x="591" y="99"/>
                      <a:pt x="591" y="99"/>
                      <a:pt x="591" y="99"/>
                    </a:cubicBezTo>
                    <a:cubicBezTo>
                      <a:pt x="591" y="99"/>
                      <a:pt x="591" y="99"/>
                      <a:pt x="591" y="9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4" name="Freeform 228"/>
              <p:cNvSpPr/>
              <p:nvPr/>
            </p:nvSpPr>
            <p:spPr bwMode="auto">
              <a:xfrm>
                <a:off x="4003" y="4028"/>
                <a:ext cx="75" cy="8"/>
              </a:xfrm>
              <a:custGeom>
                <a:avLst/>
                <a:gdLst>
                  <a:gd name="T0" fmla="*/ 13 w 45"/>
                  <a:gd name="T1" fmla="*/ 5 h 5"/>
                  <a:gd name="T2" fmla="*/ 41 w 45"/>
                  <a:gd name="T3" fmla="*/ 0 h 5"/>
                  <a:gd name="T4" fmla="*/ 13 w 45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5">
                    <a:moveTo>
                      <a:pt x="13" y="5"/>
                    </a:moveTo>
                    <a:cubicBezTo>
                      <a:pt x="22" y="4"/>
                      <a:pt x="45" y="1"/>
                      <a:pt x="41" y="0"/>
                    </a:cubicBezTo>
                    <a:cubicBezTo>
                      <a:pt x="41" y="2"/>
                      <a:pt x="0" y="4"/>
                      <a:pt x="13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5" name="Freeform 229"/>
              <p:cNvSpPr/>
              <p:nvPr/>
            </p:nvSpPr>
            <p:spPr bwMode="auto">
              <a:xfrm>
                <a:off x="4041" y="4029"/>
                <a:ext cx="47" cy="7"/>
              </a:xfrm>
              <a:custGeom>
                <a:avLst/>
                <a:gdLst>
                  <a:gd name="T0" fmla="*/ 18 w 28"/>
                  <a:gd name="T1" fmla="*/ 3 h 4"/>
                  <a:gd name="T2" fmla="*/ 28 w 28"/>
                  <a:gd name="T3" fmla="*/ 0 h 4"/>
                  <a:gd name="T4" fmla="*/ 0 w 28"/>
                  <a:gd name="T5" fmla="*/ 4 h 4"/>
                  <a:gd name="T6" fmla="*/ 18 w 28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">
                    <a:moveTo>
                      <a:pt x="18" y="3"/>
                    </a:moveTo>
                    <a:cubicBezTo>
                      <a:pt x="19" y="2"/>
                      <a:pt x="18" y="2"/>
                      <a:pt x="28" y="0"/>
                    </a:cubicBezTo>
                    <a:cubicBezTo>
                      <a:pt x="19" y="2"/>
                      <a:pt x="9" y="3"/>
                      <a:pt x="0" y="4"/>
                    </a:cubicBezTo>
                    <a:cubicBezTo>
                      <a:pt x="18" y="3"/>
                      <a:pt x="18" y="3"/>
                      <a:pt x="18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6" name="Freeform 230"/>
              <p:cNvSpPr/>
              <p:nvPr/>
            </p:nvSpPr>
            <p:spPr bwMode="auto">
              <a:xfrm>
                <a:off x="4121" y="4008"/>
                <a:ext cx="145" cy="44"/>
              </a:xfrm>
              <a:custGeom>
                <a:avLst/>
                <a:gdLst>
                  <a:gd name="T0" fmla="*/ 0 w 88"/>
                  <a:gd name="T1" fmla="*/ 23 h 27"/>
                  <a:gd name="T2" fmla="*/ 47 w 88"/>
                  <a:gd name="T3" fmla="*/ 11 h 27"/>
                  <a:gd name="T4" fmla="*/ 0 w 88"/>
                  <a:gd name="T5" fmla="*/ 27 h 27"/>
                  <a:gd name="T6" fmla="*/ 88 w 88"/>
                  <a:gd name="T7" fmla="*/ 0 h 27"/>
                  <a:gd name="T8" fmla="*/ 0 w 88"/>
                  <a:gd name="T9" fmla="*/ 2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27">
                    <a:moveTo>
                      <a:pt x="0" y="23"/>
                    </a:moveTo>
                    <a:cubicBezTo>
                      <a:pt x="15" y="19"/>
                      <a:pt x="24" y="17"/>
                      <a:pt x="47" y="11"/>
                    </a:cubicBezTo>
                    <a:cubicBezTo>
                      <a:pt x="57" y="13"/>
                      <a:pt x="10" y="21"/>
                      <a:pt x="0" y="27"/>
                    </a:cubicBezTo>
                    <a:cubicBezTo>
                      <a:pt x="43" y="19"/>
                      <a:pt x="55" y="12"/>
                      <a:pt x="88" y="0"/>
                    </a:cubicBezTo>
                    <a:cubicBezTo>
                      <a:pt x="71" y="6"/>
                      <a:pt x="1" y="21"/>
                      <a:pt x="0" y="2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7" name="Freeform 231"/>
              <p:cNvSpPr/>
              <p:nvPr/>
            </p:nvSpPr>
            <p:spPr bwMode="auto">
              <a:xfrm>
                <a:off x="4088" y="4052"/>
                <a:ext cx="43" cy="7"/>
              </a:xfrm>
              <a:custGeom>
                <a:avLst/>
                <a:gdLst>
                  <a:gd name="T0" fmla="*/ 2 w 26"/>
                  <a:gd name="T1" fmla="*/ 4 h 4"/>
                  <a:gd name="T2" fmla="*/ 26 w 26"/>
                  <a:gd name="T3" fmla="*/ 0 h 4"/>
                  <a:gd name="T4" fmla="*/ 24 w 26"/>
                  <a:gd name="T5" fmla="*/ 0 h 4"/>
                  <a:gd name="T6" fmla="*/ 0 w 26"/>
                  <a:gd name="T7" fmla="*/ 4 h 4"/>
                  <a:gd name="T8" fmla="*/ 2 w 26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">
                    <a:moveTo>
                      <a:pt x="2" y="4"/>
                    </a:moveTo>
                    <a:cubicBezTo>
                      <a:pt x="10" y="3"/>
                      <a:pt x="18" y="2"/>
                      <a:pt x="26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6" y="2"/>
                      <a:pt x="8" y="3"/>
                      <a:pt x="0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8" name="Freeform 232"/>
              <p:cNvSpPr/>
              <p:nvPr/>
            </p:nvSpPr>
            <p:spPr bwMode="auto">
              <a:xfrm>
                <a:off x="3252" y="3812"/>
                <a:ext cx="37" cy="18"/>
              </a:xfrm>
              <a:custGeom>
                <a:avLst/>
                <a:gdLst>
                  <a:gd name="T0" fmla="*/ 22 w 22"/>
                  <a:gd name="T1" fmla="*/ 11 h 11"/>
                  <a:gd name="T2" fmla="*/ 0 w 22"/>
                  <a:gd name="T3" fmla="*/ 0 h 11"/>
                  <a:gd name="T4" fmla="*/ 22 w 22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1">
                    <a:moveTo>
                      <a:pt x="22" y="11"/>
                    </a:moveTo>
                    <a:cubicBezTo>
                      <a:pt x="21" y="9"/>
                      <a:pt x="7" y="3"/>
                      <a:pt x="0" y="0"/>
                    </a:cubicBezTo>
                    <a:cubicBezTo>
                      <a:pt x="6" y="3"/>
                      <a:pt x="14" y="7"/>
                      <a:pt x="22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9" name="Freeform 233"/>
              <p:cNvSpPr/>
              <p:nvPr/>
            </p:nvSpPr>
            <p:spPr bwMode="auto">
              <a:xfrm>
                <a:off x="5115" y="2672"/>
                <a:ext cx="54" cy="290"/>
              </a:xfrm>
              <a:custGeom>
                <a:avLst/>
                <a:gdLst>
                  <a:gd name="T0" fmla="*/ 33 w 33"/>
                  <a:gd name="T1" fmla="*/ 0 h 176"/>
                  <a:gd name="T2" fmla="*/ 0 w 33"/>
                  <a:gd name="T3" fmla="*/ 176 h 176"/>
                  <a:gd name="T4" fmla="*/ 33 w 33"/>
                  <a:gd name="T5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176">
                    <a:moveTo>
                      <a:pt x="33" y="0"/>
                    </a:moveTo>
                    <a:cubicBezTo>
                      <a:pt x="25" y="59"/>
                      <a:pt x="14" y="118"/>
                      <a:pt x="0" y="176"/>
                    </a:cubicBezTo>
                    <a:cubicBezTo>
                      <a:pt x="12" y="125"/>
                      <a:pt x="22" y="79"/>
                      <a:pt x="33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0" name="Freeform 234"/>
              <p:cNvSpPr/>
              <p:nvPr/>
            </p:nvSpPr>
            <p:spPr bwMode="auto">
              <a:xfrm>
                <a:off x="2623" y="3112"/>
                <a:ext cx="101" cy="203"/>
              </a:xfrm>
              <a:custGeom>
                <a:avLst/>
                <a:gdLst>
                  <a:gd name="T0" fmla="*/ 5 w 61"/>
                  <a:gd name="T1" fmla="*/ 20 h 123"/>
                  <a:gd name="T2" fmla="*/ 61 w 61"/>
                  <a:gd name="T3" fmla="*/ 123 h 123"/>
                  <a:gd name="T4" fmla="*/ 0 w 61"/>
                  <a:gd name="T5" fmla="*/ 0 h 123"/>
                  <a:gd name="T6" fmla="*/ 5 w 61"/>
                  <a:gd name="T7" fmla="*/ 2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123">
                    <a:moveTo>
                      <a:pt x="5" y="20"/>
                    </a:moveTo>
                    <a:cubicBezTo>
                      <a:pt x="25" y="63"/>
                      <a:pt x="36" y="82"/>
                      <a:pt x="61" y="123"/>
                    </a:cubicBezTo>
                    <a:cubicBezTo>
                      <a:pt x="32" y="67"/>
                      <a:pt x="17" y="51"/>
                      <a:pt x="0" y="0"/>
                    </a:cubicBezTo>
                    <a:cubicBezTo>
                      <a:pt x="1" y="7"/>
                      <a:pt x="3" y="13"/>
                      <a:pt x="5" y="2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1" name="Freeform 235"/>
              <p:cNvSpPr/>
              <p:nvPr/>
            </p:nvSpPr>
            <p:spPr bwMode="auto">
              <a:xfrm>
                <a:off x="2630" y="3110"/>
                <a:ext cx="33" cy="76"/>
              </a:xfrm>
              <a:custGeom>
                <a:avLst/>
                <a:gdLst>
                  <a:gd name="T0" fmla="*/ 17 w 20"/>
                  <a:gd name="T1" fmla="*/ 32 h 46"/>
                  <a:gd name="T2" fmla="*/ 1 w 20"/>
                  <a:gd name="T3" fmla="*/ 7 h 46"/>
                  <a:gd name="T4" fmla="*/ 20 w 20"/>
                  <a:gd name="T5" fmla="*/ 46 h 46"/>
                  <a:gd name="T6" fmla="*/ 17 w 20"/>
                  <a:gd name="T7" fmla="*/ 3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46">
                    <a:moveTo>
                      <a:pt x="17" y="32"/>
                    </a:moveTo>
                    <a:cubicBezTo>
                      <a:pt x="18" y="41"/>
                      <a:pt x="0" y="0"/>
                      <a:pt x="1" y="7"/>
                    </a:cubicBezTo>
                    <a:cubicBezTo>
                      <a:pt x="14" y="36"/>
                      <a:pt x="9" y="20"/>
                      <a:pt x="20" y="46"/>
                    </a:cubicBezTo>
                    <a:cubicBezTo>
                      <a:pt x="19" y="42"/>
                      <a:pt x="18" y="37"/>
                      <a:pt x="17" y="3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2" name="Freeform 236"/>
              <p:cNvSpPr/>
              <p:nvPr/>
            </p:nvSpPr>
            <p:spPr bwMode="auto">
              <a:xfrm>
                <a:off x="2770" y="3488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0 w 18"/>
                  <a:gd name="T3" fmla="*/ 0 h 18"/>
                  <a:gd name="T4" fmla="*/ 13 w 18"/>
                  <a:gd name="T5" fmla="*/ 15 h 18"/>
                  <a:gd name="T6" fmla="*/ 18 w 18"/>
                  <a:gd name="T7" fmla="*/ 18 h 18"/>
                  <a:gd name="T8" fmla="*/ 18 w 18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0" y="0"/>
                    </a:lnTo>
                    <a:lnTo>
                      <a:pt x="13" y="15"/>
                    </a:lnTo>
                    <a:lnTo>
                      <a:pt x="18" y="18"/>
                    </a:ln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3" name="Freeform 237"/>
              <p:cNvSpPr/>
              <p:nvPr/>
            </p:nvSpPr>
            <p:spPr bwMode="auto">
              <a:xfrm>
                <a:off x="2544" y="2794"/>
                <a:ext cx="6" cy="39"/>
              </a:xfrm>
              <a:custGeom>
                <a:avLst/>
                <a:gdLst>
                  <a:gd name="T0" fmla="*/ 2 w 4"/>
                  <a:gd name="T1" fmla="*/ 19 h 24"/>
                  <a:gd name="T2" fmla="*/ 4 w 4"/>
                  <a:gd name="T3" fmla="*/ 24 h 24"/>
                  <a:gd name="T4" fmla="*/ 0 w 4"/>
                  <a:gd name="T5" fmla="*/ 0 h 24"/>
                  <a:gd name="T6" fmla="*/ 2 w 4"/>
                  <a:gd name="T7" fmla="*/ 1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4">
                    <a:moveTo>
                      <a:pt x="2" y="19"/>
                    </a:moveTo>
                    <a:cubicBezTo>
                      <a:pt x="4" y="24"/>
                      <a:pt x="4" y="24"/>
                      <a:pt x="4" y="24"/>
                    </a:cubicBezTo>
                    <a:cubicBezTo>
                      <a:pt x="2" y="16"/>
                      <a:pt x="1" y="8"/>
                      <a:pt x="0" y="0"/>
                    </a:cubicBezTo>
                    <a:cubicBezTo>
                      <a:pt x="2" y="19"/>
                      <a:pt x="2" y="19"/>
                      <a:pt x="2" y="1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4" name="Freeform 238"/>
              <p:cNvSpPr/>
              <p:nvPr/>
            </p:nvSpPr>
            <p:spPr bwMode="auto">
              <a:xfrm>
                <a:off x="2550" y="2833"/>
                <a:ext cx="2" cy="8"/>
              </a:xfrm>
              <a:custGeom>
                <a:avLst/>
                <a:gdLst>
                  <a:gd name="T0" fmla="*/ 2 w 2"/>
                  <a:gd name="T1" fmla="*/ 8 h 8"/>
                  <a:gd name="T2" fmla="*/ 0 w 2"/>
                  <a:gd name="T3" fmla="*/ 0 h 8"/>
                  <a:gd name="T4" fmla="*/ 2 w 2"/>
                  <a:gd name="T5" fmla="*/ 8 h 8"/>
                  <a:gd name="T6" fmla="*/ 2 w 2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8">
                    <a:moveTo>
                      <a:pt x="2" y="8"/>
                    </a:moveTo>
                    <a:lnTo>
                      <a:pt x="0" y="0"/>
                    </a:lnTo>
                    <a:lnTo>
                      <a:pt x="2" y="8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5" name="Freeform 239"/>
              <p:cNvSpPr/>
              <p:nvPr/>
            </p:nvSpPr>
            <p:spPr bwMode="auto">
              <a:xfrm>
                <a:off x="2760" y="3487"/>
                <a:ext cx="37" cy="42"/>
              </a:xfrm>
              <a:custGeom>
                <a:avLst/>
                <a:gdLst>
                  <a:gd name="T0" fmla="*/ 0 w 22"/>
                  <a:gd name="T1" fmla="*/ 0 h 26"/>
                  <a:gd name="T2" fmla="*/ 14 w 22"/>
                  <a:gd name="T3" fmla="*/ 18 h 26"/>
                  <a:gd name="T4" fmla="*/ 22 w 22"/>
                  <a:gd name="T5" fmla="*/ 26 h 26"/>
                  <a:gd name="T6" fmla="*/ 0 w 22"/>
                  <a:gd name="T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6">
                    <a:moveTo>
                      <a:pt x="0" y="0"/>
                    </a:moveTo>
                    <a:cubicBezTo>
                      <a:pt x="5" y="6"/>
                      <a:pt x="9" y="12"/>
                      <a:pt x="14" y="18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5" y="17"/>
                      <a:pt x="7" y="9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6" name="Freeform 240"/>
              <p:cNvSpPr/>
              <p:nvPr/>
            </p:nvSpPr>
            <p:spPr bwMode="auto">
              <a:xfrm>
                <a:off x="2608" y="3180"/>
                <a:ext cx="20" cy="46"/>
              </a:xfrm>
              <a:custGeom>
                <a:avLst/>
                <a:gdLst>
                  <a:gd name="T0" fmla="*/ 3 w 12"/>
                  <a:gd name="T1" fmla="*/ 11 h 28"/>
                  <a:gd name="T2" fmla="*/ 12 w 12"/>
                  <a:gd name="T3" fmla="*/ 28 h 28"/>
                  <a:gd name="T4" fmla="*/ 3 w 12"/>
                  <a:gd name="T5" fmla="*/ 1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28">
                    <a:moveTo>
                      <a:pt x="3" y="11"/>
                    </a:moveTo>
                    <a:cubicBezTo>
                      <a:pt x="12" y="28"/>
                      <a:pt x="12" y="28"/>
                      <a:pt x="12" y="28"/>
                    </a:cubicBezTo>
                    <a:cubicBezTo>
                      <a:pt x="11" y="25"/>
                      <a:pt x="0" y="0"/>
                      <a:pt x="3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7" name="Freeform 241"/>
              <p:cNvSpPr/>
              <p:nvPr/>
            </p:nvSpPr>
            <p:spPr bwMode="auto">
              <a:xfrm>
                <a:off x="2504" y="2546"/>
                <a:ext cx="5" cy="43"/>
              </a:xfrm>
              <a:custGeom>
                <a:avLst/>
                <a:gdLst>
                  <a:gd name="T0" fmla="*/ 5 w 5"/>
                  <a:gd name="T1" fmla="*/ 40 h 43"/>
                  <a:gd name="T2" fmla="*/ 0 w 5"/>
                  <a:gd name="T3" fmla="*/ 0 h 43"/>
                  <a:gd name="T4" fmla="*/ 0 w 5"/>
                  <a:gd name="T5" fmla="*/ 5 h 43"/>
                  <a:gd name="T6" fmla="*/ 5 w 5"/>
                  <a:gd name="T7" fmla="*/ 43 h 43"/>
                  <a:gd name="T8" fmla="*/ 5 w 5"/>
                  <a:gd name="T9" fmla="*/ 40 h 43"/>
                  <a:gd name="T10" fmla="*/ 5 w 5"/>
                  <a:gd name="T11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43">
                    <a:moveTo>
                      <a:pt x="5" y="4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" y="43"/>
                    </a:lnTo>
                    <a:lnTo>
                      <a:pt x="5" y="40"/>
                    </a:lnTo>
                    <a:lnTo>
                      <a:pt x="5" y="4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8" name="Freeform 242"/>
              <p:cNvSpPr/>
              <p:nvPr/>
            </p:nvSpPr>
            <p:spPr bwMode="auto">
              <a:xfrm>
                <a:off x="2499" y="2898"/>
                <a:ext cx="22" cy="85"/>
              </a:xfrm>
              <a:custGeom>
                <a:avLst/>
                <a:gdLst>
                  <a:gd name="T0" fmla="*/ 11 w 13"/>
                  <a:gd name="T1" fmla="*/ 38 h 52"/>
                  <a:gd name="T2" fmla="*/ 6 w 13"/>
                  <a:gd name="T3" fmla="*/ 28 h 52"/>
                  <a:gd name="T4" fmla="*/ 11 w 13"/>
                  <a:gd name="T5" fmla="*/ 3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52">
                    <a:moveTo>
                      <a:pt x="11" y="38"/>
                    </a:moveTo>
                    <a:cubicBezTo>
                      <a:pt x="13" y="52"/>
                      <a:pt x="0" y="0"/>
                      <a:pt x="6" y="28"/>
                    </a:cubicBezTo>
                    <a:cubicBezTo>
                      <a:pt x="13" y="52"/>
                      <a:pt x="11" y="42"/>
                      <a:pt x="11" y="3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9" name="Freeform 243"/>
              <p:cNvSpPr/>
              <p:nvPr/>
            </p:nvSpPr>
            <p:spPr bwMode="auto">
              <a:xfrm>
                <a:off x="2456" y="2470"/>
                <a:ext cx="2" cy="17"/>
              </a:xfrm>
              <a:custGeom>
                <a:avLst/>
                <a:gdLst>
                  <a:gd name="T0" fmla="*/ 1 w 1"/>
                  <a:gd name="T1" fmla="*/ 10 h 10"/>
                  <a:gd name="T2" fmla="*/ 0 w 1"/>
                  <a:gd name="T3" fmla="*/ 0 h 10"/>
                  <a:gd name="T4" fmla="*/ 1 w 1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0">
                    <a:moveTo>
                      <a:pt x="1" y="1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7"/>
                      <a:pt x="1" y="1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92" name="Freeform 245"/>
            <p:cNvSpPr/>
            <p:nvPr/>
          </p:nvSpPr>
          <p:spPr bwMode="auto">
            <a:xfrm>
              <a:off x="2458" y="2487"/>
              <a:ext cx="3" cy="46"/>
            </a:xfrm>
            <a:custGeom>
              <a:avLst/>
              <a:gdLst>
                <a:gd name="T0" fmla="*/ 0 w 2"/>
                <a:gd name="T1" fmla="*/ 0 h 28"/>
                <a:gd name="T2" fmla="*/ 2 w 2"/>
                <a:gd name="T3" fmla="*/ 28 h 28"/>
                <a:gd name="T4" fmla="*/ 0 w 2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8">
                  <a:moveTo>
                    <a:pt x="0" y="0"/>
                  </a:moveTo>
                  <a:cubicBezTo>
                    <a:pt x="1" y="11"/>
                    <a:pt x="1" y="21"/>
                    <a:pt x="2" y="28"/>
                  </a:cubicBezTo>
                  <a:cubicBezTo>
                    <a:pt x="2" y="15"/>
                    <a:pt x="1" y="10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46"/>
            <p:cNvSpPr/>
            <p:nvPr/>
          </p:nvSpPr>
          <p:spPr bwMode="auto">
            <a:xfrm>
              <a:off x="2445" y="2285"/>
              <a:ext cx="6" cy="55"/>
            </a:xfrm>
            <a:custGeom>
              <a:avLst/>
              <a:gdLst>
                <a:gd name="T0" fmla="*/ 2 w 4"/>
                <a:gd name="T1" fmla="*/ 3 h 33"/>
                <a:gd name="T2" fmla="*/ 2 w 4"/>
                <a:gd name="T3" fmla="*/ 13 h 33"/>
                <a:gd name="T4" fmla="*/ 2 w 4"/>
                <a:gd name="T5" fmla="*/ 16 h 33"/>
                <a:gd name="T6" fmla="*/ 3 w 4"/>
                <a:gd name="T7" fmla="*/ 27 h 33"/>
                <a:gd name="T8" fmla="*/ 4 w 4"/>
                <a:gd name="T9" fmla="*/ 33 h 33"/>
                <a:gd name="T10" fmla="*/ 3 w 4"/>
                <a:gd name="T11" fmla="*/ 25 h 33"/>
                <a:gd name="T12" fmla="*/ 2 w 4"/>
                <a:gd name="T13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3">
                  <a:moveTo>
                    <a:pt x="2" y="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0" y="3"/>
                    <a:pt x="1" y="8"/>
                    <a:pt x="2" y="16"/>
                  </a:cubicBezTo>
                  <a:cubicBezTo>
                    <a:pt x="2" y="26"/>
                    <a:pt x="3" y="26"/>
                    <a:pt x="3" y="27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0"/>
                    <a:pt x="4" y="27"/>
                    <a:pt x="3" y="25"/>
                  </a:cubicBezTo>
                  <a:cubicBezTo>
                    <a:pt x="3" y="9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47"/>
            <p:cNvSpPr/>
            <p:nvPr/>
          </p:nvSpPr>
          <p:spPr bwMode="auto">
            <a:xfrm>
              <a:off x="2537" y="1576"/>
              <a:ext cx="27" cy="144"/>
            </a:xfrm>
            <a:custGeom>
              <a:avLst/>
              <a:gdLst>
                <a:gd name="T0" fmla="*/ 16 w 16"/>
                <a:gd name="T1" fmla="*/ 0 h 87"/>
                <a:gd name="T2" fmla="*/ 6 w 16"/>
                <a:gd name="T3" fmla="*/ 40 h 87"/>
                <a:gd name="T4" fmla="*/ 1 w 16"/>
                <a:gd name="T5" fmla="*/ 87 h 87"/>
                <a:gd name="T6" fmla="*/ 16 w 16"/>
                <a:gd name="T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87">
                  <a:moveTo>
                    <a:pt x="16" y="0"/>
                  </a:moveTo>
                  <a:cubicBezTo>
                    <a:pt x="9" y="33"/>
                    <a:pt x="7" y="42"/>
                    <a:pt x="6" y="40"/>
                  </a:cubicBezTo>
                  <a:cubicBezTo>
                    <a:pt x="0" y="72"/>
                    <a:pt x="3" y="67"/>
                    <a:pt x="1" y="87"/>
                  </a:cubicBezTo>
                  <a:cubicBezTo>
                    <a:pt x="6" y="50"/>
                    <a:pt x="8" y="43"/>
                    <a:pt x="16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48"/>
            <p:cNvSpPr/>
            <p:nvPr/>
          </p:nvSpPr>
          <p:spPr bwMode="auto">
            <a:xfrm>
              <a:off x="2536" y="1720"/>
              <a:ext cx="3" cy="19"/>
            </a:xfrm>
            <a:custGeom>
              <a:avLst/>
              <a:gdLst>
                <a:gd name="T0" fmla="*/ 2 w 2"/>
                <a:gd name="T1" fmla="*/ 0 h 12"/>
                <a:gd name="T2" fmla="*/ 0 w 2"/>
                <a:gd name="T3" fmla="*/ 12 h 12"/>
                <a:gd name="T4" fmla="*/ 2 w 2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2">
                  <a:moveTo>
                    <a:pt x="2" y="0"/>
                  </a:moveTo>
                  <a:cubicBezTo>
                    <a:pt x="1" y="4"/>
                    <a:pt x="1" y="8"/>
                    <a:pt x="0" y="12"/>
                  </a:cubicBezTo>
                  <a:cubicBezTo>
                    <a:pt x="1" y="7"/>
                    <a:pt x="1" y="3"/>
                    <a:pt x="2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49"/>
            <p:cNvSpPr/>
            <p:nvPr/>
          </p:nvSpPr>
          <p:spPr bwMode="auto">
            <a:xfrm>
              <a:off x="2427" y="2487"/>
              <a:ext cx="6" cy="36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1 w 4"/>
                <a:gd name="T5" fmla="*/ 8 h 22"/>
                <a:gd name="T6" fmla="*/ 4 w 4"/>
                <a:gd name="T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3" y="15"/>
                    <a:pt x="2" y="7"/>
                    <a:pt x="0" y="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13"/>
                    <a:pt x="3" y="17"/>
                    <a:pt x="4" y="2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50"/>
            <p:cNvSpPr/>
            <p:nvPr/>
          </p:nvSpPr>
          <p:spPr bwMode="auto">
            <a:xfrm>
              <a:off x="2574" y="1484"/>
              <a:ext cx="11" cy="48"/>
            </a:xfrm>
            <a:custGeom>
              <a:avLst/>
              <a:gdLst>
                <a:gd name="T0" fmla="*/ 5 w 7"/>
                <a:gd name="T1" fmla="*/ 6 h 29"/>
                <a:gd name="T2" fmla="*/ 0 w 7"/>
                <a:gd name="T3" fmla="*/ 27 h 29"/>
                <a:gd name="T4" fmla="*/ 5 w 7"/>
                <a:gd name="T5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29">
                  <a:moveTo>
                    <a:pt x="5" y="6"/>
                  </a:moveTo>
                  <a:cubicBezTo>
                    <a:pt x="4" y="12"/>
                    <a:pt x="1" y="22"/>
                    <a:pt x="0" y="27"/>
                  </a:cubicBezTo>
                  <a:cubicBezTo>
                    <a:pt x="1" y="29"/>
                    <a:pt x="7" y="0"/>
                    <a:pt x="5" y="6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51"/>
            <p:cNvSpPr/>
            <p:nvPr/>
          </p:nvSpPr>
          <p:spPr bwMode="auto">
            <a:xfrm>
              <a:off x="2484" y="1700"/>
              <a:ext cx="12" cy="58"/>
            </a:xfrm>
            <a:custGeom>
              <a:avLst/>
              <a:gdLst>
                <a:gd name="T0" fmla="*/ 6 w 7"/>
                <a:gd name="T1" fmla="*/ 0 h 35"/>
                <a:gd name="T2" fmla="*/ 0 w 7"/>
                <a:gd name="T3" fmla="*/ 35 h 35"/>
                <a:gd name="T4" fmla="*/ 6 w 7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5">
                  <a:moveTo>
                    <a:pt x="6" y="0"/>
                  </a:moveTo>
                  <a:cubicBezTo>
                    <a:pt x="5" y="4"/>
                    <a:pt x="2" y="26"/>
                    <a:pt x="0" y="35"/>
                  </a:cubicBezTo>
                  <a:cubicBezTo>
                    <a:pt x="2" y="22"/>
                    <a:pt x="7" y="12"/>
                    <a:pt x="6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52"/>
            <p:cNvSpPr/>
            <p:nvPr/>
          </p:nvSpPr>
          <p:spPr bwMode="auto">
            <a:xfrm>
              <a:off x="2598" y="1334"/>
              <a:ext cx="14" cy="54"/>
            </a:xfrm>
            <a:custGeom>
              <a:avLst/>
              <a:gdLst>
                <a:gd name="T0" fmla="*/ 8 w 8"/>
                <a:gd name="T1" fmla="*/ 0 h 33"/>
                <a:gd name="T2" fmla="*/ 3 w 8"/>
                <a:gd name="T3" fmla="*/ 11 h 33"/>
                <a:gd name="T4" fmla="*/ 8 w 8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33">
                  <a:moveTo>
                    <a:pt x="8" y="0"/>
                  </a:moveTo>
                  <a:cubicBezTo>
                    <a:pt x="6" y="6"/>
                    <a:pt x="3" y="16"/>
                    <a:pt x="3" y="11"/>
                  </a:cubicBezTo>
                  <a:cubicBezTo>
                    <a:pt x="1" y="20"/>
                    <a:pt x="0" y="33"/>
                    <a:pt x="8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53"/>
            <p:cNvSpPr/>
            <p:nvPr/>
          </p:nvSpPr>
          <p:spPr bwMode="auto">
            <a:xfrm>
              <a:off x="2504" y="1597"/>
              <a:ext cx="9" cy="47"/>
            </a:xfrm>
            <a:custGeom>
              <a:avLst/>
              <a:gdLst>
                <a:gd name="T0" fmla="*/ 5 w 5"/>
                <a:gd name="T1" fmla="*/ 0 h 28"/>
                <a:gd name="T2" fmla="*/ 4 w 5"/>
                <a:gd name="T3" fmla="*/ 5 h 28"/>
                <a:gd name="T4" fmla="*/ 0 w 5"/>
                <a:gd name="T5" fmla="*/ 28 h 28"/>
                <a:gd name="T6" fmla="*/ 5 w 5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8">
                  <a:moveTo>
                    <a:pt x="5" y="0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3" y="12"/>
                    <a:pt x="1" y="20"/>
                    <a:pt x="0" y="28"/>
                  </a:cubicBezTo>
                  <a:cubicBezTo>
                    <a:pt x="2" y="19"/>
                    <a:pt x="4" y="9"/>
                    <a:pt x="5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54"/>
            <p:cNvSpPr/>
            <p:nvPr/>
          </p:nvSpPr>
          <p:spPr bwMode="auto">
            <a:xfrm>
              <a:off x="2450" y="1640"/>
              <a:ext cx="31" cy="134"/>
            </a:xfrm>
            <a:custGeom>
              <a:avLst/>
              <a:gdLst>
                <a:gd name="T0" fmla="*/ 3 w 19"/>
                <a:gd name="T1" fmla="*/ 54 h 81"/>
                <a:gd name="T2" fmla="*/ 8 w 19"/>
                <a:gd name="T3" fmla="*/ 59 h 81"/>
                <a:gd name="T4" fmla="*/ 12 w 19"/>
                <a:gd name="T5" fmla="*/ 19 h 81"/>
                <a:gd name="T6" fmla="*/ 3 w 19"/>
                <a:gd name="T7" fmla="*/ 5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81">
                  <a:moveTo>
                    <a:pt x="3" y="54"/>
                  </a:moveTo>
                  <a:cubicBezTo>
                    <a:pt x="0" y="81"/>
                    <a:pt x="14" y="13"/>
                    <a:pt x="8" y="59"/>
                  </a:cubicBezTo>
                  <a:cubicBezTo>
                    <a:pt x="19" y="0"/>
                    <a:pt x="5" y="63"/>
                    <a:pt x="12" y="19"/>
                  </a:cubicBezTo>
                  <a:cubicBezTo>
                    <a:pt x="7" y="45"/>
                    <a:pt x="3" y="57"/>
                    <a:pt x="3" y="5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55"/>
            <p:cNvSpPr/>
            <p:nvPr/>
          </p:nvSpPr>
          <p:spPr bwMode="auto">
            <a:xfrm>
              <a:off x="2470" y="1652"/>
              <a:ext cx="3" cy="20"/>
            </a:xfrm>
            <a:custGeom>
              <a:avLst/>
              <a:gdLst>
                <a:gd name="T0" fmla="*/ 0 w 2"/>
                <a:gd name="T1" fmla="*/ 12 h 12"/>
                <a:gd name="T2" fmla="*/ 2 w 2"/>
                <a:gd name="T3" fmla="*/ 0 h 12"/>
                <a:gd name="T4" fmla="*/ 0 w 2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2">
                  <a:moveTo>
                    <a:pt x="0" y="12"/>
                  </a:moveTo>
                  <a:cubicBezTo>
                    <a:pt x="1" y="9"/>
                    <a:pt x="1" y="5"/>
                    <a:pt x="2" y="0"/>
                  </a:cubicBezTo>
                  <a:cubicBezTo>
                    <a:pt x="1" y="5"/>
                    <a:pt x="0" y="9"/>
                    <a:pt x="0" y="1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56"/>
            <p:cNvSpPr/>
            <p:nvPr/>
          </p:nvSpPr>
          <p:spPr bwMode="auto">
            <a:xfrm>
              <a:off x="2656" y="1079"/>
              <a:ext cx="7" cy="14"/>
            </a:xfrm>
            <a:custGeom>
              <a:avLst/>
              <a:gdLst>
                <a:gd name="T0" fmla="*/ 4 w 4"/>
                <a:gd name="T1" fmla="*/ 0 h 8"/>
                <a:gd name="T2" fmla="*/ 0 w 4"/>
                <a:gd name="T3" fmla="*/ 8 h 8"/>
                <a:gd name="T4" fmla="*/ 4 w 4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0"/>
                  </a:moveTo>
                  <a:cubicBezTo>
                    <a:pt x="2" y="3"/>
                    <a:pt x="1" y="6"/>
                    <a:pt x="0" y="8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57"/>
            <p:cNvSpPr/>
            <p:nvPr/>
          </p:nvSpPr>
          <p:spPr bwMode="auto">
            <a:xfrm>
              <a:off x="2501" y="1357"/>
              <a:ext cx="35" cy="153"/>
            </a:xfrm>
            <a:custGeom>
              <a:avLst/>
              <a:gdLst>
                <a:gd name="T0" fmla="*/ 7 w 21"/>
                <a:gd name="T1" fmla="*/ 52 h 93"/>
                <a:gd name="T2" fmla="*/ 0 w 21"/>
                <a:gd name="T3" fmla="*/ 93 h 93"/>
                <a:gd name="T4" fmla="*/ 18 w 21"/>
                <a:gd name="T5" fmla="*/ 3 h 93"/>
                <a:gd name="T6" fmla="*/ 4 w 21"/>
                <a:gd name="T7" fmla="*/ 61 h 93"/>
                <a:gd name="T8" fmla="*/ 7 w 21"/>
                <a:gd name="T9" fmla="*/ 5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93">
                  <a:moveTo>
                    <a:pt x="7" y="52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4" y="66"/>
                    <a:pt x="21" y="0"/>
                    <a:pt x="18" y="3"/>
                  </a:cubicBezTo>
                  <a:cubicBezTo>
                    <a:pt x="11" y="24"/>
                    <a:pt x="6" y="50"/>
                    <a:pt x="4" y="61"/>
                  </a:cubicBezTo>
                  <a:cubicBezTo>
                    <a:pt x="7" y="52"/>
                    <a:pt x="7" y="52"/>
                    <a:pt x="7" y="5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58"/>
            <p:cNvSpPr/>
            <p:nvPr/>
          </p:nvSpPr>
          <p:spPr bwMode="auto">
            <a:xfrm>
              <a:off x="2902" y="804"/>
              <a:ext cx="25" cy="33"/>
            </a:xfrm>
            <a:custGeom>
              <a:avLst/>
              <a:gdLst>
                <a:gd name="T0" fmla="*/ 10 w 15"/>
                <a:gd name="T1" fmla="*/ 7 h 20"/>
                <a:gd name="T2" fmla="*/ 0 w 15"/>
                <a:gd name="T3" fmla="*/ 20 h 20"/>
                <a:gd name="T4" fmla="*/ 14 w 15"/>
                <a:gd name="T5" fmla="*/ 5 h 20"/>
                <a:gd name="T6" fmla="*/ 10 w 15"/>
                <a:gd name="T7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0">
                  <a:moveTo>
                    <a:pt x="10" y="7"/>
                  </a:moveTo>
                  <a:cubicBezTo>
                    <a:pt x="6" y="11"/>
                    <a:pt x="3" y="16"/>
                    <a:pt x="0" y="20"/>
                  </a:cubicBezTo>
                  <a:cubicBezTo>
                    <a:pt x="4" y="15"/>
                    <a:pt x="9" y="9"/>
                    <a:pt x="14" y="5"/>
                  </a:cubicBezTo>
                  <a:cubicBezTo>
                    <a:pt x="9" y="9"/>
                    <a:pt x="15" y="0"/>
                    <a:pt x="10" y="7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59"/>
            <p:cNvSpPr/>
            <p:nvPr/>
          </p:nvSpPr>
          <p:spPr bwMode="auto">
            <a:xfrm>
              <a:off x="2925" y="807"/>
              <a:ext cx="5" cy="5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3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60"/>
            <p:cNvSpPr/>
            <p:nvPr/>
          </p:nvSpPr>
          <p:spPr bwMode="auto">
            <a:xfrm>
              <a:off x="2592" y="1192"/>
              <a:ext cx="23" cy="57"/>
            </a:xfrm>
            <a:custGeom>
              <a:avLst/>
              <a:gdLst>
                <a:gd name="T0" fmla="*/ 12 w 14"/>
                <a:gd name="T1" fmla="*/ 1 h 35"/>
                <a:gd name="T2" fmla="*/ 0 w 14"/>
                <a:gd name="T3" fmla="*/ 35 h 35"/>
                <a:gd name="T4" fmla="*/ 12 w 14"/>
                <a:gd name="T5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35">
                  <a:moveTo>
                    <a:pt x="12" y="1"/>
                  </a:moveTo>
                  <a:cubicBezTo>
                    <a:pt x="7" y="13"/>
                    <a:pt x="3" y="23"/>
                    <a:pt x="0" y="35"/>
                  </a:cubicBezTo>
                  <a:cubicBezTo>
                    <a:pt x="2" y="30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61"/>
            <p:cNvSpPr/>
            <p:nvPr/>
          </p:nvSpPr>
          <p:spPr bwMode="auto">
            <a:xfrm>
              <a:off x="3023" y="677"/>
              <a:ext cx="38" cy="31"/>
            </a:xfrm>
            <a:custGeom>
              <a:avLst/>
              <a:gdLst>
                <a:gd name="T0" fmla="*/ 21 w 23"/>
                <a:gd name="T1" fmla="*/ 1 h 19"/>
                <a:gd name="T2" fmla="*/ 0 w 23"/>
                <a:gd name="T3" fmla="*/ 19 h 19"/>
                <a:gd name="T4" fmla="*/ 23 w 23"/>
                <a:gd name="T5" fmla="*/ 0 h 19"/>
                <a:gd name="T6" fmla="*/ 21 w 23"/>
                <a:gd name="T7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9">
                  <a:moveTo>
                    <a:pt x="21" y="1"/>
                  </a:moveTo>
                  <a:cubicBezTo>
                    <a:pt x="14" y="7"/>
                    <a:pt x="6" y="12"/>
                    <a:pt x="0" y="19"/>
                  </a:cubicBezTo>
                  <a:cubicBezTo>
                    <a:pt x="7" y="12"/>
                    <a:pt x="15" y="6"/>
                    <a:pt x="23" y="0"/>
                  </a:cubicBezTo>
                  <a:cubicBezTo>
                    <a:pt x="21" y="1"/>
                    <a:pt x="21" y="1"/>
                    <a:pt x="21" y="1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62"/>
            <p:cNvSpPr/>
            <p:nvPr/>
          </p:nvSpPr>
          <p:spPr bwMode="auto">
            <a:xfrm>
              <a:off x="3237" y="542"/>
              <a:ext cx="40" cy="21"/>
            </a:xfrm>
            <a:custGeom>
              <a:avLst/>
              <a:gdLst>
                <a:gd name="T0" fmla="*/ 0 w 40"/>
                <a:gd name="T1" fmla="*/ 21 h 21"/>
                <a:gd name="T2" fmla="*/ 7 w 40"/>
                <a:gd name="T3" fmla="*/ 18 h 21"/>
                <a:gd name="T4" fmla="*/ 40 w 40"/>
                <a:gd name="T5" fmla="*/ 0 h 21"/>
                <a:gd name="T6" fmla="*/ 32 w 40"/>
                <a:gd name="T7" fmla="*/ 3 h 21"/>
                <a:gd name="T8" fmla="*/ 0 w 40"/>
                <a:gd name="T9" fmla="*/ 21 h 21"/>
                <a:gd name="T10" fmla="*/ 0 w 40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21">
                  <a:moveTo>
                    <a:pt x="0" y="21"/>
                  </a:moveTo>
                  <a:lnTo>
                    <a:pt x="7" y="18"/>
                  </a:lnTo>
                  <a:lnTo>
                    <a:pt x="40" y="0"/>
                  </a:lnTo>
                  <a:lnTo>
                    <a:pt x="32" y="3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63"/>
            <p:cNvSpPr/>
            <p:nvPr/>
          </p:nvSpPr>
          <p:spPr bwMode="auto">
            <a:xfrm>
              <a:off x="2914" y="657"/>
              <a:ext cx="54" cy="48"/>
            </a:xfrm>
            <a:custGeom>
              <a:avLst/>
              <a:gdLst>
                <a:gd name="T0" fmla="*/ 25 w 33"/>
                <a:gd name="T1" fmla="*/ 4 h 29"/>
                <a:gd name="T2" fmla="*/ 5 w 33"/>
                <a:gd name="T3" fmla="*/ 26 h 29"/>
                <a:gd name="T4" fmla="*/ 33 w 33"/>
                <a:gd name="T5" fmla="*/ 0 h 29"/>
                <a:gd name="T6" fmla="*/ 8 w 33"/>
                <a:gd name="T7" fmla="*/ 22 h 29"/>
                <a:gd name="T8" fmla="*/ 25 w 33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9">
                  <a:moveTo>
                    <a:pt x="25" y="4"/>
                  </a:moveTo>
                  <a:cubicBezTo>
                    <a:pt x="10" y="17"/>
                    <a:pt x="0" y="29"/>
                    <a:pt x="5" y="26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5" y="5"/>
                    <a:pt x="25" y="7"/>
                    <a:pt x="8" y="22"/>
                  </a:cubicBezTo>
                  <a:cubicBezTo>
                    <a:pt x="25" y="4"/>
                    <a:pt x="25" y="4"/>
                    <a:pt x="25" y="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64"/>
            <p:cNvSpPr/>
            <p:nvPr/>
          </p:nvSpPr>
          <p:spPr bwMode="auto">
            <a:xfrm>
              <a:off x="4456" y="517"/>
              <a:ext cx="649" cy="891"/>
            </a:xfrm>
            <a:custGeom>
              <a:avLst/>
              <a:gdLst>
                <a:gd name="T0" fmla="*/ 138 w 393"/>
                <a:gd name="T1" fmla="*/ 106 h 540"/>
                <a:gd name="T2" fmla="*/ 102 w 393"/>
                <a:gd name="T3" fmla="*/ 71 h 540"/>
                <a:gd name="T4" fmla="*/ 113 w 393"/>
                <a:gd name="T5" fmla="*/ 78 h 540"/>
                <a:gd name="T6" fmla="*/ 88 w 393"/>
                <a:gd name="T7" fmla="*/ 60 h 540"/>
                <a:gd name="T8" fmla="*/ 130 w 393"/>
                <a:gd name="T9" fmla="*/ 91 h 540"/>
                <a:gd name="T10" fmla="*/ 52 w 393"/>
                <a:gd name="T11" fmla="*/ 27 h 540"/>
                <a:gd name="T12" fmla="*/ 74 w 393"/>
                <a:gd name="T13" fmla="*/ 46 h 540"/>
                <a:gd name="T14" fmla="*/ 16 w 393"/>
                <a:gd name="T15" fmla="*/ 6 h 540"/>
                <a:gd name="T16" fmla="*/ 9 w 393"/>
                <a:gd name="T17" fmla="*/ 5 h 540"/>
                <a:gd name="T18" fmla="*/ 5 w 393"/>
                <a:gd name="T19" fmla="*/ 2 h 540"/>
                <a:gd name="T20" fmla="*/ 0 w 393"/>
                <a:gd name="T21" fmla="*/ 0 h 540"/>
                <a:gd name="T22" fmla="*/ 3 w 393"/>
                <a:gd name="T23" fmla="*/ 2 h 540"/>
                <a:gd name="T24" fmla="*/ 6 w 393"/>
                <a:gd name="T25" fmla="*/ 4 h 540"/>
                <a:gd name="T26" fmla="*/ 54 w 393"/>
                <a:gd name="T27" fmla="*/ 40 h 540"/>
                <a:gd name="T28" fmla="*/ 113 w 393"/>
                <a:gd name="T29" fmla="*/ 87 h 540"/>
                <a:gd name="T30" fmla="*/ 131 w 393"/>
                <a:gd name="T31" fmla="*/ 103 h 540"/>
                <a:gd name="T32" fmla="*/ 137 w 393"/>
                <a:gd name="T33" fmla="*/ 110 h 540"/>
                <a:gd name="T34" fmla="*/ 126 w 393"/>
                <a:gd name="T35" fmla="*/ 101 h 540"/>
                <a:gd name="T36" fmla="*/ 159 w 393"/>
                <a:gd name="T37" fmla="*/ 132 h 540"/>
                <a:gd name="T38" fmla="*/ 214 w 393"/>
                <a:gd name="T39" fmla="*/ 198 h 540"/>
                <a:gd name="T40" fmla="*/ 218 w 393"/>
                <a:gd name="T41" fmla="*/ 204 h 540"/>
                <a:gd name="T42" fmla="*/ 221 w 393"/>
                <a:gd name="T43" fmla="*/ 206 h 540"/>
                <a:gd name="T44" fmla="*/ 393 w 393"/>
                <a:gd name="T45" fmla="*/ 540 h 540"/>
                <a:gd name="T46" fmla="*/ 376 w 393"/>
                <a:gd name="T47" fmla="*/ 488 h 540"/>
                <a:gd name="T48" fmla="*/ 370 w 393"/>
                <a:gd name="T49" fmla="*/ 466 h 540"/>
                <a:gd name="T50" fmla="*/ 386 w 393"/>
                <a:gd name="T51" fmla="*/ 506 h 540"/>
                <a:gd name="T52" fmla="*/ 386 w 393"/>
                <a:gd name="T53" fmla="*/ 495 h 540"/>
                <a:gd name="T54" fmla="*/ 344 w 393"/>
                <a:gd name="T55" fmla="*/ 403 h 540"/>
                <a:gd name="T56" fmla="*/ 340 w 393"/>
                <a:gd name="T57" fmla="*/ 389 h 540"/>
                <a:gd name="T58" fmla="*/ 343 w 393"/>
                <a:gd name="T59" fmla="*/ 396 h 540"/>
                <a:gd name="T60" fmla="*/ 311 w 393"/>
                <a:gd name="T61" fmla="*/ 334 h 540"/>
                <a:gd name="T62" fmla="*/ 314 w 393"/>
                <a:gd name="T63" fmla="*/ 334 h 540"/>
                <a:gd name="T64" fmla="*/ 266 w 393"/>
                <a:gd name="T65" fmla="*/ 258 h 540"/>
                <a:gd name="T66" fmla="*/ 267 w 393"/>
                <a:gd name="T67" fmla="*/ 259 h 540"/>
                <a:gd name="T68" fmla="*/ 198 w 393"/>
                <a:gd name="T69" fmla="*/ 167 h 540"/>
                <a:gd name="T70" fmla="*/ 222 w 393"/>
                <a:gd name="T71" fmla="*/ 193 h 540"/>
                <a:gd name="T72" fmla="*/ 188 w 393"/>
                <a:gd name="T73" fmla="*/ 154 h 540"/>
                <a:gd name="T74" fmla="*/ 200 w 393"/>
                <a:gd name="T75" fmla="*/ 164 h 540"/>
                <a:gd name="T76" fmla="*/ 134 w 393"/>
                <a:gd name="T77" fmla="*/ 98 h 540"/>
                <a:gd name="T78" fmla="*/ 138 w 393"/>
                <a:gd name="T79" fmla="*/ 106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3" h="540">
                  <a:moveTo>
                    <a:pt x="138" y="106"/>
                  </a:moveTo>
                  <a:cubicBezTo>
                    <a:pt x="132" y="100"/>
                    <a:pt x="103" y="73"/>
                    <a:pt x="102" y="71"/>
                  </a:cubicBezTo>
                  <a:cubicBezTo>
                    <a:pt x="107" y="74"/>
                    <a:pt x="123" y="88"/>
                    <a:pt x="113" y="78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57" y="31"/>
                    <a:pt x="115" y="76"/>
                    <a:pt x="130" y="91"/>
                  </a:cubicBezTo>
                  <a:cubicBezTo>
                    <a:pt x="99" y="61"/>
                    <a:pt x="88" y="54"/>
                    <a:pt x="52" y="27"/>
                  </a:cubicBezTo>
                  <a:cubicBezTo>
                    <a:pt x="63" y="35"/>
                    <a:pt x="69" y="41"/>
                    <a:pt x="74" y="46"/>
                  </a:cubicBezTo>
                  <a:cubicBezTo>
                    <a:pt x="74" y="49"/>
                    <a:pt x="41" y="22"/>
                    <a:pt x="16" y="6"/>
                  </a:cubicBezTo>
                  <a:cubicBezTo>
                    <a:pt x="31" y="17"/>
                    <a:pt x="21" y="12"/>
                    <a:pt x="9" y="5"/>
                  </a:cubicBezTo>
                  <a:cubicBezTo>
                    <a:pt x="7" y="3"/>
                    <a:pt x="6" y="3"/>
                    <a:pt x="5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3"/>
                    <a:pt x="6" y="4"/>
                  </a:cubicBezTo>
                  <a:cubicBezTo>
                    <a:pt x="27" y="17"/>
                    <a:pt x="42" y="30"/>
                    <a:pt x="54" y="40"/>
                  </a:cubicBezTo>
                  <a:cubicBezTo>
                    <a:pt x="44" y="27"/>
                    <a:pt x="98" y="73"/>
                    <a:pt x="113" y="87"/>
                  </a:cubicBezTo>
                  <a:cubicBezTo>
                    <a:pt x="119" y="93"/>
                    <a:pt x="125" y="98"/>
                    <a:pt x="131" y="103"/>
                  </a:cubicBezTo>
                  <a:cubicBezTo>
                    <a:pt x="137" y="110"/>
                    <a:pt x="137" y="110"/>
                    <a:pt x="137" y="110"/>
                  </a:cubicBezTo>
                  <a:cubicBezTo>
                    <a:pt x="138" y="111"/>
                    <a:pt x="136" y="110"/>
                    <a:pt x="126" y="101"/>
                  </a:cubicBezTo>
                  <a:cubicBezTo>
                    <a:pt x="135" y="108"/>
                    <a:pt x="160" y="135"/>
                    <a:pt x="159" y="132"/>
                  </a:cubicBezTo>
                  <a:cubicBezTo>
                    <a:pt x="178" y="153"/>
                    <a:pt x="197" y="175"/>
                    <a:pt x="214" y="198"/>
                  </a:cubicBezTo>
                  <a:cubicBezTo>
                    <a:pt x="216" y="200"/>
                    <a:pt x="217" y="202"/>
                    <a:pt x="218" y="204"/>
                  </a:cubicBezTo>
                  <a:cubicBezTo>
                    <a:pt x="220" y="206"/>
                    <a:pt x="221" y="206"/>
                    <a:pt x="221" y="206"/>
                  </a:cubicBezTo>
                  <a:cubicBezTo>
                    <a:pt x="296" y="306"/>
                    <a:pt x="353" y="420"/>
                    <a:pt x="393" y="540"/>
                  </a:cubicBezTo>
                  <a:cubicBezTo>
                    <a:pt x="387" y="522"/>
                    <a:pt x="382" y="506"/>
                    <a:pt x="376" y="488"/>
                  </a:cubicBezTo>
                  <a:cubicBezTo>
                    <a:pt x="389" y="514"/>
                    <a:pt x="365" y="459"/>
                    <a:pt x="370" y="466"/>
                  </a:cubicBezTo>
                  <a:cubicBezTo>
                    <a:pt x="376" y="477"/>
                    <a:pt x="383" y="495"/>
                    <a:pt x="386" y="506"/>
                  </a:cubicBezTo>
                  <a:cubicBezTo>
                    <a:pt x="388" y="510"/>
                    <a:pt x="384" y="494"/>
                    <a:pt x="386" y="495"/>
                  </a:cubicBezTo>
                  <a:cubicBezTo>
                    <a:pt x="370" y="450"/>
                    <a:pt x="362" y="445"/>
                    <a:pt x="344" y="403"/>
                  </a:cubicBezTo>
                  <a:cubicBezTo>
                    <a:pt x="346" y="404"/>
                    <a:pt x="353" y="416"/>
                    <a:pt x="340" y="389"/>
                  </a:cubicBezTo>
                  <a:cubicBezTo>
                    <a:pt x="343" y="396"/>
                    <a:pt x="343" y="396"/>
                    <a:pt x="343" y="396"/>
                  </a:cubicBezTo>
                  <a:cubicBezTo>
                    <a:pt x="320" y="352"/>
                    <a:pt x="329" y="360"/>
                    <a:pt x="311" y="334"/>
                  </a:cubicBezTo>
                  <a:cubicBezTo>
                    <a:pt x="314" y="334"/>
                    <a:pt x="314" y="334"/>
                    <a:pt x="314" y="334"/>
                  </a:cubicBezTo>
                  <a:cubicBezTo>
                    <a:pt x="302" y="315"/>
                    <a:pt x="280" y="278"/>
                    <a:pt x="266" y="258"/>
                  </a:cubicBezTo>
                  <a:cubicBezTo>
                    <a:pt x="267" y="259"/>
                    <a:pt x="267" y="259"/>
                    <a:pt x="267" y="259"/>
                  </a:cubicBezTo>
                  <a:cubicBezTo>
                    <a:pt x="226" y="204"/>
                    <a:pt x="246" y="227"/>
                    <a:pt x="198" y="167"/>
                  </a:cubicBezTo>
                  <a:cubicBezTo>
                    <a:pt x="206" y="176"/>
                    <a:pt x="214" y="184"/>
                    <a:pt x="222" y="193"/>
                  </a:cubicBezTo>
                  <a:cubicBezTo>
                    <a:pt x="206" y="172"/>
                    <a:pt x="200" y="169"/>
                    <a:pt x="188" y="154"/>
                  </a:cubicBezTo>
                  <a:cubicBezTo>
                    <a:pt x="189" y="155"/>
                    <a:pt x="188" y="150"/>
                    <a:pt x="200" y="164"/>
                  </a:cubicBezTo>
                  <a:cubicBezTo>
                    <a:pt x="179" y="141"/>
                    <a:pt x="157" y="119"/>
                    <a:pt x="134" y="98"/>
                  </a:cubicBezTo>
                  <a:cubicBezTo>
                    <a:pt x="117" y="84"/>
                    <a:pt x="136" y="102"/>
                    <a:pt x="138" y="106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65"/>
            <p:cNvSpPr/>
            <p:nvPr/>
          </p:nvSpPr>
          <p:spPr bwMode="auto">
            <a:xfrm>
              <a:off x="4519" y="545"/>
              <a:ext cx="23" cy="16"/>
            </a:xfrm>
            <a:custGeom>
              <a:avLst/>
              <a:gdLst>
                <a:gd name="T0" fmla="*/ 14 w 14"/>
                <a:gd name="T1" fmla="*/ 10 h 10"/>
                <a:gd name="T2" fmla="*/ 0 w 14"/>
                <a:gd name="T3" fmla="*/ 0 h 10"/>
                <a:gd name="T4" fmla="*/ 14 w 14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0">
                  <a:moveTo>
                    <a:pt x="14" y="10"/>
                  </a:moveTo>
                  <a:cubicBezTo>
                    <a:pt x="10" y="7"/>
                    <a:pt x="6" y="4"/>
                    <a:pt x="0" y="0"/>
                  </a:cubicBezTo>
                  <a:cubicBezTo>
                    <a:pt x="6" y="4"/>
                    <a:pt x="10" y="7"/>
                    <a:pt x="14" y="1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66"/>
            <p:cNvSpPr/>
            <p:nvPr/>
          </p:nvSpPr>
          <p:spPr bwMode="auto">
            <a:xfrm>
              <a:off x="5105" y="1408"/>
              <a:ext cx="13" cy="41"/>
            </a:xfrm>
            <a:custGeom>
              <a:avLst/>
              <a:gdLst>
                <a:gd name="T0" fmla="*/ 8 w 8"/>
                <a:gd name="T1" fmla="*/ 25 h 25"/>
                <a:gd name="T2" fmla="*/ 0 w 8"/>
                <a:gd name="T3" fmla="*/ 0 h 25"/>
                <a:gd name="T4" fmla="*/ 8 w 8"/>
                <a:gd name="T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5">
                  <a:moveTo>
                    <a:pt x="8" y="25"/>
                  </a:moveTo>
                  <a:cubicBezTo>
                    <a:pt x="5" y="17"/>
                    <a:pt x="3" y="8"/>
                    <a:pt x="0" y="0"/>
                  </a:cubicBezTo>
                  <a:cubicBezTo>
                    <a:pt x="2" y="8"/>
                    <a:pt x="5" y="16"/>
                    <a:pt x="8" y="25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267"/>
            <p:cNvSpPr/>
            <p:nvPr/>
          </p:nvSpPr>
          <p:spPr bwMode="auto">
            <a:xfrm>
              <a:off x="4329" y="449"/>
              <a:ext cx="92" cy="43"/>
            </a:xfrm>
            <a:custGeom>
              <a:avLst/>
              <a:gdLst>
                <a:gd name="T0" fmla="*/ 15 w 56"/>
                <a:gd name="T1" fmla="*/ 4 h 26"/>
                <a:gd name="T2" fmla="*/ 0 w 56"/>
                <a:gd name="T3" fmla="*/ 0 h 26"/>
                <a:gd name="T4" fmla="*/ 51 w 56"/>
                <a:gd name="T5" fmla="*/ 25 h 26"/>
                <a:gd name="T6" fmla="*/ 56 w 56"/>
                <a:gd name="T7" fmla="*/ 25 h 26"/>
                <a:gd name="T8" fmla="*/ 15 w 56"/>
                <a:gd name="T9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26">
                  <a:moveTo>
                    <a:pt x="15" y="4"/>
                  </a:moveTo>
                  <a:cubicBezTo>
                    <a:pt x="28" y="12"/>
                    <a:pt x="3" y="0"/>
                    <a:pt x="0" y="0"/>
                  </a:cubicBezTo>
                  <a:cubicBezTo>
                    <a:pt x="18" y="8"/>
                    <a:pt x="34" y="16"/>
                    <a:pt x="51" y="25"/>
                  </a:cubicBezTo>
                  <a:cubicBezTo>
                    <a:pt x="51" y="24"/>
                    <a:pt x="56" y="26"/>
                    <a:pt x="56" y="25"/>
                  </a:cubicBezTo>
                  <a:cubicBezTo>
                    <a:pt x="42" y="18"/>
                    <a:pt x="29" y="10"/>
                    <a:pt x="15" y="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268"/>
            <p:cNvSpPr/>
            <p:nvPr/>
          </p:nvSpPr>
          <p:spPr bwMode="auto">
            <a:xfrm>
              <a:off x="4413" y="490"/>
              <a:ext cx="43" cy="27"/>
            </a:xfrm>
            <a:custGeom>
              <a:avLst/>
              <a:gdLst>
                <a:gd name="T0" fmla="*/ 13 w 26"/>
                <a:gd name="T1" fmla="*/ 10 h 16"/>
                <a:gd name="T2" fmla="*/ 26 w 26"/>
                <a:gd name="T3" fmla="*/ 16 h 16"/>
                <a:gd name="T4" fmla="*/ 0 w 26"/>
                <a:gd name="T5" fmla="*/ 0 h 16"/>
                <a:gd name="T6" fmla="*/ 13 w 26"/>
                <a:gd name="T7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6">
                  <a:moveTo>
                    <a:pt x="13" y="10"/>
                  </a:moveTo>
                  <a:cubicBezTo>
                    <a:pt x="15" y="10"/>
                    <a:pt x="21" y="13"/>
                    <a:pt x="26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3"/>
                    <a:pt x="13" y="1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269"/>
            <p:cNvSpPr/>
            <p:nvPr/>
          </p:nvSpPr>
          <p:spPr bwMode="auto">
            <a:xfrm>
              <a:off x="4462" y="439"/>
              <a:ext cx="38" cy="22"/>
            </a:xfrm>
            <a:custGeom>
              <a:avLst/>
              <a:gdLst>
                <a:gd name="T0" fmla="*/ 0 w 23"/>
                <a:gd name="T1" fmla="*/ 0 h 13"/>
                <a:gd name="T2" fmla="*/ 9 w 23"/>
                <a:gd name="T3" fmla="*/ 6 h 13"/>
                <a:gd name="T4" fmla="*/ 23 w 23"/>
                <a:gd name="T5" fmla="*/ 13 h 13"/>
                <a:gd name="T6" fmla="*/ 0 w 23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3">
                  <a:moveTo>
                    <a:pt x="0" y="0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14" y="8"/>
                    <a:pt x="18" y="11"/>
                    <a:pt x="23" y="13"/>
                  </a:cubicBezTo>
                  <a:cubicBezTo>
                    <a:pt x="15" y="9"/>
                    <a:pt x="8" y="5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270"/>
            <p:cNvSpPr/>
            <p:nvPr/>
          </p:nvSpPr>
          <p:spPr bwMode="auto">
            <a:xfrm>
              <a:off x="4623" y="558"/>
              <a:ext cx="56" cy="48"/>
            </a:xfrm>
            <a:custGeom>
              <a:avLst/>
              <a:gdLst>
                <a:gd name="T0" fmla="*/ 34 w 34"/>
                <a:gd name="T1" fmla="*/ 29 h 29"/>
                <a:gd name="T2" fmla="*/ 0 w 34"/>
                <a:gd name="T3" fmla="*/ 0 h 29"/>
                <a:gd name="T4" fmla="*/ 34 w 34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" h="29">
                  <a:moveTo>
                    <a:pt x="34" y="29"/>
                  </a:moveTo>
                  <a:cubicBezTo>
                    <a:pt x="25" y="20"/>
                    <a:pt x="6" y="5"/>
                    <a:pt x="0" y="0"/>
                  </a:cubicBezTo>
                  <a:cubicBezTo>
                    <a:pt x="21" y="18"/>
                    <a:pt x="12" y="11"/>
                    <a:pt x="34" y="29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271"/>
            <p:cNvSpPr/>
            <p:nvPr/>
          </p:nvSpPr>
          <p:spPr bwMode="auto">
            <a:xfrm>
              <a:off x="4649" y="553"/>
              <a:ext cx="35" cy="28"/>
            </a:xfrm>
            <a:custGeom>
              <a:avLst/>
              <a:gdLst>
                <a:gd name="T0" fmla="*/ 0 w 35"/>
                <a:gd name="T1" fmla="*/ 0 h 28"/>
                <a:gd name="T2" fmla="*/ 35 w 35"/>
                <a:gd name="T3" fmla="*/ 28 h 28"/>
                <a:gd name="T4" fmla="*/ 33 w 35"/>
                <a:gd name="T5" fmla="*/ 25 h 28"/>
                <a:gd name="T6" fmla="*/ 0 w 35"/>
                <a:gd name="T7" fmla="*/ 0 h 28"/>
                <a:gd name="T8" fmla="*/ 0 w 35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8">
                  <a:moveTo>
                    <a:pt x="0" y="0"/>
                  </a:moveTo>
                  <a:lnTo>
                    <a:pt x="35" y="28"/>
                  </a:lnTo>
                  <a:lnTo>
                    <a:pt x="33" y="2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272"/>
            <p:cNvSpPr/>
            <p:nvPr/>
          </p:nvSpPr>
          <p:spPr bwMode="auto">
            <a:xfrm>
              <a:off x="5197" y="1762"/>
              <a:ext cx="4" cy="22"/>
            </a:xfrm>
            <a:custGeom>
              <a:avLst/>
              <a:gdLst>
                <a:gd name="T0" fmla="*/ 0 w 2"/>
                <a:gd name="T1" fmla="*/ 0 h 13"/>
                <a:gd name="T2" fmla="*/ 2 w 2"/>
                <a:gd name="T3" fmla="*/ 13 h 13"/>
                <a:gd name="T4" fmla="*/ 0 w 2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3">
                  <a:moveTo>
                    <a:pt x="0" y="0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1" y="7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273"/>
            <p:cNvSpPr/>
            <p:nvPr/>
          </p:nvSpPr>
          <p:spPr bwMode="auto">
            <a:xfrm>
              <a:off x="5092" y="1345"/>
              <a:ext cx="120" cy="718"/>
            </a:xfrm>
            <a:custGeom>
              <a:avLst/>
              <a:gdLst>
                <a:gd name="T0" fmla="*/ 14 w 73"/>
                <a:gd name="T1" fmla="*/ 38 h 435"/>
                <a:gd name="T2" fmla="*/ 3 w 73"/>
                <a:gd name="T3" fmla="*/ 20 h 435"/>
                <a:gd name="T4" fmla="*/ 14 w 73"/>
                <a:gd name="T5" fmla="*/ 51 h 435"/>
                <a:gd name="T6" fmla="*/ 13 w 73"/>
                <a:gd name="T7" fmla="*/ 49 h 435"/>
                <a:gd name="T8" fmla="*/ 25 w 73"/>
                <a:gd name="T9" fmla="*/ 88 h 435"/>
                <a:gd name="T10" fmla="*/ 24 w 73"/>
                <a:gd name="T11" fmla="*/ 74 h 435"/>
                <a:gd name="T12" fmla="*/ 35 w 73"/>
                <a:gd name="T13" fmla="*/ 130 h 435"/>
                <a:gd name="T14" fmla="*/ 48 w 73"/>
                <a:gd name="T15" fmla="*/ 189 h 435"/>
                <a:gd name="T16" fmla="*/ 46 w 73"/>
                <a:gd name="T17" fmla="*/ 185 h 435"/>
                <a:gd name="T18" fmla="*/ 48 w 73"/>
                <a:gd name="T19" fmla="*/ 194 h 435"/>
                <a:gd name="T20" fmla="*/ 68 w 73"/>
                <a:gd name="T21" fmla="*/ 398 h 435"/>
                <a:gd name="T22" fmla="*/ 73 w 73"/>
                <a:gd name="T23" fmla="*/ 404 h 435"/>
                <a:gd name="T24" fmla="*/ 66 w 73"/>
                <a:gd name="T25" fmla="*/ 293 h 435"/>
                <a:gd name="T26" fmla="*/ 67 w 73"/>
                <a:gd name="T27" fmla="*/ 288 h 435"/>
                <a:gd name="T28" fmla="*/ 62 w 73"/>
                <a:gd name="T29" fmla="*/ 264 h 435"/>
                <a:gd name="T30" fmla="*/ 64 w 73"/>
                <a:gd name="T31" fmla="*/ 287 h 435"/>
                <a:gd name="T32" fmla="*/ 46 w 73"/>
                <a:gd name="T33" fmla="*/ 168 h 435"/>
                <a:gd name="T34" fmla="*/ 62 w 73"/>
                <a:gd name="T35" fmla="*/ 254 h 435"/>
                <a:gd name="T36" fmla="*/ 64 w 73"/>
                <a:gd name="T37" fmla="*/ 253 h 435"/>
                <a:gd name="T38" fmla="*/ 14 w 73"/>
                <a:gd name="T39" fmla="*/ 38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435">
                  <a:moveTo>
                    <a:pt x="14" y="38"/>
                  </a:moveTo>
                  <a:cubicBezTo>
                    <a:pt x="31" y="97"/>
                    <a:pt x="0" y="0"/>
                    <a:pt x="3" y="20"/>
                  </a:cubicBezTo>
                  <a:cubicBezTo>
                    <a:pt x="7" y="30"/>
                    <a:pt x="11" y="40"/>
                    <a:pt x="14" y="5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7" y="62"/>
                    <a:pt x="21" y="74"/>
                    <a:pt x="25" y="88"/>
                  </a:cubicBezTo>
                  <a:cubicBezTo>
                    <a:pt x="24" y="79"/>
                    <a:pt x="22" y="73"/>
                    <a:pt x="24" y="74"/>
                  </a:cubicBezTo>
                  <a:cubicBezTo>
                    <a:pt x="38" y="127"/>
                    <a:pt x="27" y="91"/>
                    <a:pt x="35" y="130"/>
                  </a:cubicBezTo>
                  <a:cubicBezTo>
                    <a:pt x="40" y="150"/>
                    <a:pt x="44" y="170"/>
                    <a:pt x="48" y="189"/>
                  </a:cubicBezTo>
                  <a:cubicBezTo>
                    <a:pt x="46" y="185"/>
                    <a:pt x="46" y="185"/>
                    <a:pt x="46" y="185"/>
                  </a:cubicBezTo>
                  <a:cubicBezTo>
                    <a:pt x="47" y="190"/>
                    <a:pt x="48" y="192"/>
                    <a:pt x="48" y="194"/>
                  </a:cubicBezTo>
                  <a:cubicBezTo>
                    <a:pt x="60" y="261"/>
                    <a:pt x="67" y="329"/>
                    <a:pt x="68" y="398"/>
                  </a:cubicBezTo>
                  <a:cubicBezTo>
                    <a:pt x="70" y="435"/>
                    <a:pt x="71" y="377"/>
                    <a:pt x="73" y="404"/>
                  </a:cubicBezTo>
                  <a:cubicBezTo>
                    <a:pt x="73" y="361"/>
                    <a:pt x="70" y="296"/>
                    <a:pt x="66" y="293"/>
                  </a:cubicBezTo>
                  <a:cubicBezTo>
                    <a:pt x="66" y="294"/>
                    <a:pt x="67" y="297"/>
                    <a:pt x="67" y="288"/>
                  </a:cubicBezTo>
                  <a:cubicBezTo>
                    <a:pt x="62" y="264"/>
                    <a:pt x="62" y="264"/>
                    <a:pt x="62" y="264"/>
                  </a:cubicBezTo>
                  <a:cubicBezTo>
                    <a:pt x="64" y="287"/>
                    <a:pt x="64" y="287"/>
                    <a:pt x="64" y="287"/>
                  </a:cubicBezTo>
                  <a:cubicBezTo>
                    <a:pt x="60" y="262"/>
                    <a:pt x="48" y="182"/>
                    <a:pt x="46" y="168"/>
                  </a:cubicBezTo>
                  <a:cubicBezTo>
                    <a:pt x="55" y="213"/>
                    <a:pt x="55" y="190"/>
                    <a:pt x="62" y="254"/>
                  </a:cubicBezTo>
                  <a:cubicBezTo>
                    <a:pt x="62" y="251"/>
                    <a:pt x="62" y="239"/>
                    <a:pt x="64" y="253"/>
                  </a:cubicBezTo>
                  <a:cubicBezTo>
                    <a:pt x="54" y="178"/>
                    <a:pt x="41" y="112"/>
                    <a:pt x="14" y="38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274"/>
            <p:cNvSpPr/>
            <p:nvPr/>
          </p:nvSpPr>
          <p:spPr bwMode="auto">
            <a:xfrm>
              <a:off x="5174" y="2652"/>
              <a:ext cx="0" cy="3"/>
            </a:xfrm>
            <a:custGeom>
              <a:avLst/>
              <a:gdLst>
                <a:gd name="T0" fmla="*/ 1 h 2"/>
                <a:gd name="T1" fmla="*/ 0 h 2"/>
                <a:gd name="T2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275"/>
            <p:cNvSpPr/>
            <p:nvPr/>
          </p:nvSpPr>
          <p:spPr bwMode="auto">
            <a:xfrm>
              <a:off x="5172" y="2549"/>
              <a:ext cx="10" cy="103"/>
            </a:xfrm>
            <a:custGeom>
              <a:avLst/>
              <a:gdLst>
                <a:gd name="T0" fmla="*/ 5 w 6"/>
                <a:gd name="T1" fmla="*/ 37 h 62"/>
                <a:gd name="T2" fmla="*/ 6 w 6"/>
                <a:gd name="T3" fmla="*/ 0 h 62"/>
                <a:gd name="T4" fmla="*/ 0 w 6"/>
                <a:gd name="T5" fmla="*/ 58 h 62"/>
                <a:gd name="T6" fmla="*/ 1 w 6"/>
                <a:gd name="T7" fmla="*/ 62 h 62"/>
                <a:gd name="T8" fmla="*/ 4 w 6"/>
                <a:gd name="T9" fmla="*/ 29 h 62"/>
                <a:gd name="T10" fmla="*/ 5 w 6"/>
                <a:gd name="T1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2">
                  <a:moveTo>
                    <a:pt x="5" y="37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4" y="19"/>
                    <a:pt x="2" y="39"/>
                    <a:pt x="0" y="58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2" y="57"/>
                    <a:pt x="3" y="37"/>
                    <a:pt x="4" y="29"/>
                  </a:cubicBezTo>
                  <a:cubicBezTo>
                    <a:pt x="5" y="37"/>
                    <a:pt x="5" y="37"/>
                    <a:pt x="5" y="37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276"/>
            <p:cNvSpPr/>
            <p:nvPr/>
          </p:nvSpPr>
          <p:spPr bwMode="auto">
            <a:xfrm>
              <a:off x="5182" y="2479"/>
              <a:ext cx="12" cy="75"/>
            </a:xfrm>
            <a:custGeom>
              <a:avLst/>
              <a:gdLst>
                <a:gd name="T0" fmla="*/ 2 w 7"/>
                <a:gd name="T1" fmla="*/ 0 h 46"/>
                <a:gd name="T2" fmla="*/ 6 w 7"/>
                <a:gd name="T3" fmla="*/ 12 h 46"/>
                <a:gd name="T4" fmla="*/ 2 w 7"/>
                <a:gd name="T5" fmla="*/ 46 h 46"/>
                <a:gd name="T6" fmla="*/ 7 w 7"/>
                <a:gd name="T7" fmla="*/ 3 h 46"/>
                <a:gd name="T8" fmla="*/ 2 w 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6">
                  <a:moveTo>
                    <a:pt x="2" y="0"/>
                  </a:moveTo>
                  <a:cubicBezTo>
                    <a:pt x="0" y="30"/>
                    <a:pt x="3" y="28"/>
                    <a:pt x="6" y="12"/>
                  </a:cubicBezTo>
                  <a:cubicBezTo>
                    <a:pt x="4" y="40"/>
                    <a:pt x="2" y="26"/>
                    <a:pt x="2" y="46"/>
                  </a:cubicBezTo>
                  <a:cubicBezTo>
                    <a:pt x="4" y="45"/>
                    <a:pt x="6" y="11"/>
                    <a:pt x="7" y="3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277"/>
            <p:cNvSpPr/>
            <p:nvPr/>
          </p:nvSpPr>
          <p:spPr bwMode="auto">
            <a:xfrm>
              <a:off x="5209" y="2094"/>
              <a:ext cx="1" cy="35"/>
            </a:xfrm>
            <a:custGeom>
              <a:avLst/>
              <a:gdLst>
                <a:gd name="T0" fmla="*/ 0 w 1"/>
                <a:gd name="T1" fmla="*/ 20 h 35"/>
                <a:gd name="T2" fmla="*/ 1 w 1"/>
                <a:gd name="T3" fmla="*/ 35 h 35"/>
                <a:gd name="T4" fmla="*/ 1 w 1"/>
                <a:gd name="T5" fmla="*/ 0 h 35"/>
                <a:gd name="T6" fmla="*/ 0 w 1"/>
                <a:gd name="T7" fmla="*/ 20 h 35"/>
                <a:gd name="T8" fmla="*/ 0 w 1"/>
                <a:gd name="T9" fmla="*/ 2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5">
                  <a:moveTo>
                    <a:pt x="0" y="20"/>
                  </a:moveTo>
                  <a:lnTo>
                    <a:pt x="1" y="35"/>
                  </a:lnTo>
                  <a:lnTo>
                    <a:pt x="1" y="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278"/>
            <p:cNvSpPr/>
            <p:nvPr/>
          </p:nvSpPr>
          <p:spPr bwMode="auto">
            <a:xfrm>
              <a:off x="5209" y="2129"/>
              <a:ext cx="3" cy="33"/>
            </a:xfrm>
            <a:custGeom>
              <a:avLst/>
              <a:gdLst>
                <a:gd name="T0" fmla="*/ 1 w 2"/>
                <a:gd name="T1" fmla="*/ 0 h 20"/>
                <a:gd name="T2" fmla="*/ 0 w 2"/>
                <a:gd name="T3" fmla="*/ 20 h 20"/>
                <a:gd name="T4" fmla="*/ 2 w 2"/>
                <a:gd name="T5" fmla="*/ 14 h 20"/>
                <a:gd name="T6" fmla="*/ 1 w 2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0">
                  <a:moveTo>
                    <a:pt x="1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19"/>
                    <a:pt x="2" y="18"/>
                    <a:pt x="2" y="14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279"/>
            <p:cNvSpPr/>
            <p:nvPr/>
          </p:nvSpPr>
          <p:spPr bwMode="auto">
            <a:xfrm>
              <a:off x="5202" y="2251"/>
              <a:ext cx="3" cy="49"/>
            </a:xfrm>
            <a:custGeom>
              <a:avLst/>
              <a:gdLst>
                <a:gd name="T0" fmla="*/ 2 w 2"/>
                <a:gd name="T1" fmla="*/ 0 h 30"/>
                <a:gd name="T2" fmla="*/ 0 w 2"/>
                <a:gd name="T3" fmla="*/ 30 h 30"/>
                <a:gd name="T4" fmla="*/ 2 w 2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0">
                  <a:moveTo>
                    <a:pt x="2" y="0"/>
                  </a:moveTo>
                  <a:cubicBezTo>
                    <a:pt x="1" y="9"/>
                    <a:pt x="0" y="19"/>
                    <a:pt x="0" y="3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280"/>
            <p:cNvSpPr/>
            <p:nvPr/>
          </p:nvSpPr>
          <p:spPr bwMode="auto">
            <a:xfrm>
              <a:off x="5205" y="2213"/>
              <a:ext cx="2" cy="38"/>
            </a:xfrm>
            <a:custGeom>
              <a:avLst/>
              <a:gdLst>
                <a:gd name="T0" fmla="*/ 1 w 1"/>
                <a:gd name="T1" fmla="*/ 0 h 23"/>
                <a:gd name="T2" fmla="*/ 1 w 1"/>
                <a:gd name="T3" fmla="*/ 0 h 23"/>
                <a:gd name="T4" fmla="*/ 0 w 1"/>
                <a:gd name="T5" fmla="*/ 23 h 23"/>
                <a:gd name="T6" fmla="*/ 1 w 1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5"/>
                    <a:pt x="1" y="7"/>
                    <a:pt x="1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281"/>
            <p:cNvSpPr/>
            <p:nvPr/>
          </p:nvSpPr>
          <p:spPr bwMode="auto">
            <a:xfrm>
              <a:off x="5202" y="2162"/>
              <a:ext cx="7" cy="61"/>
            </a:xfrm>
            <a:custGeom>
              <a:avLst/>
              <a:gdLst>
                <a:gd name="T0" fmla="*/ 4 w 4"/>
                <a:gd name="T1" fmla="*/ 0 h 37"/>
                <a:gd name="T2" fmla="*/ 0 w 4"/>
                <a:gd name="T3" fmla="*/ 37 h 37"/>
                <a:gd name="T4" fmla="*/ 3 w 4"/>
                <a:gd name="T5" fmla="*/ 31 h 37"/>
                <a:gd name="T6" fmla="*/ 4 w 4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7">
                  <a:moveTo>
                    <a:pt x="4" y="0"/>
                  </a:moveTo>
                  <a:cubicBezTo>
                    <a:pt x="2" y="4"/>
                    <a:pt x="1" y="7"/>
                    <a:pt x="0" y="37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1"/>
                    <a:pt x="4" y="11"/>
                    <a:pt x="4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282"/>
            <p:cNvSpPr/>
            <p:nvPr/>
          </p:nvSpPr>
          <p:spPr bwMode="auto">
            <a:xfrm>
              <a:off x="4867" y="786"/>
              <a:ext cx="28" cy="33"/>
            </a:xfrm>
            <a:custGeom>
              <a:avLst/>
              <a:gdLst>
                <a:gd name="T0" fmla="*/ 1 w 17"/>
                <a:gd name="T1" fmla="*/ 2 h 20"/>
                <a:gd name="T2" fmla="*/ 17 w 17"/>
                <a:gd name="T3" fmla="*/ 20 h 20"/>
                <a:gd name="T4" fmla="*/ 15 w 17"/>
                <a:gd name="T5" fmla="*/ 18 h 20"/>
                <a:gd name="T6" fmla="*/ 0 w 17"/>
                <a:gd name="T7" fmla="*/ 0 h 20"/>
                <a:gd name="T8" fmla="*/ 1 w 17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0">
                  <a:moveTo>
                    <a:pt x="1" y="2"/>
                  </a:moveTo>
                  <a:cubicBezTo>
                    <a:pt x="6" y="8"/>
                    <a:pt x="12" y="14"/>
                    <a:pt x="17" y="20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0" y="12"/>
                    <a:pt x="5" y="6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283"/>
            <p:cNvSpPr/>
            <p:nvPr/>
          </p:nvSpPr>
          <p:spPr bwMode="auto">
            <a:xfrm>
              <a:off x="4996" y="980"/>
              <a:ext cx="13" cy="20"/>
            </a:xfrm>
            <a:custGeom>
              <a:avLst/>
              <a:gdLst>
                <a:gd name="T0" fmla="*/ 0 w 8"/>
                <a:gd name="T1" fmla="*/ 0 h 12"/>
                <a:gd name="T2" fmla="*/ 8 w 8"/>
                <a:gd name="T3" fmla="*/ 12 h 12"/>
                <a:gd name="T4" fmla="*/ 0 w 8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3" y="5"/>
                    <a:pt x="6" y="9"/>
                    <a:pt x="8" y="12"/>
                  </a:cubicBezTo>
                  <a:cubicBezTo>
                    <a:pt x="5" y="7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284"/>
            <p:cNvSpPr/>
            <p:nvPr/>
          </p:nvSpPr>
          <p:spPr bwMode="auto">
            <a:xfrm>
              <a:off x="5009" y="1000"/>
              <a:ext cx="130" cy="249"/>
            </a:xfrm>
            <a:custGeom>
              <a:avLst/>
              <a:gdLst>
                <a:gd name="T0" fmla="*/ 51 w 79"/>
                <a:gd name="T1" fmla="*/ 74 h 151"/>
                <a:gd name="T2" fmla="*/ 54 w 79"/>
                <a:gd name="T3" fmla="*/ 88 h 151"/>
                <a:gd name="T4" fmla="*/ 32 w 79"/>
                <a:gd name="T5" fmla="*/ 48 h 151"/>
                <a:gd name="T6" fmla="*/ 38 w 79"/>
                <a:gd name="T7" fmla="*/ 55 h 151"/>
                <a:gd name="T8" fmla="*/ 28 w 79"/>
                <a:gd name="T9" fmla="*/ 41 h 151"/>
                <a:gd name="T10" fmla="*/ 0 w 79"/>
                <a:gd name="T11" fmla="*/ 0 h 151"/>
                <a:gd name="T12" fmla="*/ 66 w 79"/>
                <a:gd name="T13" fmla="*/ 130 h 151"/>
                <a:gd name="T14" fmla="*/ 79 w 79"/>
                <a:gd name="T15" fmla="*/ 135 h 151"/>
                <a:gd name="T16" fmla="*/ 51 w 79"/>
                <a:gd name="T17" fmla="*/ 7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151">
                  <a:moveTo>
                    <a:pt x="51" y="74"/>
                  </a:moveTo>
                  <a:cubicBezTo>
                    <a:pt x="62" y="101"/>
                    <a:pt x="32" y="40"/>
                    <a:pt x="54" y="88"/>
                  </a:cubicBezTo>
                  <a:cubicBezTo>
                    <a:pt x="54" y="93"/>
                    <a:pt x="43" y="71"/>
                    <a:pt x="32" y="48"/>
                  </a:cubicBezTo>
                  <a:cubicBezTo>
                    <a:pt x="34" y="50"/>
                    <a:pt x="44" y="70"/>
                    <a:pt x="38" y="55"/>
                  </a:cubicBezTo>
                  <a:cubicBezTo>
                    <a:pt x="29" y="41"/>
                    <a:pt x="27" y="35"/>
                    <a:pt x="28" y="41"/>
                  </a:cubicBezTo>
                  <a:cubicBezTo>
                    <a:pt x="14" y="18"/>
                    <a:pt x="11" y="16"/>
                    <a:pt x="0" y="0"/>
                  </a:cubicBezTo>
                  <a:cubicBezTo>
                    <a:pt x="18" y="28"/>
                    <a:pt x="48" y="92"/>
                    <a:pt x="66" y="130"/>
                  </a:cubicBezTo>
                  <a:cubicBezTo>
                    <a:pt x="78" y="151"/>
                    <a:pt x="76" y="136"/>
                    <a:pt x="79" y="135"/>
                  </a:cubicBezTo>
                  <a:cubicBezTo>
                    <a:pt x="79" y="131"/>
                    <a:pt x="55" y="75"/>
                    <a:pt x="51" y="7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285"/>
            <p:cNvSpPr/>
            <p:nvPr/>
          </p:nvSpPr>
          <p:spPr bwMode="auto">
            <a:xfrm>
              <a:off x="5045" y="1017"/>
              <a:ext cx="20" cy="36"/>
            </a:xfrm>
            <a:custGeom>
              <a:avLst/>
              <a:gdLst>
                <a:gd name="T0" fmla="*/ 12 w 12"/>
                <a:gd name="T1" fmla="*/ 22 h 22"/>
                <a:gd name="T2" fmla="*/ 0 w 12"/>
                <a:gd name="T3" fmla="*/ 0 h 22"/>
                <a:gd name="T4" fmla="*/ 12 w 12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22">
                  <a:moveTo>
                    <a:pt x="12" y="22"/>
                  </a:moveTo>
                  <a:cubicBezTo>
                    <a:pt x="6" y="10"/>
                    <a:pt x="4" y="7"/>
                    <a:pt x="0" y="0"/>
                  </a:cubicBezTo>
                  <a:cubicBezTo>
                    <a:pt x="0" y="2"/>
                    <a:pt x="7" y="13"/>
                    <a:pt x="12" y="2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286"/>
            <p:cNvSpPr/>
            <p:nvPr/>
          </p:nvSpPr>
          <p:spPr bwMode="auto">
            <a:xfrm>
              <a:off x="5194" y="1510"/>
              <a:ext cx="16" cy="64"/>
            </a:xfrm>
            <a:custGeom>
              <a:avLst/>
              <a:gdLst>
                <a:gd name="T0" fmla="*/ 2 w 10"/>
                <a:gd name="T1" fmla="*/ 14 h 39"/>
                <a:gd name="T2" fmla="*/ 10 w 10"/>
                <a:gd name="T3" fmla="*/ 34 h 39"/>
                <a:gd name="T4" fmla="*/ 0 w 10"/>
                <a:gd name="T5" fmla="*/ 0 h 39"/>
                <a:gd name="T6" fmla="*/ 2 w 10"/>
                <a:gd name="T7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39">
                  <a:moveTo>
                    <a:pt x="2" y="14"/>
                  </a:moveTo>
                  <a:cubicBezTo>
                    <a:pt x="4" y="17"/>
                    <a:pt x="10" y="39"/>
                    <a:pt x="10" y="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8"/>
                    <a:pt x="2" y="11"/>
                    <a:pt x="2" y="1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287"/>
            <p:cNvSpPr/>
            <p:nvPr/>
          </p:nvSpPr>
          <p:spPr bwMode="auto">
            <a:xfrm>
              <a:off x="5187" y="1485"/>
              <a:ext cx="7" cy="25"/>
            </a:xfrm>
            <a:custGeom>
              <a:avLst/>
              <a:gdLst>
                <a:gd name="T0" fmla="*/ 0 w 4"/>
                <a:gd name="T1" fmla="*/ 0 h 15"/>
                <a:gd name="T2" fmla="*/ 4 w 4"/>
                <a:gd name="T3" fmla="*/ 15 h 15"/>
                <a:gd name="T4" fmla="*/ 0 w 4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5">
                  <a:moveTo>
                    <a:pt x="0" y="0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1"/>
                    <a:pt x="2" y="6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288"/>
            <p:cNvSpPr/>
            <p:nvPr/>
          </p:nvSpPr>
          <p:spPr bwMode="auto">
            <a:xfrm>
              <a:off x="5197" y="1533"/>
              <a:ext cx="0" cy="3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289"/>
            <p:cNvSpPr/>
            <p:nvPr/>
          </p:nvSpPr>
          <p:spPr bwMode="auto">
            <a:xfrm>
              <a:off x="5191" y="2391"/>
              <a:ext cx="3" cy="38"/>
            </a:xfrm>
            <a:custGeom>
              <a:avLst/>
              <a:gdLst>
                <a:gd name="T0" fmla="*/ 2 w 2"/>
                <a:gd name="T1" fmla="*/ 0 h 23"/>
                <a:gd name="T2" fmla="*/ 0 w 2"/>
                <a:gd name="T3" fmla="*/ 23 h 23"/>
                <a:gd name="T4" fmla="*/ 2 w 2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3">
                  <a:moveTo>
                    <a:pt x="2" y="0"/>
                  </a:moveTo>
                  <a:cubicBezTo>
                    <a:pt x="1" y="0"/>
                    <a:pt x="1" y="15"/>
                    <a:pt x="0" y="23"/>
                  </a:cubicBezTo>
                  <a:cubicBezTo>
                    <a:pt x="1" y="17"/>
                    <a:pt x="2" y="8"/>
                    <a:pt x="2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290"/>
            <p:cNvSpPr/>
            <p:nvPr/>
          </p:nvSpPr>
          <p:spPr bwMode="auto">
            <a:xfrm>
              <a:off x="4973" y="3328"/>
              <a:ext cx="11" cy="20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3" y="8"/>
                    <a:pt x="4" y="6"/>
                    <a:pt x="7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291"/>
            <p:cNvSpPr/>
            <p:nvPr/>
          </p:nvSpPr>
          <p:spPr bwMode="auto">
            <a:xfrm>
              <a:off x="4821" y="3643"/>
              <a:ext cx="1" cy="4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292"/>
            <p:cNvSpPr/>
            <p:nvPr/>
          </p:nvSpPr>
          <p:spPr bwMode="auto">
            <a:xfrm>
              <a:off x="4742" y="3647"/>
              <a:ext cx="79" cy="82"/>
            </a:xfrm>
            <a:custGeom>
              <a:avLst/>
              <a:gdLst>
                <a:gd name="T0" fmla="*/ 48 w 48"/>
                <a:gd name="T1" fmla="*/ 0 h 50"/>
                <a:gd name="T2" fmla="*/ 13 w 48"/>
                <a:gd name="T3" fmla="*/ 36 h 50"/>
                <a:gd name="T4" fmla="*/ 14 w 48"/>
                <a:gd name="T5" fmla="*/ 35 h 50"/>
                <a:gd name="T6" fmla="*/ 0 w 48"/>
                <a:gd name="T7" fmla="*/ 50 h 50"/>
                <a:gd name="T8" fmla="*/ 48 w 4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0">
                  <a:moveTo>
                    <a:pt x="48" y="0"/>
                  </a:moveTo>
                  <a:cubicBezTo>
                    <a:pt x="42" y="8"/>
                    <a:pt x="20" y="28"/>
                    <a:pt x="13" y="36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4" y="37"/>
                    <a:pt x="41" y="9"/>
                    <a:pt x="48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505" y="2385793"/>
            <a:ext cx="2127775" cy="204761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90097" y="4180205"/>
            <a:ext cx="1721272" cy="1896641"/>
            <a:chOff x="4145199" y="1151719"/>
            <a:chExt cx="4006342" cy="53890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5199" y="1151719"/>
              <a:ext cx="4006342" cy="53890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1849" y="2545015"/>
              <a:ext cx="2068037" cy="883984"/>
            </a:xfrm>
            <a:prstGeom prst="rect">
              <a:avLst/>
            </a:prstGeom>
          </p:spPr>
        </p:pic>
      </p:grpSp>
      <p:sp>
        <p:nvSpPr>
          <p:cNvPr id="6" name="Freeform 5"/>
          <p:cNvSpPr/>
          <p:nvPr/>
        </p:nvSpPr>
        <p:spPr bwMode="auto">
          <a:xfrm>
            <a:off x="3600450" y="411163"/>
            <a:ext cx="236538" cy="220663"/>
          </a:xfrm>
          <a:custGeom>
            <a:avLst/>
            <a:gdLst>
              <a:gd name="T0" fmla="*/ 59 w 63"/>
              <a:gd name="T1" fmla="*/ 31 h 59"/>
              <a:gd name="T2" fmla="*/ 42 w 63"/>
              <a:gd name="T3" fmla="*/ 36 h 59"/>
              <a:gd name="T4" fmla="*/ 21 w 63"/>
              <a:gd name="T5" fmla="*/ 44 h 59"/>
              <a:gd name="T6" fmla="*/ 3 w 63"/>
              <a:gd name="T7" fmla="*/ 50 h 59"/>
              <a:gd name="T8" fmla="*/ 14 w 63"/>
              <a:gd name="T9" fmla="*/ 41 h 59"/>
              <a:gd name="T10" fmla="*/ 28 w 63"/>
              <a:gd name="T11" fmla="*/ 24 h 59"/>
              <a:gd name="T12" fmla="*/ 36 w 63"/>
              <a:gd name="T13" fmla="*/ 13 h 59"/>
              <a:gd name="T14" fmla="*/ 43 w 63"/>
              <a:gd name="T15" fmla="*/ 4 h 59"/>
              <a:gd name="T16" fmla="*/ 40 w 63"/>
              <a:gd name="T17" fmla="*/ 4 h 59"/>
              <a:gd name="T18" fmla="*/ 39 w 63"/>
              <a:gd name="T19" fmla="*/ 25 h 59"/>
              <a:gd name="T20" fmla="*/ 40 w 63"/>
              <a:gd name="T21" fmla="*/ 46 h 59"/>
              <a:gd name="T22" fmla="*/ 37 w 63"/>
              <a:gd name="T23" fmla="*/ 50 h 59"/>
              <a:gd name="T24" fmla="*/ 29 w 63"/>
              <a:gd name="T25" fmla="*/ 42 h 59"/>
              <a:gd name="T26" fmla="*/ 18 w 63"/>
              <a:gd name="T27" fmla="*/ 28 h 59"/>
              <a:gd name="T28" fmla="*/ 10 w 63"/>
              <a:gd name="T29" fmla="*/ 19 h 59"/>
              <a:gd name="T30" fmla="*/ 3 w 63"/>
              <a:gd name="T31" fmla="*/ 17 h 59"/>
              <a:gd name="T32" fmla="*/ 15 w 63"/>
              <a:gd name="T33" fmla="*/ 20 h 59"/>
              <a:gd name="T34" fmla="*/ 29 w 63"/>
              <a:gd name="T35" fmla="*/ 23 h 59"/>
              <a:gd name="T36" fmla="*/ 38 w 63"/>
              <a:gd name="T37" fmla="*/ 25 h 59"/>
              <a:gd name="T38" fmla="*/ 49 w 63"/>
              <a:gd name="T39" fmla="*/ 29 h 59"/>
              <a:gd name="T40" fmla="*/ 57 w 63"/>
              <a:gd name="T41" fmla="*/ 33 h 59"/>
              <a:gd name="T42" fmla="*/ 61 w 63"/>
              <a:gd name="T43" fmla="*/ 34 h 59"/>
              <a:gd name="T44" fmla="*/ 62 w 63"/>
              <a:gd name="T45" fmla="*/ 30 h 59"/>
              <a:gd name="T46" fmla="*/ 55 w 63"/>
              <a:gd name="T47" fmla="*/ 27 h 59"/>
              <a:gd name="T48" fmla="*/ 43 w 63"/>
              <a:gd name="T49" fmla="*/ 23 h 59"/>
              <a:gd name="T50" fmla="*/ 35 w 63"/>
              <a:gd name="T51" fmla="*/ 20 h 59"/>
              <a:gd name="T52" fmla="*/ 25 w 63"/>
              <a:gd name="T53" fmla="*/ 18 h 59"/>
              <a:gd name="T54" fmla="*/ 7 w 63"/>
              <a:gd name="T55" fmla="*/ 14 h 59"/>
              <a:gd name="T56" fmla="*/ 4 w 63"/>
              <a:gd name="T57" fmla="*/ 18 h 59"/>
              <a:gd name="T58" fmla="*/ 11 w 63"/>
              <a:gd name="T59" fmla="*/ 26 h 59"/>
              <a:gd name="T60" fmla="*/ 22 w 63"/>
              <a:gd name="T61" fmla="*/ 39 h 59"/>
              <a:gd name="T62" fmla="*/ 30 w 63"/>
              <a:gd name="T63" fmla="*/ 49 h 59"/>
              <a:gd name="T64" fmla="*/ 39 w 63"/>
              <a:gd name="T65" fmla="*/ 57 h 59"/>
              <a:gd name="T66" fmla="*/ 43 w 63"/>
              <a:gd name="T67" fmla="*/ 32 h 59"/>
              <a:gd name="T68" fmla="*/ 43 w 63"/>
              <a:gd name="T69" fmla="*/ 18 h 59"/>
              <a:gd name="T70" fmla="*/ 43 w 63"/>
              <a:gd name="T71" fmla="*/ 3 h 59"/>
              <a:gd name="T72" fmla="*/ 38 w 63"/>
              <a:gd name="T73" fmla="*/ 5 h 59"/>
              <a:gd name="T74" fmla="*/ 29 w 63"/>
              <a:gd name="T75" fmla="*/ 16 h 59"/>
              <a:gd name="T76" fmla="*/ 16 w 63"/>
              <a:gd name="T77" fmla="*/ 33 h 59"/>
              <a:gd name="T78" fmla="*/ 6 w 63"/>
              <a:gd name="T79" fmla="*/ 43 h 59"/>
              <a:gd name="T80" fmla="*/ 9 w 63"/>
              <a:gd name="T81" fmla="*/ 51 h 59"/>
              <a:gd name="T82" fmla="*/ 34 w 63"/>
              <a:gd name="T83" fmla="*/ 44 h 59"/>
              <a:gd name="T84" fmla="*/ 53 w 63"/>
              <a:gd name="T85" fmla="*/ 36 h 59"/>
              <a:gd name="T86" fmla="*/ 61 w 63"/>
              <a:gd name="T87" fmla="*/ 3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3" h="59">
                <a:moveTo>
                  <a:pt x="63" y="31"/>
                </a:moveTo>
                <a:cubicBezTo>
                  <a:pt x="62" y="31"/>
                  <a:pt x="61" y="33"/>
                  <a:pt x="59" y="31"/>
                </a:cubicBezTo>
                <a:cubicBezTo>
                  <a:pt x="57" y="32"/>
                  <a:pt x="55" y="32"/>
                  <a:pt x="52" y="33"/>
                </a:cubicBezTo>
                <a:cubicBezTo>
                  <a:pt x="49" y="32"/>
                  <a:pt x="46" y="35"/>
                  <a:pt x="42" y="36"/>
                </a:cubicBezTo>
                <a:cubicBezTo>
                  <a:pt x="39" y="38"/>
                  <a:pt x="36" y="39"/>
                  <a:pt x="32" y="40"/>
                </a:cubicBezTo>
                <a:cubicBezTo>
                  <a:pt x="29" y="43"/>
                  <a:pt x="24" y="42"/>
                  <a:pt x="21" y="44"/>
                </a:cubicBezTo>
                <a:cubicBezTo>
                  <a:pt x="17" y="47"/>
                  <a:pt x="13" y="46"/>
                  <a:pt x="8" y="47"/>
                </a:cubicBezTo>
                <a:cubicBezTo>
                  <a:pt x="7" y="49"/>
                  <a:pt x="2" y="49"/>
                  <a:pt x="3" y="50"/>
                </a:cubicBezTo>
                <a:cubicBezTo>
                  <a:pt x="5" y="49"/>
                  <a:pt x="7" y="47"/>
                  <a:pt x="9" y="46"/>
                </a:cubicBezTo>
                <a:cubicBezTo>
                  <a:pt x="14" y="41"/>
                  <a:pt x="14" y="41"/>
                  <a:pt x="14" y="41"/>
                </a:cubicBezTo>
                <a:cubicBezTo>
                  <a:pt x="16" y="39"/>
                  <a:pt x="17" y="37"/>
                  <a:pt x="19" y="35"/>
                </a:cubicBezTo>
                <a:cubicBezTo>
                  <a:pt x="22" y="32"/>
                  <a:pt x="24" y="27"/>
                  <a:pt x="28" y="24"/>
                </a:cubicBezTo>
                <a:cubicBezTo>
                  <a:pt x="30" y="22"/>
                  <a:pt x="31" y="20"/>
                  <a:pt x="32" y="18"/>
                </a:cubicBezTo>
                <a:cubicBezTo>
                  <a:pt x="32" y="15"/>
                  <a:pt x="34" y="13"/>
                  <a:pt x="36" y="13"/>
                </a:cubicBezTo>
                <a:cubicBezTo>
                  <a:pt x="40" y="12"/>
                  <a:pt x="40" y="9"/>
                  <a:pt x="41" y="7"/>
                </a:cubicBezTo>
                <a:cubicBezTo>
                  <a:pt x="43" y="4"/>
                  <a:pt x="43" y="4"/>
                  <a:pt x="43" y="4"/>
                </a:cubicBezTo>
                <a:cubicBezTo>
                  <a:pt x="42" y="3"/>
                  <a:pt x="47" y="4"/>
                  <a:pt x="40" y="2"/>
                </a:cubicBezTo>
                <a:cubicBezTo>
                  <a:pt x="40" y="4"/>
                  <a:pt x="40" y="4"/>
                  <a:pt x="40" y="4"/>
                </a:cubicBezTo>
                <a:cubicBezTo>
                  <a:pt x="38" y="8"/>
                  <a:pt x="41" y="14"/>
                  <a:pt x="39" y="18"/>
                </a:cubicBezTo>
                <a:cubicBezTo>
                  <a:pt x="37" y="21"/>
                  <a:pt x="39" y="23"/>
                  <a:pt x="39" y="25"/>
                </a:cubicBezTo>
                <a:cubicBezTo>
                  <a:pt x="39" y="32"/>
                  <a:pt x="39" y="32"/>
                  <a:pt x="39" y="32"/>
                </a:cubicBezTo>
                <a:cubicBezTo>
                  <a:pt x="38" y="37"/>
                  <a:pt x="38" y="41"/>
                  <a:pt x="40" y="46"/>
                </a:cubicBezTo>
                <a:cubicBezTo>
                  <a:pt x="41" y="48"/>
                  <a:pt x="38" y="59"/>
                  <a:pt x="42" y="54"/>
                </a:cubicBezTo>
                <a:cubicBezTo>
                  <a:pt x="39" y="54"/>
                  <a:pt x="38" y="52"/>
                  <a:pt x="37" y="50"/>
                </a:cubicBezTo>
                <a:cubicBezTo>
                  <a:pt x="36" y="48"/>
                  <a:pt x="34" y="47"/>
                  <a:pt x="33" y="46"/>
                </a:cubicBezTo>
                <a:cubicBezTo>
                  <a:pt x="29" y="42"/>
                  <a:pt x="29" y="42"/>
                  <a:pt x="29" y="42"/>
                </a:cubicBezTo>
                <a:cubicBezTo>
                  <a:pt x="27" y="40"/>
                  <a:pt x="26" y="38"/>
                  <a:pt x="25" y="37"/>
                </a:cubicBezTo>
                <a:cubicBezTo>
                  <a:pt x="24" y="32"/>
                  <a:pt x="19" y="31"/>
                  <a:pt x="18" y="28"/>
                </a:cubicBezTo>
                <a:cubicBezTo>
                  <a:pt x="16" y="27"/>
                  <a:pt x="15" y="25"/>
                  <a:pt x="14" y="23"/>
                </a:cubicBezTo>
                <a:cubicBezTo>
                  <a:pt x="13" y="21"/>
                  <a:pt x="10" y="22"/>
                  <a:pt x="10" y="19"/>
                </a:cubicBezTo>
                <a:cubicBezTo>
                  <a:pt x="9" y="18"/>
                  <a:pt x="8" y="16"/>
                  <a:pt x="6" y="15"/>
                </a:cubicBezTo>
                <a:cubicBezTo>
                  <a:pt x="5" y="16"/>
                  <a:pt x="6" y="9"/>
                  <a:pt x="3" y="17"/>
                </a:cubicBezTo>
                <a:cubicBezTo>
                  <a:pt x="5" y="18"/>
                  <a:pt x="5" y="18"/>
                  <a:pt x="5" y="18"/>
                </a:cubicBezTo>
                <a:cubicBezTo>
                  <a:pt x="9" y="17"/>
                  <a:pt x="12" y="19"/>
                  <a:pt x="15" y="20"/>
                </a:cubicBezTo>
                <a:cubicBezTo>
                  <a:pt x="18" y="22"/>
                  <a:pt x="21" y="23"/>
                  <a:pt x="25" y="22"/>
                </a:cubicBezTo>
                <a:cubicBezTo>
                  <a:pt x="26" y="24"/>
                  <a:pt x="28" y="22"/>
                  <a:pt x="29" y="23"/>
                </a:cubicBezTo>
                <a:cubicBezTo>
                  <a:pt x="31" y="25"/>
                  <a:pt x="33" y="23"/>
                  <a:pt x="34" y="24"/>
                </a:cubicBezTo>
                <a:cubicBezTo>
                  <a:pt x="35" y="24"/>
                  <a:pt x="37" y="25"/>
                  <a:pt x="38" y="25"/>
                </a:cubicBezTo>
                <a:cubicBezTo>
                  <a:pt x="39" y="26"/>
                  <a:pt x="41" y="26"/>
                  <a:pt x="42" y="26"/>
                </a:cubicBezTo>
                <a:cubicBezTo>
                  <a:pt x="44" y="27"/>
                  <a:pt x="46" y="29"/>
                  <a:pt x="49" y="29"/>
                </a:cubicBezTo>
                <a:cubicBezTo>
                  <a:pt x="50" y="31"/>
                  <a:pt x="53" y="29"/>
                  <a:pt x="54" y="31"/>
                </a:cubicBezTo>
                <a:cubicBezTo>
                  <a:pt x="56" y="30"/>
                  <a:pt x="56" y="32"/>
                  <a:pt x="57" y="33"/>
                </a:cubicBezTo>
                <a:cubicBezTo>
                  <a:pt x="58" y="34"/>
                  <a:pt x="60" y="33"/>
                  <a:pt x="60" y="34"/>
                </a:cubicBezTo>
                <a:cubicBezTo>
                  <a:pt x="61" y="32"/>
                  <a:pt x="60" y="35"/>
                  <a:pt x="61" y="34"/>
                </a:cubicBezTo>
                <a:cubicBezTo>
                  <a:pt x="59" y="37"/>
                  <a:pt x="62" y="32"/>
                  <a:pt x="63" y="31"/>
                </a:cubicBezTo>
                <a:cubicBezTo>
                  <a:pt x="63" y="30"/>
                  <a:pt x="61" y="32"/>
                  <a:pt x="62" y="30"/>
                </a:cubicBezTo>
                <a:cubicBezTo>
                  <a:pt x="62" y="28"/>
                  <a:pt x="60" y="31"/>
                  <a:pt x="59" y="29"/>
                </a:cubicBezTo>
                <a:cubicBezTo>
                  <a:pt x="60" y="26"/>
                  <a:pt x="56" y="30"/>
                  <a:pt x="55" y="27"/>
                </a:cubicBezTo>
                <a:cubicBezTo>
                  <a:pt x="53" y="28"/>
                  <a:pt x="53" y="24"/>
                  <a:pt x="50" y="25"/>
                </a:cubicBezTo>
                <a:cubicBezTo>
                  <a:pt x="48" y="24"/>
                  <a:pt x="46" y="22"/>
                  <a:pt x="43" y="23"/>
                </a:cubicBezTo>
                <a:cubicBezTo>
                  <a:pt x="39" y="21"/>
                  <a:pt x="39" y="21"/>
                  <a:pt x="39" y="21"/>
                </a:cubicBezTo>
                <a:cubicBezTo>
                  <a:pt x="38" y="21"/>
                  <a:pt x="36" y="20"/>
                  <a:pt x="35" y="20"/>
                </a:cubicBezTo>
                <a:cubicBezTo>
                  <a:pt x="33" y="20"/>
                  <a:pt x="32" y="18"/>
                  <a:pt x="30" y="19"/>
                </a:cubicBezTo>
                <a:cubicBezTo>
                  <a:pt x="29" y="18"/>
                  <a:pt x="27" y="17"/>
                  <a:pt x="25" y="18"/>
                </a:cubicBezTo>
                <a:cubicBezTo>
                  <a:pt x="22" y="19"/>
                  <a:pt x="19" y="18"/>
                  <a:pt x="16" y="17"/>
                </a:cubicBezTo>
                <a:cubicBezTo>
                  <a:pt x="13" y="16"/>
                  <a:pt x="10" y="13"/>
                  <a:pt x="7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0" y="19"/>
                  <a:pt x="4" y="16"/>
                  <a:pt x="4" y="18"/>
                </a:cubicBezTo>
                <a:cubicBezTo>
                  <a:pt x="5" y="19"/>
                  <a:pt x="5" y="21"/>
                  <a:pt x="7" y="22"/>
                </a:cubicBezTo>
                <a:cubicBezTo>
                  <a:pt x="8" y="24"/>
                  <a:pt x="8" y="26"/>
                  <a:pt x="11" y="26"/>
                </a:cubicBezTo>
                <a:cubicBezTo>
                  <a:pt x="11" y="28"/>
                  <a:pt x="13" y="29"/>
                  <a:pt x="14" y="30"/>
                </a:cubicBezTo>
                <a:cubicBezTo>
                  <a:pt x="15" y="34"/>
                  <a:pt x="20" y="36"/>
                  <a:pt x="22" y="39"/>
                </a:cubicBezTo>
                <a:cubicBezTo>
                  <a:pt x="26" y="44"/>
                  <a:pt x="26" y="44"/>
                  <a:pt x="26" y="44"/>
                </a:cubicBezTo>
                <a:cubicBezTo>
                  <a:pt x="30" y="49"/>
                  <a:pt x="30" y="49"/>
                  <a:pt x="30" y="49"/>
                </a:cubicBezTo>
                <a:cubicBezTo>
                  <a:pt x="31" y="50"/>
                  <a:pt x="32" y="52"/>
                  <a:pt x="34" y="53"/>
                </a:cubicBezTo>
                <a:cubicBezTo>
                  <a:pt x="36" y="55"/>
                  <a:pt x="37" y="56"/>
                  <a:pt x="39" y="57"/>
                </a:cubicBezTo>
                <a:cubicBezTo>
                  <a:pt x="49" y="56"/>
                  <a:pt x="42" y="49"/>
                  <a:pt x="44" y="45"/>
                </a:cubicBezTo>
                <a:cubicBezTo>
                  <a:pt x="42" y="41"/>
                  <a:pt x="42" y="36"/>
                  <a:pt x="43" y="32"/>
                </a:cubicBezTo>
                <a:cubicBezTo>
                  <a:pt x="43" y="30"/>
                  <a:pt x="43" y="27"/>
                  <a:pt x="43" y="25"/>
                </a:cubicBezTo>
                <a:cubicBezTo>
                  <a:pt x="42" y="23"/>
                  <a:pt x="41" y="21"/>
                  <a:pt x="43" y="18"/>
                </a:cubicBezTo>
                <a:cubicBezTo>
                  <a:pt x="44" y="14"/>
                  <a:pt x="43" y="9"/>
                  <a:pt x="44" y="5"/>
                </a:cubicBezTo>
                <a:cubicBezTo>
                  <a:pt x="43" y="3"/>
                  <a:pt x="43" y="3"/>
                  <a:pt x="43" y="3"/>
                </a:cubicBezTo>
                <a:cubicBezTo>
                  <a:pt x="39" y="0"/>
                  <a:pt x="42" y="3"/>
                  <a:pt x="40" y="2"/>
                </a:cubicBezTo>
                <a:cubicBezTo>
                  <a:pt x="38" y="5"/>
                  <a:pt x="38" y="5"/>
                  <a:pt x="38" y="5"/>
                </a:cubicBezTo>
                <a:cubicBezTo>
                  <a:pt x="36" y="7"/>
                  <a:pt x="36" y="10"/>
                  <a:pt x="33" y="10"/>
                </a:cubicBezTo>
                <a:cubicBezTo>
                  <a:pt x="30" y="11"/>
                  <a:pt x="30" y="14"/>
                  <a:pt x="29" y="16"/>
                </a:cubicBezTo>
                <a:cubicBezTo>
                  <a:pt x="27" y="18"/>
                  <a:pt x="27" y="20"/>
                  <a:pt x="25" y="21"/>
                </a:cubicBezTo>
                <a:cubicBezTo>
                  <a:pt x="21" y="24"/>
                  <a:pt x="20" y="30"/>
                  <a:pt x="16" y="33"/>
                </a:cubicBezTo>
                <a:cubicBezTo>
                  <a:pt x="15" y="35"/>
                  <a:pt x="13" y="37"/>
                  <a:pt x="12" y="38"/>
                </a:cubicBezTo>
                <a:cubicBezTo>
                  <a:pt x="10" y="40"/>
                  <a:pt x="9" y="42"/>
                  <a:pt x="6" y="43"/>
                </a:cubicBezTo>
                <a:cubicBezTo>
                  <a:pt x="4" y="44"/>
                  <a:pt x="3" y="46"/>
                  <a:pt x="1" y="48"/>
                </a:cubicBezTo>
                <a:cubicBezTo>
                  <a:pt x="4" y="55"/>
                  <a:pt x="6" y="49"/>
                  <a:pt x="9" y="51"/>
                </a:cubicBezTo>
                <a:cubicBezTo>
                  <a:pt x="14" y="50"/>
                  <a:pt x="18" y="48"/>
                  <a:pt x="22" y="48"/>
                </a:cubicBezTo>
                <a:cubicBezTo>
                  <a:pt x="27" y="47"/>
                  <a:pt x="29" y="42"/>
                  <a:pt x="34" y="44"/>
                </a:cubicBezTo>
                <a:cubicBezTo>
                  <a:pt x="37" y="43"/>
                  <a:pt x="40" y="41"/>
                  <a:pt x="43" y="40"/>
                </a:cubicBezTo>
                <a:cubicBezTo>
                  <a:pt x="47" y="39"/>
                  <a:pt x="50" y="36"/>
                  <a:pt x="53" y="36"/>
                </a:cubicBezTo>
                <a:cubicBezTo>
                  <a:pt x="56" y="37"/>
                  <a:pt x="58" y="35"/>
                  <a:pt x="59" y="35"/>
                </a:cubicBezTo>
                <a:cubicBezTo>
                  <a:pt x="61" y="33"/>
                  <a:pt x="59" y="38"/>
                  <a:pt x="61" y="33"/>
                </a:cubicBezTo>
                <a:cubicBezTo>
                  <a:pt x="60" y="34"/>
                  <a:pt x="62" y="32"/>
                  <a:pt x="63" y="31"/>
                </a:cubicBezTo>
                <a:close/>
              </a:path>
            </a:pathLst>
          </a:custGeom>
          <a:solidFill>
            <a:srgbClr val="645A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40" name="组合 339"/>
          <p:cNvGrpSpPr/>
          <p:nvPr/>
        </p:nvGrpSpPr>
        <p:grpSpPr>
          <a:xfrm>
            <a:off x="8072438" y="779463"/>
            <a:ext cx="417513" cy="547688"/>
            <a:chOff x="8072438" y="779463"/>
            <a:chExt cx="417513" cy="547688"/>
          </a:xfrm>
        </p:grpSpPr>
        <p:sp>
          <p:nvSpPr>
            <p:cNvPr id="85" name="Freeform 37"/>
            <p:cNvSpPr/>
            <p:nvPr/>
          </p:nvSpPr>
          <p:spPr bwMode="auto">
            <a:xfrm>
              <a:off x="8072438" y="779463"/>
              <a:ext cx="390525" cy="547688"/>
            </a:xfrm>
            <a:custGeom>
              <a:avLst/>
              <a:gdLst>
                <a:gd name="T0" fmla="*/ 70 w 104"/>
                <a:gd name="T1" fmla="*/ 120 h 146"/>
                <a:gd name="T2" fmla="*/ 82 w 104"/>
                <a:gd name="T3" fmla="*/ 106 h 146"/>
                <a:gd name="T4" fmla="*/ 81 w 104"/>
                <a:gd name="T5" fmla="*/ 31 h 146"/>
                <a:gd name="T6" fmla="*/ 18 w 104"/>
                <a:gd name="T7" fmla="*/ 121 h 146"/>
                <a:gd name="T8" fmla="*/ 21 w 104"/>
                <a:gd name="T9" fmla="*/ 125 h 146"/>
                <a:gd name="T10" fmla="*/ 70 w 104"/>
                <a:gd name="T11" fmla="*/ 12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46">
                  <a:moveTo>
                    <a:pt x="70" y="120"/>
                  </a:moveTo>
                  <a:cubicBezTo>
                    <a:pt x="75" y="116"/>
                    <a:pt x="79" y="111"/>
                    <a:pt x="82" y="106"/>
                  </a:cubicBezTo>
                  <a:cubicBezTo>
                    <a:pt x="94" y="86"/>
                    <a:pt x="104" y="45"/>
                    <a:pt x="81" y="31"/>
                  </a:cubicBezTo>
                  <a:cubicBezTo>
                    <a:pt x="31" y="0"/>
                    <a:pt x="0" y="85"/>
                    <a:pt x="18" y="121"/>
                  </a:cubicBezTo>
                  <a:cubicBezTo>
                    <a:pt x="19" y="122"/>
                    <a:pt x="20" y="124"/>
                    <a:pt x="21" y="125"/>
                  </a:cubicBezTo>
                  <a:cubicBezTo>
                    <a:pt x="34" y="146"/>
                    <a:pt x="55" y="135"/>
                    <a:pt x="70" y="12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38"/>
            <p:cNvSpPr/>
            <p:nvPr/>
          </p:nvSpPr>
          <p:spPr bwMode="auto">
            <a:xfrm>
              <a:off x="8105775" y="1135063"/>
              <a:ext cx="166688" cy="153988"/>
            </a:xfrm>
            <a:custGeom>
              <a:avLst/>
              <a:gdLst>
                <a:gd name="T0" fmla="*/ 40 w 44"/>
                <a:gd name="T1" fmla="*/ 21 h 41"/>
                <a:gd name="T2" fmla="*/ 29 w 44"/>
                <a:gd name="T3" fmla="*/ 25 h 41"/>
                <a:gd name="T4" fmla="*/ 15 w 44"/>
                <a:gd name="T5" fmla="*/ 30 h 41"/>
                <a:gd name="T6" fmla="*/ 3 w 44"/>
                <a:gd name="T7" fmla="*/ 35 h 41"/>
                <a:gd name="T8" fmla="*/ 11 w 44"/>
                <a:gd name="T9" fmla="*/ 29 h 41"/>
                <a:gd name="T10" fmla="*/ 20 w 44"/>
                <a:gd name="T11" fmla="*/ 17 h 41"/>
                <a:gd name="T12" fmla="*/ 26 w 44"/>
                <a:gd name="T13" fmla="*/ 10 h 41"/>
                <a:gd name="T14" fmla="*/ 30 w 44"/>
                <a:gd name="T15" fmla="*/ 5 h 41"/>
                <a:gd name="T16" fmla="*/ 27 w 44"/>
                <a:gd name="T17" fmla="*/ 4 h 41"/>
                <a:gd name="T18" fmla="*/ 26 w 44"/>
                <a:gd name="T19" fmla="*/ 18 h 41"/>
                <a:gd name="T20" fmla="*/ 27 w 44"/>
                <a:gd name="T21" fmla="*/ 32 h 41"/>
                <a:gd name="T22" fmla="*/ 26 w 44"/>
                <a:gd name="T23" fmla="*/ 34 h 41"/>
                <a:gd name="T24" fmla="*/ 20 w 44"/>
                <a:gd name="T25" fmla="*/ 29 h 41"/>
                <a:gd name="T26" fmla="*/ 13 w 44"/>
                <a:gd name="T27" fmla="*/ 19 h 41"/>
                <a:gd name="T28" fmla="*/ 8 w 44"/>
                <a:gd name="T29" fmla="*/ 14 h 41"/>
                <a:gd name="T30" fmla="*/ 2 w 44"/>
                <a:gd name="T31" fmla="*/ 13 h 41"/>
                <a:gd name="T32" fmla="*/ 11 w 44"/>
                <a:gd name="T33" fmla="*/ 15 h 41"/>
                <a:gd name="T34" fmla="*/ 20 w 44"/>
                <a:gd name="T35" fmla="*/ 17 h 41"/>
                <a:gd name="T36" fmla="*/ 26 w 44"/>
                <a:gd name="T37" fmla="*/ 19 h 41"/>
                <a:gd name="T38" fmla="*/ 33 w 44"/>
                <a:gd name="T39" fmla="*/ 21 h 41"/>
                <a:gd name="T40" fmla="*/ 39 w 44"/>
                <a:gd name="T41" fmla="*/ 24 h 41"/>
                <a:gd name="T42" fmla="*/ 41 w 44"/>
                <a:gd name="T43" fmla="*/ 25 h 41"/>
                <a:gd name="T44" fmla="*/ 43 w 44"/>
                <a:gd name="T45" fmla="*/ 21 h 41"/>
                <a:gd name="T46" fmla="*/ 38 w 44"/>
                <a:gd name="T47" fmla="*/ 19 h 41"/>
                <a:gd name="T48" fmla="*/ 30 w 44"/>
                <a:gd name="T49" fmla="*/ 16 h 41"/>
                <a:gd name="T50" fmla="*/ 24 w 44"/>
                <a:gd name="T51" fmla="*/ 14 h 41"/>
                <a:gd name="T52" fmla="*/ 18 w 44"/>
                <a:gd name="T53" fmla="*/ 13 h 41"/>
                <a:gd name="T54" fmla="*/ 6 w 44"/>
                <a:gd name="T55" fmla="*/ 10 h 41"/>
                <a:gd name="T56" fmla="*/ 3 w 44"/>
                <a:gd name="T57" fmla="*/ 13 h 41"/>
                <a:gd name="T58" fmla="*/ 8 w 44"/>
                <a:gd name="T59" fmla="*/ 19 h 41"/>
                <a:gd name="T60" fmla="*/ 15 w 44"/>
                <a:gd name="T61" fmla="*/ 28 h 41"/>
                <a:gd name="T62" fmla="*/ 20 w 44"/>
                <a:gd name="T63" fmla="*/ 34 h 41"/>
                <a:gd name="T64" fmla="*/ 27 w 44"/>
                <a:gd name="T65" fmla="*/ 40 h 41"/>
                <a:gd name="T66" fmla="*/ 30 w 44"/>
                <a:gd name="T67" fmla="*/ 22 h 41"/>
                <a:gd name="T68" fmla="*/ 30 w 44"/>
                <a:gd name="T69" fmla="*/ 14 h 41"/>
                <a:gd name="T70" fmla="*/ 30 w 44"/>
                <a:gd name="T71" fmla="*/ 3 h 41"/>
                <a:gd name="T72" fmla="*/ 26 w 44"/>
                <a:gd name="T73" fmla="*/ 4 h 41"/>
                <a:gd name="T74" fmla="*/ 20 w 44"/>
                <a:gd name="T75" fmla="*/ 11 h 41"/>
                <a:gd name="T76" fmla="*/ 11 w 44"/>
                <a:gd name="T77" fmla="*/ 22 h 41"/>
                <a:gd name="T78" fmla="*/ 4 w 44"/>
                <a:gd name="T79" fmla="*/ 29 h 41"/>
                <a:gd name="T80" fmla="*/ 7 w 44"/>
                <a:gd name="T81" fmla="*/ 36 h 41"/>
                <a:gd name="T82" fmla="*/ 24 w 44"/>
                <a:gd name="T83" fmla="*/ 31 h 41"/>
                <a:gd name="T84" fmla="*/ 37 w 44"/>
                <a:gd name="T85" fmla="*/ 26 h 41"/>
                <a:gd name="T86" fmla="*/ 41 w 44"/>
                <a:gd name="T87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" h="41">
                  <a:moveTo>
                    <a:pt x="43" y="21"/>
                  </a:moveTo>
                  <a:cubicBezTo>
                    <a:pt x="43" y="21"/>
                    <a:pt x="42" y="24"/>
                    <a:pt x="40" y="21"/>
                  </a:cubicBezTo>
                  <a:cubicBezTo>
                    <a:pt x="39" y="23"/>
                    <a:pt x="37" y="22"/>
                    <a:pt x="35" y="22"/>
                  </a:cubicBezTo>
                  <a:cubicBezTo>
                    <a:pt x="33" y="22"/>
                    <a:pt x="31" y="24"/>
                    <a:pt x="29" y="25"/>
                  </a:cubicBezTo>
                  <a:cubicBezTo>
                    <a:pt x="27" y="26"/>
                    <a:pt x="24" y="27"/>
                    <a:pt x="22" y="28"/>
                  </a:cubicBezTo>
                  <a:cubicBezTo>
                    <a:pt x="20" y="29"/>
                    <a:pt x="17" y="28"/>
                    <a:pt x="15" y="30"/>
                  </a:cubicBezTo>
                  <a:cubicBezTo>
                    <a:pt x="12" y="32"/>
                    <a:pt x="9" y="31"/>
                    <a:pt x="6" y="32"/>
                  </a:cubicBezTo>
                  <a:cubicBezTo>
                    <a:pt x="6" y="34"/>
                    <a:pt x="2" y="33"/>
                    <a:pt x="3" y="35"/>
                  </a:cubicBezTo>
                  <a:cubicBezTo>
                    <a:pt x="4" y="34"/>
                    <a:pt x="6" y="33"/>
                    <a:pt x="7" y="32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8"/>
                    <a:pt x="13" y="26"/>
                    <a:pt x="14" y="25"/>
                  </a:cubicBezTo>
                  <a:cubicBezTo>
                    <a:pt x="16" y="23"/>
                    <a:pt x="17" y="19"/>
                    <a:pt x="20" y="17"/>
                  </a:cubicBezTo>
                  <a:cubicBezTo>
                    <a:pt x="21" y="16"/>
                    <a:pt x="22" y="15"/>
                    <a:pt x="23" y="14"/>
                  </a:cubicBezTo>
                  <a:cubicBezTo>
                    <a:pt x="22" y="11"/>
                    <a:pt x="23" y="10"/>
                    <a:pt x="26" y="10"/>
                  </a:cubicBezTo>
                  <a:cubicBezTo>
                    <a:pt x="29" y="10"/>
                    <a:pt x="28" y="8"/>
                    <a:pt x="29" y="7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4"/>
                    <a:pt x="34" y="5"/>
                    <a:pt x="27" y="2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5" y="7"/>
                    <a:pt x="28" y="10"/>
                    <a:pt x="26" y="13"/>
                  </a:cubicBezTo>
                  <a:cubicBezTo>
                    <a:pt x="25" y="15"/>
                    <a:pt x="27" y="17"/>
                    <a:pt x="26" y="1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6"/>
                    <a:pt x="25" y="29"/>
                    <a:pt x="27" y="32"/>
                  </a:cubicBezTo>
                  <a:cubicBezTo>
                    <a:pt x="29" y="33"/>
                    <a:pt x="25" y="41"/>
                    <a:pt x="29" y="37"/>
                  </a:cubicBezTo>
                  <a:cubicBezTo>
                    <a:pt x="27" y="37"/>
                    <a:pt x="27" y="36"/>
                    <a:pt x="26" y="34"/>
                  </a:cubicBezTo>
                  <a:cubicBezTo>
                    <a:pt x="25" y="33"/>
                    <a:pt x="24" y="32"/>
                    <a:pt x="23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8"/>
                    <a:pt x="19" y="27"/>
                    <a:pt x="18" y="25"/>
                  </a:cubicBezTo>
                  <a:cubicBezTo>
                    <a:pt x="18" y="22"/>
                    <a:pt x="14" y="22"/>
                    <a:pt x="13" y="19"/>
                  </a:cubicBezTo>
                  <a:cubicBezTo>
                    <a:pt x="12" y="19"/>
                    <a:pt x="11" y="17"/>
                    <a:pt x="11" y="16"/>
                  </a:cubicBezTo>
                  <a:cubicBezTo>
                    <a:pt x="10" y="15"/>
                    <a:pt x="7" y="16"/>
                    <a:pt x="8" y="14"/>
                  </a:cubicBezTo>
                  <a:cubicBezTo>
                    <a:pt x="7" y="13"/>
                    <a:pt x="7" y="11"/>
                    <a:pt x="5" y="11"/>
                  </a:cubicBezTo>
                  <a:cubicBezTo>
                    <a:pt x="4" y="12"/>
                    <a:pt x="6" y="6"/>
                    <a:pt x="2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2"/>
                    <a:pt x="9" y="14"/>
                    <a:pt x="11" y="15"/>
                  </a:cubicBezTo>
                  <a:cubicBezTo>
                    <a:pt x="13" y="17"/>
                    <a:pt x="15" y="17"/>
                    <a:pt x="17" y="17"/>
                  </a:cubicBezTo>
                  <a:cubicBezTo>
                    <a:pt x="18" y="19"/>
                    <a:pt x="20" y="16"/>
                    <a:pt x="20" y="17"/>
                  </a:cubicBezTo>
                  <a:cubicBezTo>
                    <a:pt x="21" y="19"/>
                    <a:pt x="23" y="16"/>
                    <a:pt x="23" y="18"/>
                  </a:cubicBezTo>
                  <a:cubicBezTo>
                    <a:pt x="24" y="18"/>
                    <a:pt x="25" y="18"/>
                    <a:pt x="26" y="19"/>
                  </a:cubicBezTo>
                  <a:cubicBezTo>
                    <a:pt x="27" y="19"/>
                    <a:pt x="28" y="20"/>
                    <a:pt x="29" y="20"/>
                  </a:cubicBezTo>
                  <a:cubicBezTo>
                    <a:pt x="30" y="20"/>
                    <a:pt x="32" y="21"/>
                    <a:pt x="33" y="21"/>
                  </a:cubicBezTo>
                  <a:cubicBezTo>
                    <a:pt x="34" y="24"/>
                    <a:pt x="36" y="21"/>
                    <a:pt x="36" y="22"/>
                  </a:cubicBezTo>
                  <a:cubicBezTo>
                    <a:pt x="38" y="22"/>
                    <a:pt x="38" y="24"/>
                    <a:pt x="39" y="24"/>
                  </a:cubicBezTo>
                  <a:cubicBezTo>
                    <a:pt x="39" y="25"/>
                    <a:pt x="41" y="23"/>
                    <a:pt x="41" y="24"/>
                  </a:cubicBezTo>
                  <a:cubicBezTo>
                    <a:pt x="42" y="23"/>
                    <a:pt x="41" y="25"/>
                    <a:pt x="41" y="25"/>
                  </a:cubicBezTo>
                  <a:cubicBezTo>
                    <a:pt x="40" y="27"/>
                    <a:pt x="42" y="23"/>
                    <a:pt x="43" y="21"/>
                  </a:cubicBezTo>
                  <a:cubicBezTo>
                    <a:pt x="44" y="21"/>
                    <a:pt x="42" y="23"/>
                    <a:pt x="43" y="21"/>
                  </a:cubicBezTo>
                  <a:cubicBezTo>
                    <a:pt x="43" y="19"/>
                    <a:pt x="41" y="22"/>
                    <a:pt x="41" y="20"/>
                  </a:cubicBezTo>
                  <a:cubicBezTo>
                    <a:pt x="41" y="17"/>
                    <a:pt x="38" y="22"/>
                    <a:pt x="38" y="19"/>
                  </a:cubicBezTo>
                  <a:cubicBezTo>
                    <a:pt x="36" y="20"/>
                    <a:pt x="37" y="16"/>
                    <a:pt x="35" y="17"/>
                  </a:cubicBezTo>
                  <a:cubicBezTo>
                    <a:pt x="33" y="17"/>
                    <a:pt x="32" y="15"/>
                    <a:pt x="30" y="16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6" y="14"/>
                    <a:pt x="25" y="14"/>
                    <a:pt x="24" y="14"/>
                  </a:cubicBezTo>
                  <a:cubicBezTo>
                    <a:pt x="23" y="14"/>
                    <a:pt x="23" y="12"/>
                    <a:pt x="21" y="14"/>
                  </a:cubicBezTo>
                  <a:cubicBezTo>
                    <a:pt x="20" y="13"/>
                    <a:pt x="20" y="11"/>
                    <a:pt x="18" y="13"/>
                  </a:cubicBezTo>
                  <a:cubicBezTo>
                    <a:pt x="16" y="14"/>
                    <a:pt x="14" y="12"/>
                    <a:pt x="12" y="11"/>
                  </a:cubicBezTo>
                  <a:cubicBezTo>
                    <a:pt x="10" y="11"/>
                    <a:pt x="8" y="9"/>
                    <a:pt x="6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0" y="15"/>
                    <a:pt x="4" y="12"/>
                    <a:pt x="3" y="13"/>
                  </a:cubicBezTo>
                  <a:cubicBezTo>
                    <a:pt x="4" y="15"/>
                    <a:pt x="4" y="16"/>
                    <a:pt x="5" y="16"/>
                  </a:cubicBezTo>
                  <a:cubicBezTo>
                    <a:pt x="5" y="18"/>
                    <a:pt x="5" y="19"/>
                    <a:pt x="8" y="19"/>
                  </a:cubicBezTo>
                  <a:cubicBezTo>
                    <a:pt x="7" y="21"/>
                    <a:pt x="9" y="21"/>
                    <a:pt x="10" y="22"/>
                  </a:cubicBezTo>
                  <a:cubicBezTo>
                    <a:pt x="10" y="25"/>
                    <a:pt x="14" y="25"/>
                    <a:pt x="15" y="28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5"/>
                    <a:pt x="22" y="37"/>
                    <a:pt x="23" y="37"/>
                  </a:cubicBezTo>
                  <a:cubicBezTo>
                    <a:pt x="25" y="38"/>
                    <a:pt x="25" y="39"/>
                    <a:pt x="27" y="40"/>
                  </a:cubicBezTo>
                  <a:cubicBezTo>
                    <a:pt x="35" y="38"/>
                    <a:pt x="29" y="34"/>
                    <a:pt x="31" y="31"/>
                  </a:cubicBezTo>
                  <a:cubicBezTo>
                    <a:pt x="29" y="28"/>
                    <a:pt x="30" y="25"/>
                    <a:pt x="30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9" y="17"/>
                    <a:pt x="29" y="15"/>
                    <a:pt x="30" y="14"/>
                  </a:cubicBezTo>
                  <a:cubicBezTo>
                    <a:pt x="32" y="11"/>
                    <a:pt x="30" y="7"/>
                    <a:pt x="31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6" y="0"/>
                    <a:pt x="29" y="3"/>
                    <a:pt x="28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5"/>
                    <a:pt x="25" y="8"/>
                    <a:pt x="22" y="8"/>
                  </a:cubicBezTo>
                  <a:cubicBezTo>
                    <a:pt x="20" y="8"/>
                    <a:pt x="21" y="10"/>
                    <a:pt x="20" y="11"/>
                  </a:cubicBezTo>
                  <a:cubicBezTo>
                    <a:pt x="19" y="13"/>
                    <a:pt x="18" y="14"/>
                    <a:pt x="17" y="15"/>
                  </a:cubicBezTo>
                  <a:cubicBezTo>
                    <a:pt x="14" y="17"/>
                    <a:pt x="14" y="21"/>
                    <a:pt x="11" y="22"/>
                  </a:cubicBezTo>
                  <a:cubicBezTo>
                    <a:pt x="10" y="24"/>
                    <a:pt x="9" y="25"/>
                    <a:pt x="8" y="26"/>
                  </a:cubicBezTo>
                  <a:cubicBezTo>
                    <a:pt x="7" y="27"/>
                    <a:pt x="7" y="29"/>
                    <a:pt x="4" y="29"/>
                  </a:cubicBezTo>
                  <a:cubicBezTo>
                    <a:pt x="3" y="30"/>
                    <a:pt x="2" y="32"/>
                    <a:pt x="1" y="33"/>
                  </a:cubicBezTo>
                  <a:cubicBezTo>
                    <a:pt x="4" y="40"/>
                    <a:pt x="5" y="34"/>
                    <a:pt x="7" y="36"/>
                  </a:cubicBezTo>
                  <a:cubicBezTo>
                    <a:pt x="10" y="35"/>
                    <a:pt x="13" y="34"/>
                    <a:pt x="16" y="34"/>
                  </a:cubicBezTo>
                  <a:cubicBezTo>
                    <a:pt x="19" y="34"/>
                    <a:pt x="20" y="29"/>
                    <a:pt x="24" y="31"/>
                  </a:cubicBezTo>
                  <a:cubicBezTo>
                    <a:pt x="26" y="30"/>
                    <a:pt x="28" y="29"/>
                    <a:pt x="30" y="29"/>
                  </a:cubicBezTo>
                  <a:cubicBezTo>
                    <a:pt x="33" y="28"/>
                    <a:pt x="34" y="25"/>
                    <a:pt x="37" y="26"/>
                  </a:cubicBezTo>
                  <a:cubicBezTo>
                    <a:pt x="39" y="27"/>
                    <a:pt x="40" y="25"/>
                    <a:pt x="41" y="25"/>
                  </a:cubicBezTo>
                  <a:cubicBezTo>
                    <a:pt x="41" y="24"/>
                    <a:pt x="40" y="27"/>
                    <a:pt x="41" y="25"/>
                  </a:cubicBezTo>
                  <a:cubicBezTo>
                    <a:pt x="40" y="26"/>
                    <a:pt x="43" y="21"/>
                    <a:pt x="43" y="21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39"/>
            <p:cNvSpPr/>
            <p:nvPr/>
          </p:nvSpPr>
          <p:spPr bwMode="auto">
            <a:xfrm>
              <a:off x="8140700" y="903288"/>
              <a:ext cx="93663" cy="153988"/>
            </a:xfrm>
            <a:custGeom>
              <a:avLst/>
              <a:gdLst>
                <a:gd name="T0" fmla="*/ 24 w 25"/>
                <a:gd name="T1" fmla="*/ 5 h 41"/>
                <a:gd name="T2" fmla="*/ 23 w 25"/>
                <a:gd name="T3" fmla="*/ 7 h 41"/>
                <a:gd name="T4" fmla="*/ 20 w 25"/>
                <a:gd name="T5" fmla="*/ 9 h 41"/>
                <a:gd name="T6" fmla="*/ 18 w 25"/>
                <a:gd name="T7" fmla="*/ 12 h 41"/>
                <a:gd name="T8" fmla="*/ 17 w 25"/>
                <a:gd name="T9" fmla="*/ 13 h 41"/>
                <a:gd name="T10" fmla="*/ 15 w 25"/>
                <a:gd name="T11" fmla="*/ 15 h 41"/>
                <a:gd name="T12" fmla="*/ 14 w 25"/>
                <a:gd name="T13" fmla="*/ 17 h 41"/>
                <a:gd name="T14" fmla="*/ 13 w 25"/>
                <a:gd name="T15" fmla="*/ 20 h 41"/>
                <a:gd name="T16" fmla="*/ 12 w 25"/>
                <a:gd name="T17" fmla="*/ 21 h 41"/>
                <a:gd name="T18" fmla="*/ 10 w 25"/>
                <a:gd name="T19" fmla="*/ 25 h 41"/>
                <a:gd name="T20" fmla="*/ 10 w 25"/>
                <a:gd name="T21" fmla="*/ 26 h 41"/>
                <a:gd name="T22" fmla="*/ 9 w 25"/>
                <a:gd name="T23" fmla="*/ 28 h 41"/>
                <a:gd name="T24" fmla="*/ 9 w 25"/>
                <a:gd name="T25" fmla="*/ 30 h 41"/>
                <a:gd name="T26" fmla="*/ 9 w 25"/>
                <a:gd name="T27" fmla="*/ 32 h 41"/>
                <a:gd name="T28" fmla="*/ 8 w 25"/>
                <a:gd name="T29" fmla="*/ 34 h 41"/>
                <a:gd name="T30" fmla="*/ 7 w 25"/>
                <a:gd name="T31" fmla="*/ 36 h 41"/>
                <a:gd name="T32" fmla="*/ 7 w 25"/>
                <a:gd name="T33" fmla="*/ 37 h 41"/>
                <a:gd name="T34" fmla="*/ 6 w 25"/>
                <a:gd name="T35" fmla="*/ 39 h 41"/>
                <a:gd name="T36" fmla="*/ 6 w 25"/>
                <a:gd name="T37" fmla="*/ 40 h 41"/>
                <a:gd name="T38" fmla="*/ 6 w 25"/>
                <a:gd name="T39" fmla="*/ 40 h 41"/>
                <a:gd name="T40" fmla="*/ 2 w 25"/>
                <a:gd name="T41" fmla="*/ 39 h 41"/>
                <a:gd name="T42" fmla="*/ 2 w 25"/>
                <a:gd name="T43" fmla="*/ 38 h 41"/>
                <a:gd name="T44" fmla="*/ 3 w 25"/>
                <a:gd name="T45" fmla="*/ 37 h 41"/>
                <a:gd name="T46" fmla="*/ 3 w 25"/>
                <a:gd name="T47" fmla="*/ 35 h 41"/>
                <a:gd name="T48" fmla="*/ 3 w 25"/>
                <a:gd name="T49" fmla="*/ 34 h 41"/>
                <a:gd name="T50" fmla="*/ 4 w 25"/>
                <a:gd name="T51" fmla="*/ 31 h 41"/>
                <a:gd name="T52" fmla="*/ 5 w 25"/>
                <a:gd name="T53" fmla="*/ 30 h 41"/>
                <a:gd name="T54" fmla="*/ 5 w 25"/>
                <a:gd name="T55" fmla="*/ 28 h 41"/>
                <a:gd name="T56" fmla="*/ 6 w 25"/>
                <a:gd name="T57" fmla="*/ 26 h 41"/>
                <a:gd name="T58" fmla="*/ 6 w 25"/>
                <a:gd name="T59" fmla="*/ 24 h 41"/>
                <a:gd name="T60" fmla="*/ 7 w 25"/>
                <a:gd name="T61" fmla="*/ 22 h 41"/>
                <a:gd name="T62" fmla="*/ 8 w 25"/>
                <a:gd name="T63" fmla="*/ 19 h 41"/>
                <a:gd name="T64" fmla="*/ 10 w 25"/>
                <a:gd name="T65" fmla="*/ 16 h 41"/>
                <a:gd name="T66" fmla="*/ 11 w 25"/>
                <a:gd name="T67" fmla="*/ 14 h 41"/>
                <a:gd name="T68" fmla="*/ 12 w 25"/>
                <a:gd name="T69" fmla="*/ 12 h 41"/>
                <a:gd name="T70" fmla="*/ 15 w 25"/>
                <a:gd name="T71" fmla="*/ 10 h 41"/>
                <a:gd name="T72" fmla="*/ 16 w 25"/>
                <a:gd name="T73" fmla="*/ 7 h 41"/>
                <a:gd name="T74" fmla="*/ 19 w 25"/>
                <a:gd name="T75" fmla="*/ 5 h 41"/>
                <a:gd name="T76" fmla="*/ 21 w 25"/>
                <a:gd name="T77" fmla="*/ 3 h 41"/>
                <a:gd name="T78" fmla="*/ 22 w 25"/>
                <a:gd name="T79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" h="41">
                  <a:moveTo>
                    <a:pt x="25" y="5"/>
                  </a:moveTo>
                  <a:cubicBezTo>
                    <a:pt x="25" y="5"/>
                    <a:pt x="23" y="3"/>
                    <a:pt x="24" y="5"/>
                  </a:cubicBezTo>
                  <a:cubicBezTo>
                    <a:pt x="23" y="4"/>
                    <a:pt x="24" y="5"/>
                    <a:pt x="24" y="6"/>
                  </a:cubicBezTo>
                  <a:cubicBezTo>
                    <a:pt x="24" y="7"/>
                    <a:pt x="23" y="6"/>
                    <a:pt x="23" y="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1" y="7"/>
                    <a:pt x="22" y="9"/>
                    <a:pt x="20" y="9"/>
                  </a:cubicBezTo>
                  <a:cubicBezTo>
                    <a:pt x="20" y="9"/>
                    <a:pt x="20" y="10"/>
                    <a:pt x="19" y="10"/>
                  </a:cubicBezTo>
                  <a:cubicBezTo>
                    <a:pt x="17" y="9"/>
                    <a:pt x="18" y="11"/>
                    <a:pt x="18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6" y="14"/>
                    <a:pt x="15" y="14"/>
                    <a:pt x="15" y="15"/>
                  </a:cubicBezTo>
                  <a:cubicBezTo>
                    <a:pt x="16" y="15"/>
                    <a:pt x="16" y="16"/>
                    <a:pt x="15" y="15"/>
                  </a:cubicBezTo>
                  <a:cubicBezTo>
                    <a:pt x="13" y="15"/>
                    <a:pt x="13" y="15"/>
                    <a:pt x="14" y="16"/>
                  </a:cubicBezTo>
                  <a:cubicBezTo>
                    <a:pt x="16" y="18"/>
                    <a:pt x="15" y="17"/>
                    <a:pt x="14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5" y="19"/>
                    <a:pt x="11" y="18"/>
                    <a:pt x="13" y="20"/>
                  </a:cubicBezTo>
                  <a:cubicBezTo>
                    <a:pt x="13" y="20"/>
                    <a:pt x="11" y="20"/>
                    <a:pt x="12" y="20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2"/>
                    <a:pt x="13" y="23"/>
                    <a:pt x="11" y="23"/>
                  </a:cubicBezTo>
                  <a:cubicBezTo>
                    <a:pt x="10" y="23"/>
                    <a:pt x="11" y="24"/>
                    <a:pt x="10" y="25"/>
                  </a:cubicBezTo>
                  <a:cubicBezTo>
                    <a:pt x="9" y="25"/>
                    <a:pt x="9" y="25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2" y="29"/>
                    <a:pt x="8" y="29"/>
                    <a:pt x="9" y="29"/>
                  </a:cubicBezTo>
                  <a:cubicBezTo>
                    <a:pt x="8" y="30"/>
                    <a:pt x="8" y="30"/>
                    <a:pt x="9" y="30"/>
                  </a:cubicBezTo>
                  <a:cubicBezTo>
                    <a:pt x="9" y="31"/>
                    <a:pt x="6" y="30"/>
                    <a:pt x="8" y="31"/>
                  </a:cubicBezTo>
                  <a:cubicBezTo>
                    <a:pt x="9" y="31"/>
                    <a:pt x="9" y="32"/>
                    <a:pt x="9" y="32"/>
                  </a:cubicBezTo>
                  <a:cubicBezTo>
                    <a:pt x="9" y="32"/>
                    <a:pt x="8" y="32"/>
                    <a:pt x="8" y="32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9" y="35"/>
                    <a:pt x="9" y="35"/>
                    <a:pt x="7" y="35"/>
                  </a:cubicBezTo>
                  <a:cubicBezTo>
                    <a:pt x="9" y="36"/>
                    <a:pt x="6" y="35"/>
                    <a:pt x="7" y="36"/>
                  </a:cubicBezTo>
                  <a:cubicBezTo>
                    <a:pt x="8" y="36"/>
                    <a:pt x="6" y="36"/>
                    <a:pt x="7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6" y="38"/>
                    <a:pt x="7" y="38"/>
                    <a:pt x="6" y="39"/>
                  </a:cubicBezTo>
                  <a:cubicBezTo>
                    <a:pt x="8" y="39"/>
                    <a:pt x="6" y="39"/>
                    <a:pt x="6" y="39"/>
                  </a:cubicBezTo>
                  <a:cubicBezTo>
                    <a:pt x="5" y="39"/>
                    <a:pt x="7" y="40"/>
                    <a:pt x="6" y="40"/>
                  </a:cubicBezTo>
                  <a:cubicBezTo>
                    <a:pt x="7" y="40"/>
                    <a:pt x="5" y="40"/>
                    <a:pt x="6" y="40"/>
                  </a:cubicBezTo>
                  <a:cubicBezTo>
                    <a:pt x="4" y="40"/>
                    <a:pt x="6" y="40"/>
                    <a:pt x="6" y="40"/>
                  </a:cubicBezTo>
                  <a:cubicBezTo>
                    <a:pt x="9" y="41"/>
                    <a:pt x="4" y="40"/>
                    <a:pt x="2" y="39"/>
                  </a:cubicBezTo>
                  <a:cubicBezTo>
                    <a:pt x="1" y="39"/>
                    <a:pt x="4" y="40"/>
                    <a:pt x="2" y="39"/>
                  </a:cubicBezTo>
                  <a:cubicBezTo>
                    <a:pt x="0" y="39"/>
                    <a:pt x="4" y="40"/>
                    <a:pt x="2" y="39"/>
                  </a:cubicBezTo>
                  <a:cubicBezTo>
                    <a:pt x="0" y="38"/>
                    <a:pt x="5" y="39"/>
                    <a:pt x="2" y="38"/>
                  </a:cubicBezTo>
                  <a:cubicBezTo>
                    <a:pt x="4" y="39"/>
                    <a:pt x="1" y="37"/>
                    <a:pt x="3" y="38"/>
                  </a:cubicBezTo>
                  <a:cubicBezTo>
                    <a:pt x="3" y="37"/>
                    <a:pt x="2" y="37"/>
                    <a:pt x="3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3" y="35"/>
                    <a:pt x="3" y="35"/>
                  </a:cubicBezTo>
                  <a:cubicBezTo>
                    <a:pt x="3" y="35"/>
                    <a:pt x="1" y="34"/>
                    <a:pt x="3" y="35"/>
                  </a:cubicBezTo>
                  <a:cubicBezTo>
                    <a:pt x="3" y="34"/>
                    <a:pt x="1" y="34"/>
                    <a:pt x="3" y="34"/>
                  </a:cubicBezTo>
                  <a:cubicBezTo>
                    <a:pt x="5" y="34"/>
                    <a:pt x="4" y="33"/>
                    <a:pt x="4" y="33"/>
                  </a:cubicBezTo>
                  <a:cubicBezTo>
                    <a:pt x="4" y="32"/>
                    <a:pt x="2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0"/>
                    <a:pt x="4" y="30"/>
                    <a:pt x="5" y="30"/>
                  </a:cubicBezTo>
                  <a:cubicBezTo>
                    <a:pt x="4" y="29"/>
                    <a:pt x="3" y="29"/>
                    <a:pt x="5" y="29"/>
                  </a:cubicBezTo>
                  <a:cubicBezTo>
                    <a:pt x="3" y="28"/>
                    <a:pt x="5" y="29"/>
                    <a:pt x="5" y="28"/>
                  </a:cubicBezTo>
                  <a:cubicBezTo>
                    <a:pt x="3" y="27"/>
                    <a:pt x="6" y="27"/>
                    <a:pt x="5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4"/>
                    <a:pt x="6" y="24"/>
                  </a:cubicBezTo>
                  <a:cubicBezTo>
                    <a:pt x="7" y="24"/>
                    <a:pt x="6" y="24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9" y="21"/>
                    <a:pt x="8" y="21"/>
                    <a:pt x="8" y="2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9"/>
                    <a:pt x="10" y="19"/>
                    <a:pt x="9" y="18"/>
                  </a:cubicBezTo>
                  <a:cubicBezTo>
                    <a:pt x="8" y="16"/>
                    <a:pt x="10" y="17"/>
                    <a:pt x="10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5"/>
                    <a:pt x="13" y="16"/>
                    <a:pt x="11" y="14"/>
                  </a:cubicBezTo>
                  <a:cubicBezTo>
                    <a:pt x="9" y="13"/>
                    <a:pt x="11" y="14"/>
                    <a:pt x="12" y="13"/>
                  </a:cubicBezTo>
                  <a:cubicBezTo>
                    <a:pt x="12" y="13"/>
                    <a:pt x="12" y="13"/>
                    <a:pt x="12" y="12"/>
                  </a:cubicBezTo>
                  <a:cubicBezTo>
                    <a:pt x="11" y="11"/>
                    <a:pt x="14" y="12"/>
                    <a:pt x="13" y="11"/>
                  </a:cubicBezTo>
                  <a:cubicBezTo>
                    <a:pt x="14" y="11"/>
                    <a:pt x="14" y="11"/>
                    <a:pt x="15" y="10"/>
                  </a:cubicBezTo>
                  <a:cubicBezTo>
                    <a:pt x="15" y="10"/>
                    <a:pt x="16" y="10"/>
                    <a:pt x="15" y="9"/>
                  </a:cubicBezTo>
                  <a:cubicBezTo>
                    <a:pt x="15" y="8"/>
                    <a:pt x="17" y="9"/>
                    <a:pt x="16" y="7"/>
                  </a:cubicBezTo>
                  <a:cubicBezTo>
                    <a:pt x="17" y="7"/>
                    <a:pt x="18" y="8"/>
                    <a:pt x="18" y="6"/>
                  </a:cubicBezTo>
                  <a:cubicBezTo>
                    <a:pt x="18" y="5"/>
                    <a:pt x="21" y="8"/>
                    <a:pt x="19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3"/>
                    <a:pt x="22" y="4"/>
                    <a:pt x="21" y="3"/>
                  </a:cubicBezTo>
                  <a:cubicBezTo>
                    <a:pt x="20" y="1"/>
                    <a:pt x="22" y="2"/>
                    <a:pt x="22" y="2"/>
                  </a:cubicBezTo>
                  <a:cubicBezTo>
                    <a:pt x="23" y="3"/>
                    <a:pt x="21" y="0"/>
                    <a:pt x="22" y="2"/>
                  </a:cubicBezTo>
                  <a:cubicBezTo>
                    <a:pt x="21" y="0"/>
                    <a:pt x="25" y="5"/>
                    <a:pt x="25" y="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40"/>
            <p:cNvSpPr/>
            <p:nvPr/>
          </p:nvSpPr>
          <p:spPr bwMode="auto">
            <a:xfrm>
              <a:off x="8170863" y="820738"/>
              <a:ext cx="319088" cy="273050"/>
            </a:xfrm>
            <a:custGeom>
              <a:avLst/>
              <a:gdLst>
                <a:gd name="T0" fmla="*/ 84 w 85"/>
                <a:gd name="T1" fmla="*/ 6 h 73"/>
                <a:gd name="T2" fmla="*/ 78 w 85"/>
                <a:gd name="T3" fmla="*/ 8 h 73"/>
                <a:gd name="T4" fmla="*/ 70 w 85"/>
                <a:gd name="T5" fmla="*/ 10 h 73"/>
                <a:gd name="T6" fmla="*/ 60 w 85"/>
                <a:gd name="T7" fmla="*/ 14 h 73"/>
                <a:gd name="T8" fmla="*/ 56 w 85"/>
                <a:gd name="T9" fmla="*/ 16 h 73"/>
                <a:gd name="T10" fmla="*/ 49 w 85"/>
                <a:gd name="T11" fmla="*/ 20 h 73"/>
                <a:gd name="T12" fmla="*/ 45 w 85"/>
                <a:gd name="T13" fmla="*/ 23 h 73"/>
                <a:gd name="T14" fmla="*/ 39 w 85"/>
                <a:gd name="T15" fmla="*/ 28 h 73"/>
                <a:gd name="T16" fmla="*/ 35 w 85"/>
                <a:gd name="T17" fmla="*/ 31 h 73"/>
                <a:gd name="T18" fmla="*/ 28 w 85"/>
                <a:gd name="T19" fmla="*/ 38 h 73"/>
                <a:gd name="T20" fmla="*/ 25 w 85"/>
                <a:gd name="T21" fmla="*/ 41 h 73"/>
                <a:gd name="T22" fmla="*/ 22 w 85"/>
                <a:gd name="T23" fmla="*/ 44 h 73"/>
                <a:gd name="T24" fmla="*/ 18 w 85"/>
                <a:gd name="T25" fmla="*/ 49 h 73"/>
                <a:gd name="T26" fmla="*/ 16 w 85"/>
                <a:gd name="T27" fmla="*/ 53 h 73"/>
                <a:gd name="T28" fmla="*/ 12 w 85"/>
                <a:gd name="T29" fmla="*/ 57 h 73"/>
                <a:gd name="T30" fmla="*/ 10 w 85"/>
                <a:gd name="T31" fmla="*/ 62 h 73"/>
                <a:gd name="T32" fmla="*/ 9 w 85"/>
                <a:gd name="T33" fmla="*/ 64 h 73"/>
                <a:gd name="T34" fmla="*/ 8 w 85"/>
                <a:gd name="T35" fmla="*/ 68 h 73"/>
                <a:gd name="T36" fmla="*/ 7 w 85"/>
                <a:gd name="T37" fmla="*/ 72 h 73"/>
                <a:gd name="T38" fmla="*/ 7 w 85"/>
                <a:gd name="T39" fmla="*/ 73 h 73"/>
                <a:gd name="T40" fmla="*/ 3 w 85"/>
                <a:gd name="T41" fmla="*/ 72 h 73"/>
                <a:gd name="T42" fmla="*/ 3 w 85"/>
                <a:gd name="T43" fmla="*/ 69 h 73"/>
                <a:gd name="T44" fmla="*/ 4 w 85"/>
                <a:gd name="T45" fmla="*/ 64 h 73"/>
                <a:gd name="T46" fmla="*/ 6 w 85"/>
                <a:gd name="T47" fmla="*/ 62 h 73"/>
                <a:gd name="T48" fmla="*/ 7 w 85"/>
                <a:gd name="T49" fmla="*/ 58 h 73"/>
                <a:gd name="T50" fmla="*/ 11 w 85"/>
                <a:gd name="T51" fmla="*/ 52 h 73"/>
                <a:gd name="T52" fmla="*/ 13 w 85"/>
                <a:gd name="T53" fmla="*/ 48 h 73"/>
                <a:gd name="T54" fmla="*/ 16 w 85"/>
                <a:gd name="T55" fmla="*/ 45 h 73"/>
                <a:gd name="T56" fmla="*/ 20 w 85"/>
                <a:gd name="T57" fmla="*/ 40 h 73"/>
                <a:gd name="T58" fmla="*/ 23 w 85"/>
                <a:gd name="T59" fmla="*/ 37 h 73"/>
                <a:gd name="T60" fmla="*/ 29 w 85"/>
                <a:gd name="T61" fmla="*/ 32 h 73"/>
                <a:gd name="T62" fmla="*/ 34 w 85"/>
                <a:gd name="T63" fmla="*/ 26 h 73"/>
                <a:gd name="T64" fmla="*/ 40 w 85"/>
                <a:gd name="T65" fmla="*/ 21 h 73"/>
                <a:gd name="T66" fmla="*/ 45 w 85"/>
                <a:gd name="T67" fmla="*/ 18 h 73"/>
                <a:gd name="T68" fmla="*/ 49 w 85"/>
                <a:gd name="T69" fmla="*/ 15 h 73"/>
                <a:gd name="T70" fmla="*/ 57 w 85"/>
                <a:gd name="T71" fmla="*/ 12 h 73"/>
                <a:gd name="T72" fmla="*/ 64 w 85"/>
                <a:gd name="T73" fmla="*/ 8 h 73"/>
                <a:gd name="T74" fmla="*/ 73 w 85"/>
                <a:gd name="T75" fmla="*/ 5 h 73"/>
                <a:gd name="T76" fmla="*/ 80 w 85"/>
                <a:gd name="T77" fmla="*/ 3 h 73"/>
                <a:gd name="T78" fmla="*/ 84 w 85"/>
                <a:gd name="T79" fmla="*/ 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5" h="73">
                  <a:moveTo>
                    <a:pt x="85" y="6"/>
                  </a:moveTo>
                  <a:cubicBezTo>
                    <a:pt x="85" y="6"/>
                    <a:pt x="84" y="3"/>
                    <a:pt x="84" y="6"/>
                  </a:cubicBezTo>
                  <a:cubicBezTo>
                    <a:pt x="83" y="5"/>
                    <a:pt x="82" y="6"/>
                    <a:pt x="81" y="7"/>
                  </a:cubicBezTo>
                  <a:cubicBezTo>
                    <a:pt x="81" y="9"/>
                    <a:pt x="79" y="7"/>
                    <a:pt x="78" y="8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2" y="9"/>
                    <a:pt x="72" y="11"/>
                    <a:pt x="70" y="10"/>
                  </a:cubicBezTo>
                  <a:cubicBezTo>
                    <a:pt x="68" y="10"/>
                    <a:pt x="67" y="12"/>
                    <a:pt x="65" y="12"/>
                  </a:cubicBezTo>
                  <a:cubicBezTo>
                    <a:pt x="63" y="11"/>
                    <a:pt x="62" y="13"/>
                    <a:pt x="60" y="14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7" y="16"/>
                    <a:pt x="57" y="16"/>
                    <a:pt x="56" y="16"/>
                  </a:cubicBezTo>
                  <a:cubicBezTo>
                    <a:pt x="54" y="17"/>
                    <a:pt x="52" y="17"/>
                    <a:pt x="51" y="19"/>
                  </a:cubicBezTo>
                  <a:cubicBezTo>
                    <a:pt x="51" y="20"/>
                    <a:pt x="50" y="20"/>
                    <a:pt x="49" y="20"/>
                  </a:cubicBezTo>
                  <a:cubicBezTo>
                    <a:pt x="47" y="19"/>
                    <a:pt x="47" y="20"/>
                    <a:pt x="47" y="22"/>
                  </a:cubicBezTo>
                  <a:cubicBezTo>
                    <a:pt x="48" y="24"/>
                    <a:pt x="46" y="23"/>
                    <a:pt x="45" y="23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7"/>
                    <a:pt x="39" y="25"/>
                    <a:pt x="39" y="28"/>
                  </a:cubicBezTo>
                  <a:cubicBezTo>
                    <a:pt x="39" y="29"/>
                    <a:pt x="37" y="28"/>
                    <a:pt x="37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4" y="33"/>
                    <a:pt x="34" y="34"/>
                    <a:pt x="31" y="34"/>
                  </a:cubicBezTo>
                  <a:cubicBezTo>
                    <a:pt x="30" y="35"/>
                    <a:pt x="29" y="37"/>
                    <a:pt x="28" y="38"/>
                  </a:cubicBezTo>
                  <a:cubicBezTo>
                    <a:pt x="27" y="38"/>
                    <a:pt x="26" y="38"/>
                    <a:pt x="26" y="39"/>
                  </a:cubicBezTo>
                  <a:cubicBezTo>
                    <a:pt x="26" y="40"/>
                    <a:pt x="26" y="41"/>
                    <a:pt x="25" y="41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3"/>
                    <a:pt x="22" y="44"/>
                    <a:pt x="22" y="44"/>
                  </a:cubicBezTo>
                  <a:cubicBezTo>
                    <a:pt x="23" y="47"/>
                    <a:pt x="19" y="46"/>
                    <a:pt x="19" y="48"/>
                  </a:cubicBezTo>
                  <a:cubicBezTo>
                    <a:pt x="18" y="48"/>
                    <a:pt x="18" y="48"/>
                    <a:pt x="18" y="49"/>
                  </a:cubicBezTo>
                  <a:cubicBezTo>
                    <a:pt x="18" y="50"/>
                    <a:pt x="15" y="49"/>
                    <a:pt x="17" y="51"/>
                  </a:cubicBezTo>
                  <a:cubicBezTo>
                    <a:pt x="16" y="51"/>
                    <a:pt x="16" y="52"/>
                    <a:pt x="16" y="53"/>
                  </a:cubicBezTo>
                  <a:cubicBezTo>
                    <a:pt x="15" y="53"/>
                    <a:pt x="15" y="54"/>
                    <a:pt x="14" y="54"/>
                  </a:cubicBezTo>
                  <a:cubicBezTo>
                    <a:pt x="12" y="54"/>
                    <a:pt x="13" y="56"/>
                    <a:pt x="12" y="57"/>
                  </a:cubicBezTo>
                  <a:cubicBezTo>
                    <a:pt x="13" y="59"/>
                    <a:pt x="12" y="60"/>
                    <a:pt x="11" y="60"/>
                  </a:cubicBezTo>
                  <a:cubicBezTo>
                    <a:pt x="12" y="61"/>
                    <a:pt x="9" y="61"/>
                    <a:pt x="10" y="62"/>
                  </a:cubicBezTo>
                  <a:cubicBezTo>
                    <a:pt x="11" y="63"/>
                    <a:pt x="8" y="62"/>
                    <a:pt x="9" y="63"/>
                  </a:cubicBezTo>
                  <a:cubicBezTo>
                    <a:pt x="9" y="63"/>
                    <a:pt x="9" y="64"/>
                    <a:pt x="9" y="64"/>
                  </a:cubicBezTo>
                  <a:cubicBezTo>
                    <a:pt x="9" y="65"/>
                    <a:pt x="9" y="65"/>
                    <a:pt x="8" y="66"/>
                  </a:cubicBezTo>
                  <a:cubicBezTo>
                    <a:pt x="8" y="67"/>
                    <a:pt x="9" y="68"/>
                    <a:pt x="8" y="68"/>
                  </a:cubicBezTo>
                  <a:cubicBezTo>
                    <a:pt x="10" y="69"/>
                    <a:pt x="7" y="69"/>
                    <a:pt x="7" y="70"/>
                  </a:cubicBezTo>
                  <a:cubicBezTo>
                    <a:pt x="6" y="71"/>
                    <a:pt x="7" y="71"/>
                    <a:pt x="7" y="72"/>
                  </a:cubicBezTo>
                  <a:cubicBezTo>
                    <a:pt x="7" y="72"/>
                    <a:pt x="6" y="72"/>
                    <a:pt x="7" y="73"/>
                  </a:cubicBezTo>
                  <a:cubicBezTo>
                    <a:pt x="4" y="72"/>
                    <a:pt x="7" y="73"/>
                    <a:pt x="7" y="73"/>
                  </a:cubicBezTo>
                  <a:cubicBezTo>
                    <a:pt x="9" y="73"/>
                    <a:pt x="4" y="73"/>
                    <a:pt x="3" y="72"/>
                  </a:cubicBezTo>
                  <a:cubicBezTo>
                    <a:pt x="2" y="72"/>
                    <a:pt x="5" y="73"/>
                    <a:pt x="3" y="72"/>
                  </a:cubicBezTo>
                  <a:cubicBezTo>
                    <a:pt x="1" y="72"/>
                    <a:pt x="5" y="72"/>
                    <a:pt x="3" y="71"/>
                  </a:cubicBezTo>
                  <a:cubicBezTo>
                    <a:pt x="0" y="70"/>
                    <a:pt x="6" y="70"/>
                    <a:pt x="3" y="69"/>
                  </a:cubicBezTo>
                  <a:cubicBezTo>
                    <a:pt x="5" y="69"/>
                    <a:pt x="2" y="68"/>
                    <a:pt x="4" y="67"/>
                  </a:cubicBezTo>
                  <a:cubicBezTo>
                    <a:pt x="4" y="66"/>
                    <a:pt x="3" y="65"/>
                    <a:pt x="4" y="64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2"/>
                    <a:pt x="5" y="62"/>
                    <a:pt x="6" y="62"/>
                  </a:cubicBezTo>
                  <a:cubicBezTo>
                    <a:pt x="6" y="61"/>
                    <a:pt x="4" y="60"/>
                    <a:pt x="6" y="60"/>
                  </a:cubicBezTo>
                  <a:cubicBezTo>
                    <a:pt x="6" y="59"/>
                    <a:pt x="5" y="58"/>
                    <a:pt x="7" y="58"/>
                  </a:cubicBezTo>
                  <a:cubicBezTo>
                    <a:pt x="9" y="58"/>
                    <a:pt x="9" y="56"/>
                    <a:pt x="9" y="55"/>
                  </a:cubicBezTo>
                  <a:cubicBezTo>
                    <a:pt x="10" y="54"/>
                    <a:pt x="9" y="52"/>
                    <a:pt x="11" y="52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3" y="50"/>
                    <a:pt x="12" y="48"/>
                    <a:pt x="13" y="48"/>
                  </a:cubicBezTo>
                  <a:cubicBezTo>
                    <a:pt x="13" y="47"/>
                    <a:pt x="13" y="46"/>
                    <a:pt x="15" y="47"/>
                  </a:cubicBezTo>
                  <a:cubicBezTo>
                    <a:pt x="14" y="45"/>
                    <a:pt x="16" y="46"/>
                    <a:pt x="16" y="45"/>
                  </a:cubicBezTo>
                  <a:cubicBezTo>
                    <a:pt x="15" y="42"/>
                    <a:pt x="18" y="43"/>
                    <a:pt x="19" y="42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8"/>
                    <a:pt x="22" y="37"/>
                    <a:pt x="23" y="37"/>
                  </a:cubicBezTo>
                  <a:cubicBezTo>
                    <a:pt x="24" y="36"/>
                    <a:pt x="24" y="35"/>
                    <a:pt x="25" y="35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1" y="31"/>
                    <a:pt x="32" y="30"/>
                    <a:pt x="32" y="28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6" y="26"/>
                    <a:pt x="36" y="25"/>
                  </a:cubicBezTo>
                  <a:cubicBezTo>
                    <a:pt x="36" y="22"/>
                    <a:pt x="39" y="23"/>
                    <a:pt x="40" y="21"/>
                  </a:cubicBezTo>
                  <a:cubicBezTo>
                    <a:pt x="42" y="22"/>
                    <a:pt x="42" y="21"/>
                    <a:pt x="43" y="21"/>
                  </a:cubicBezTo>
                  <a:cubicBezTo>
                    <a:pt x="44" y="20"/>
                    <a:pt x="45" y="21"/>
                    <a:pt x="45" y="18"/>
                  </a:cubicBezTo>
                  <a:cubicBezTo>
                    <a:pt x="44" y="16"/>
                    <a:pt x="46" y="17"/>
                    <a:pt x="47" y="17"/>
                  </a:cubicBezTo>
                  <a:cubicBezTo>
                    <a:pt x="48" y="16"/>
                    <a:pt x="49" y="16"/>
                    <a:pt x="49" y="15"/>
                  </a:cubicBezTo>
                  <a:cubicBezTo>
                    <a:pt x="50" y="13"/>
                    <a:pt x="53" y="15"/>
                    <a:pt x="54" y="13"/>
                  </a:cubicBezTo>
                  <a:cubicBezTo>
                    <a:pt x="55" y="13"/>
                    <a:pt x="56" y="13"/>
                    <a:pt x="57" y="12"/>
                  </a:cubicBezTo>
                  <a:cubicBezTo>
                    <a:pt x="57" y="12"/>
                    <a:pt x="59" y="12"/>
                    <a:pt x="59" y="10"/>
                  </a:cubicBezTo>
                  <a:cubicBezTo>
                    <a:pt x="60" y="9"/>
                    <a:pt x="62" y="10"/>
                    <a:pt x="64" y="8"/>
                  </a:cubicBezTo>
                  <a:cubicBezTo>
                    <a:pt x="65" y="8"/>
                    <a:pt x="68" y="9"/>
                    <a:pt x="68" y="7"/>
                  </a:cubicBezTo>
                  <a:cubicBezTo>
                    <a:pt x="70" y="6"/>
                    <a:pt x="73" y="9"/>
                    <a:pt x="73" y="5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8" y="4"/>
                    <a:pt x="80" y="5"/>
                    <a:pt x="80" y="3"/>
                  </a:cubicBezTo>
                  <a:cubicBezTo>
                    <a:pt x="81" y="1"/>
                    <a:pt x="82" y="2"/>
                    <a:pt x="83" y="2"/>
                  </a:cubicBezTo>
                  <a:cubicBezTo>
                    <a:pt x="83" y="3"/>
                    <a:pt x="82" y="0"/>
                    <a:pt x="84" y="2"/>
                  </a:cubicBezTo>
                  <a:cubicBezTo>
                    <a:pt x="83" y="0"/>
                    <a:pt x="85" y="6"/>
                    <a:pt x="85" y="6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46" name="TextBox 48"/>
          <p:cNvSpPr txBox="1"/>
          <p:nvPr/>
        </p:nvSpPr>
        <p:spPr>
          <a:xfrm>
            <a:off x="1738425" y="92947"/>
            <a:ext cx="648069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265" dirty="0" smtClean="0">
                <a:solidFill>
                  <a:srgbClr val="7B8C8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夯实基础  素养再提升</a:t>
            </a:r>
            <a:endParaRPr lang="zh-CN" altLang="en-US" sz="4265" dirty="0">
              <a:solidFill>
                <a:srgbClr val="7B8C8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47" name="图片 3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790"/>
            <a:ext cx="1644669" cy="1547560"/>
          </a:xfrm>
          <a:prstGeom prst="rect">
            <a:avLst/>
          </a:prstGeom>
        </p:spPr>
      </p:pic>
      <p:sp>
        <p:nvSpPr>
          <p:cNvPr id="348" name="TextBox 48"/>
          <p:cNvSpPr txBox="1"/>
          <p:nvPr/>
        </p:nvSpPr>
        <p:spPr>
          <a:xfrm>
            <a:off x="533519" y="92947"/>
            <a:ext cx="796592" cy="656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/>
            <a:r>
              <a:rPr lang="en-US" altLang="zh-CN" sz="4265" dirty="0" smtClean="0">
                <a:solidFill>
                  <a:srgbClr val="7B8C8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03</a:t>
            </a:r>
            <a:endParaRPr lang="en-GB" altLang="zh-CN" sz="4265" dirty="0">
              <a:solidFill>
                <a:srgbClr val="7B8C8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349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55" y="-114189"/>
            <a:ext cx="3449699" cy="124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" name="文本框 349"/>
          <p:cNvSpPr txBox="1"/>
          <p:nvPr/>
        </p:nvSpPr>
        <p:spPr>
          <a:xfrm>
            <a:off x="8362302" y="293273"/>
            <a:ext cx="27865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i="1" dirty="0" smtClean="0">
                <a:solidFill>
                  <a:srgbClr val="FF0000"/>
                </a:solidFill>
              </a:rPr>
              <a:t>转化学困生</a:t>
            </a:r>
            <a:endParaRPr lang="zh-CN" alt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4" name="图片 3" descr="D:\工作\六年级\新六（6）\六上\数学教学\教研组\照片收集\公益导学4.jpg公益导学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851145" y="1135608"/>
            <a:ext cx="3299458" cy="247396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830" y="3135630"/>
            <a:ext cx="2726690" cy="3340735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924" y="1934956"/>
            <a:ext cx="2811734" cy="3748978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7987848" y="4921652"/>
            <a:ext cx="264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09AA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zh-CN" altLang="en-US" dirty="0" smtClean="0"/>
              <a:t>提升的需求</a:t>
            </a:r>
            <a:endParaRPr lang="zh-CN" altLang="en-US" dirty="0"/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4863129" y="1880553"/>
            <a:ext cx="7159625" cy="4318000"/>
            <a:chOff x="2613" y="1333"/>
            <a:chExt cx="4510" cy="2720"/>
          </a:xfrm>
        </p:grpSpPr>
        <p:sp>
          <p:nvSpPr>
            <p:cNvPr id="11" name="Freeform 12"/>
            <p:cNvSpPr/>
            <p:nvPr/>
          </p:nvSpPr>
          <p:spPr bwMode="auto">
            <a:xfrm>
              <a:off x="4043" y="2325"/>
              <a:ext cx="2319" cy="1644"/>
            </a:xfrm>
            <a:custGeom>
              <a:avLst/>
              <a:gdLst>
                <a:gd name="T0" fmla="*/ 491 w 1247"/>
                <a:gd name="T1" fmla="*/ 79 h 884"/>
                <a:gd name="T2" fmla="*/ 0 w 1247"/>
                <a:gd name="T3" fmla="*/ 857 h 884"/>
                <a:gd name="T4" fmla="*/ 28 w 1247"/>
                <a:gd name="T5" fmla="*/ 884 h 884"/>
                <a:gd name="T6" fmla="*/ 55 w 1247"/>
                <a:gd name="T7" fmla="*/ 857 h 884"/>
                <a:gd name="T8" fmla="*/ 510 w 1247"/>
                <a:gd name="T9" fmla="*/ 132 h 884"/>
                <a:gd name="T10" fmla="*/ 1023 w 1247"/>
                <a:gd name="T11" fmla="*/ 311 h 884"/>
                <a:gd name="T12" fmla="*/ 1113 w 1247"/>
                <a:gd name="T13" fmla="*/ 427 h 884"/>
                <a:gd name="T14" fmla="*/ 1157 w 1247"/>
                <a:gd name="T15" fmla="*/ 495 h 884"/>
                <a:gd name="T16" fmla="*/ 1164 w 1247"/>
                <a:gd name="T17" fmla="*/ 507 h 884"/>
                <a:gd name="T18" fmla="*/ 1210 w 1247"/>
                <a:gd name="T19" fmla="*/ 552 h 884"/>
                <a:gd name="T20" fmla="*/ 1242 w 1247"/>
                <a:gd name="T21" fmla="*/ 534 h 884"/>
                <a:gd name="T22" fmla="*/ 1225 w 1247"/>
                <a:gd name="T23" fmla="*/ 498 h 884"/>
                <a:gd name="T24" fmla="*/ 1227 w 1247"/>
                <a:gd name="T25" fmla="*/ 499 h 884"/>
                <a:gd name="T26" fmla="*/ 1212 w 1247"/>
                <a:gd name="T27" fmla="*/ 478 h 884"/>
                <a:gd name="T28" fmla="*/ 1202 w 1247"/>
                <a:gd name="T29" fmla="*/ 463 h 884"/>
                <a:gd name="T30" fmla="*/ 1161 w 1247"/>
                <a:gd name="T31" fmla="*/ 399 h 884"/>
                <a:gd name="T32" fmla="*/ 1057 w 1247"/>
                <a:gd name="T33" fmla="*/ 268 h 884"/>
                <a:gd name="T34" fmla="*/ 491 w 1247"/>
                <a:gd name="T35" fmla="*/ 79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47" h="884">
                  <a:moveTo>
                    <a:pt x="491" y="79"/>
                  </a:moveTo>
                  <a:cubicBezTo>
                    <a:pt x="169" y="191"/>
                    <a:pt x="0" y="555"/>
                    <a:pt x="0" y="857"/>
                  </a:cubicBezTo>
                  <a:cubicBezTo>
                    <a:pt x="0" y="872"/>
                    <a:pt x="12" y="884"/>
                    <a:pt x="28" y="884"/>
                  </a:cubicBezTo>
                  <a:cubicBezTo>
                    <a:pt x="43" y="884"/>
                    <a:pt x="55" y="872"/>
                    <a:pt x="55" y="857"/>
                  </a:cubicBezTo>
                  <a:cubicBezTo>
                    <a:pt x="55" y="575"/>
                    <a:pt x="211" y="235"/>
                    <a:pt x="510" y="132"/>
                  </a:cubicBezTo>
                  <a:cubicBezTo>
                    <a:pt x="696" y="67"/>
                    <a:pt x="846" y="170"/>
                    <a:pt x="1023" y="311"/>
                  </a:cubicBezTo>
                  <a:cubicBezTo>
                    <a:pt x="1062" y="342"/>
                    <a:pt x="1087" y="384"/>
                    <a:pt x="1113" y="427"/>
                  </a:cubicBezTo>
                  <a:cubicBezTo>
                    <a:pt x="1157" y="495"/>
                    <a:pt x="1157" y="495"/>
                    <a:pt x="1157" y="495"/>
                  </a:cubicBezTo>
                  <a:cubicBezTo>
                    <a:pt x="1164" y="507"/>
                    <a:pt x="1164" y="507"/>
                    <a:pt x="1164" y="507"/>
                  </a:cubicBezTo>
                  <a:cubicBezTo>
                    <a:pt x="1175" y="524"/>
                    <a:pt x="1187" y="545"/>
                    <a:pt x="1210" y="552"/>
                  </a:cubicBezTo>
                  <a:cubicBezTo>
                    <a:pt x="1224" y="556"/>
                    <a:pt x="1237" y="548"/>
                    <a:pt x="1242" y="534"/>
                  </a:cubicBezTo>
                  <a:cubicBezTo>
                    <a:pt x="1247" y="520"/>
                    <a:pt x="1239" y="504"/>
                    <a:pt x="1225" y="498"/>
                  </a:cubicBezTo>
                  <a:cubicBezTo>
                    <a:pt x="1227" y="499"/>
                    <a:pt x="1227" y="499"/>
                    <a:pt x="1227" y="499"/>
                  </a:cubicBezTo>
                  <a:cubicBezTo>
                    <a:pt x="1223" y="497"/>
                    <a:pt x="1216" y="485"/>
                    <a:pt x="1212" y="478"/>
                  </a:cubicBezTo>
                  <a:cubicBezTo>
                    <a:pt x="1202" y="463"/>
                    <a:pt x="1202" y="463"/>
                    <a:pt x="1202" y="463"/>
                  </a:cubicBezTo>
                  <a:cubicBezTo>
                    <a:pt x="1161" y="399"/>
                    <a:pt x="1161" y="399"/>
                    <a:pt x="1161" y="399"/>
                  </a:cubicBezTo>
                  <a:cubicBezTo>
                    <a:pt x="1133" y="353"/>
                    <a:pt x="1104" y="305"/>
                    <a:pt x="1057" y="268"/>
                  </a:cubicBezTo>
                  <a:cubicBezTo>
                    <a:pt x="908" y="148"/>
                    <a:pt x="721" y="0"/>
                    <a:pt x="491" y="79"/>
                  </a:cubicBezTo>
                  <a:close/>
                </a:path>
              </a:pathLst>
            </a:custGeom>
            <a:solidFill>
              <a:srgbClr val="9107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3"/>
            <p:cNvSpPr>
              <a:spLocks noEditPoints="1"/>
            </p:cNvSpPr>
            <p:nvPr/>
          </p:nvSpPr>
          <p:spPr bwMode="auto">
            <a:xfrm>
              <a:off x="3971" y="2222"/>
              <a:ext cx="2495" cy="1554"/>
            </a:xfrm>
            <a:custGeom>
              <a:avLst/>
              <a:gdLst>
                <a:gd name="T0" fmla="*/ 545 w 1342"/>
                <a:gd name="T1" fmla="*/ 56 h 835"/>
                <a:gd name="T2" fmla="*/ 283 w 1342"/>
                <a:gd name="T3" fmla="*/ 186 h 835"/>
                <a:gd name="T4" fmla="*/ 117 w 1342"/>
                <a:gd name="T5" fmla="*/ 410 h 835"/>
                <a:gd name="T6" fmla="*/ 16 w 1342"/>
                <a:gd name="T7" fmla="*/ 664 h 835"/>
                <a:gd name="T8" fmla="*/ 11 w 1342"/>
                <a:gd name="T9" fmla="*/ 719 h 835"/>
                <a:gd name="T10" fmla="*/ 4 w 1342"/>
                <a:gd name="T11" fmla="*/ 792 h 835"/>
                <a:gd name="T12" fmla="*/ 4 w 1342"/>
                <a:gd name="T13" fmla="*/ 791 h 835"/>
                <a:gd name="T14" fmla="*/ 0 w 1342"/>
                <a:gd name="T15" fmla="*/ 804 h 835"/>
                <a:gd name="T16" fmla="*/ 2 w 1342"/>
                <a:gd name="T17" fmla="*/ 813 h 835"/>
                <a:gd name="T18" fmla="*/ 38 w 1342"/>
                <a:gd name="T19" fmla="*/ 830 h 835"/>
                <a:gd name="T20" fmla="*/ 66 w 1342"/>
                <a:gd name="T21" fmla="*/ 723 h 835"/>
                <a:gd name="T22" fmla="*/ 71 w 1342"/>
                <a:gd name="T23" fmla="*/ 676 h 835"/>
                <a:gd name="T24" fmla="*/ 166 w 1342"/>
                <a:gd name="T25" fmla="*/ 436 h 835"/>
                <a:gd name="T26" fmla="*/ 316 w 1342"/>
                <a:gd name="T27" fmla="*/ 230 h 835"/>
                <a:gd name="T28" fmla="*/ 565 w 1342"/>
                <a:gd name="T29" fmla="*/ 108 h 835"/>
                <a:gd name="T30" fmla="*/ 824 w 1342"/>
                <a:gd name="T31" fmla="*/ 78 h 835"/>
                <a:gd name="T32" fmla="*/ 1036 w 1342"/>
                <a:gd name="T33" fmla="*/ 164 h 835"/>
                <a:gd name="T34" fmla="*/ 1169 w 1342"/>
                <a:gd name="T35" fmla="*/ 311 h 835"/>
                <a:gd name="T36" fmla="*/ 1177 w 1342"/>
                <a:gd name="T37" fmla="*/ 322 h 835"/>
                <a:gd name="T38" fmla="*/ 1253 w 1342"/>
                <a:gd name="T39" fmla="*/ 461 h 835"/>
                <a:gd name="T40" fmla="*/ 1259 w 1342"/>
                <a:gd name="T41" fmla="*/ 486 h 835"/>
                <a:gd name="T42" fmla="*/ 1311 w 1342"/>
                <a:gd name="T43" fmla="*/ 587 h 835"/>
                <a:gd name="T44" fmla="*/ 1338 w 1342"/>
                <a:gd name="T45" fmla="*/ 567 h 835"/>
                <a:gd name="T46" fmla="*/ 1320 w 1342"/>
                <a:gd name="T47" fmla="*/ 532 h 835"/>
                <a:gd name="T48" fmla="*/ 1330 w 1342"/>
                <a:gd name="T49" fmla="*/ 537 h 835"/>
                <a:gd name="T50" fmla="*/ 1313 w 1342"/>
                <a:gd name="T51" fmla="*/ 475 h 835"/>
                <a:gd name="T52" fmla="*/ 1305 w 1342"/>
                <a:gd name="T53" fmla="*/ 443 h 835"/>
                <a:gd name="T54" fmla="*/ 1222 w 1342"/>
                <a:gd name="T55" fmla="*/ 290 h 835"/>
                <a:gd name="T56" fmla="*/ 1215 w 1342"/>
                <a:gd name="T57" fmla="*/ 279 h 835"/>
                <a:gd name="T58" fmla="*/ 1066 w 1342"/>
                <a:gd name="T59" fmla="*/ 117 h 835"/>
                <a:gd name="T60" fmla="*/ 836 w 1342"/>
                <a:gd name="T61" fmla="*/ 24 h 835"/>
                <a:gd name="T62" fmla="*/ 545 w 1342"/>
                <a:gd name="T63" fmla="*/ 56 h 835"/>
                <a:gd name="T64" fmla="*/ 18 w 1342"/>
                <a:gd name="T65" fmla="*/ 778 h 835"/>
                <a:gd name="T66" fmla="*/ 7 w 1342"/>
                <a:gd name="T67" fmla="*/ 787 h 835"/>
                <a:gd name="T68" fmla="*/ 18 w 1342"/>
                <a:gd name="T69" fmla="*/ 778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42" h="835">
                  <a:moveTo>
                    <a:pt x="545" y="56"/>
                  </a:moveTo>
                  <a:cubicBezTo>
                    <a:pt x="453" y="91"/>
                    <a:pt x="358" y="130"/>
                    <a:pt x="283" y="186"/>
                  </a:cubicBezTo>
                  <a:cubicBezTo>
                    <a:pt x="211" y="240"/>
                    <a:pt x="160" y="326"/>
                    <a:pt x="117" y="410"/>
                  </a:cubicBezTo>
                  <a:cubicBezTo>
                    <a:pt x="66" y="508"/>
                    <a:pt x="32" y="593"/>
                    <a:pt x="16" y="664"/>
                  </a:cubicBezTo>
                  <a:cubicBezTo>
                    <a:pt x="11" y="719"/>
                    <a:pt x="11" y="719"/>
                    <a:pt x="11" y="719"/>
                  </a:cubicBezTo>
                  <a:cubicBezTo>
                    <a:pt x="9" y="743"/>
                    <a:pt x="7" y="783"/>
                    <a:pt x="4" y="792"/>
                  </a:cubicBezTo>
                  <a:cubicBezTo>
                    <a:pt x="4" y="791"/>
                    <a:pt x="4" y="791"/>
                    <a:pt x="4" y="791"/>
                  </a:cubicBezTo>
                  <a:cubicBezTo>
                    <a:pt x="2" y="795"/>
                    <a:pt x="0" y="799"/>
                    <a:pt x="0" y="804"/>
                  </a:cubicBezTo>
                  <a:cubicBezTo>
                    <a:pt x="0" y="807"/>
                    <a:pt x="1" y="810"/>
                    <a:pt x="2" y="813"/>
                  </a:cubicBezTo>
                  <a:cubicBezTo>
                    <a:pt x="8" y="828"/>
                    <a:pt x="24" y="835"/>
                    <a:pt x="38" y="830"/>
                  </a:cubicBezTo>
                  <a:cubicBezTo>
                    <a:pt x="60" y="822"/>
                    <a:pt x="61" y="803"/>
                    <a:pt x="66" y="723"/>
                  </a:cubicBezTo>
                  <a:cubicBezTo>
                    <a:pt x="71" y="676"/>
                    <a:pt x="71" y="676"/>
                    <a:pt x="71" y="676"/>
                  </a:cubicBezTo>
                  <a:cubicBezTo>
                    <a:pt x="85" y="610"/>
                    <a:pt x="117" y="529"/>
                    <a:pt x="166" y="436"/>
                  </a:cubicBezTo>
                  <a:cubicBezTo>
                    <a:pt x="206" y="357"/>
                    <a:pt x="253" y="278"/>
                    <a:pt x="316" y="230"/>
                  </a:cubicBezTo>
                  <a:cubicBezTo>
                    <a:pt x="385" y="179"/>
                    <a:pt x="477" y="142"/>
                    <a:pt x="565" y="108"/>
                  </a:cubicBezTo>
                  <a:cubicBezTo>
                    <a:pt x="632" y="83"/>
                    <a:pt x="731" y="57"/>
                    <a:pt x="824" y="78"/>
                  </a:cubicBezTo>
                  <a:cubicBezTo>
                    <a:pt x="902" y="95"/>
                    <a:pt x="979" y="127"/>
                    <a:pt x="1036" y="164"/>
                  </a:cubicBezTo>
                  <a:cubicBezTo>
                    <a:pt x="1090" y="199"/>
                    <a:pt x="1130" y="256"/>
                    <a:pt x="1169" y="311"/>
                  </a:cubicBezTo>
                  <a:cubicBezTo>
                    <a:pt x="1177" y="322"/>
                    <a:pt x="1177" y="322"/>
                    <a:pt x="1177" y="322"/>
                  </a:cubicBezTo>
                  <a:cubicBezTo>
                    <a:pt x="1202" y="358"/>
                    <a:pt x="1234" y="407"/>
                    <a:pt x="1253" y="461"/>
                  </a:cubicBezTo>
                  <a:cubicBezTo>
                    <a:pt x="1259" y="486"/>
                    <a:pt x="1259" y="486"/>
                    <a:pt x="1259" y="486"/>
                  </a:cubicBezTo>
                  <a:cubicBezTo>
                    <a:pt x="1269" y="538"/>
                    <a:pt x="1278" y="582"/>
                    <a:pt x="1311" y="587"/>
                  </a:cubicBezTo>
                  <a:cubicBezTo>
                    <a:pt x="1325" y="589"/>
                    <a:pt x="1334" y="580"/>
                    <a:pt x="1338" y="567"/>
                  </a:cubicBezTo>
                  <a:cubicBezTo>
                    <a:pt x="1342" y="554"/>
                    <a:pt x="1332" y="538"/>
                    <a:pt x="1320" y="532"/>
                  </a:cubicBezTo>
                  <a:cubicBezTo>
                    <a:pt x="1330" y="537"/>
                    <a:pt x="1330" y="537"/>
                    <a:pt x="1330" y="537"/>
                  </a:cubicBezTo>
                  <a:cubicBezTo>
                    <a:pt x="1324" y="529"/>
                    <a:pt x="1316" y="491"/>
                    <a:pt x="1313" y="475"/>
                  </a:cubicBezTo>
                  <a:cubicBezTo>
                    <a:pt x="1305" y="443"/>
                    <a:pt x="1305" y="443"/>
                    <a:pt x="1305" y="443"/>
                  </a:cubicBezTo>
                  <a:cubicBezTo>
                    <a:pt x="1285" y="382"/>
                    <a:pt x="1250" y="329"/>
                    <a:pt x="1222" y="290"/>
                  </a:cubicBezTo>
                  <a:cubicBezTo>
                    <a:pt x="1215" y="279"/>
                    <a:pt x="1215" y="279"/>
                    <a:pt x="1215" y="279"/>
                  </a:cubicBezTo>
                  <a:cubicBezTo>
                    <a:pt x="1173" y="220"/>
                    <a:pt x="1130" y="159"/>
                    <a:pt x="1066" y="117"/>
                  </a:cubicBezTo>
                  <a:cubicBezTo>
                    <a:pt x="1003" y="76"/>
                    <a:pt x="922" y="43"/>
                    <a:pt x="836" y="24"/>
                  </a:cubicBezTo>
                  <a:cubicBezTo>
                    <a:pt x="730" y="0"/>
                    <a:pt x="619" y="28"/>
                    <a:pt x="545" y="56"/>
                  </a:cubicBezTo>
                  <a:close/>
                  <a:moveTo>
                    <a:pt x="18" y="778"/>
                  </a:moveTo>
                  <a:cubicBezTo>
                    <a:pt x="14" y="780"/>
                    <a:pt x="10" y="783"/>
                    <a:pt x="7" y="787"/>
                  </a:cubicBezTo>
                  <a:cubicBezTo>
                    <a:pt x="9" y="784"/>
                    <a:pt x="12" y="780"/>
                    <a:pt x="18" y="778"/>
                  </a:cubicBezTo>
                  <a:close/>
                </a:path>
              </a:pathLst>
            </a:custGeom>
            <a:solidFill>
              <a:srgbClr val="004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auto">
            <a:xfrm>
              <a:off x="3798" y="2038"/>
              <a:ext cx="2791" cy="1730"/>
            </a:xfrm>
            <a:custGeom>
              <a:avLst/>
              <a:gdLst>
                <a:gd name="T0" fmla="*/ 686 w 1501"/>
                <a:gd name="T1" fmla="*/ 83 h 930"/>
                <a:gd name="T2" fmla="*/ 664 w 1501"/>
                <a:gd name="T3" fmla="*/ 89 h 930"/>
                <a:gd name="T4" fmla="*/ 404 w 1501"/>
                <a:gd name="T5" fmla="*/ 201 h 930"/>
                <a:gd name="T6" fmla="*/ 163 w 1501"/>
                <a:gd name="T7" fmla="*/ 398 h 930"/>
                <a:gd name="T8" fmla="*/ 0 w 1501"/>
                <a:gd name="T9" fmla="*/ 872 h 930"/>
                <a:gd name="T10" fmla="*/ 1 w 1501"/>
                <a:gd name="T11" fmla="*/ 911 h 930"/>
                <a:gd name="T12" fmla="*/ 9 w 1501"/>
                <a:gd name="T13" fmla="*/ 911 h 930"/>
                <a:gd name="T14" fmla="*/ 8 w 1501"/>
                <a:gd name="T15" fmla="*/ 906 h 930"/>
                <a:gd name="T16" fmla="*/ 56 w 1501"/>
                <a:gd name="T17" fmla="*/ 908 h 930"/>
                <a:gd name="T18" fmla="*/ 208 w 1501"/>
                <a:gd name="T19" fmla="*/ 431 h 930"/>
                <a:gd name="T20" fmla="*/ 433 w 1501"/>
                <a:gd name="T21" fmla="*/ 248 h 930"/>
                <a:gd name="T22" fmla="*/ 679 w 1501"/>
                <a:gd name="T23" fmla="*/ 142 h 930"/>
                <a:gd name="T24" fmla="*/ 701 w 1501"/>
                <a:gd name="T25" fmla="*/ 136 h 930"/>
                <a:gd name="T26" fmla="*/ 1078 w 1501"/>
                <a:gd name="T27" fmla="*/ 126 h 930"/>
                <a:gd name="T28" fmla="*/ 1135 w 1501"/>
                <a:gd name="T29" fmla="*/ 155 h 930"/>
                <a:gd name="T30" fmla="*/ 1231 w 1501"/>
                <a:gd name="T31" fmla="*/ 214 h 930"/>
                <a:gd name="T32" fmla="*/ 1266 w 1501"/>
                <a:gd name="T33" fmla="*/ 263 h 930"/>
                <a:gd name="T34" fmla="*/ 1283 w 1501"/>
                <a:gd name="T35" fmla="*/ 292 h 930"/>
                <a:gd name="T36" fmla="*/ 1303 w 1501"/>
                <a:gd name="T37" fmla="*/ 320 h 930"/>
                <a:gd name="T38" fmla="*/ 1333 w 1501"/>
                <a:gd name="T39" fmla="*/ 365 h 930"/>
                <a:gd name="T40" fmla="*/ 1345 w 1501"/>
                <a:gd name="T41" fmla="*/ 386 h 930"/>
                <a:gd name="T42" fmla="*/ 1420 w 1501"/>
                <a:gd name="T43" fmla="*/ 535 h 930"/>
                <a:gd name="T44" fmla="*/ 1428 w 1501"/>
                <a:gd name="T45" fmla="*/ 561 h 930"/>
                <a:gd name="T46" fmla="*/ 1445 w 1501"/>
                <a:gd name="T47" fmla="*/ 640 h 930"/>
                <a:gd name="T48" fmla="*/ 1472 w 1501"/>
                <a:gd name="T49" fmla="*/ 668 h 930"/>
                <a:gd name="T50" fmla="*/ 1501 w 1501"/>
                <a:gd name="T51" fmla="*/ 641 h 930"/>
                <a:gd name="T52" fmla="*/ 1481 w 1501"/>
                <a:gd name="T53" fmla="*/ 544 h 930"/>
                <a:gd name="T54" fmla="*/ 1473 w 1501"/>
                <a:gd name="T55" fmla="*/ 520 h 930"/>
                <a:gd name="T56" fmla="*/ 1393 w 1501"/>
                <a:gd name="T57" fmla="*/ 358 h 930"/>
                <a:gd name="T58" fmla="*/ 1380 w 1501"/>
                <a:gd name="T59" fmla="*/ 337 h 930"/>
                <a:gd name="T60" fmla="*/ 1348 w 1501"/>
                <a:gd name="T61" fmla="*/ 288 h 930"/>
                <a:gd name="T62" fmla="*/ 1330 w 1501"/>
                <a:gd name="T63" fmla="*/ 261 h 930"/>
                <a:gd name="T64" fmla="*/ 1314 w 1501"/>
                <a:gd name="T65" fmla="*/ 235 h 930"/>
                <a:gd name="T66" fmla="*/ 1267 w 1501"/>
                <a:gd name="T67" fmla="*/ 172 h 930"/>
                <a:gd name="T68" fmla="*/ 1159 w 1501"/>
                <a:gd name="T69" fmla="*/ 106 h 930"/>
                <a:gd name="T70" fmla="*/ 1106 w 1501"/>
                <a:gd name="T71" fmla="*/ 78 h 930"/>
                <a:gd name="T72" fmla="*/ 686 w 1501"/>
                <a:gd name="T73" fmla="*/ 83 h 930"/>
                <a:gd name="T74" fmla="*/ 22 w 1501"/>
                <a:gd name="T75" fmla="*/ 925 h 930"/>
                <a:gd name="T76" fmla="*/ 56 w 1501"/>
                <a:gd name="T77" fmla="*/ 913 h 930"/>
                <a:gd name="T78" fmla="*/ 9 w 1501"/>
                <a:gd name="T79" fmla="*/ 911 h 930"/>
                <a:gd name="T80" fmla="*/ 22 w 1501"/>
                <a:gd name="T81" fmla="*/ 925 h 930"/>
                <a:gd name="T82" fmla="*/ 56 w 1501"/>
                <a:gd name="T83" fmla="*/ 913 h 930"/>
                <a:gd name="T84" fmla="*/ 56 w 1501"/>
                <a:gd name="T85" fmla="*/ 913 h 930"/>
                <a:gd name="T86" fmla="*/ 56 w 1501"/>
                <a:gd name="T87" fmla="*/ 913 h 930"/>
                <a:gd name="T88" fmla="*/ 56 w 1501"/>
                <a:gd name="T89" fmla="*/ 913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01" h="930">
                  <a:moveTo>
                    <a:pt x="686" y="83"/>
                  </a:moveTo>
                  <a:cubicBezTo>
                    <a:pt x="664" y="89"/>
                    <a:pt x="664" y="89"/>
                    <a:pt x="664" y="89"/>
                  </a:cubicBezTo>
                  <a:cubicBezTo>
                    <a:pt x="560" y="119"/>
                    <a:pt x="482" y="152"/>
                    <a:pt x="404" y="201"/>
                  </a:cubicBezTo>
                  <a:cubicBezTo>
                    <a:pt x="325" y="251"/>
                    <a:pt x="228" y="312"/>
                    <a:pt x="163" y="398"/>
                  </a:cubicBezTo>
                  <a:cubicBezTo>
                    <a:pt x="56" y="541"/>
                    <a:pt x="0" y="704"/>
                    <a:pt x="0" y="872"/>
                  </a:cubicBezTo>
                  <a:cubicBezTo>
                    <a:pt x="0" y="885"/>
                    <a:pt x="0" y="898"/>
                    <a:pt x="1" y="911"/>
                  </a:cubicBezTo>
                  <a:cubicBezTo>
                    <a:pt x="1" y="911"/>
                    <a:pt x="7" y="911"/>
                    <a:pt x="9" y="911"/>
                  </a:cubicBezTo>
                  <a:cubicBezTo>
                    <a:pt x="8" y="910"/>
                    <a:pt x="8" y="908"/>
                    <a:pt x="8" y="906"/>
                  </a:cubicBezTo>
                  <a:cubicBezTo>
                    <a:pt x="18" y="907"/>
                    <a:pt x="56" y="908"/>
                    <a:pt x="56" y="908"/>
                  </a:cubicBezTo>
                  <a:cubicBezTo>
                    <a:pt x="48" y="739"/>
                    <a:pt x="100" y="574"/>
                    <a:pt x="208" y="431"/>
                  </a:cubicBezTo>
                  <a:cubicBezTo>
                    <a:pt x="266" y="353"/>
                    <a:pt x="359" y="295"/>
                    <a:pt x="433" y="248"/>
                  </a:cubicBezTo>
                  <a:cubicBezTo>
                    <a:pt x="507" y="202"/>
                    <a:pt x="581" y="171"/>
                    <a:pt x="679" y="142"/>
                  </a:cubicBezTo>
                  <a:cubicBezTo>
                    <a:pt x="701" y="136"/>
                    <a:pt x="701" y="136"/>
                    <a:pt x="701" y="136"/>
                  </a:cubicBezTo>
                  <a:cubicBezTo>
                    <a:pt x="825" y="101"/>
                    <a:pt x="966" y="60"/>
                    <a:pt x="1078" y="126"/>
                  </a:cubicBezTo>
                  <a:cubicBezTo>
                    <a:pt x="1135" y="155"/>
                    <a:pt x="1135" y="155"/>
                    <a:pt x="1135" y="155"/>
                  </a:cubicBezTo>
                  <a:cubicBezTo>
                    <a:pt x="1169" y="172"/>
                    <a:pt x="1201" y="188"/>
                    <a:pt x="1231" y="214"/>
                  </a:cubicBezTo>
                  <a:cubicBezTo>
                    <a:pt x="1246" y="227"/>
                    <a:pt x="1255" y="244"/>
                    <a:pt x="1266" y="263"/>
                  </a:cubicBezTo>
                  <a:cubicBezTo>
                    <a:pt x="1283" y="292"/>
                    <a:pt x="1283" y="292"/>
                    <a:pt x="1283" y="292"/>
                  </a:cubicBezTo>
                  <a:cubicBezTo>
                    <a:pt x="1283" y="292"/>
                    <a:pt x="1303" y="320"/>
                    <a:pt x="1303" y="320"/>
                  </a:cubicBezTo>
                  <a:cubicBezTo>
                    <a:pt x="1333" y="365"/>
                    <a:pt x="1333" y="365"/>
                    <a:pt x="1333" y="365"/>
                  </a:cubicBezTo>
                  <a:cubicBezTo>
                    <a:pt x="1333" y="365"/>
                    <a:pt x="1345" y="386"/>
                    <a:pt x="1345" y="386"/>
                  </a:cubicBezTo>
                  <a:cubicBezTo>
                    <a:pt x="1374" y="434"/>
                    <a:pt x="1406" y="488"/>
                    <a:pt x="1420" y="535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37" y="589"/>
                    <a:pt x="1446" y="614"/>
                    <a:pt x="1445" y="640"/>
                  </a:cubicBezTo>
                  <a:cubicBezTo>
                    <a:pt x="1445" y="655"/>
                    <a:pt x="1457" y="668"/>
                    <a:pt x="1472" y="668"/>
                  </a:cubicBezTo>
                  <a:cubicBezTo>
                    <a:pt x="1487" y="669"/>
                    <a:pt x="1500" y="657"/>
                    <a:pt x="1501" y="641"/>
                  </a:cubicBezTo>
                  <a:cubicBezTo>
                    <a:pt x="1501" y="606"/>
                    <a:pt x="1491" y="574"/>
                    <a:pt x="1481" y="544"/>
                  </a:cubicBezTo>
                  <a:cubicBezTo>
                    <a:pt x="1473" y="520"/>
                    <a:pt x="1473" y="520"/>
                    <a:pt x="1473" y="520"/>
                  </a:cubicBezTo>
                  <a:cubicBezTo>
                    <a:pt x="1457" y="465"/>
                    <a:pt x="1423" y="408"/>
                    <a:pt x="1393" y="358"/>
                  </a:cubicBezTo>
                  <a:cubicBezTo>
                    <a:pt x="1380" y="337"/>
                    <a:pt x="1380" y="337"/>
                    <a:pt x="1380" y="337"/>
                  </a:cubicBezTo>
                  <a:cubicBezTo>
                    <a:pt x="1348" y="288"/>
                    <a:pt x="1348" y="288"/>
                    <a:pt x="1348" y="288"/>
                  </a:cubicBezTo>
                  <a:cubicBezTo>
                    <a:pt x="1330" y="261"/>
                    <a:pt x="1330" y="261"/>
                    <a:pt x="1330" y="261"/>
                  </a:cubicBezTo>
                  <a:cubicBezTo>
                    <a:pt x="1314" y="235"/>
                    <a:pt x="1314" y="235"/>
                    <a:pt x="1314" y="235"/>
                  </a:cubicBezTo>
                  <a:cubicBezTo>
                    <a:pt x="1302" y="214"/>
                    <a:pt x="1289" y="191"/>
                    <a:pt x="1267" y="172"/>
                  </a:cubicBezTo>
                  <a:cubicBezTo>
                    <a:pt x="1232" y="142"/>
                    <a:pt x="1195" y="123"/>
                    <a:pt x="1159" y="106"/>
                  </a:cubicBezTo>
                  <a:cubicBezTo>
                    <a:pt x="1106" y="78"/>
                    <a:pt x="1106" y="78"/>
                    <a:pt x="1106" y="78"/>
                  </a:cubicBezTo>
                  <a:cubicBezTo>
                    <a:pt x="973" y="0"/>
                    <a:pt x="814" y="46"/>
                    <a:pt x="686" y="83"/>
                  </a:cubicBezTo>
                  <a:close/>
                  <a:moveTo>
                    <a:pt x="22" y="925"/>
                  </a:moveTo>
                  <a:cubicBezTo>
                    <a:pt x="36" y="930"/>
                    <a:pt x="50" y="926"/>
                    <a:pt x="56" y="913"/>
                  </a:cubicBezTo>
                  <a:cubicBezTo>
                    <a:pt x="56" y="913"/>
                    <a:pt x="21" y="911"/>
                    <a:pt x="9" y="911"/>
                  </a:cubicBezTo>
                  <a:cubicBezTo>
                    <a:pt x="12" y="917"/>
                    <a:pt x="16" y="922"/>
                    <a:pt x="22" y="925"/>
                  </a:cubicBezTo>
                  <a:close/>
                  <a:moveTo>
                    <a:pt x="56" y="913"/>
                  </a:moveTo>
                  <a:cubicBezTo>
                    <a:pt x="56" y="913"/>
                    <a:pt x="56" y="913"/>
                    <a:pt x="56" y="913"/>
                  </a:cubicBezTo>
                  <a:cubicBezTo>
                    <a:pt x="56" y="913"/>
                    <a:pt x="56" y="913"/>
                    <a:pt x="56" y="913"/>
                  </a:cubicBezTo>
                  <a:cubicBezTo>
                    <a:pt x="56" y="913"/>
                    <a:pt x="56" y="913"/>
                    <a:pt x="56" y="913"/>
                  </a:cubicBezTo>
                  <a:close/>
                </a:path>
              </a:pathLst>
            </a:custGeom>
            <a:solidFill>
              <a:srgbClr val="009F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5"/>
            <p:cNvSpPr/>
            <p:nvPr/>
          </p:nvSpPr>
          <p:spPr bwMode="auto">
            <a:xfrm>
              <a:off x="3431" y="1964"/>
              <a:ext cx="3271" cy="1775"/>
            </a:xfrm>
            <a:custGeom>
              <a:avLst/>
              <a:gdLst>
                <a:gd name="T0" fmla="*/ 840 w 1759"/>
                <a:gd name="T1" fmla="*/ 44 h 954"/>
                <a:gd name="T2" fmla="*/ 824 w 1759"/>
                <a:gd name="T3" fmla="*/ 47 h 954"/>
                <a:gd name="T4" fmla="*/ 775 w 1759"/>
                <a:gd name="T5" fmla="*/ 56 h 954"/>
                <a:gd name="T6" fmla="*/ 661 w 1759"/>
                <a:gd name="T7" fmla="*/ 86 h 954"/>
                <a:gd name="T8" fmla="*/ 548 w 1759"/>
                <a:gd name="T9" fmla="*/ 149 h 954"/>
                <a:gd name="T10" fmla="*/ 504 w 1759"/>
                <a:gd name="T11" fmla="*/ 176 h 954"/>
                <a:gd name="T12" fmla="*/ 190 w 1759"/>
                <a:gd name="T13" fmla="*/ 466 h 954"/>
                <a:gd name="T14" fmla="*/ 68 w 1759"/>
                <a:gd name="T15" fmla="*/ 702 h 954"/>
                <a:gd name="T16" fmla="*/ 58 w 1759"/>
                <a:gd name="T17" fmla="*/ 726 h 954"/>
                <a:gd name="T18" fmla="*/ 8 w 1759"/>
                <a:gd name="T19" fmla="*/ 929 h 954"/>
                <a:gd name="T20" fmla="*/ 40 w 1759"/>
                <a:gd name="T21" fmla="*/ 952 h 954"/>
                <a:gd name="T22" fmla="*/ 63 w 1759"/>
                <a:gd name="T23" fmla="*/ 921 h 954"/>
                <a:gd name="T24" fmla="*/ 110 w 1759"/>
                <a:gd name="T25" fmla="*/ 747 h 954"/>
                <a:gd name="T26" fmla="*/ 120 w 1759"/>
                <a:gd name="T27" fmla="*/ 722 h 954"/>
                <a:gd name="T28" fmla="*/ 235 w 1759"/>
                <a:gd name="T29" fmla="*/ 499 h 954"/>
                <a:gd name="T30" fmla="*/ 533 w 1759"/>
                <a:gd name="T31" fmla="*/ 224 h 954"/>
                <a:gd name="T32" fmla="*/ 577 w 1759"/>
                <a:gd name="T33" fmla="*/ 196 h 954"/>
                <a:gd name="T34" fmla="*/ 683 w 1759"/>
                <a:gd name="T35" fmla="*/ 137 h 954"/>
                <a:gd name="T36" fmla="*/ 784 w 1759"/>
                <a:gd name="T37" fmla="*/ 111 h 954"/>
                <a:gd name="T38" fmla="*/ 836 w 1759"/>
                <a:gd name="T39" fmla="*/ 101 h 954"/>
                <a:gd name="T40" fmla="*/ 852 w 1759"/>
                <a:gd name="T41" fmla="*/ 98 h 954"/>
                <a:gd name="T42" fmla="*/ 1136 w 1759"/>
                <a:gd name="T43" fmla="*/ 61 h 954"/>
                <a:gd name="T44" fmla="*/ 1229 w 1759"/>
                <a:gd name="T45" fmla="*/ 71 h 954"/>
                <a:gd name="T46" fmla="*/ 1294 w 1759"/>
                <a:gd name="T47" fmla="*/ 78 h 954"/>
                <a:gd name="T48" fmla="*/ 1299 w 1759"/>
                <a:gd name="T49" fmla="*/ 79 h 954"/>
                <a:gd name="T50" fmla="*/ 1394 w 1759"/>
                <a:gd name="T51" fmla="*/ 97 h 954"/>
                <a:gd name="T52" fmla="*/ 1513 w 1759"/>
                <a:gd name="T53" fmla="*/ 180 h 954"/>
                <a:gd name="T54" fmla="*/ 1559 w 1759"/>
                <a:gd name="T55" fmla="*/ 268 h 954"/>
                <a:gd name="T56" fmla="*/ 1573 w 1759"/>
                <a:gd name="T57" fmla="*/ 336 h 954"/>
                <a:gd name="T58" fmla="*/ 1584 w 1759"/>
                <a:gd name="T59" fmla="*/ 394 h 954"/>
                <a:gd name="T60" fmla="*/ 1632 w 1759"/>
                <a:gd name="T61" fmla="*/ 507 h 954"/>
                <a:gd name="T62" fmla="*/ 1664 w 1759"/>
                <a:gd name="T63" fmla="*/ 573 h 954"/>
                <a:gd name="T64" fmla="*/ 1679 w 1759"/>
                <a:gd name="T65" fmla="*/ 606 h 954"/>
                <a:gd name="T66" fmla="*/ 1701 w 1759"/>
                <a:gd name="T67" fmla="*/ 667 h 954"/>
                <a:gd name="T68" fmla="*/ 1733 w 1759"/>
                <a:gd name="T69" fmla="*/ 690 h 954"/>
                <a:gd name="T70" fmla="*/ 1756 w 1759"/>
                <a:gd name="T71" fmla="*/ 659 h 954"/>
                <a:gd name="T72" fmla="*/ 1729 w 1759"/>
                <a:gd name="T73" fmla="*/ 582 h 954"/>
                <a:gd name="T74" fmla="*/ 1715 w 1759"/>
                <a:gd name="T75" fmla="*/ 552 h 954"/>
                <a:gd name="T76" fmla="*/ 1681 w 1759"/>
                <a:gd name="T77" fmla="*/ 481 h 954"/>
                <a:gd name="T78" fmla="*/ 1637 w 1759"/>
                <a:gd name="T79" fmla="*/ 380 h 954"/>
                <a:gd name="T80" fmla="*/ 1628 w 1759"/>
                <a:gd name="T81" fmla="*/ 328 h 954"/>
                <a:gd name="T82" fmla="*/ 1611 w 1759"/>
                <a:gd name="T83" fmla="*/ 251 h 954"/>
                <a:gd name="T84" fmla="*/ 1558 w 1759"/>
                <a:gd name="T85" fmla="*/ 147 h 954"/>
                <a:gd name="T86" fmla="*/ 1416 w 1759"/>
                <a:gd name="T87" fmla="*/ 46 h 954"/>
                <a:gd name="T88" fmla="*/ 1304 w 1759"/>
                <a:gd name="T89" fmla="*/ 23 h 954"/>
                <a:gd name="T90" fmla="*/ 1299 w 1759"/>
                <a:gd name="T91" fmla="*/ 23 h 954"/>
                <a:gd name="T92" fmla="*/ 1236 w 1759"/>
                <a:gd name="T93" fmla="*/ 16 h 954"/>
                <a:gd name="T94" fmla="*/ 1140 w 1759"/>
                <a:gd name="T95" fmla="*/ 6 h 954"/>
                <a:gd name="T96" fmla="*/ 840 w 1759"/>
                <a:gd name="T97" fmla="*/ 44 h 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59" h="954">
                  <a:moveTo>
                    <a:pt x="840" y="44"/>
                  </a:moveTo>
                  <a:cubicBezTo>
                    <a:pt x="824" y="47"/>
                    <a:pt x="824" y="47"/>
                    <a:pt x="824" y="47"/>
                  </a:cubicBezTo>
                  <a:cubicBezTo>
                    <a:pt x="775" y="56"/>
                    <a:pt x="775" y="56"/>
                    <a:pt x="775" y="56"/>
                  </a:cubicBezTo>
                  <a:cubicBezTo>
                    <a:pt x="738" y="63"/>
                    <a:pt x="699" y="70"/>
                    <a:pt x="661" y="86"/>
                  </a:cubicBezTo>
                  <a:cubicBezTo>
                    <a:pt x="621" y="103"/>
                    <a:pt x="584" y="126"/>
                    <a:pt x="548" y="149"/>
                  </a:cubicBezTo>
                  <a:cubicBezTo>
                    <a:pt x="504" y="176"/>
                    <a:pt x="504" y="176"/>
                    <a:pt x="504" y="176"/>
                  </a:cubicBezTo>
                  <a:cubicBezTo>
                    <a:pt x="387" y="245"/>
                    <a:pt x="276" y="348"/>
                    <a:pt x="190" y="466"/>
                  </a:cubicBezTo>
                  <a:cubicBezTo>
                    <a:pt x="132" y="546"/>
                    <a:pt x="93" y="639"/>
                    <a:pt x="68" y="702"/>
                  </a:cubicBezTo>
                  <a:cubicBezTo>
                    <a:pt x="58" y="726"/>
                    <a:pt x="58" y="726"/>
                    <a:pt x="58" y="726"/>
                  </a:cubicBezTo>
                  <a:cubicBezTo>
                    <a:pt x="34" y="788"/>
                    <a:pt x="0" y="873"/>
                    <a:pt x="8" y="929"/>
                  </a:cubicBezTo>
                  <a:cubicBezTo>
                    <a:pt x="10" y="944"/>
                    <a:pt x="25" y="954"/>
                    <a:pt x="40" y="952"/>
                  </a:cubicBezTo>
                  <a:cubicBezTo>
                    <a:pt x="55" y="950"/>
                    <a:pt x="65" y="936"/>
                    <a:pt x="63" y="921"/>
                  </a:cubicBezTo>
                  <a:cubicBezTo>
                    <a:pt x="57" y="880"/>
                    <a:pt x="89" y="800"/>
                    <a:pt x="110" y="747"/>
                  </a:cubicBezTo>
                  <a:cubicBezTo>
                    <a:pt x="120" y="722"/>
                    <a:pt x="120" y="722"/>
                    <a:pt x="120" y="722"/>
                  </a:cubicBezTo>
                  <a:cubicBezTo>
                    <a:pt x="143" y="662"/>
                    <a:pt x="181" y="573"/>
                    <a:pt x="235" y="499"/>
                  </a:cubicBezTo>
                  <a:cubicBezTo>
                    <a:pt x="316" y="387"/>
                    <a:pt x="422" y="289"/>
                    <a:pt x="533" y="224"/>
                  </a:cubicBezTo>
                  <a:cubicBezTo>
                    <a:pt x="577" y="196"/>
                    <a:pt x="577" y="196"/>
                    <a:pt x="577" y="196"/>
                  </a:cubicBezTo>
                  <a:cubicBezTo>
                    <a:pt x="612" y="174"/>
                    <a:pt x="647" y="152"/>
                    <a:pt x="683" y="137"/>
                  </a:cubicBezTo>
                  <a:cubicBezTo>
                    <a:pt x="715" y="123"/>
                    <a:pt x="749" y="117"/>
                    <a:pt x="784" y="111"/>
                  </a:cubicBezTo>
                  <a:cubicBezTo>
                    <a:pt x="836" y="101"/>
                    <a:pt x="836" y="101"/>
                    <a:pt x="836" y="101"/>
                  </a:cubicBezTo>
                  <a:cubicBezTo>
                    <a:pt x="852" y="98"/>
                    <a:pt x="852" y="98"/>
                    <a:pt x="852" y="98"/>
                  </a:cubicBezTo>
                  <a:cubicBezTo>
                    <a:pt x="945" y="77"/>
                    <a:pt x="1041" y="55"/>
                    <a:pt x="1136" y="61"/>
                  </a:cubicBezTo>
                  <a:cubicBezTo>
                    <a:pt x="1229" y="71"/>
                    <a:pt x="1229" y="71"/>
                    <a:pt x="1229" y="71"/>
                  </a:cubicBezTo>
                  <a:cubicBezTo>
                    <a:pt x="1294" y="78"/>
                    <a:pt x="1294" y="78"/>
                    <a:pt x="1294" y="78"/>
                  </a:cubicBezTo>
                  <a:cubicBezTo>
                    <a:pt x="1299" y="79"/>
                    <a:pt x="1299" y="79"/>
                    <a:pt x="1299" y="79"/>
                  </a:cubicBezTo>
                  <a:cubicBezTo>
                    <a:pt x="1331" y="82"/>
                    <a:pt x="1365" y="85"/>
                    <a:pt x="1394" y="97"/>
                  </a:cubicBezTo>
                  <a:cubicBezTo>
                    <a:pt x="1449" y="121"/>
                    <a:pt x="1485" y="141"/>
                    <a:pt x="1513" y="180"/>
                  </a:cubicBezTo>
                  <a:cubicBezTo>
                    <a:pt x="1535" y="209"/>
                    <a:pt x="1548" y="234"/>
                    <a:pt x="1559" y="268"/>
                  </a:cubicBezTo>
                  <a:cubicBezTo>
                    <a:pt x="1566" y="290"/>
                    <a:pt x="1569" y="312"/>
                    <a:pt x="1573" y="336"/>
                  </a:cubicBezTo>
                  <a:cubicBezTo>
                    <a:pt x="1584" y="394"/>
                    <a:pt x="1584" y="394"/>
                    <a:pt x="1584" y="394"/>
                  </a:cubicBezTo>
                  <a:cubicBezTo>
                    <a:pt x="1594" y="435"/>
                    <a:pt x="1613" y="472"/>
                    <a:pt x="1632" y="507"/>
                  </a:cubicBezTo>
                  <a:cubicBezTo>
                    <a:pt x="1644" y="530"/>
                    <a:pt x="1655" y="551"/>
                    <a:pt x="1664" y="573"/>
                  </a:cubicBezTo>
                  <a:cubicBezTo>
                    <a:pt x="1679" y="606"/>
                    <a:pt x="1679" y="606"/>
                    <a:pt x="1679" y="606"/>
                  </a:cubicBezTo>
                  <a:cubicBezTo>
                    <a:pt x="1689" y="627"/>
                    <a:pt x="1699" y="648"/>
                    <a:pt x="1701" y="667"/>
                  </a:cubicBezTo>
                  <a:cubicBezTo>
                    <a:pt x="1704" y="682"/>
                    <a:pt x="1718" y="692"/>
                    <a:pt x="1733" y="690"/>
                  </a:cubicBezTo>
                  <a:cubicBezTo>
                    <a:pt x="1748" y="688"/>
                    <a:pt x="1759" y="674"/>
                    <a:pt x="1756" y="659"/>
                  </a:cubicBezTo>
                  <a:cubicBezTo>
                    <a:pt x="1753" y="632"/>
                    <a:pt x="1741" y="606"/>
                    <a:pt x="1729" y="582"/>
                  </a:cubicBezTo>
                  <a:cubicBezTo>
                    <a:pt x="1715" y="552"/>
                    <a:pt x="1715" y="552"/>
                    <a:pt x="1715" y="552"/>
                  </a:cubicBezTo>
                  <a:cubicBezTo>
                    <a:pt x="1706" y="527"/>
                    <a:pt x="1693" y="504"/>
                    <a:pt x="1681" y="481"/>
                  </a:cubicBezTo>
                  <a:cubicBezTo>
                    <a:pt x="1663" y="447"/>
                    <a:pt x="1646" y="415"/>
                    <a:pt x="1637" y="380"/>
                  </a:cubicBezTo>
                  <a:cubicBezTo>
                    <a:pt x="1628" y="328"/>
                    <a:pt x="1628" y="328"/>
                    <a:pt x="1628" y="328"/>
                  </a:cubicBezTo>
                  <a:cubicBezTo>
                    <a:pt x="1624" y="303"/>
                    <a:pt x="1620" y="277"/>
                    <a:pt x="1611" y="251"/>
                  </a:cubicBezTo>
                  <a:cubicBezTo>
                    <a:pt x="1599" y="211"/>
                    <a:pt x="1583" y="181"/>
                    <a:pt x="1558" y="147"/>
                  </a:cubicBezTo>
                  <a:cubicBezTo>
                    <a:pt x="1518" y="93"/>
                    <a:pt x="1468" y="69"/>
                    <a:pt x="1416" y="46"/>
                  </a:cubicBezTo>
                  <a:cubicBezTo>
                    <a:pt x="1379" y="30"/>
                    <a:pt x="1341" y="27"/>
                    <a:pt x="1304" y="23"/>
                  </a:cubicBezTo>
                  <a:cubicBezTo>
                    <a:pt x="1299" y="23"/>
                    <a:pt x="1299" y="23"/>
                    <a:pt x="1299" y="23"/>
                  </a:cubicBezTo>
                  <a:cubicBezTo>
                    <a:pt x="1236" y="16"/>
                    <a:pt x="1236" y="16"/>
                    <a:pt x="1236" y="16"/>
                  </a:cubicBezTo>
                  <a:cubicBezTo>
                    <a:pt x="1140" y="6"/>
                    <a:pt x="1140" y="6"/>
                    <a:pt x="1140" y="6"/>
                  </a:cubicBezTo>
                  <a:cubicBezTo>
                    <a:pt x="1037" y="0"/>
                    <a:pt x="937" y="22"/>
                    <a:pt x="840" y="44"/>
                  </a:cubicBezTo>
                  <a:close/>
                </a:path>
              </a:pathLst>
            </a:custGeom>
            <a:solidFill>
              <a:srgbClr val="75A2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6"/>
            <p:cNvSpPr/>
            <p:nvPr/>
          </p:nvSpPr>
          <p:spPr bwMode="auto">
            <a:xfrm>
              <a:off x="3056" y="1735"/>
              <a:ext cx="3786" cy="2167"/>
            </a:xfrm>
            <a:custGeom>
              <a:avLst/>
              <a:gdLst>
                <a:gd name="T0" fmla="*/ 1158 w 2036"/>
                <a:gd name="T1" fmla="*/ 77 h 1165"/>
                <a:gd name="T2" fmla="*/ 448 w 2036"/>
                <a:gd name="T3" fmla="*/ 348 h 1165"/>
                <a:gd name="T4" fmla="*/ 83 w 2036"/>
                <a:gd name="T5" fmla="*/ 780 h 1165"/>
                <a:gd name="T6" fmla="*/ 24 w 2036"/>
                <a:gd name="T7" fmla="*/ 1010 h 1165"/>
                <a:gd name="T8" fmla="*/ 4 w 2036"/>
                <a:gd name="T9" fmla="*/ 1127 h 1165"/>
                <a:gd name="T10" fmla="*/ 24 w 2036"/>
                <a:gd name="T11" fmla="*/ 1161 h 1165"/>
                <a:gd name="T12" fmla="*/ 58 w 2036"/>
                <a:gd name="T13" fmla="*/ 1142 h 1165"/>
                <a:gd name="T14" fmla="*/ 79 w 2036"/>
                <a:gd name="T15" fmla="*/ 1017 h 1165"/>
                <a:gd name="T16" fmla="*/ 132 w 2036"/>
                <a:gd name="T17" fmla="*/ 806 h 1165"/>
                <a:gd name="T18" fmla="*/ 480 w 2036"/>
                <a:gd name="T19" fmla="*/ 394 h 1165"/>
                <a:gd name="T20" fmla="*/ 1169 w 2036"/>
                <a:gd name="T21" fmla="*/ 132 h 1165"/>
                <a:gd name="T22" fmla="*/ 1688 w 2036"/>
                <a:gd name="T23" fmla="*/ 156 h 1165"/>
                <a:gd name="T24" fmla="*/ 1870 w 2036"/>
                <a:gd name="T25" fmla="*/ 489 h 1165"/>
                <a:gd name="T26" fmla="*/ 1871 w 2036"/>
                <a:gd name="T27" fmla="*/ 494 h 1165"/>
                <a:gd name="T28" fmla="*/ 1984 w 2036"/>
                <a:gd name="T29" fmla="*/ 784 h 1165"/>
                <a:gd name="T30" fmla="*/ 2023 w 2036"/>
                <a:gd name="T31" fmla="*/ 786 h 1165"/>
                <a:gd name="T32" fmla="*/ 2026 w 2036"/>
                <a:gd name="T33" fmla="*/ 747 h 1165"/>
                <a:gd name="T34" fmla="*/ 1925 w 2036"/>
                <a:gd name="T35" fmla="*/ 483 h 1165"/>
                <a:gd name="T36" fmla="*/ 1924 w 2036"/>
                <a:gd name="T37" fmla="*/ 479 h 1165"/>
                <a:gd name="T38" fmla="*/ 1719 w 2036"/>
                <a:gd name="T39" fmla="*/ 110 h 1165"/>
                <a:gd name="T40" fmla="*/ 1158 w 2036"/>
                <a:gd name="T41" fmla="*/ 77 h 1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36" h="1165">
                  <a:moveTo>
                    <a:pt x="1158" y="77"/>
                  </a:moveTo>
                  <a:cubicBezTo>
                    <a:pt x="934" y="121"/>
                    <a:pt x="674" y="187"/>
                    <a:pt x="448" y="348"/>
                  </a:cubicBezTo>
                  <a:cubicBezTo>
                    <a:pt x="300" y="453"/>
                    <a:pt x="174" y="602"/>
                    <a:pt x="83" y="780"/>
                  </a:cubicBezTo>
                  <a:cubicBezTo>
                    <a:pt x="44" y="856"/>
                    <a:pt x="34" y="935"/>
                    <a:pt x="24" y="1010"/>
                  </a:cubicBezTo>
                  <a:cubicBezTo>
                    <a:pt x="19" y="1052"/>
                    <a:pt x="14" y="1091"/>
                    <a:pt x="4" y="1127"/>
                  </a:cubicBezTo>
                  <a:cubicBezTo>
                    <a:pt x="0" y="1142"/>
                    <a:pt x="9" y="1157"/>
                    <a:pt x="24" y="1161"/>
                  </a:cubicBezTo>
                  <a:cubicBezTo>
                    <a:pt x="39" y="1165"/>
                    <a:pt x="54" y="1156"/>
                    <a:pt x="58" y="1142"/>
                  </a:cubicBezTo>
                  <a:cubicBezTo>
                    <a:pt x="69" y="1102"/>
                    <a:pt x="74" y="1061"/>
                    <a:pt x="79" y="1017"/>
                  </a:cubicBezTo>
                  <a:cubicBezTo>
                    <a:pt x="88" y="946"/>
                    <a:pt x="98" y="873"/>
                    <a:pt x="132" y="806"/>
                  </a:cubicBezTo>
                  <a:cubicBezTo>
                    <a:pt x="219" y="636"/>
                    <a:pt x="340" y="493"/>
                    <a:pt x="480" y="394"/>
                  </a:cubicBezTo>
                  <a:cubicBezTo>
                    <a:pt x="698" y="239"/>
                    <a:pt x="950" y="174"/>
                    <a:pt x="1169" y="132"/>
                  </a:cubicBezTo>
                  <a:cubicBezTo>
                    <a:pt x="1327" y="101"/>
                    <a:pt x="1544" y="59"/>
                    <a:pt x="1688" y="156"/>
                  </a:cubicBezTo>
                  <a:cubicBezTo>
                    <a:pt x="1787" y="223"/>
                    <a:pt x="1847" y="372"/>
                    <a:pt x="1870" y="489"/>
                  </a:cubicBezTo>
                  <a:cubicBezTo>
                    <a:pt x="1871" y="494"/>
                    <a:pt x="1871" y="494"/>
                    <a:pt x="1871" y="494"/>
                  </a:cubicBezTo>
                  <a:cubicBezTo>
                    <a:pt x="1891" y="597"/>
                    <a:pt x="1912" y="703"/>
                    <a:pt x="1984" y="784"/>
                  </a:cubicBezTo>
                  <a:cubicBezTo>
                    <a:pt x="1994" y="796"/>
                    <a:pt x="2012" y="797"/>
                    <a:pt x="2023" y="786"/>
                  </a:cubicBezTo>
                  <a:cubicBezTo>
                    <a:pt x="2035" y="776"/>
                    <a:pt x="2036" y="759"/>
                    <a:pt x="2026" y="747"/>
                  </a:cubicBezTo>
                  <a:cubicBezTo>
                    <a:pt x="1963" y="677"/>
                    <a:pt x="1945" y="583"/>
                    <a:pt x="1925" y="483"/>
                  </a:cubicBezTo>
                  <a:cubicBezTo>
                    <a:pt x="1924" y="479"/>
                    <a:pt x="1924" y="479"/>
                    <a:pt x="1924" y="479"/>
                  </a:cubicBezTo>
                  <a:cubicBezTo>
                    <a:pt x="1912" y="417"/>
                    <a:pt x="1861" y="207"/>
                    <a:pt x="1719" y="110"/>
                  </a:cubicBezTo>
                  <a:cubicBezTo>
                    <a:pt x="1556" y="0"/>
                    <a:pt x="1326" y="45"/>
                    <a:pt x="1158" y="77"/>
                  </a:cubicBezTo>
                  <a:close/>
                </a:path>
              </a:pathLst>
            </a:custGeom>
            <a:solidFill>
              <a:srgbClr val="FBC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7"/>
            <p:cNvSpPr/>
            <p:nvPr/>
          </p:nvSpPr>
          <p:spPr bwMode="auto">
            <a:xfrm>
              <a:off x="2823" y="1528"/>
              <a:ext cx="4143" cy="2352"/>
            </a:xfrm>
            <a:custGeom>
              <a:avLst/>
              <a:gdLst>
                <a:gd name="T0" fmla="*/ 919 w 2228"/>
                <a:gd name="T1" fmla="*/ 87 h 1264"/>
                <a:gd name="T2" fmla="*/ 302 w 2228"/>
                <a:gd name="T3" fmla="*/ 594 h 1264"/>
                <a:gd name="T4" fmla="*/ 251 w 2228"/>
                <a:gd name="T5" fmla="*/ 657 h 1264"/>
                <a:gd name="T6" fmla="*/ 105 w 2228"/>
                <a:gd name="T7" fmla="*/ 870 h 1264"/>
                <a:gd name="T8" fmla="*/ 29 w 2228"/>
                <a:gd name="T9" fmla="*/ 1104 h 1264"/>
                <a:gd name="T10" fmla="*/ 25 w 2228"/>
                <a:gd name="T11" fmla="*/ 1120 h 1264"/>
                <a:gd name="T12" fmla="*/ 15 w 2228"/>
                <a:gd name="T13" fmla="*/ 1253 h 1264"/>
                <a:gd name="T14" fmla="*/ 51 w 2228"/>
                <a:gd name="T15" fmla="*/ 1256 h 1264"/>
                <a:gd name="T16" fmla="*/ 58 w 2228"/>
                <a:gd name="T17" fmla="*/ 1217 h 1264"/>
                <a:gd name="T18" fmla="*/ 62 w 2228"/>
                <a:gd name="T19" fmla="*/ 1224 h 1264"/>
                <a:gd name="T20" fmla="*/ 79 w 2228"/>
                <a:gd name="T21" fmla="*/ 1133 h 1264"/>
                <a:gd name="T22" fmla="*/ 83 w 2228"/>
                <a:gd name="T23" fmla="*/ 1117 h 1264"/>
                <a:gd name="T24" fmla="*/ 155 w 2228"/>
                <a:gd name="T25" fmla="*/ 894 h 1264"/>
                <a:gd name="T26" fmla="*/ 294 w 2228"/>
                <a:gd name="T27" fmla="*/ 692 h 1264"/>
                <a:gd name="T28" fmla="*/ 346 w 2228"/>
                <a:gd name="T29" fmla="*/ 628 h 1264"/>
                <a:gd name="T30" fmla="*/ 937 w 2228"/>
                <a:gd name="T31" fmla="*/ 139 h 1264"/>
                <a:gd name="T32" fmla="*/ 1509 w 2228"/>
                <a:gd name="T33" fmla="*/ 78 h 1264"/>
                <a:gd name="T34" fmla="*/ 1548 w 2228"/>
                <a:gd name="T35" fmla="*/ 82 h 1264"/>
                <a:gd name="T36" fmla="*/ 1878 w 2228"/>
                <a:gd name="T37" fmla="*/ 175 h 1264"/>
                <a:gd name="T38" fmla="*/ 2038 w 2228"/>
                <a:gd name="T39" fmla="*/ 506 h 1264"/>
                <a:gd name="T40" fmla="*/ 2042 w 2228"/>
                <a:gd name="T41" fmla="*/ 520 h 1264"/>
                <a:gd name="T42" fmla="*/ 2083 w 2228"/>
                <a:gd name="T43" fmla="*/ 636 h 1264"/>
                <a:gd name="T44" fmla="*/ 2118 w 2228"/>
                <a:gd name="T45" fmla="*/ 733 h 1264"/>
                <a:gd name="T46" fmla="*/ 2143 w 2228"/>
                <a:gd name="T47" fmla="*/ 801 h 1264"/>
                <a:gd name="T48" fmla="*/ 2170 w 2228"/>
                <a:gd name="T49" fmla="*/ 882 h 1264"/>
                <a:gd name="T50" fmla="*/ 2203 w 2228"/>
                <a:gd name="T51" fmla="*/ 904 h 1264"/>
                <a:gd name="T52" fmla="*/ 2225 w 2228"/>
                <a:gd name="T53" fmla="*/ 871 h 1264"/>
                <a:gd name="T54" fmla="*/ 2194 w 2228"/>
                <a:gd name="T55" fmla="*/ 780 h 1264"/>
                <a:gd name="T56" fmla="*/ 2171 w 2228"/>
                <a:gd name="T57" fmla="*/ 718 h 1264"/>
                <a:gd name="T58" fmla="*/ 2134 w 2228"/>
                <a:gd name="T59" fmla="*/ 616 h 1264"/>
                <a:gd name="T60" fmla="*/ 2096 w 2228"/>
                <a:gd name="T61" fmla="*/ 506 h 1264"/>
                <a:gd name="T62" fmla="*/ 2092 w 2228"/>
                <a:gd name="T63" fmla="*/ 492 h 1264"/>
                <a:gd name="T64" fmla="*/ 1914 w 2228"/>
                <a:gd name="T65" fmla="*/ 132 h 1264"/>
                <a:gd name="T66" fmla="*/ 1554 w 2228"/>
                <a:gd name="T67" fmla="*/ 27 h 1264"/>
                <a:gd name="T68" fmla="*/ 1515 w 2228"/>
                <a:gd name="T69" fmla="*/ 23 h 1264"/>
                <a:gd name="T70" fmla="*/ 919 w 2228"/>
                <a:gd name="T71" fmla="*/ 87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28" h="1264">
                  <a:moveTo>
                    <a:pt x="919" y="87"/>
                  </a:moveTo>
                  <a:cubicBezTo>
                    <a:pt x="645" y="182"/>
                    <a:pt x="453" y="396"/>
                    <a:pt x="302" y="594"/>
                  </a:cubicBezTo>
                  <a:cubicBezTo>
                    <a:pt x="251" y="657"/>
                    <a:pt x="251" y="657"/>
                    <a:pt x="251" y="657"/>
                  </a:cubicBezTo>
                  <a:cubicBezTo>
                    <a:pt x="198" y="723"/>
                    <a:pt x="144" y="791"/>
                    <a:pt x="105" y="870"/>
                  </a:cubicBezTo>
                  <a:cubicBezTo>
                    <a:pt x="69" y="944"/>
                    <a:pt x="49" y="1023"/>
                    <a:pt x="29" y="1104"/>
                  </a:cubicBezTo>
                  <a:cubicBezTo>
                    <a:pt x="29" y="1104"/>
                    <a:pt x="25" y="1120"/>
                    <a:pt x="25" y="1120"/>
                  </a:cubicBezTo>
                  <a:cubicBezTo>
                    <a:pt x="4" y="1202"/>
                    <a:pt x="0" y="1234"/>
                    <a:pt x="15" y="1253"/>
                  </a:cubicBezTo>
                  <a:cubicBezTo>
                    <a:pt x="25" y="1264"/>
                    <a:pt x="39" y="1264"/>
                    <a:pt x="51" y="1256"/>
                  </a:cubicBezTo>
                  <a:cubicBezTo>
                    <a:pt x="62" y="1248"/>
                    <a:pt x="65" y="1230"/>
                    <a:pt x="58" y="1217"/>
                  </a:cubicBezTo>
                  <a:cubicBezTo>
                    <a:pt x="62" y="1224"/>
                    <a:pt x="62" y="1224"/>
                    <a:pt x="62" y="1224"/>
                  </a:cubicBezTo>
                  <a:cubicBezTo>
                    <a:pt x="59" y="1210"/>
                    <a:pt x="73" y="1154"/>
                    <a:pt x="79" y="1133"/>
                  </a:cubicBezTo>
                  <a:cubicBezTo>
                    <a:pt x="83" y="1117"/>
                    <a:pt x="83" y="1117"/>
                    <a:pt x="83" y="1117"/>
                  </a:cubicBezTo>
                  <a:cubicBezTo>
                    <a:pt x="102" y="1039"/>
                    <a:pt x="122" y="963"/>
                    <a:pt x="155" y="894"/>
                  </a:cubicBezTo>
                  <a:cubicBezTo>
                    <a:pt x="191" y="820"/>
                    <a:pt x="241" y="758"/>
                    <a:pt x="294" y="692"/>
                  </a:cubicBezTo>
                  <a:cubicBezTo>
                    <a:pt x="346" y="628"/>
                    <a:pt x="346" y="628"/>
                    <a:pt x="346" y="628"/>
                  </a:cubicBezTo>
                  <a:cubicBezTo>
                    <a:pt x="492" y="437"/>
                    <a:pt x="677" y="229"/>
                    <a:pt x="937" y="139"/>
                  </a:cubicBezTo>
                  <a:cubicBezTo>
                    <a:pt x="1120" y="76"/>
                    <a:pt x="1302" y="56"/>
                    <a:pt x="1509" y="78"/>
                  </a:cubicBezTo>
                  <a:cubicBezTo>
                    <a:pt x="1548" y="82"/>
                    <a:pt x="1548" y="82"/>
                    <a:pt x="1548" y="82"/>
                  </a:cubicBezTo>
                  <a:cubicBezTo>
                    <a:pt x="1664" y="94"/>
                    <a:pt x="1796" y="107"/>
                    <a:pt x="1878" y="175"/>
                  </a:cubicBezTo>
                  <a:cubicBezTo>
                    <a:pt x="1971" y="251"/>
                    <a:pt x="2006" y="386"/>
                    <a:pt x="2038" y="506"/>
                  </a:cubicBezTo>
                  <a:cubicBezTo>
                    <a:pt x="2042" y="520"/>
                    <a:pt x="2042" y="520"/>
                    <a:pt x="2042" y="520"/>
                  </a:cubicBezTo>
                  <a:cubicBezTo>
                    <a:pt x="2053" y="560"/>
                    <a:pt x="2068" y="599"/>
                    <a:pt x="2083" y="636"/>
                  </a:cubicBezTo>
                  <a:cubicBezTo>
                    <a:pt x="2096" y="670"/>
                    <a:pt x="2109" y="701"/>
                    <a:pt x="2118" y="733"/>
                  </a:cubicBezTo>
                  <a:cubicBezTo>
                    <a:pt x="2143" y="801"/>
                    <a:pt x="2143" y="801"/>
                    <a:pt x="2143" y="801"/>
                  </a:cubicBezTo>
                  <a:cubicBezTo>
                    <a:pt x="2154" y="829"/>
                    <a:pt x="2165" y="856"/>
                    <a:pt x="2170" y="882"/>
                  </a:cubicBezTo>
                  <a:cubicBezTo>
                    <a:pt x="2173" y="897"/>
                    <a:pt x="2188" y="907"/>
                    <a:pt x="2203" y="904"/>
                  </a:cubicBezTo>
                  <a:cubicBezTo>
                    <a:pt x="2218" y="901"/>
                    <a:pt x="2228" y="886"/>
                    <a:pt x="2225" y="871"/>
                  </a:cubicBezTo>
                  <a:cubicBezTo>
                    <a:pt x="2218" y="840"/>
                    <a:pt x="2206" y="809"/>
                    <a:pt x="2194" y="780"/>
                  </a:cubicBezTo>
                  <a:cubicBezTo>
                    <a:pt x="2171" y="718"/>
                    <a:pt x="2171" y="718"/>
                    <a:pt x="2171" y="718"/>
                  </a:cubicBezTo>
                  <a:cubicBezTo>
                    <a:pt x="2161" y="684"/>
                    <a:pt x="2148" y="649"/>
                    <a:pt x="2134" y="616"/>
                  </a:cubicBezTo>
                  <a:cubicBezTo>
                    <a:pt x="2120" y="580"/>
                    <a:pt x="2105" y="543"/>
                    <a:pt x="2096" y="506"/>
                  </a:cubicBezTo>
                  <a:cubicBezTo>
                    <a:pt x="2092" y="492"/>
                    <a:pt x="2092" y="492"/>
                    <a:pt x="2092" y="492"/>
                  </a:cubicBezTo>
                  <a:cubicBezTo>
                    <a:pt x="2060" y="370"/>
                    <a:pt x="2020" y="220"/>
                    <a:pt x="1914" y="132"/>
                  </a:cubicBezTo>
                  <a:cubicBezTo>
                    <a:pt x="1818" y="53"/>
                    <a:pt x="1671" y="39"/>
                    <a:pt x="1554" y="27"/>
                  </a:cubicBezTo>
                  <a:cubicBezTo>
                    <a:pt x="1515" y="23"/>
                    <a:pt x="1515" y="23"/>
                    <a:pt x="1515" y="23"/>
                  </a:cubicBezTo>
                  <a:cubicBezTo>
                    <a:pt x="1299" y="0"/>
                    <a:pt x="1110" y="21"/>
                    <a:pt x="919" y="87"/>
                  </a:cubicBezTo>
                  <a:close/>
                </a:path>
              </a:pathLst>
            </a:custGeom>
            <a:solidFill>
              <a:srgbClr val="EA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8"/>
            <p:cNvSpPr/>
            <p:nvPr/>
          </p:nvSpPr>
          <p:spPr bwMode="auto">
            <a:xfrm>
              <a:off x="2613" y="1333"/>
              <a:ext cx="4510" cy="2720"/>
            </a:xfrm>
            <a:custGeom>
              <a:avLst/>
              <a:gdLst>
                <a:gd name="T0" fmla="*/ 1438 w 2425"/>
                <a:gd name="T1" fmla="*/ 11 h 1462"/>
                <a:gd name="T2" fmla="*/ 1329 w 2425"/>
                <a:gd name="T3" fmla="*/ 18 h 1462"/>
                <a:gd name="T4" fmla="*/ 1296 w 2425"/>
                <a:gd name="T5" fmla="*/ 19 h 1462"/>
                <a:gd name="T6" fmla="*/ 1057 w 2425"/>
                <a:gd name="T7" fmla="*/ 47 h 1462"/>
                <a:gd name="T8" fmla="*/ 294 w 2425"/>
                <a:gd name="T9" fmla="*/ 580 h 1462"/>
                <a:gd name="T10" fmla="*/ 38 w 2425"/>
                <a:gd name="T11" fmla="*/ 1074 h 1462"/>
                <a:gd name="T12" fmla="*/ 28 w 2425"/>
                <a:gd name="T13" fmla="*/ 1116 h 1462"/>
                <a:gd name="T14" fmla="*/ 3 w 2425"/>
                <a:gd name="T15" fmla="*/ 1294 h 1462"/>
                <a:gd name="T16" fmla="*/ 8 w 2425"/>
                <a:gd name="T17" fmla="*/ 1353 h 1462"/>
                <a:gd name="T18" fmla="*/ 13 w 2425"/>
                <a:gd name="T19" fmla="*/ 1433 h 1462"/>
                <a:gd name="T20" fmla="*/ 40 w 2425"/>
                <a:gd name="T21" fmla="*/ 1461 h 1462"/>
                <a:gd name="T22" fmla="*/ 68 w 2425"/>
                <a:gd name="T23" fmla="*/ 1434 h 1462"/>
                <a:gd name="T24" fmla="*/ 63 w 2425"/>
                <a:gd name="T25" fmla="*/ 1347 h 1462"/>
                <a:gd name="T26" fmla="*/ 58 w 2425"/>
                <a:gd name="T27" fmla="*/ 1291 h 1462"/>
                <a:gd name="T28" fmla="*/ 82 w 2425"/>
                <a:gd name="T29" fmla="*/ 1129 h 1462"/>
                <a:gd name="T30" fmla="*/ 92 w 2425"/>
                <a:gd name="T31" fmla="*/ 1087 h 1462"/>
                <a:gd name="T32" fmla="*/ 337 w 2425"/>
                <a:gd name="T33" fmla="*/ 614 h 1462"/>
                <a:gd name="T34" fmla="*/ 1071 w 2425"/>
                <a:gd name="T35" fmla="*/ 101 h 1462"/>
                <a:gd name="T36" fmla="*/ 1298 w 2425"/>
                <a:gd name="T37" fmla="*/ 75 h 1462"/>
                <a:gd name="T38" fmla="*/ 1331 w 2425"/>
                <a:gd name="T39" fmla="*/ 73 h 1462"/>
                <a:gd name="T40" fmla="*/ 1443 w 2425"/>
                <a:gd name="T41" fmla="*/ 66 h 1462"/>
                <a:gd name="T42" fmla="*/ 1648 w 2425"/>
                <a:gd name="T43" fmla="*/ 59 h 1462"/>
                <a:gd name="T44" fmla="*/ 2077 w 2425"/>
                <a:gd name="T45" fmla="*/ 221 h 1462"/>
                <a:gd name="T46" fmla="*/ 2230 w 2425"/>
                <a:gd name="T47" fmla="*/ 602 h 1462"/>
                <a:gd name="T48" fmla="*/ 2309 w 2425"/>
                <a:gd name="T49" fmla="*/ 833 h 1462"/>
                <a:gd name="T50" fmla="*/ 2367 w 2425"/>
                <a:gd name="T51" fmla="*/ 979 h 1462"/>
                <a:gd name="T52" fmla="*/ 2402 w 2425"/>
                <a:gd name="T53" fmla="*/ 998 h 1462"/>
                <a:gd name="T54" fmla="*/ 2420 w 2425"/>
                <a:gd name="T55" fmla="*/ 963 h 1462"/>
                <a:gd name="T56" fmla="*/ 2360 w 2425"/>
                <a:gd name="T57" fmla="*/ 811 h 1462"/>
                <a:gd name="T58" fmla="*/ 2284 w 2425"/>
                <a:gd name="T59" fmla="*/ 592 h 1462"/>
                <a:gd name="T60" fmla="*/ 2118 w 2425"/>
                <a:gd name="T61" fmla="*/ 185 h 1462"/>
                <a:gd name="T62" fmla="*/ 1651 w 2425"/>
                <a:gd name="T63" fmla="*/ 3 h 1462"/>
                <a:gd name="T64" fmla="*/ 1438 w 2425"/>
                <a:gd name="T65" fmla="*/ 11 h 1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25" h="1462">
                  <a:moveTo>
                    <a:pt x="1438" y="11"/>
                  </a:moveTo>
                  <a:cubicBezTo>
                    <a:pt x="1329" y="18"/>
                    <a:pt x="1329" y="18"/>
                    <a:pt x="1329" y="18"/>
                  </a:cubicBezTo>
                  <a:cubicBezTo>
                    <a:pt x="1296" y="19"/>
                    <a:pt x="1296" y="19"/>
                    <a:pt x="1296" y="19"/>
                  </a:cubicBezTo>
                  <a:cubicBezTo>
                    <a:pt x="1215" y="22"/>
                    <a:pt x="1139" y="25"/>
                    <a:pt x="1057" y="47"/>
                  </a:cubicBezTo>
                  <a:cubicBezTo>
                    <a:pt x="772" y="124"/>
                    <a:pt x="508" y="309"/>
                    <a:pt x="294" y="580"/>
                  </a:cubicBezTo>
                  <a:cubicBezTo>
                    <a:pt x="202" y="696"/>
                    <a:pt x="84" y="876"/>
                    <a:pt x="38" y="1074"/>
                  </a:cubicBezTo>
                  <a:cubicBezTo>
                    <a:pt x="28" y="1116"/>
                    <a:pt x="28" y="1116"/>
                    <a:pt x="28" y="1116"/>
                  </a:cubicBezTo>
                  <a:cubicBezTo>
                    <a:pt x="14" y="1173"/>
                    <a:pt x="0" y="1231"/>
                    <a:pt x="3" y="1294"/>
                  </a:cubicBezTo>
                  <a:cubicBezTo>
                    <a:pt x="8" y="1353"/>
                    <a:pt x="8" y="1353"/>
                    <a:pt x="8" y="1353"/>
                  </a:cubicBezTo>
                  <a:cubicBezTo>
                    <a:pt x="11" y="1380"/>
                    <a:pt x="14" y="1406"/>
                    <a:pt x="13" y="1433"/>
                  </a:cubicBezTo>
                  <a:cubicBezTo>
                    <a:pt x="12" y="1448"/>
                    <a:pt x="25" y="1461"/>
                    <a:pt x="40" y="1461"/>
                  </a:cubicBezTo>
                  <a:cubicBezTo>
                    <a:pt x="55" y="1462"/>
                    <a:pt x="68" y="1450"/>
                    <a:pt x="68" y="1434"/>
                  </a:cubicBezTo>
                  <a:cubicBezTo>
                    <a:pt x="69" y="1404"/>
                    <a:pt x="66" y="1375"/>
                    <a:pt x="63" y="1347"/>
                  </a:cubicBezTo>
                  <a:cubicBezTo>
                    <a:pt x="58" y="1291"/>
                    <a:pt x="58" y="1291"/>
                    <a:pt x="58" y="1291"/>
                  </a:cubicBezTo>
                  <a:cubicBezTo>
                    <a:pt x="56" y="1237"/>
                    <a:pt x="68" y="1185"/>
                    <a:pt x="82" y="1129"/>
                  </a:cubicBezTo>
                  <a:cubicBezTo>
                    <a:pt x="92" y="1087"/>
                    <a:pt x="92" y="1087"/>
                    <a:pt x="92" y="1087"/>
                  </a:cubicBezTo>
                  <a:cubicBezTo>
                    <a:pt x="136" y="898"/>
                    <a:pt x="249" y="726"/>
                    <a:pt x="337" y="614"/>
                  </a:cubicBezTo>
                  <a:cubicBezTo>
                    <a:pt x="544" y="352"/>
                    <a:pt x="798" y="175"/>
                    <a:pt x="1071" y="101"/>
                  </a:cubicBezTo>
                  <a:cubicBezTo>
                    <a:pt x="1148" y="80"/>
                    <a:pt x="1221" y="77"/>
                    <a:pt x="1298" y="75"/>
                  </a:cubicBezTo>
                  <a:cubicBezTo>
                    <a:pt x="1331" y="73"/>
                    <a:pt x="1331" y="73"/>
                    <a:pt x="1331" y="73"/>
                  </a:cubicBezTo>
                  <a:cubicBezTo>
                    <a:pt x="1331" y="73"/>
                    <a:pt x="1443" y="66"/>
                    <a:pt x="1443" y="66"/>
                  </a:cubicBezTo>
                  <a:cubicBezTo>
                    <a:pt x="1510" y="61"/>
                    <a:pt x="1580" y="56"/>
                    <a:pt x="1648" y="59"/>
                  </a:cubicBezTo>
                  <a:cubicBezTo>
                    <a:pt x="1796" y="65"/>
                    <a:pt x="1991" y="123"/>
                    <a:pt x="2077" y="221"/>
                  </a:cubicBezTo>
                  <a:cubicBezTo>
                    <a:pt x="2174" y="332"/>
                    <a:pt x="2210" y="491"/>
                    <a:pt x="2230" y="602"/>
                  </a:cubicBezTo>
                  <a:cubicBezTo>
                    <a:pt x="2244" y="685"/>
                    <a:pt x="2277" y="760"/>
                    <a:pt x="2309" y="833"/>
                  </a:cubicBezTo>
                  <a:cubicBezTo>
                    <a:pt x="2331" y="883"/>
                    <a:pt x="2352" y="930"/>
                    <a:pt x="2367" y="979"/>
                  </a:cubicBezTo>
                  <a:cubicBezTo>
                    <a:pt x="2372" y="994"/>
                    <a:pt x="2387" y="1002"/>
                    <a:pt x="2402" y="998"/>
                  </a:cubicBezTo>
                  <a:cubicBezTo>
                    <a:pt x="2416" y="993"/>
                    <a:pt x="2425" y="978"/>
                    <a:pt x="2420" y="963"/>
                  </a:cubicBezTo>
                  <a:cubicBezTo>
                    <a:pt x="2404" y="911"/>
                    <a:pt x="2382" y="860"/>
                    <a:pt x="2360" y="811"/>
                  </a:cubicBezTo>
                  <a:cubicBezTo>
                    <a:pt x="2329" y="741"/>
                    <a:pt x="2298" y="668"/>
                    <a:pt x="2284" y="592"/>
                  </a:cubicBezTo>
                  <a:cubicBezTo>
                    <a:pt x="2264" y="475"/>
                    <a:pt x="2225" y="306"/>
                    <a:pt x="2118" y="185"/>
                  </a:cubicBezTo>
                  <a:cubicBezTo>
                    <a:pt x="2018" y="69"/>
                    <a:pt x="1805" y="10"/>
                    <a:pt x="1651" y="3"/>
                  </a:cubicBezTo>
                  <a:cubicBezTo>
                    <a:pt x="1579" y="0"/>
                    <a:pt x="1508" y="6"/>
                    <a:pt x="1438" y="11"/>
                  </a:cubicBezTo>
                  <a:close/>
                </a:path>
              </a:pathLst>
            </a:custGeom>
            <a:solidFill>
              <a:srgbClr val="E5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8" name="任意多边形 17"/>
          <p:cNvSpPr/>
          <p:nvPr/>
        </p:nvSpPr>
        <p:spPr>
          <a:xfrm>
            <a:off x="3292423" y="2680051"/>
            <a:ext cx="4547937" cy="216882"/>
          </a:xfrm>
          <a:custGeom>
            <a:avLst/>
            <a:gdLst>
              <a:gd name="connsiteX0" fmla="*/ 0 w 4547937"/>
              <a:gd name="connsiteY0" fmla="*/ 216882 h 216882"/>
              <a:gd name="connsiteX1" fmla="*/ 2731169 w 4547937"/>
              <a:gd name="connsiteY1" fmla="*/ 313 h 216882"/>
              <a:gd name="connsiteX2" fmla="*/ 4547937 w 4547937"/>
              <a:gd name="connsiteY2" fmla="*/ 168755 h 216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7937" h="216882">
                <a:moveTo>
                  <a:pt x="0" y="216882"/>
                </a:moveTo>
                <a:cubicBezTo>
                  <a:pt x="986590" y="112608"/>
                  <a:pt x="1973180" y="8334"/>
                  <a:pt x="2731169" y="313"/>
                </a:cubicBezTo>
                <a:cubicBezTo>
                  <a:pt x="3489158" y="-7708"/>
                  <a:pt x="4375485" y="140681"/>
                  <a:pt x="4547937" y="1687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任意多边形 84"/>
          <p:cNvSpPr/>
          <p:nvPr/>
        </p:nvSpPr>
        <p:spPr>
          <a:xfrm>
            <a:off x="2398791" y="3745782"/>
            <a:ext cx="4547937" cy="216882"/>
          </a:xfrm>
          <a:custGeom>
            <a:avLst/>
            <a:gdLst>
              <a:gd name="connsiteX0" fmla="*/ 0 w 4547937"/>
              <a:gd name="connsiteY0" fmla="*/ 216882 h 216882"/>
              <a:gd name="connsiteX1" fmla="*/ 2731169 w 4547937"/>
              <a:gd name="connsiteY1" fmla="*/ 313 h 216882"/>
              <a:gd name="connsiteX2" fmla="*/ 4547937 w 4547937"/>
              <a:gd name="connsiteY2" fmla="*/ 168755 h 216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7937" h="216882">
                <a:moveTo>
                  <a:pt x="0" y="216882"/>
                </a:moveTo>
                <a:cubicBezTo>
                  <a:pt x="986590" y="112608"/>
                  <a:pt x="1973180" y="8334"/>
                  <a:pt x="2731169" y="313"/>
                </a:cubicBezTo>
                <a:cubicBezTo>
                  <a:pt x="3489158" y="-7708"/>
                  <a:pt x="4375485" y="140681"/>
                  <a:pt x="4547937" y="1687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任意多边形 85"/>
          <p:cNvSpPr/>
          <p:nvPr/>
        </p:nvSpPr>
        <p:spPr>
          <a:xfrm>
            <a:off x="1361739" y="5098153"/>
            <a:ext cx="4547937" cy="216882"/>
          </a:xfrm>
          <a:custGeom>
            <a:avLst/>
            <a:gdLst>
              <a:gd name="connsiteX0" fmla="*/ 0 w 4547937"/>
              <a:gd name="connsiteY0" fmla="*/ 216882 h 216882"/>
              <a:gd name="connsiteX1" fmla="*/ 2731169 w 4547937"/>
              <a:gd name="connsiteY1" fmla="*/ 313 h 216882"/>
              <a:gd name="connsiteX2" fmla="*/ 4547937 w 4547937"/>
              <a:gd name="connsiteY2" fmla="*/ 168755 h 216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7937" h="216882">
                <a:moveTo>
                  <a:pt x="0" y="216882"/>
                </a:moveTo>
                <a:cubicBezTo>
                  <a:pt x="986590" y="112608"/>
                  <a:pt x="1973180" y="8334"/>
                  <a:pt x="2731169" y="313"/>
                </a:cubicBezTo>
                <a:cubicBezTo>
                  <a:pt x="3489158" y="-7708"/>
                  <a:pt x="4375485" y="140681"/>
                  <a:pt x="4547937" y="1687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文本框 87"/>
          <p:cNvSpPr txBox="1"/>
          <p:nvPr/>
        </p:nvSpPr>
        <p:spPr>
          <a:xfrm>
            <a:off x="3103309" y="1984786"/>
            <a:ext cx="3915645" cy="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lvl="0" algn="ctr">
              <a:lnSpc>
                <a:spcPct val="114000"/>
              </a:lnSpc>
              <a:defRPr sz="2000">
                <a:solidFill>
                  <a:srgbClr val="00000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</a:defRPr>
            </a:lvl1pPr>
          </a:lstStyle>
          <a:p>
            <a:pPr algn="l"/>
            <a:r>
              <a:rPr lang="zh-CN" altLang="en-US" sz="2800" b="1" dirty="0" smtClean="0">
                <a:solidFill>
                  <a:srgbClr val="009AA0"/>
                </a:solidFill>
                <a:sym typeface="+mn-lt"/>
              </a:rPr>
              <a:t>专题研究日常化</a:t>
            </a:r>
            <a:endParaRPr lang="zh-CN" altLang="en-US" sz="2800" b="1" dirty="0">
              <a:solidFill>
                <a:srgbClr val="009AA0"/>
              </a:solidFill>
              <a:sym typeface="+mn-lt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1959141" y="3173319"/>
            <a:ext cx="3599977" cy="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lvl="0" algn="ctr">
              <a:lnSpc>
                <a:spcPct val="114000"/>
              </a:lnSpc>
              <a:defRPr sz="2000">
                <a:solidFill>
                  <a:srgbClr val="00000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</a:defRPr>
            </a:lvl1pPr>
          </a:lstStyle>
          <a:p>
            <a:pPr algn="l"/>
            <a:r>
              <a:rPr lang="zh-CN" altLang="en-US" sz="2800" b="1" dirty="0" smtClean="0">
                <a:solidFill>
                  <a:srgbClr val="009AA0"/>
                </a:solidFill>
                <a:sym typeface="+mn-lt"/>
              </a:rPr>
              <a:t>教学经验系统化</a:t>
            </a:r>
            <a:endParaRPr lang="zh-CN" altLang="en-US" sz="2800" b="1" dirty="0">
              <a:solidFill>
                <a:srgbClr val="009AA0"/>
              </a:solidFill>
              <a:sym typeface="+mn-lt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1262722" y="4494851"/>
            <a:ext cx="3227693" cy="54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lvl="0" algn="ctr">
              <a:lnSpc>
                <a:spcPct val="114000"/>
              </a:lnSpc>
              <a:defRPr sz="2000">
                <a:solidFill>
                  <a:srgbClr val="00000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</a:defRPr>
            </a:lvl1pPr>
          </a:lstStyle>
          <a:p>
            <a:pPr algn="l"/>
            <a:r>
              <a:rPr lang="zh-CN" altLang="en-US" sz="2800" b="1" dirty="0" smtClean="0">
                <a:solidFill>
                  <a:srgbClr val="009AA0"/>
                </a:solidFill>
                <a:sym typeface="+mn-lt"/>
              </a:rPr>
              <a:t>教师发展梯队化</a:t>
            </a:r>
            <a:endParaRPr lang="zh-CN" altLang="en-US" sz="2800" b="1" dirty="0">
              <a:solidFill>
                <a:srgbClr val="009AA0"/>
              </a:solidFill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8" grpId="0" animBg="1"/>
      <p:bldP spid="85" grpId="0" animBg="1"/>
      <p:bldP spid="86" grpId="0" animBg="1"/>
      <p:bldP spid="88" grpId="0"/>
      <p:bldP spid="94" grpId="0"/>
      <p:bldP spid="9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4231" y="23923"/>
            <a:ext cx="2005628" cy="18986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202" y="137463"/>
            <a:ext cx="1592899" cy="100453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332656"/>
            <a:ext cx="51435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84984"/>
            <a:ext cx="2993602" cy="3453768"/>
          </a:xfrm>
          <a:prstGeom prst="rect">
            <a:avLst/>
          </a:prstGeom>
        </p:spPr>
      </p:pic>
      <p:sp>
        <p:nvSpPr>
          <p:cNvPr id="6" name="任意多边形 5"/>
          <p:cNvSpPr/>
          <p:nvPr/>
        </p:nvSpPr>
        <p:spPr>
          <a:xfrm>
            <a:off x="10898725" y="4785710"/>
            <a:ext cx="45719" cy="676417"/>
          </a:xfrm>
          <a:custGeom>
            <a:avLst/>
            <a:gdLst>
              <a:gd name="connsiteX0" fmla="*/ 0 w 0"/>
              <a:gd name="connsiteY0" fmla="*/ 0 h 1050877"/>
              <a:gd name="connsiteX1" fmla="*/ 0 w 0"/>
              <a:gd name="connsiteY1" fmla="*/ 1050877 h 1050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050877">
                <a:moveTo>
                  <a:pt x="0" y="0"/>
                </a:moveTo>
                <a:lnTo>
                  <a:pt x="0" y="1050877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8820491" y="5462128"/>
            <a:ext cx="207823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8820491" y="3927703"/>
            <a:ext cx="0" cy="15344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8671445" y="1412776"/>
            <a:ext cx="2769989" cy="414918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无问西东，只问盛放</a:t>
            </a:r>
            <a:r>
              <a:rPr lang="zh-CN" altLang="zh-CN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</a:t>
            </a:r>
            <a:endParaRPr lang="en-US" altLang="zh-CN" sz="28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zh-CN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无</a:t>
            </a:r>
            <a:r>
              <a:rPr lang="zh-CN" altLang="zh-CN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问西东，只问耕耘</a:t>
            </a:r>
            <a:r>
              <a:rPr lang="zh-CN" altLang="zh-CN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en-US" altLang="zh-CN" sz="28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zh-CN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回首</a:t>
            </a:r>
            <a:r>
              <a:rPr lang="zh-CN" altLang="zh-CN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一年，我们彼此信任，彼此帮助，我们快乐工作，风雨同舟</a:t>
            </a:r>
            <a:r>
              <a:rPr lang="zh-CN" altLang="zh-CN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，感谢</a:t>
            </a:r>
            <a:r>
              <a:rPr lang="zh-CN" altLang="zh-CN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“家”中的每一个人！</a:t>
            </a:r>
            <a:endParaRPr lang="zh-CN" altLang="zh-CN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6" name="图片 3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930275"/>
            <a:ext cx="6697345" cy="49980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103245" y="2294890"/>
            <a:ext cx="324421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8000" b="1">
                <a:latin typeface="隶书" panose="02010509060101010101" charset="-122"/>
                <a:ea typeface="隶书" panose="02010509060101010101" charset="-122"/>
              </a:rPr>
              <a:t>谢谢！</a:t>
            </a:r>
            <a:endParaRPr lang="zh-CN" altLang="en-US" sz="8000" b="1"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" y="4958080"/>
            <a:ext cx="1937385" cy="1864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540851"/>
            <a:ext cx="3549612" cy="16813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615" y="2015282"/>
            <a:ext cx="2508704" cy="11119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78" y="1378605"/>
            <a:ext cx="1868216" cy="18092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029099" y="2157197"/>
            <a:ext cx="409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rgbClr val="00A0DB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家之赞</a:t>
            </a:r>
            <a:endParaRPr lang="zh-CN" altLang="en-US" sz="4800" b="1" dirty="0">
              <a:solidFill>
                <a:srgbClr val="00A0DB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403102" y="528642"/>
            <a:ext cx="1351533" cy="1189008"/>
            <a:chOff x="6098644" y="1046042"/>
            <a:chExt cx="1012826" cy="891031"/>
          </a:xfrm>
        </p:grpSpPr>
        <p:sp>
          <p:nvSpPr>
            <p:cNvPr id="12" name="文本框 11"/>
            <p:cNvSpPr txBox="1"/>
            <p:nvPr/>
          </p:nvSpPr>
          <p:spPr>
            <a:xfrm flipH="1">
              <a:off x="6189730" y="1087565"/>
              <a:ext cx="912092" cy="691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5400" dirty="0" smtClean="0">
                  <a:solidFill>
                    <a:srgbClr val="00A0DB"/>
                  </a:solidFill>
                  <a:latin typeface="汉仪橄榄体繁" panose="02010609000101010101" pitchFamily="49" charset="-122"/>
                  <a:ea typeface="汉仪橄榄体繁" panose="02010609000101010101" pitchFamily="49" charset="-122"/>
                </a:rPr>
                <a:t>01</a:t>
              </a:r>
              <a:endParaRPr lang="zh-CN" altLang="en-US" sz="5400" dirty="0">
                <a:solidFill>
                  <a:srgbClr val="00A0DB"/>
                </a:solidFill>
                <a:latin typeface="汉仪橄榄体繁" panose="02010609000101010101" pitchFamily="49" charset="-122"/>
                <a:ea typeface="汉仪橄榄体繁" panose="02010609000101010101" pitchFamily="49" charset="-122"/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6098644" y="1046042"/>
              <a:ext cx="1012826" cy="891031"/>
            </a:xfrm>
            <a:custGeom>
              <a:avLst/>
              <a:gdLst>
                <a:gd name="connsiteX0" fmla="*/ 356426 w 1082292"/>
                <a:gd name="connsiteY0" fmla="*/ 1038149 h 1166599"/>
                <a:gd name="connsiteX1" fmla="*/ 21889 w 1082292"/>
                <a:gd name="connsiteY1" fmla="*/ 714764 h 1166599"/>
                <a:gd name="connsiteX2" fmla="*/ 99948 w 1082292"/>
                <a:gd name="connsiteY2" fmla="*/ 212959 h 1166599"/>
                <a:gd name="connsiteX3" fmla="*/ 646358 w 1082292"/>
                <a:gd name="connsiteY3" fmla="*/ 1085 h 1166599"/>
                <a:gd name="connsiteX4" fmla="*/ 1058953 w 1082292"/>
                <a:gd name="connsiteY4" fmla="*/ 291017 h 1166599"/>
                <a:gd name="connsiteX5" fmla="*/ 947441 w 1082292"/>
                <a:gd name="connsiteY5" fmla="*/ 1082754 h 1166599"/>
                <a:gd name="connsiteX6" fmla="*/ 256065 w 1082292"/>
                <a:gd name="connsiteY6" fmla="*/ 1105056 h 1166599"/>
                <a:gd name="connsiteX0-1" fmla="*/ 356426 w 1122646"/>
                <a:gd name="connsiteY0-2" fmla="*/ 1038149 h 1122492"/>
                <a:gd name="connsiteX1-3" fmla="*/ 21889 w 1122646"/>
                <a:gd name="connsiteY1-4" fmla="*/ 714764 h 1122492"/>
                <a:gd name="connsiteX2-5" fmla="*/ 99948 w 1122646"/>
                <a:gd name="connsiteY2-6" fmla="*/ 212959 h 1122492"/>
                <a:gd name="connsiteX3-7" fmla="*/ 646358 w 1122646"/>
                <a:gd name="connsiteY3-8" fmla="*/ 1085 h 1122492"/>
                <a:gd name="connsiteX4-9" fmla="*/ 1058953 w 1122646"/>
                <a:gd name="connsiteY4-10" fmla="*/ 291017 h 1122492"/>
                <a:gd name="connsiteX5-11" fmla="*/ 1036650 w 1122646"/>
                <a:gd name="connsiteY5-12" fmla="*/ 937788 h 1122492"/>
                <a:gd name="connsiteX6-13" fmla="*/ 256065 w 1122646"/>
                <a:gd name="connsiteY6-14" fmla="*/ 1105056 h 1122492"/>
                <a:gd name="connsiteX0-15" fmla="*/ 356426 w 1122646"/>
                <a:gd name="connsiteY0-16" fmla="*/ 1038149 h 1122492"/>
                <a:gd name="connsiteX1-17" fmla="*/ 21889 w 1122646"/>
                <a:gd name="connsiteY1-18" fmla="*/ 714764 h 1122492"/>
                <a:gd name="connsiteX2-19" fmla="*/ 99948 w 1122646"/>
                <a:gd name="connsiteY2-20" fmla="*/ 212959 h 1122492"/>
                <a:gd name="connsiteX3-21" fmla="*/ 646358 w 1122646"/>
                <a:gd name="connsiteY3-22" fmla="*/ 1085 h 1122492"/>
                <a:gd name="connsiteX4-23" fmla="*/ 1058953 w 1122646"/>
                <a:gd name="connsiteY4-24" fmla="*/ 291017 h 1122492"/>
                <a:gd name="connsiteX5-25" fmla="*/ 1036650 w 1122646"/>
                <a:gd name="connsiteY5-26" fmla="*/ 937788 h 1122492"/>
                <a:gd name="connsiteX6-27" fmla="*/ 256065 w 1122646"/>
                <a:gd name="connsiteY6-28" fmla="*/ 1105056 h 1122492"/>
                <a:gd name="connsiteX0-29" fmla="*/ 224677 w 1113560"/>
                <a:gd name="connsiteY0-30" fmla="*/ 1071603 h 1122492"/>
                <a:gd name="connsiteX1-31" fmla="*/ 12803 w 1113560"/>
                <a:gd name="connsiteY1-32" fmla="*/ 714764 h 1122492"/>
                <a:gd name="connsiteX2-33" fmla="*/ 90862 w 1113560"/>
                <a:gd name="connsiteY2-34" fmla="*/ 212959 h 1122492"/>
                <a:gd name="connsiteX3-35" fmla="*/ 637272 w 1113560"/>
                <a:gd name="connsiteY3-36" fmla="*/ 1085 h 1122492"/>
                <a:gd name="connsiteX4-37" fmla="*/ 1049867 w 1113560"/>
                <a:gd name="connsiteY4-38" fmla="*/ 291017 h 1122492"/>
                <a:gd name="connsiteX5-39" fmla="*/ 1027564 w 1113560"/>
                <a:gd name="connsiteY5-40" fmla="*/ 937788 h 1122492"/>
                <a:gd name="connsiteX6-41" fmla="*/ 246979 w 1113560"/>
                <a:gd name="connsiteY6-42" fmla="*/ 1105056 h 11224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113560" h="1122492">
                  <a:moveTo>
                    <a:pt x="224677" y="1071603"/>
                  </a:moveTo>
                  <a:cubicBezTo>
                    <a:pt x="78781" y="978676"/>
                    <a:pt x="35105" y="857871"/>
                    <a:pt x="12803" y="714764"/>
                  </a:cubicBezTo>
                  <a:cubicBezTo>
                    <a:pt x="-9499" y="571657"/>
                    <a:pt x="-13216" y="331905"/>
                    <a:pt x="90862" y="212959"/>
                  </a:cubicBezTo>
                  <a:cubicBezTo>
                    <a:pt x="194940" y="94013"/>
                    <a:pt x="477438" y="-11925"/>
                    <a:pt x="637272" y="1085"/>
                  </a:cubicBezTo>
                  <a:cubicBezTo>
                    <a:pt x="797106" y="14095"/>
                    <a:pt x="984818" y="134900"/>
                    <a:pt x="1049867" y="291017"/>
                  </a:cubicBezTo>
                  <a:cubicBezTo>
                    <a:pt x="1114916" y="447134"/>
                    <a:pt x="1161379" y="802115"/>
                    <a:pt x="1027564" y="937788"/>
                  </a:cubicBezTo>
                  <a:cubicBezTo>
                    <a:pt x="893749" y="1073461"/>
                    <a:pt x="525759" y="1161741"/>
                    <a:pt x="246979" y="1105056"/>
                  </a:cubicBezTo>
                </a:path>
              </a:pathLst>
            </a:custGeom>
            <a:noFill/>
            <a:ln>
              <a:solidFill>
                <a:srgbClr val="00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solidFill>
                  <a:srgbClr val="00A0DB"/>
                </a:solidFill>
              </a:endParaRPr>
            </a:p>
          </p:txBody>
        </p:sp>
      </p:grpSp>
      <p:sp>
        <p:nvSpPr>
          <p:cNvPr id="14" name="任意多边形 13"/>
          <p:cNvSpPr/>
          <p:nvPr/>
        </p:nvSpPr>
        <p:spPr>
          <a:xfrm>
            <a:off x="5563503" y="1884665"/>
            <a:ext cx="3213168" cy="1242583"/>
          </a:xfrm>
          <a:custGeom>
            <a:avLst/>
            <a:gdLst>
              <a:gd name="connsiteX0" fmla="*/ 640385 w 3801979"/>
              <a:gd name="connsiteY0" fmla="*/ 209624 h 2919663"/>
              <a:gd name="connsiteX1" fmla="*/ 223641 w 3801979"/>
              <a:gd name="connsiteY1" fmla="*/ 626368 h 2919663"/>
              <a:gd name="connsiteX2" fmla="*/ 223641 w 3801979"/>
              <a:gd name="connsiteY2" fmla="*/ 2293293 h 2919663"/>
              <a:gd name="connsiteX3" fmla="*/ 640385 w 3801979"/>
              <a:gd name="connsiteY3" fmla="*/ 2710037 h 2919663"/>
              <a:gd name="connsiteX4" fmla="*/ 3161592 w 3801979"/>
              <a:gd name="connsiteY4" fmla="*/ 2710037 h 2919663"/>
              <a:gd name="connsiteX5" fmla="*/ 3578336 w 3801979"/>
              <a:gd name="connsiteY5" fmla="*/ 2293293 h 2919663"/>
              <a:gd name="connsiteX6" fmla="*/ 3578336 w 3801979"/>
              <a:gd name="connsiteY6" fmla="*/ 626368 h 2919663"/>
              <a:gd name="connsiteX7" fmla="*/ 3161592 w 3801979"/>
              <a:gd name="connsiteY7" fmla="*/ 209624 h 2919663"/>
              <a:gd name="connsiteX8" fmla="*/ 486620 w 3801979"/>
              <a:gd name="connsiteY8" fmla="*/ 0 h 2919663"/>
              <a:gd name="connsiteX9" fmla="*/ 3315359 w 3801979"/>
              <a:gd name="connsiteY9" fmla="*/ 0 h 2919663"/>
              <a:gd name="connsiteX10" fmla="*/ 3801979 w 3801979"/>
              <a:gd name="connsiteY10" fmla="*/ 486620 h 2919663"/>
              <a:gd name="connsiteX11" fmla="*/ 3801979 w 3801979"/>
              <a:gd name="connsiteY11" fmla="*/ 2433043 h 2919663"/>
              <a:gd name="connsiteX12" fmla="*/ 3315359 w 3801979"/>
              <a:gd name="connsiteY12" fmla="*/ 2919663 h 2919663"/>
              <a:gd name="connsiteX13" fmla="*/ 486620 w 3801979"/>
              <a:gd name="connsiteY13" fmla="*/ 2919663 h 2919663"/>
              <a:gd name="connsiteX14" fmla="*/ 0 w 3801979"/>
              <a:gd name="connsiteY14" fmla="*/ 2433043 h 2919663"/>
              <a:gd name="connsiteX15" fmla="*/ 0 w 3801979"/>
              <a:gd name="connsiteY15" fmla="*/ 486620 h 2919663"/>
              <a:gd name="connsiteX16" fmla="*/ 486620 w 3801979"/>
              <a:gd name="connsiteY16" fmla="*/ 0 h 2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01979" h="2919663">
                <a:moveTo>
                  <a:pt x="640385" y="209624"/>
                </a:moveTo>
                <a:cubicBezTo>
                  <a:pt x="410224" y="209624"/>
                  <a:pt x="223641" y="396207"/>
                  <a:pt x="223641" y="626368"/>
                </a:cubicBezTo>
                <a:lnTo>
                  <a:pt x="223641" y="2293293"/>
                </a:lnTo>
                <a:cubicBezTo>
                  <a:pt x="223641" y="2523454"/>
                  <a:pt x="410224" y="2710037"/>
                  <a:pt x="640385" y="2710037"/>
                </a:cubicBezTo>
                <a:lnTo>
                  <a:pt x="3161592" y="2710037"/>
                </a:lnTo>
                <a:cubicBezTo>
                  <a:pt x="3391753" y="2710037"/>
                  <a:pt x="3578336" y="2523454"/>
                  <a:pt x="3578336" y="2293293"/>
                </a:cubicBezTo>
                <a:lnTo>
                  <a:pt x="3578336" y="626368"/>
                </a:lnTo>
                <a:cubicBezTo>
                  <a:pt x="3578336" y="396207"/>
                  <a:pt x="3391753" y="209624"/>
                  <a:pt x="3161592" y="209624"/>
                </a:cubicBezTo>
                <a:close/>
                <a:moveTo>
                  <a:pt x="486620" y="0"/>
                </a:moveTo>
                <a:lnTo>
                  <a:pt x="3315359" y="0"/>
                </a:lnTo>
                <a:cubicBezTo>
                  <a:pt x="3584112" y="0"/>
                  <a:pt x="3801979" y="217867"/>
                  <a:pt x="3801979" y="486620"/>
                </a:cubicBezTo>
                <a:lnTo>
                  <a:pt x="3801979" y="2433043"/>
                </a:lnTo>
                <a:cubicBezTo>
                  <a:pt x="3801979" y="2701796"/>
                  <a:pt x="3584112" y="2919663"/>
                  <a:pt x="3315359" y="2919663"/>
                </a:cubicBezTo>
                <a:lnTo>
                  <a:pt x="486620" y="2919663"/>
                </a:lnTo>
                <a:cubicBezTo>
                  <a:pt x="217867" y="2919663"/>
                  <a:pt x="0" y="2701796"/>
                  <a:pt x="0" y="2433043"/>
                </a:cubicBezTo>
                <a:lnTo>
                  <a:pt x="0" y="486620"/>
                </a:lnTo>
                <a:cubicBezTo>
                  <a:pt x="0" y="217867"/>
                  <a:pt x="217867" y="0"/>
                  <a:pt x="486620" y="0"/>
                </a:cubicBezTo>
                <a:close/>
              </a:path>
            </a:pathLst>
          </a:custGeom>
          <a:solidFill>
            <a:srgbClr val="FACBD1"/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865">
              <a:solidFill>
                <a:schemeClr val="tx1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523699" y="2045467"/>
            <a:ext cx="1010799" cy="1010800"/>
            <a:chOff x="4565675" y="907548"/>
            <a:chExt cx="1794376" cy="1794376"/>
          </a:xfrm>
        </p:grpSpPr>
        <p:sp>
          <p:nvSpPr>
            <p:cNvPr id="16" name="椭圆 15"/>
            <p:cNvSpPr/>
            <p:nvPr/>
          </p:nvSpPr>
          <p:spPr>
            <a:xfrm>
              <a:off x="4565675" y="907548"/>
              <a:ext cx="1794376" cy="1794376"/>
            </a:xfrm>
            <a:prstGeom prst="ellipse">
              <a:avLst/>
            </a:prstGeom>
            <a:gradFill>
              <a:gsLst>
                <a:gs pos="20000">
                  <a:schemeClr val="bg1"/>
                </a:gs>
                <a:gs pos="92000">
                  <a:srgbClr val="C7C8C4"/>
                </a:gs>
              </a:gsLst>
              <a:lin ang="8400000" scaled="0"/>
            </a:gradFill>
            <a:ln>
              <a:noFill/>
            </a:ln>
            <a:effectLst>
              <a:outerShdw blurRad="165100" dist="762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4776826" y="1118698"/>
              <a:ext cx="1372075" cy="1372076"/>
            </a:xfrm>
            <a:prstGeom prst="ellipse">
              <a:avLst/>
            </a:prstGeom>
            <a:solidFill>
              <a:srgbClr val="FACBD1"/>
            </a:solidFill>
            <a:ln w="15875"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84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75838" y="2382087"/>
            <a:ext cx="382345" cy="337559"/>
            <a:chOff x="10044251" y="4522834"/>
            <a:chExt cx="745082" cy="657806"/>
          </a:xfrm>
          <a:solidFill>
            <a:schemeClr val="bg1"/>
          </a:solidFill>
          <a:effectLst/>
        </p:grpSpPr>
        <p:sp>
          <p:nvSpPr>
            <p:cNvPr id="27" name="Oval 423"/>
            <p:cNvSpPr>
              <a:spLocks noChangeArrowheads="1"/>
            </p:cNvSpPr>
            <p:nvPr/>
          </p:nvSpPr>
          <p:spPr bwMode="auto">
            <a:xfrm>
              <a:off x="10603243" y="4610108"/>
              <a:ext cx="173829" cy="20123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28" name="Freeform 424"/>
            <p:cNvSpPr/>
            <p:nvPr/>
          </p:nvSpPr>
          <p:spPr bwMode="auto">
            <a:xfrm>
              <a:off x="10567179" y="4817837"/>
              <a:ext cx="222154" cy="298610"/>
            </a:xfrm>
            <a:custGeom>
              <a:avLst/>
              <a:gdLst>
                <a:gd name="T0" fmla="*/ 65 w 130"/>
                <a:gd name="T1" fmla="*/ 3 h 175"/>
                <a:gd name="T2" fmla="*/ 52 w 130"/>
                <a:gd name="T3" fmla="*/ 89 h 175"/>
                <a:gd name="T4" fmla="*/ 14 w 130"/>
                <a:gd name="T5" fmla="*/ 112 h 175"/>
                <a:gd name="T6" fmla="*/ 14 w 130"/>
                <a:gd name="T7" fmla="*/ 78 h 175"/>
                <a:gd name="T8" fmla="*/ 65 w 130"/>
                <a:gd name="T9" fmla="*/ 3 h 175"/>
                <a:gd name="T10" fmla="*/ 9 w 130"/>
                <a:gd name="T11" fmla="*/ 58 h 175"/>
                <a:gd name="T12" fmla="*/ 0 w 130"/>
                <a:gd name="T13" fmla="*/ 89 h 175"/>
                <a:gd name="T14" fmla="*/ 0 w 130"/>
                <a:gd name="T15" fmla="*/ 137 h 175"/>
                <a:gd name="T16" fmla="*/ 7 w 130"/>
                <a:gd name="T17" fmla="*/ 160 h 175"/>
                <a:gd name="T18" fmla="*/ 65 w 130"/>
                <a:gd name="T19" fmla="*/ 175 h 175"/>
                <a:gd name="T20" fmla="*/ 130 w 130"/>
                <a:gd name="T21" fmla="*/ 149 h 175"/>
                <a:gd name="T22" fmla="*/ 130 w 130"/>
                <a:gd name="T23" fmla="*/ 45 h 175"/>
                <a:gd name="T24" fmla="*/ 65 w 130"/>
                <a:gd name="T25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175">
                  <a:moveTo>
                    <a:pt x="65" y="3"/>
                  </a:moveTo>
                  <a:cubicBezTo>
                    <a:pt x="52" y="89"/>
                    <a:pt x="52" y="89"/>
                    <a:pt x="52" y="89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35" y="3"/>
                    <a:pt x="18" y="33"/>
                    <a:pt x="9" y="58"/>
                  </a:cubicBezTo>
                  <a:cubicBezTo>
                    <a:pt x="3" y="75"/>
                    <a:pt x="0" y="89"/>
                    <a:pt x="0" y="89"/>
                  </a:cubicBezTo>
                  <a:cubicBezTo>
                    <a:pt x="0" y="89"/>
                    <a:pt x="0" y="116"/>
                    <a:pt x="0" y="137"/>
                  </a:cubicBezTo>
                  <a:cubicBezTo>
                    <a:pt x="0" y="146"/>
                    <a:pt x="2" y="153"/>
                    <a:pt x="7" y="160"/>
                  </a:cubicBezTo>
                  <a:cubicBezTo>
                    <a:pt x="14" y="169"/>
                    <a:pt x="31" y="175"/>
                    <a:pt x="65" y="175"/>
                  </a:cubicBezTo>
                  <a:cubicBezTo>
                    <a:pt x="122" y="175"/>
                    <a:pt x="130" y="149"/>
                    <a:pt x="130" y="149"/>
                  </a:cubicBezTo>
                  <a:cubicBezTo>
                    <a:pt x="130" y="149"/>
                    <a:pt x="130" y="89"/>
                    <a:pt x="130" y="45"/>
                  </a:cubicBezTo>
                  <a:cubicBezTo>
                    <a:pt x="130" y="0"/>
                    <a:pt x="65" y="3"/>
                    <a:pt x="6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29" name="Freeform 425"/>
            <p:cNvSpPr/>
            <p:nvPr/>
          </p:nvSpPr>
          <p:spPr bwMode="auto">
            <a:xfrm>
              <a:off x="10229620" y="5001763"/>
              <a:ext cx="362082" cy="178877"/>
            </a:xfrm>
            <a:custGeom>
              <a:avLst/>
              <a:gdLst>
                <a:gd name="T0" fmla="*/ 187 w 212"/>
                <a:gd name="T1" fmla="*/ 55 h 105"/>
                <a:gd name="T2" fmla="*/ 178 w 212"/>
                <a:gd name="T3" fmla="*/ 0 h 105"/>
                <a:gd name="T4" fmla="*/ 110 w 212"/>
                <a:gd name="T5" fmla="*/ 20 h 105"/>
                <a:gd name="T6" fmla="*/ 44 w 212"/>
                <a:gd name="T7" fmla="*/ 0 h 105"/>
                <a:gd name="T8" fmla="*/ 30 w 212"/>
                <a:gd name="T9" fmla="*/ 56 h 105"/>
                <a:gd name="T10" fmla="*/ 0 w 212"/>
                <a:gd name="T11" fmla="*/ 72 h 105"/>
                <a:gd name="T12" fmla="*/ 110 w 212"/>
                <a:gd name="T13" fmla="*/ 105 h 105"/>
                <a:gd name="T14" fmla="*/ 212 w 212"/>
                <a:gd name="T15" fmla="*/ 72 h 105"/>
                <a:gd name="T16" fmla="*/ 187 w 212"/>
                <a:gd name="T17" fmla="*/ 5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2" h="105">
                  <a:moveTo>
                    <a:pt x="187" y="55"/>
                  </a:moveTo>
                  <a:cubicBezTo>
                    <a:pt x="173" y="33"/>
                    <a:pt x="178" y="0"/>
                    <a:pt x="178" y="0"/>
                  </a:cubicBezTo>
                  <a:cubicBezTo>
                    <a:pt x="178" y="0"/>
                    <a:pt x="156" y="20"/>
                    <a:pt x="110" y="20"/>
                  </a:cubicBezTo>
                  <a:cubicBezTo>
                    <a:pt x="64" y="20"/>
                    <a:pt x="44" y="0"/>
                    <a:pt x="44" y="0"/>
                  </a:cubicBezTo>
                  <a:cubicBezTo>
                    <a:pt x="44" y="0"/>
                    <a:pt x="49" y="34"/>
                    <a:pt x="30" y="56"/>
                  </a:cubicBezTo>
                  <a:cubicBezTo>
                    <a:pt x="23" y="64"/>
                    <a:pt x="14" y="70"/>
                    <a:pt x="0" y="72"/>
                  </a:cubicBezTo>
                  <a:cubicBezTo>
                    <a:pt x="0" y="72"/>
                    <a:pt x="32" y="105"/>
                    <a:pt x="110" y="105"/>
                  </a:cubicBezTo>
                  <a:cubicBezTo>
                    <a:pt x="187" y="105"/>
                    <a:pt x="212" y="72"/>
                    <a:pt x="212" y="72"/>
                  </a:cubicBezTo>
                  <a:cubicBezTo>
                    <a:pt x="200" y="70"/>
                    <a:pt x="193" y="63"/>
                    <a:pt x="187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30" name="Freeform 426"/>
            <p:cNvSpPr/>
            <p:nvPr/>
          </p:nvSpPr>
          <p:spPr bwMode="auto">
            <a:xfrm>
              <a:off x="10275782" y="4701711"/>
              <a:ext cx="283463" cy="256054"/>
            </a:xfrm>
            <a:custGeom>
              <a:avLst/>
              <a:gdLst>
                <a:gd name="T0" fmla="*/ 75 w 166"/>
                <a:gd name="T1" fmla="*/ 150 h 150"/>
                <a:gd name="T2" fmla="*/ 91 w 166"/>
                <a:gd name="T3" fmla="*/ 150 h 150"/>
                <a:gd name="T4" fmla="*/ 166 w 166"/>
                <a:gd name="T5" fmla="*/ 125 h 150"/>
                <a:gd name="T6" fmla="*/ 166 w 166"/>
                <a:gd name="T7" fmla="*/ 122 h 150"/>
                <a:gd name="T8" fmla="*/ 166 w 166"/>
                <a:gd name="T9" fmla="*/ 59 h 150"/>
                <a:gd name="T10" fmla="*/ 108 w 166"/>
                <a:gd name="T11" fmla="*/ 0 h 150"/>
                <a:gd name="T12" fmla="*/ 108 w 166"/>
                <a:gd name="T13" fmla="*/ 0 h 150"/>
                <a:gd name="T14" fmla="*/ 83 w 166"/>
                <a:gd name="T15" fmla="*/ 10 h 150"/>
                <a:gd name="T16" fmla="*/ 102 w 166"/>
                <a:gd name="T17" fmla="*/ 82 h 150"/>
                <a:gd name="T18" fmla="*/ 83 w 166"/>
                <a:gd name="T19" fmla="*/ 111 h 150"/>
                <a:gd name="T20" fmla="*/ 63 w 166"/>
                <a:gd name="T21" fmla="*/ 82 h 150"/>
                <a:gd name="T22" fmla="*/ 83 w 166"/>
                <a:gd name="T23" fmla="*/ 10 h 150"/>
                <a:gd name="T24" fmla="*/ 58 w 166"/>
                <a:gd name="T25" fmla="*/ 0 h 150"/>
                <a:gd name="T26" fmla="*/ 0 w 166"/>
                <a:gd name="T27" fmla="*/ 59 h 150"/>
                <a:gd name="T28" fmla="*/ 0 w 166"/>
                <a:gd name="T29" fmla="*/ 122 h 150"/>
                <a:gd name="T30" fmla="*/ 0 w 166"/>
                <a:gd name="T31" fmla="*/ 123 h 150"/>
                <a:gd name="T32" fmla="*/ 75 w 166"/>
                <a:gd name="T33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50">
                  <a:moveTo>
                    <a:pt x="75" y="150"/>
                  </a:moveTo>
                  <a:cubicBezTo>
                    <a:pt x="91" y="150"/>
                    <a:pt x="91" y="150"/>
                    <a:pt x="91" y="150"/>
                  </a:cubicBezTo>
                  <a:cubicBezTo>
                    <a:pt x="150" y="150"/>
                    <a:pt x="163" y="132"/>
                    <a:pt x="166" y="125"/>
                  </a:cubicBezTo>
                  <a:cubicBezTo>
                    <a:pt x="166" y="123"/>
                    <a:pt x="166" y="122"/>
                    <a:pt x="166" y="122"/>
                  </a:cubicBezTo>
                  <a:cubicBezTo>
                    <a:pt x="166" y="122"/>
                    <a:pt x="166" y="113"/>
                    <a:pt x="166" y="59"/>
                  </a:cubicBezTo>
                  <a:cubicBezTo>
                    <a:pt x="166" y="22"/>
                    <a:pt x="130" y="6"/>
                    <a:pt x="108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63" y="82"/>
                    <a:pt x="63" y="82"/>
                    <a:pt x="63" y="82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36" y="6"/>
                    <a:pt x="0" y="22"/>
                    <a:pt x="0" y="59"/>
                  </a:cubicBezTo>
                  <a:cubicBezTo>
                    <a:pt x="0" y="113"/>
                    <a:pt x="0" y="122"/>
                    <a:pt x="0" y="122"/>
                  </a:cubicBezTo>
                  <a:cubicBezTo>
                    <a:pt x="0" y="122"/>
                    <a:pt x="0" y="123"/>
                    <a:pt x="0" y="123"/>
                  </a:cubicBezTo>
                  <a:cubicBezTo>
                    <a:pt x="1" y="127"/>
                    <a:pt x="9" y="150"/>
                    <a:pt x="75" y="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31" name="Oval 427"/>
            <p:cNvSpPr>
              <a:spLocks noChangeArrowheads="1"/>
            </p:cNvSpPr>
            <p:nvPr/>
          </p:nvSpPr>
          <p:spPr bwMode="auto">
            <a:xfrm>
              <a:off x="10345746" y="4522834"/>
              <a:ext cx="143535" cy="16733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32" name="Freeform 428"/>
            <p:cNvSpPr/>
            <p:nvPr/>
          </p:nvSpPr>
          <p:spPr bwMode="auto">
            <a:xfrm>
              <a:off x="10044251" y="4816394"/>
              <a:ext cx="219990" cy="297889"/>
            </a:xfrm>
            <a:custGeom>
              <a:avLst/>
              <a:gdLst>
                <a:gd name="T0" fmla="*/ 129 w 129"/>
                <a:gd name="T1" fmla="*/ 138 h 175"/>
                <a:gd name="T2" fmla="*/ 129 w 129"/>
                <a:gd name="T3" fmla="*/ 89 h 175"/>
                <a:gd name="T4" fmla="*/ 121 w 129"/>
                <a:gd name="T5" fmla="*/ 58 h 175"/>
                <a:gd name="T6" fmla="*/ 65 w 129"/>
                <a:gd name="T7" fmla="*/ 3 h 175"/>
                <a:gd name="T8" fmla="*/ 116 w 129"/>
                <a:gd name="T9" fmla="*/ 78 h 175"/>
                <a:gd name="T10" fmla="*/ 116 w 129"/>
                <a:gd name="T11" fmla="*/ 113 h 175"/>
                <a:gd name="T12" fmla="*/ 78 w 129"/>
                <a:gd name="T13" fmla="*/ 89 h 175"/>
                <a:gd name="T14" fmla="*/ 65 w 129"/>
                <a:gd name="T15" fmla="*/ 3 h 175"/>
                <a:gd name="T16" fmla="*/ 0 w 129"/>
                <a:gd name="T17" fmla="*/ 45 h 175"/>
                <a:gd name="T18" fmla="*/ 0 w 129"/>
                <a:gd name="T19" fmla="*/ 149 h 175"/>
                <a:gd name="T20" fmla="*/ 65 w 129"/>
                <a:gd name="T21" fmla="*/ 175 h 175"/>
                <a:gd name="T22" fmla="*/ 122 w 129"/>
                <a:gd name="T23" fmla="*/ 161 h 175"/>
                <a:gd name="T24" fmla="*/ 129 w 129"/>
                <a:gd name="T25" fmla="*/ 138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75">
                  <a:moveTo>
                    <a:pt x="129" y="138"/>
                  </a:moveTo>
                  <a:cubicBezTo>
                    <a:pt x="129" y="117"/>
                    <a:pt x="129" y="89"/>
                    <a:pt x="129" y="89"/>
                  </a:cubicBezTo>
                  <a:cubicBezTo>
                    <a:pt x="129" y="89"/>
                    <a:pt x="127" y="75"/>
                    <a:pt x="121" y="58"/>
                  </a:cubicBezTo>
                  <a:cubicBezTo>
                    <a:pt x="112" y="33"/>
                    <a:pt x="95" y="3"/>
                    <a:pt x="65" y="3"/>
                  </a:cubicBezTo>
                  <a:cubicBezTo>
                    <a:pt x="116" y="78"/>
                    <a:pt x="116" y="78"/>
                    <a:pt x="116" y="78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0" y="0"/>
                    <a:pt x="0" y="45"/>
                  </a:cubicBezTo>
                  <a:cubicBezTo>
                    <a:pt x="0" y="90"/>
                    <a:pt x="0" y="149"/>
                    <a:pt x="0" y="149"/>
                  </a:cubicBezTo>
                  <a:cubicBezTo>
                    <a:pt x="0" y="149"/>
                    <a:pt x="8" y="175"/>
                    <a:pt x="65" y="175"/>
                  </a:cubicBezTo>
                  <a:cubicBezTo>
                    <a:pt x="97" y="175"/>
                    <a:pt x="114" y="170"/>
                    <a:pt x="122" y="161"/>
                  </a:cubicBezTo>
                  <a:cubicBezTo>
                    <a:pt x="128" y="155"/>
                    <a:pt x="129" y="147"/>
                    <a:pt x="129" y="1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5">
                <a:solidFill>
                  <a:schemeClr val="tx1"/>
                </a:solidFill>
              </a:endParaRPr>
            </a:p>
          </p:txBody>
        </p:sp>
        <p:sp>
          <p:nvSpPr>
            <p:cNvPr id="33" name="Oval 429"/>
            <p:cNvSpPr>
              <a:spLocks noChangeArrowheads="1"/>
            </p:cNvSpPr>
            <p:nvPr/>
          </p:nvSpPr>
          <p:spPr bwMode="auto">
            <a:xfrm>
              <a:off x="10055791" y="4607944"/>
              <a:ext cx="173829" cy="2034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65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563503" y="3645024"/>
            <a:ext cx="3409643" cy="677293"/>
            <a:chOff x="1331651" y="3060838"/>
            <a:chExt cx="3548132" cy="742478"/>
          </a:xfrm>
        </p:grpSpPr>
        <p:sp>
          <p:nvSpPr>
            <p:cNvPr id="36" name="矩形 35"/>
            <p:cNvSpPr/>
            <p:nvPr/>
          </p:nvSpPr>
          <p:spPr>
            <a:xfrm>
              <a:off x="1331651" y="3060838"/>
              <a:ext cx="3548132" cy="742478"/>
            </a:xfrm>
            <a:prstGeom prst="rect">
              <a:avLst/>
            </a:prstGeom>
            <a:solidFill>
              <a:srgbClr val="43CAE5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0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487347" y="3248775"/>
              <a:ext cx="3186726" cy="3953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2000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</a:lstStyle>
            <a:p>
              <a:r>
                <a:rPr lang="zh-CN" altLang="en-US" sz="2800" dirty="0" smtClean="0">
                  <a:sym typeface="Arial" panose="020B0604020202020204" pitchFamily="34" charset="0"/>
                </a:rPr>
                <a:t>集体备课推陈出新</a:t>
              </a:r>
              <a:endParaRPr lang="zh-CN" altLang="en-US" sz="2800" dirty="0">
                <a:sym typeface="Arial" panose="020B0604020202020204" pitchFamily="34" charset="0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5588770" y="4639115"/>
            <a:ext cx="3384376" cy="677293"/>
          </a:xfrm>
          <a:prstGeom prst="rect">
            <a:avLst/>
          </a:prstGeom>
          <a:solidFill>
            <a:srgbClr val="43CAE5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000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5589288" y="4797457"/>
            <a:ext cx="3360816" cy="36060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20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sz="2800" dirty="0" smtClean="0">
                <a:sym typeface="Arial" panose="020B0604020202020204" pitchFamily="34" charset="0"/>
              </a:rPr>
              <a:t>课堂教学演绎精彩</a:t>
            </a:r>
            <a:endParaRPr lang="zh-CN" altLang="en-US" sz="2800" dirty="0">
              <a:sym typeface="Arial" panose="020B0604020202020204" pitchFamily="34" charset="0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4" r="64040" b="64102"/>
          <a:stretch>
            <a:fillRect/>
          </a:stretch>
        </p:blipFill>
        <p:spPr>
          <a:xfrm>
            <a:off x="4367580" y="3518586"/>
            <a:ext cx="1206764" cy="972908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4367580" y="3705247"/>
            <a:ext cx="1266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0 1</a:t>
            </a:r>
            <a:endParaRPr lang="zh-CN" altLang="en-US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4" r="64040" b="64102"/>
          <a:stretch>
            <a:fillRect/>
          </a:stretch>
        </p:blipFill>
        <p:spPr>
          <a:xfrm>
            <a:off x="4382006" y="4522816"/>
            <a:ext cx="1206764" cy="972908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4382006" y="4709477"/>
            <a:ext cx="1266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0 </a:t>
            </a:r>
            <a:r>
              <a:rPr lang="en-US" altLang="zh-CN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endParaRPr lang="zh-CN" altLang="en-US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bldLvl="0" animBg="1"/>
      <p:bldP spid="40" grpId="0" animBg="1"/>
      <p:bldP spid="41" grpId="0"/>
      <p:bldP spid="43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1159730" y="401475"/>
            <a:ext cx="3491114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200" b="1" dirty="0">
                <a:solidFill>
                  <a:srgbClr val="00A0DB"/>
                </a:solidFill>
                <a:sym typeface="Arial" panose="020B0604020202020204" pitchFamily="34" charset="0"/>
              </a:rPr>
              <a:t>集体备课推陈出新</a:t>
            </a:r>
            <a:endParaRPr lang="zh-CN" altLang="en-US" sz="3200" b="1" dirty="0">
              <a:solidFill>
                <a:srgbClr val="00A0DB"/>
              </a:solidFill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09430" y="4287520"/>
            <a:ext cx="2757170" cy="21971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22973" y="341209"/>
            <a:ext cx="3528506" cy="715468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" y="1744345"/>
            <a:ext cx="10198100" cy="3353435"/>
          </a:xfrm>
          <a:prstGeom prst="rect">
            <a:avLst/>
          </a:prstGeom>
          <a:ln w="28575">
            <a:solidFill>
              <a:srgbClr val="F599CB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240790" y="2012315"/>
            <a:ext cx="922274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800" b="1">
                <a:solidFill>
                  <a:srgbClr val="A01F80"/>
                </a:solidFill>
                <a:latin typeface="华文行楷" panose="02010800040101010101" charset="-122"/>
                <a:ea typeface="华文行楷" panose="02010800040101010101" charset="-122"/>
              </a:rPr>
              <a:t>      </a:t>
            </a:r>
            <a:r>
              <a:rPr lang="zh-CN" altLang="en-US" sz="2800" b="1">
                <a:solidFill>
                  <a:srgbClr val="A01F80"/>
                </a:solidFill>
                <a:latin typeface="华文行楷" panose="02010800040101010101" charset="-122"/>
                <a:ea typeface="华文行楷" panose="02010800040101010101" charset="-122"/>
              </a:rPr>
              <a:t>教育的发展决定了教学活动不是一个人的事情，而是集体智慧的结晶。只有集体的共同努力，才能成功面对和解决教学中的很多问题；只有集体合作，共同探究，才能有最佳成效。</a:t>
            </a:r>
            <a:endParaRPr lang="zh-CN" altLang="en-US" sz="2800" b="1">
              <a:solidFill>
                <a:srgbClr val="A01F8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ldLvl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工作\六年级\新六（6）\六上\数学教学\教研组\照片收集\集体研讨1.JPG集体研讨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2771" y="3070082"/>
            <a:ext cx="4062421" cy="30460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287688" y="341844"/>
            <a:ext cx="3528506" cy="715468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325080" y="407190"/>
            <a:ext cx="3491114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00A0DB"/>
                </a:solidFill>
                <a:sym typeface="Arial" panose="020B0604020202020204" pitchFamily="34" charset="0"/>
              </a:rPr>
              <a:t>集体备课推陈出新</a:t>
            </a:r>
            <a:endParaRPr lang="zh-CN" altLang="en-US" sz="3200" b="1" dirty="0">
              <a:solidFill>
                <a:srgbClr val="00A0DB"/>
              </a:solidFill>
              <a:sym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7728" y="1954604"/>
            <a:ext cx="4608512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D:\工作\六年级\新六（6）\六下\教研组\教研活动\第一次活动\QQ图片20180313133859.jpgQQ图片201803131338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3198" y="1058074"/>
            <a:ext cx="4062095" cy="3046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8394" y="1290474"/>
            <a:ext cx="7145069" cy="47837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 bwMode="auto">
          <a:xfrm>
            <a:off x="8688288" y="1772816"/>
            <a:ext cx="3168352" cy="3406224"/>
            <a:chOff x="1331640" y="1707654"/>
            <a:chExt cx="2796076" cy="2835506"/>
          </a:xfrm>
        </p:grpSpPr>
        <p:sp>
          <p:nvSpPr>
            <p:cNvPr id="5" name="等腰三角形 5"/>
            <p:cNvSpPr/>
            <p:nvPr/>
          </p:nvSpPr>
          <p:spPr>
            <a:xfrm>
              <a:off x="1609501" y="1707654"/>
              <a:ext cx="1246406" cy="1185960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47249" h="1186339">
                  <a:moveTo>
                    <a:pt x="0" y="1186339"/>
                  </a:moveTo>
                  <a:cubicBezTo>
                    <a:pt x="177366" y="310566"/>
                    <a:pt x="852847" y="57437"/>
                    <a:pt x="1247249" y="0"/>
                  </a:cubicBezTo>
                  <a:cubicBezTo>
                    <a:pt x="1055770" y="225850"/>
                    <a:pt x="1081329" y="426793"/>
                    <a:pt x="1231416" y="638411"/>
                  </a:cubicBezTo>
                  <a:cubicBezTo>
                    <a:pt x="597978" y="633668"/>
                    <a:pt x="270525" y="877981"/>
                    <a:pt x="0" y="1186339"/>
                  </a:cubicBezTo>
                  <a:close/>
                </a:path>
              </a:pathLst>
            </a:custGeom>
            <a:solidFill>
              <a:srgbClr val="E88CA3"/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chemeClr val="tx1"/>
                </a:solidFill>
              </a:endParaRPr>
            </a:p>
          </p:txBody>
        </p:sp>
        <p:sp>
          <p:nvSpPr>
            <p:cNvPr id="7" name="等腰三角形 5"/>
            <p:cNvSpPr/>
            <p:nvPr/>
          </p:nvSpPr>
          <p:spPr>
            <a:xfrm>
              <a:off x="1619027" y="2444314"/>
              <a:ext cx="1235291" cy="635052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  <a:gd name="connsiteX0-121" fmla="*/ 0 w 1240133"/>
                <a:gd name="connsiteY0-122" fmla="*/ 652643 h 652643"/>
                <a:gd name="connsiteX1-123" fmla="*/ 1240133 w 1240133"/>
                <a:gd name="connsiteY1-124" fmla="*/ 0 h 652643"/>
                <a:gd name="connsiteX2-125" fmla="*/ 1224300 w 1240133"/>
                <a:gd name="connsiteY2-126" fmla="*/ 638411 h 652643"/>
                <a:gd name="connsiteX3-127" fmla="*/ 0 w 1240133"/>
                <a:gd name="connsiteY3-128" fmla="*/ 652643 h 652643"/>
                <a:gd name="connsiteX0-129" fmla="*/ 0 w 1233017"/>
                <a:gd name="connsiteY0-130" fmla="*/ 629932 h 629932"/>
                <a:gd name="connsiteX1-131" fmla="*/ 1233017 w 1233017"/>
                <a:gd name="connsiteY1-132" fmla="*/ 9311 h 629932"/>
                <a:gd name="connsiteX2-133" fmla="*/ 1224300 w 1233017"/>
                <a:gd name="connsiteY2-134" fmla="*/ 615700 h 629932"/>
                <a:gd name="connsiteX3-135" fmla="*/ 0 w 1233017"/>
                <a:gd name="connsiteY3-136" fmla="*/ 629932 h 629932"/>
                <a:gd name="connsiteX0-137" fmla="*/ 0 w 1233017"/>
                <a:gd name="connsiteY0-138" fmla="*/ 629932 h 644164"/>
                <a:gd name="connsiteX1-139" fmla="*/ 1233017 w 1233017"/>
                <a:gd name="connsiteY1-140" fmla="*/ 9311 h 644164"/>
                <a:gd name="connsiteX2-141" fmla="*/ 1224300 w 1233017"/>
                <a:gd name="connsiteY2-142" fmla="*/ 644164 h 644164"/>
                <a:gd name="connsiteX3-143" fmla="*/ 0 w 1233017"/>
                <a:gd name="connsiteY3-144" fmla="*/ 629932 h 644164"/>
                <a:gd name="connsiteX0-145" fmla="*/ 0 w 1233017"/>
                <a:gd name="connsiteY0-146" fmla="*/ 629932 h 644164"/>
                <a:gd name="connsiteX1-147" fmla="*/ 1233017 w 1233017"/>
                <a:gd name="connsiteY1-148" fmla="*/ 9311 h 644164"/>
                <a:gd name="connsiteX2-149" fmla="*/ 1224300 w 1233017"/>
                <a:gd name="connsiteY2-150" fmla="*/ 644164 h 644164"/>
                <a:gd name="connsiteX3-151" fmla="*/ 0 w 1233017"/>
                <a:gd name="connsiteY3-152" fmla="*/ 629932 h 644164"/>
                <a:gd name="connsiteX0-153" fmla="*/ 0 w 1233017"/>
                <a:gd name="connsiteY0-154" fmla="*/ 629932 h 644164"/>
                <a:gd name="connsiteX1-155" fmla="*/ 1233017 w 1233017"/>
                <a:gd name="connsiteY1-156" fmla="*/ 9311 h 644164"/>
                <a:gd name="connsiteX2-157" fmla="*/ 1224300 w 1233017"/>
                <a:gd name="connsiteY2-158" fmla="*/ 644164 h 644164"/>
                <a:gd name="connsiteX3-159" fmla="*/ 0 w 1233017"/>
                <a:gd name="connsiteY3-160" fmla="*/ 629932 h 644164"/>
                <a:gd name="connsiteX0-161" fmla="*/ 0 w 1233017"/>
                <a:gd name="connsiteY0-162" fmla="*/ 629932 h 640606"/>
                <a:gd name="connsiteX1-163" fmla="*/ 1233017 w 1233017"/>
                <a:gd name="connsiteY1-164" fmla="*/ 9311 h 640606"/>
                <a:gd name="connsiteX2-165" fmla="*/ 1227858 w 1233017"/>
                <a:gd name="connsiteY2-166" fmla="*/ 640606 h 640606"/>
                <a:gd name="connsiteX3-167" fmla="*/ 0 w 1233017"/>
                <a:gd name="connsiteY3-168" fmla="*/ 629932 h 640606"/>
                <a:gd name="connsiteX0-169" fmla="*/ 0 w 1225901"/>
                <a:gd name="connsiteY0-170" fmla="*/ 632363 h 639479"/>
                <a:gd name="connsiteX1-171" fmla="*/ 1225901 w 1225901"/>
                <a:gd name="connsiteY1-172" fmla="*/ 8184 h 639479"/>
                <a:gd name="connsiteX2-173" fmla="*/ 1220742 w 1225901"/>
                <a:gd name="connsiteY2-174" fmla="*/ 639479 h 639479"/>
                <a:gd name="connsiteX3-175" fmla="*/ 0 w 1225901"/>
                <a:gd name="connsiteY3-176" fmla="*/ 632363 h 639479"/>
                <a:gd name="connsiteX0-177" fmla="*/ 0 w 1225901"/>
                <a:gd name="connsiteY0-178" fmla="*/ 624179 h 631295"/>
                <a:gd name="connsiteX1-179" fmla="*/ 1225901 w 1225901"/>
                <a:gd name="connsiteY1-180" fmla="*/ 0 h 631295"/>
                <a:gd name="connsiteX2-181" fmla="*/ 1220742 w 1225901"/>
                <a:gd name="connsiteY2-182" fmla="*/ 631295 h 631295"/>
                <a:gd name="connsiteX3-183" fmla="*/ 0 w 1225901"/>
                <a:gd name="connsiteY3-184" fmla="*/ 624179 h 631295"/>
                <a:gd name="connsiteX0-185" fmla="*/ 0 w 1225901"/>
                <a:gd name="connsiteY0-186" fmla="*/ 624179 h 631295"/>
                <a:gd name="connsiteX1-187" fmla="*/ 1225901 w 1225901"/>
                <a:gd name="connsiteY1-188" fmla="*/ 0 h 631295"/>
                <a:gd name="connsiteX2-189" fmla="*/ 1220742 w 1225901"/>
                <a:gd name="connsiteY2-190" fmla="*/ 631295 h 631295"/>
                <a:gd name="connsiteX3-191" fmla="*/ 0 w 1225901"/>
                <a:gd name="connsiteY3-192" fmla="*/ 624179 h 631295"/>
                <a:gd name="connsiteX0-193" fmla="*/ 0 w 1225901"/>
                <a:gd name="connsiteY0-194" fmla="*/ 624179 h 631295"/>
                <a:gd name="connsiteX1-195" fmla="*/ 1225901 w 1225901"/>
                <a:gd name="connsiteY1-196" fmla="*/ 0 h 631295"/>
                <a:gd name="connsiteX2-197" fmla="*/ 1220742 w 1225901"/>
                <a:gd name="connsiteY2-198" fmla="*/ 631295 h 631295"/>
                <a:gd name="connsiteX3-199" fmla="*/ 0 w 1225901"/>
                <a:gd name="connsiteY3-200" fmla="*/ 624179 h 631295"/>
                <a:gd name="connsiteX0-201" fmla="*/ 0 w 1225901"/>
                <a:gd name="connsiteY0-202" fmla="*/ 624179 h 631295"/>
                <a:gd name="connsiteX1-203" fmla="*/ 1225901 w 1225901"/>
                <a:gd name="connsiteY1-204" fmla="*/ 0 h 631295"/>
                <a:gd name="connsiteX2-205" fmla="*/ 1220742 w 1225901"/>
                <a:gd name="connsiteY2-206" fmla="*/ 631295 h 631295"/>
                <a:gd name="connsiteX3-207" fmla="*/ 0 w 1225901"/>
                <a:gd name="connsiteY3-208" fmla="*/ 624179 h 631295"/>
                <a:gd name="connsiteX0-209" fmla="*/ 0 w 1218785"/>
                <a:gd name="connsiteY0-210" fmla="*/ 631295 h 631295"/>
                <a:gd name="connsiteX1-211" fmla="*/ 1218785 w 1218785"/>
                <a:gd name="connsiteY1-212" fmla="*/ 0 h 631295"/>
                <a:gd name="connsiteX2-213" fmla="*/ 1213626 w 1218785"/>
                <a:gd name="connsiteY2-214" fmla="*/ 631295 h 631295"/>
                <a:gd name="connsiteX3-215" fmla="*/ 0 w 1218785"/>
                <a:gd name="connsiteY3-216" fmla="*/ 631295 h 631295"/>
                <a:gd name="connsiteX0-217" fmla="*/ 0 w 1229459"/>
                <a:gd name="connsiteY0-218" fmla="*/ 631295 h 631295"/>
                <a:gd name="connsiteX1-219" fmla="*/ 1229459 w 1229459"/>
                <a:gd name="connsiteY1-220" fmla="*/ 0 h 631295"/>
                <a:gd name="connsiteX2-221" fmla="*/ 1224300 w 1229459"/>
                <a:gd name="connsiteY2-222" fmla="*/ 631295 h 631295"/>
                <a:gd name="connsiteX3-223" fmla="*/ 0 w 1229459"/>
                <a:gd name="connsiteY3-224" fmla="*/ 631295 h 631295"/>
                <a:gd name="connsiteX0-225" fmla="*/ 0 w 1231416"/>
                <a:gd name="connsiteY0-226" fmla="*/ 631295 h 634853"/>
                <a:gd name="connsiteX1-227" fmla="*/ 1229459 w 1231416"/>
                <a:gd name="connsiteY1-228" fmla="*/ 0 h 634853"/>
                <a:gd name="connsiteX2-229" fmla="*/ 1231416 w 1231416"/>
                <a:gd name="connsiteY2-230" fmla="*/ 634853 h 634853"/>
                <a:gd name="connsiteX3-231" fmla="*/ 0 w 1231416"/>
                <a:gd name="connsiteY3-232" fmla="*/ 631295 h 634853"/>
                <a:gd name="connsiteX0-233" fmla="*/ 0 w 1234974"/>
                <a:gd name="connsiteY0-234" fmla="*/ 634853 h 634853"/>
                <a:gd name="connsiteX1-235" fmla="*/ 1233017 w 1234974"/>
                <a:gd name="connsiteY1-236" fmla="*/ 0 h 634853"/>
                <a:gd name="connsiteX2-237" fmla="*/ 1234974 w 1234974"/>
                <a:gd name="connsiteY2-238" fmla="*/ 634853 h 634853"/>
                <a:gd name="connsiteX3-239" fmla="*/ 0 w 1234974"/>
                <a:gd name="connsiteY3-240" fmla="*/ 634853 h 6348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34974" h="634853">
                  <a:moveTo>
                    <a:pt x="0" y="634853"/>
                  </a:moveTo>
                  <a:cubicBezTo>
                    <a:pt x="291221" y="118435"/>
                    <a:pt x="835057" y="509"/>
                    <a:pt x="1233017" y="0"/>
                  </a:cubicBezTo>
                  <a:cubicBezTo>
                    <a:pt x="1041538" y="225850"/>
                    <a:pt x="1084887" y="423235"/>
                    <a:pt x="1234974" y="634853"/>
                  </a:cubicBezTo>
                  <a:lnTo>
                    <a:pt x="0" y="634853"/>
                  </a:lnTo>
                  <a:close/>
                </a:path>
              </a:pathLst>
            </a:custGeom>
            <a:solidFill>
              <a:srgbClr val="FACBD1"/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chemeClr val="tx1"/>
                </a:solidFill>
              </a:endParaRPr>
            </a:p>
          </p:txBody>
        </p:sp>
        <p:sp>
          <p:nvSpPr>
            <p:cNvPr id="8" name="等腰三角形 5"/>
            <p:cNvSpPr/>
            <p:nvPr/>
          </p:nvSpPr>
          <p:spPr>
            <a:xfrm flipV="1">
              <a:off x="1609501" y="3168273"/>
              <a:ext cx="1233704" cy="633465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  <a:gd name="connsiteX0-121" fmla="*/ 0 w 1240133"/>
                <a:gd name="connsiteY0-122" fmla="*/ 652643 h 652643"/>
                <a:gd name="connsiteX1-123" fmla="*/ 1240133 w 1240133"/>
                <a:gd name="connsiteY1-124" fmla="*/ 0 h 652643"/>
                <a:gd name="connsiteX2-125" fmla="*/ 1224300 w 1240133"/>
                <a:gd name="connsiteY2-126" fmla="*/ 638411 h 652643"/>
                <a:gd name="connsiteX3-127" fmla="*/ 0 w 1240133"/>
                <a:gd name="connsiteY3-128" fmla="*/ 652643 h 652643"/>
                <a:gd name="connsiteX0-129" fmla="*/ 0 w 1233017"/>
                <a:gd name="connsiteY0-130" fmla="*/ 629932 h 629932"/>
                <a:gd name="connsiteX1-131" fmla="*/ 1233017 w 1233017"/>
                <a:gd name="connsiteY1-132" fmla="*/ 9311 h 629932"/>
                <a:gd name="connsiteX2-133" fmla="*/ 1224300 w 1233017"/>
                <a:gd name="connsiteY2-134" fmla="*/ 615700 h 629932"/>
                <a:gd name="connsiteX3-135" fmla="*/ 0 w 1233017"/>
                <a:gd name="connsiteY3-136" fmla="*/ 629932 h 629932"/>
                <a:gd name="connsiteX0-137" fmla="*/ 0 w 1233017"/>
                <a:gd name="connsiteY0-138" fmla="*/ 629932 h 644164"/>
                <a:gd name="connsiteX1-139" fmla="*/ 1233017 w 1233017"/>
                <a:gd name="connsiteY1-140" fmla="*/ 9311 h 644164"/>
                <a:gd name="connsiteX2-141" fmla="*/ 1224300 w 1233017"/>
                <a:gd name="connsiteY2-142" fmla="*/ 644164 h 644164"/>
                <a:gd name="connsiteX3-143" fmla="*/ 0 w 1233017"/>
                <a:gd name="connsiteY3-144" fmla="*/ 629932 h 644164"/>
                <a:gd name="connsiteX0-145" fmla="*/ 0 w 1233017"/>
                <a:gd name="connsiteY0-146" fmla="*/ 629932 h 644164"/>
                <a:gd name="connsiteX1-147" fmla="*/ 1233017 w 1233017"/>
                <a:gd name="connsiteY1-148" fmla="*/ 9311 h 644164"/>
                <a:gd name="connsiteX2-149" fmla="*/ 1224300 w 1233017"/>
                <a:gd name="connsiteY2-150" fmla="*/ 644164 h 644164"/>
                <a:gd name="connsiteX3-151" fmla="*/ 0 w 1233017"/>
                <a:gd name="connsiteY3-152" fmla="*/ 629932 h 644164"/>
                <a:gd name="connsiteX0-153" fmla="*/ 0 w 1233017"/>
                <a:gd name="connsiteY0-154" fmla="*/ 629932 h 644164"/>
                <a:gd name="connsiteX1-155" fmla="*/ 1233017 w 1233017"/>
                <a:gd name="connsiteY1-156" fmla="*/ 9311 h 644164"/>
                <a:gd name="connsiteX2-157" fmla="*/ 1224300 w 1233017"/>
                <a:gd name="connsiteY2-158" fmla="*/ 644164 h 644164"/>
                <a:gd name="connsiteX3-159" fmla="*/ 0 w 1233017"/>
                <a:gd name="connsiteY3-160" fmla="*/ 629932 h 644164"/>
                <a:gd name="connsiteX0-161" fmla="*/ 0 w 1233017"/>
                <a:gd name="connsiteY0-162" fmla="*/ 629932 h 640606"/>
                <a:gd name="connsiteX1-163" fmla="*/ 1233017 w 1233017"/>
                <a:gd name="connsiteY1-164" fmla="*/ 9311 h 640606"/>
                <a:gd name="connsiteX2-165" fmla="*/ 1227858 w 1233017"/>
                <a:gd name="connsiteY2-166" fmla="*/ 640606 h 640606"/>
                <a:gd name="connsiteX3-167" fmla="*/ 0 w 1233017"/>
                <a:gd name="connsiteY3-168" fmla="*/ 629932 h 640606"/>
                <a:gd name="connsiteX0-169" fmla="*/ 0 w 1225901"/>
                <a:gd name="connsiteY0-170" fmla="*/ 632363 h 639479"/>
                <a:gd name="connsiteX1-171" fmla="*/ 1225901 w 1225901"/>
                <a:gd name="connsiteY1-172" fmla="*/ 8184 h 639479"/>
                <a:gd name="connsiteX2-173" fmla="*/ 1220742 w 1225901"/>
                <a:gd name="connsiteY2-174" fmla="*/ 639479 h 639479"/>
                <a:gd name="connsiteX3-175" fmla="*/ 0 w 1225901"/>
                <a:gd name="connsiteY3-176" fmla="*/ 632363 h 639479"/>
                <a:gd name="connsiteX0-177" fmla="*/ 0 w 1225901"/>
                <a:gd name="connsiteY0-178" fmla="*/ 624179 h 631295"/>
                <a:gd name="connsiteX1-179" fmla="*/ 1225901 w 1225901"/>
                <a:gd name="connsiteY1-180" fmla="*/ 0 h 631295"/>
                <a:gd name="connsiteX2-181" fmla="*/ 1220742 w 1225901"/>
                <a:gd name="connsiteY2-182" fmla="*/ 631295 h 631295"/>
                <a:gd name="connsiteX3-183" fmla="*/ 0 w 1225901"/>
                <a:gd name="connsiteY3-184" fmla="*/ 624179 h 631295"/>
                <a:gd name="connsiteX0-185" fmla="*/ 0 w 1225901"/>
                <a:gd name="connsiteY0-186" fmla="*/ 624179 h 631295"/>
                <a:gd name="connsiteX1-187" fmla="*/ 1225901 w 1225901"/>
                <a:gd name="connsiteY1-188" fmla="*/ 0 h 631295"/>
                <a:gd name="connsiteX2-189" fmla="*/ 1220742 w 1225901"/>
                <a:gd name="connsiteY2-190" fmla="*/ 631295 h 631295"/>
                <a:gd name="connsiteX3-191" fmla="*/ 0 w 1225901"/>
                <a:gd name="connsiteY3-192" fmla="*/ 624179 h 631295"/>
                <a:gd name="connsiteX0-193" fmla="*/ 0 w 1225901"/>
                <a:gd name="connsiteY0-194" fmla="*/ 624179 h 631295"/>
                <a:gd name="connsiteX1-195" fmla="*/ 1225901 w 1225901"/>
                <a:gd name="connsiteY1-196" fmla="*/ 0 h 631295"/>
                <a:gd name="connsiteX2-197" fmla="*/ 1220742 w 1225901"/>
                <a:gd name="connsiteY2-198" fmla="*/ 631295 h 631295"/>
                <a:gd name="connsiteX3-199" fmla="*/ 0 w 1225901"/>
                <a:gd name="connsiteY3-200" fmla="*/ 624179 h 631295"/>
                <a:gd name="connsiteX0-201" fmla="*/ 0 w 1225901"/>
                <a:gd name="connsiteY0-202" fmla="*/ 624179 h 631295"/>
                <a:gd name="connsiteX1-203" fmla="*/ 1225901 w 1225901"/>
                <a:gd name="connsiteY1-204" fmla="*/ 0 h 631295"/>
                <a:gd name="connsiteX2-205" fmla="*/ 1220742 w 1225901"/>
                <a:gd name="connsiteY2-206" fmla="*/ 631295 h 631295"/>
                <a:gd name="connsiteX3-207" fmla="*/ 0 w 1225901"/>
                <a:gd name="connsiteY3-208" fmla="*/ 624179 h 631295"/>
                <a:gd name="connsiteX0-209" fmla="*/ 0 w 1218785"/>
                <a:gd name="connsiteY0-210" fmla="*/ 631295 h 631295"/>
                <a:gd name="connsiteX1-211" fmla="*/ 1218785 w 1218785"/>
                <a:gd name="connsiteY1-212" fmla="*/ 0 h 631295"/>
                <a:gd name="connsiteX2-213" fmla="*/ 1213626 w 1218785"/>
                <a:gd name="connsiteY2-214" fmla="*/ 631295 h 631295"/>
                <a:gd name="connsiteX3-215" fmla="*/ 0 w 1218785"/>
                <a:gd name="connsiteY3-216" fmla="*/ 631295 h 631295"/>
                <a:gd name="connsiteX0-217" fmla="*/ 0 w 1229459"/>
                <a:gd name="connsiteY0-218" fmla="*/ 631295 h 631295"/>
                <a:gd name="connsiteX1-219" fmla="*/ 1229459 w 1229459"/>
                <a:gd name="connsiteY1-220" fmla="*/ 0 h 631295"/>
                <a:gd name="connsiteX2-221" fmla="*/ 1224300 w 1229459"/>
                <a:gd name="connsiteY2-222" fmla="*/ 631295 h 631295"/>
                <a:gd name="connsiteX3-223" fmla="*/ 0 w 1229459"/>
                <a:gd name="connsiteY3-224" fmla="*/ 631295 h 631295"/>
                <a:gd name="connsiteX0-225" fmla="*/ 0 w 1231416"/>
                <a:gd name="connsiteY0-226" fmla="*/ 631295 h 634853"/>
                <a:gd name="connsiteX1-227" fmla="*/ 1229459 w 1231416"/>
                <a:gd name="connsiteY1-228" fmla="*/ 0 h 634853"/>
                <a:gd name="connsiteX2-229" fmla="*/ 1231416 w 1231416"/>
                <a:gd name="connsiteY2-230" fmla="*/ 634853 h 634853"/>
                <a:gd name="connsiteX3-231" fmla="*/ 0 w 1231416"/>
                <a:gd name="connsiteY3-232" fmla="*/ 631295 h 634853"/>
                <a:gd name="connsiteX0-233" fmla="*/ 0 w 1234974"/>
                <a:gd name="connsiteY0-234" fmla="*/ 634853 h 634853"/>
                <a:gd name="connsiteX1-235" fmla="*/ 1233017 w 1234974"/>
                <a:gd name="connsiteY1-236" fmla="*/ 0 h 634853"/>
                <a:gd name="connsiteX2-237" fmla="*/ 1234974 w 1234974"/>
                <a:gd name="connsiteY2-238" fmla="*/ 634853 h 634853"/>
                <a:gd name="connsiteX3-239" fmla="*/ 0 w 1234974"/>
                <a:gd name="connsiteY3-240" fmla="*/ 634853 h 6348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34974" h="634853">
                  <a:moveTo>
                    <a:pt x="0" y="634853"/>
                  </a:moveTo>
                  <a:cubicBezTo>
                    <a:pt x="291221" y="118435"/>
                    <a:pt x="835057" y="509"/>
                    <a:pt x="1233017" y="0"/>
                  </a:cubicBezTo>
                  <a:cubicBezTo>
                    <a:pt x="1041538" y="225850"/>
                    <a:pt x="1084887" y="423235"/>
                    <a:pt x="1234974" y="634853"/>
                  </a:cubicBezTo>
                  <a:lnTo>
                    <a:pt x="0" y="634853"/>
                  </a:lnTo>
                  <a:close/>
                </a:path>
              </a:pathLst>
            </a:custGeom>
            <a:solidFill>
              <a:srgbClr val="E88CA3"/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chemeClr val="tx1"/>
                </a:solidFill>
              </a:endParaRPr>
            </a:p>
          </p:txBody>
        </p:sp>
        <p:sp>
          <p:nvSpPr>
            <p:cNvPr id="9" name="等腰三角形 5"/>
            <p:cNvSpPr/>
            <p:nvPr/>
          </p:nvSpPr>
          <p:spPr>
            <a:xfrm flipV="1">
              <a:off x="1619027" y="3357201"/>
              <a:ext cx="1247993" cy="1185959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47249" h="1186339">
                  <a:moveTo>
                    <a:pt x="0" y="1186339"/>
                  </a:moveTo>
                  <a:cubicBezTo>
                    <a:pt x="177366" y="310566"/>
                    <a:pt x="852847" y="57437"/>
                    <a:pt x="1247249" y="0"/>
                  </a:cubicBezTo>
                  <a:cubicBezTo>
                    <a:pt x="1055770" y="225850"/>
                    <a:pt x="1081329" y="426793"/>
                    <a:pt x="1231416" y="638411"/>
                  </a:cubicBezTo>
                  <a:cubicBezTo>
                    <a:pt x="597978" y="633668"/>
                    <a:pt x="270525" y="877981"/>
                    <a:pt x="0" y="1186339"/>
                  </a:cubicBezTo>
                  <a:close/>
                </a:path>
              </a:pathLst>
            </a:custGeom>
            <a:solidFill>
              <a:srgbClr val="FACBD1"/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chemeClr val="tx1"/>
                </a:solidFill>
              </a:endParaRPr>
            </a:p>
          </p:txBody>
        </p:sp>
        <p:sp>
          <p:nvSpPr>
            <p:cNvPr id="10" name="圆角矩形 11"/>
            <p:cNvSpPr/>
            <p:nvPr/>
          </p:nvSpPr>
          <p:spPr>
            <a:xfrm>
              <a:off x="1331640" y="3079366"/>
              <a:ext cx="198472" cy="88907"/>
            </a:xfrm>
            <a:custGeom>
              <a:avLst/>
              <a:gdLst/>
              <a:ahLst/>
              <a:cxnLst/>
              <a:rect l="l" t="t" r="r" b="b"/>
              <a:pathLst>
                <a:path w="198918" h="87624">
                  <a:moveTo>
                    <a:pt x="43812" y="0"/>
                  </a:moveTo>
                  <a:lnTo>
                    <a:pt x="198918" y="0"/>
                  </a:lnTo>
                  <a:lnTo>
                    <a:pt x="198918" y="87624"/>
                  </a:lnTo>
                  <a:lnTo>
                    <a:pt x="43812" y="87624"/>
                  </a:lnTo>
                  <a:cubicBezTo>
                    <a:pt x="19615" y="87624"/>
                    <a:pt x="0" y="68009"/>
                    <a:pt x="0" y="43812"/>
                  </a:cubicBezTo>
                  <a:cubicBezTo>
                    <a:pt x="0" y="19615"/>
                    <a:pt x="19615" y="0"/>
                    <a:pt x="43812" y="0"/>
                  </a:cubicBez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chemeClr val="tx1"/>
                </a:solidFill>
              </a:endParaRPr>
            </a:p>
          </p:txBody>
        </p:sp>
        <p:sp>
          <p:nvSpPr>
            <p:cNvPr id="11" name="空心弧 15"/>
            <p:cNvSpPr/>
            <p:nvPr/>
          </p:nvSpPr>
          <p:spPr>
            <a:xfrm rot="5400000">
              <a:off x="3312416" y="2346623"/>
              <a:ext cx="509629" cy="1120971"/>
            </a:xfrm>
            <a:custGeom>
              <a:avLst/>
              <a:gdLst/>
              <a:ahLst/>
              <a:cxnLst/>
              <a:rect l="l" t="t" r="r" b="b"/>
              <a:pathLst>
                <a:path w="509372" h="1121419">
                  <a:moveTo>
                    <a:pt x="507512" y="1121419"/>
                  </a:moveTo>
                  <a:lnTo>
                    <a:pt x="509372" y="1119300"/>
                  </a:lnTo>
                  <a:lnTo>
                    <a:pt x="509372" y="1121419"/>
                  </a:lnTo>
                  <a:close/>
                  <a:moveTo>
                    <a:pt x="430106" y="1116802"/>
                  </a:moveTo>
                  <a:lnTo>
                    <a:pt x="434159" y="1121419"/>
                  </a:lnTo>
                  <a:lnTo>
                    <a:pt x="430599" y="1121419"/>
                  </a:lnTo>
                  <a:cubicBezTo>
                    <a:pt x="430325" y="1119896"/>
                    <a:pt x="430214" y="1118353"/>
                    <a:pt x="430106" y="1116802"/>
                  </a:cubicBezTo>
                  <a:close/>
                  <a:moveTo>
                    <a:pt x="0" y="259419"/>
                  </a:moveTo>
                  <a:lnTo>
                    <a:pt x="832" y="257324"/>
                  </a:lnTo>
                  <a:lnTo>
                    <a:pt x="0" y="257324"/>
                  </a:lnTo>
                  <a:cubicBezTo>
                    <a:pt x="0" y="161091"/>
                    <a:pt x="53696" y="72900"/>
                    <a:pt x="139188" y="28721"/>
                  </a:cubicBezTo>
                  <a:cubicBezTo>
                    <a:pt x="224680" y="-15459"/>
                    <a:pt x="327679" y="-8244"/>
                    <a:pt x="406177" y="47423"/>
                  </a:cubicBezTo>
                  <a:cubicBezTo>
                    <a:pt x="466571" y="90252"/>
                    <a:pt x="504696" y="156253"/>
                    <a:pt x="509372" y="227993"/>
                  </a:cubicBezTo>
                  <a:lnTo>
                    <a:pt x="509372" y="1073841"/>
                  </a:lnTo>
                  <a:cubicBezTo>
                    <a:pt x="502538" y="1059565"/>
                    <a:pt x="487753" y="1050433"/>
                    <a:pt x="470835" y="1050433"/>
                  </a:cubicBezTo>
                  <a:cubicBezTo>
                    <a:pt x="451854" y="1050433"/>
                    <a:pt x="435559" y="1061928"/>
                    <a:pt x="428567" y="1078352"/>
                  </a:cubicBezTo>
                  <a:cubicBezTo>
                    <a:pt x="427251" y="1065847"/>
                    <a:pt x="427023" y="1052948"/>
                    <a:pt x="427023" y="1039779"/>
                  </a:cubicBezTo>
                  <a:lnTo>
                    <a:pt x="427023" y="281216"/>
                  </a:lnTo>
                  <a:lnTo>
                    <a:pt x="427023" y="281216"/>
                  </a:lnTo>
                  <a:lnTo>
                    <a:pt x="427023" y="236015"/>
                  </a:lnTo>
                  <a:lnTo>
                    <a:pt x="426558" y="236015"/>
                  </a:lnTo>
                  <a:cubicBezTo>
                    <a:pt x="420904" y="189157"/>
                    <a:pt x="395728" y="146071"/>
                    <a:pt x="356132" y="117992"/>
                  </a:cubicBezTo>
                  <a:cubicBezTo>
                    <a:pt x="304025" y="81040"/>
                    <a:pt x="235655" y="76251"/>
                    <a:pt x="178905" y="105577"/>
                  </a:cubicBezTo>
                  <a:cubicBezTo>
                    <a:pt x="122253" y="134854"/>
                    <a:pt x="86634" y="193244"/>
                    <a:pt x="86558" y="256996"/>
                  </a:cubicBezTo>
                  <a:cubicBezTo>
                    <a:pt x="87499" y="257768"/>
                    <a:pt x="87520" y="258591"/>
                    <a:pt x="87520" y="259419"/>
                  </a:cubicBezTo>
                  <a:cubicBezTo>
                    <a:pt x="87520" y="284619"/>
                    <a:pt x="67928" y="305047"/>
                    <a:pt x="43760" y="305047"/>
                  </a:cubicBezTo>
                  <a:cubicBezTo>
                    <a:pt x="19592" y="305047"/>
                    <a:pt x="0" y="284619"/>
                    <a:pt x="0" y="259419"/>
                  </a:cubicBez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chemeClr val="tx1"/>
                </a:solidFill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2183807" y="378118"/>
            <a:ext cx="3528506" cy="715468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 rot="9954612">
            <a:off x="782102" y="-274158"/>
            <a:ext cx="1147643" cy="908312"/>
            <a:chOff x="4667250" y="2298700"/>
            <a:chExt cx="2862263" cy="2265363"/>
          </a:xfrm>
        </p:grpSpPr>
        <p:sp>
          <p:nvSpPr>
            <p:cNvPr id="27" name="Freeform 1392"/>
            <p:cNvSpPr/>
            <p:nvPr/>
          </p:nvSpPr>
          <p:spPr bwMode="auto">
            <a:xfrm>
              <a:off x="5029200" y="2311400"/>
              <a:ext cx="2117725" cy="865188"/>
            </a:xfrm>
            <a:custGeom>
              <a:avLst/>
              <a:gdLst>
                <a:gd name="T0" fmla="*/ 391 w 498"/>
                <a:gd name="T1" fmla="*/ 138 h 203"/>
                <a:gd name="T2" fmla="*/ 290 w 498"/>
                <a:gd name="T3" fmla="*/ 184 h 203"/>
                <a:gd name="T4" fmla="*/ 364 w 498"/>
                <a:gd name="T5" fmla="*/ 137 h 203"/>
                <a:gd name="T6" fmla="*/ 281 w 498"/>
                <a:gd name="T7" fmla="*/ 168 h 203"/>
                <a:gd name="T8" fmla="*/ 337 w 498"/>
                <a:gd name="T9" fmla="*/ 134 h 203"/>
                <a:gd name="T10" fmla="*/ 250 w 498"/>
                <a:gd name="T11" fmla="*/ 163 h 203"/>
                <a:gd name="T12" fmla="*/ 316 w 498"/>
                <a:gd name="T13" fmla="*/ 130 h 203"/>
                <a:gd name="T14" fmla="*/ 228 w 498"/>
                <a:gd name="T15" fmla="*/ 154 h 203"/>
                <a:gd name="T16" fmla="*/ 265 w 498"/>
                <a:gd name="T17" fmla="*/ 128 h 203"/>
                <a:gd name="T18" fmla="*/ 158 w 498"/>
                <a:gd name="T19" fmla="*/ 155 h 203"/>
                <a:gd name="T20" fmla="*/ 254 w 498"/>
                <a:gd name="T21" fmla="*/ 126 h 203"/>
                <a:gd name="T22" fmla="*/ 209 w 498"/>
                <a:gd name="T23" fmla="*/ 130 h 203"/>
                <a:gd name="T24" fmla="*/ 148 w 498"/>
                <a:gd name="T25" fmla="*/ 134 h 203"/>
                <a:gd name="T26" fmla="*/ 200 w 498"/>
                <a:gd name="T27" fmla="*/ 113 h 203"/>
                <a:gd name="T28" fmla="*/ 108 w 498"/>
                <a:gd name="T29" fmla="*/ 123 h 203"/>
                <a:gd name="T30" fmla="*/ 220 w 498"/>
                <a:gd name="T31" fmla="*/ 107 h 203"/>
                <a:gd name="T32" fmla="*/ 60 w 498"/>
                <a:gd name="T33" fmla="*/ 108 h 203"/>
                <a:gd name="T34" fmla="*/ 178 w 498"/>
                <a:gd name="T35" fmla="*/ 95 h 203"/>
                <a:gd name="T36" fmla="*/ 63 w 498"/>
                <a:gd name="T37" fmla="*/ 85 h 203"/>
                <a:gd name="T38" fmla="*/ 135 w 498"/>
                <a:gd name="T39" fmla="*/ 79 h 203"/>
                <a:gd name="T40" fmla="*/ 28 w 498"/>
                <a:gd name="T41" fmla="*/ 57 h 203"/>
                <a:gd name="T42" fmla="*/ 106 w 498"/>
                <a:gd name="T43" fmla="*/ 65 h 203"/>
                <a:gd name="T44" fmla="*/ 9 w 498"/>
                <a:gd name="T45" fmla="*/ 32 h 203"/>
                <a:gd name="T46" fmla="*/ 71 w 498"/>
                <a:gd name="T47" fmla="*/ 48 h 203"/>
                <a:gd name="T48" fmla="*/ 48 w 498"/>
                <a:gd name="T49" fmla="*/ 32 h 203"/>
                <a:gd name="T50" fmla="*/ 100 w 498"/>
                <a:gd name="T51" fmla="*/ 56 h 203"/>
                <a:gd name="T52" fmla="*/ 66 w 498"/>
                <a:gd name="T53" fmla="*/ 2 h 203"/>
                <a:gd name="T54" fmla="*/ 135 w 498"/>
                <a:gd name="T55" fmla="*/ 72 h 203"/>
                <a:gd name="T56" fmla="*/ 100 w 498"/>
                <a:gd name="T57" fmla="*/ 27 h 203"/>
                <a:gd name="T58" fmla="*/ 164 w 498"/>
                <a:gd name="T59" fmla="*/ 83 h 203"/>
                <a:gd name="T60" fmla="*/ 103 w 498"/>
                <a:gd name="T61" fmla="*/ 5 h 203"/>
                <a:gd name="T62" fmla="*/ 192 w 498"/>
                <a:gd name="T63" fmla="*/ 85 h 203"/>
                <a:gd name="T64" fmla="*/ 138 w 498"/>
                <a:gd name="T65" fmla="*/ 18 h 203"/>
                <a:gd name="T66" fmla="*/ 232 w 498"/>
                <a:gd name="T67" fmla="*/ 104 h 203"/>
                <a:gd name="T68" fmla="*/ 267 w 498"/>
                <a:gd name="T69" fmla="*/ 112 h 203"/>
                <a:gd name="T70" fmla="*/ 227 w 498"/>
                <a:gd name="T71" fmla="*/ 64 h 203"/>
                <a:gd name="T72" fmla="*/ 240 w 498"/>
                <a:gd name="T73" fmla="*/ 72 h 203"/>
                <a:gd name="T74" fmla="*/ 265 w 498"/>
                <a:gd name="T75" fmla="*/ 84 h 203"/>
                <a:gd name="T76" fmla="*/ 300 w 498"/>
                <a:gd name="T77" fmla="*/ 120 h 203"/>
                <a:gd name="T78" fmla="*/ 350 w 498"/>
                <a:gd name="T79" fmla="*/ 128 h 203"/>
                <a:gd name="T80" fmla="*/ 285 w 498"/>
                <a:gd name="T81" fmla="*/ 57 h 203"/>
                <a:gd name="T82" fmla="*/ 375 w 498"/>
                <a:gd name="T83" fmla="*/ 131 h 203"/>
                <a:gd name="T84" fmla="*/ 394 w 498"/>
                <a:gd name="T85" fmla="*/ 132 h 203"/>
                <a:gd name="T86" fmla="*/ 336 w 498"/>
                <a:gd name="T87" fmla="*/ 70 h 203"/>
                <a:gd name="T88" fmla="*/ 380 w 498"/>
                <a:gd name="T89" fmla="*/ 107 h 203"/>
                <a:gd name="T90" fmla="*/ 405 w 498"/>
                <a:gd name="T91" fmla="*/ 120 h 203"/>
                <a:gd name="T92" fmla="*/ 379 w 498"/>
                <a:gd name="T93" fmla="*/ 89 h 203"/>
                <a:gd name="T94" fmla="*/ 448 w 498"/>
                <a:gd name="T95" fmla="*/ 132 h 203"/>
                <a:gd name="T96" fmla="*/ 394 w 498"/>
                <a:gd name="T97" fmla="*/ 83 h 203"/>
                <a:gd name="T98" fmla="*/ 496 w 498"/>
                <a:gd name="T99" fmla="*/ 136 h 203"/>
                <a:gd name="T100" fmla="*/ 406 w 498"/>
                <a:gd name="T101" fmla="*/ 176 h 203"/>
                <a:gd name="T102" fmla="*/ 363 w 498"/>
                <a:gd name="T103" fmla="*/ 202 h 203"/>
                <a:gd name="T104" fmla="*/ 373 w 498"/>
                <a:gd name="T105" fmla="*/ 17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98" h="203">
                  <a:moveTo>
                    <a:pt x="323" y="201"/>
                  </a:moveTo>
                  <a:cubicBezTo>
                    <a:pt x="340" y="190"/>
                    <a:pt x="356" y="179"/>
                    <a:pt x="372" y="167"/>
                  </a:cubicBezTo>
                  <a:cubicBezTo>
                    <a:pt x="386" y="157"/>
                    <a:pt x="399" y="145"/>
                    <a:pt x="414" y="138"/>
                  </a:cubicBezTo>
                  <a:cubicBezTo>
                    <a:pt x="405" y="138"/>
                    <a:pt x="405" y="138"/>
                    <a:pt x="405" y="138"/>
                  </a:cubicBezTo>
                  <a:cubicBezTo>
                    <a:pt x="404" y="138"/>
                    <a:pt x="404" y="138"/>
                    <a:pt x="403" y="138"/>
                  </a:cubicBezTo>
                  <a:cubicBezTo>
                    <a:pt x="391" y="138"/>
                    <a:pt x="391" y="138"/>
                    <a:pt x="391" y="138"/>
                  </a:cubicBezTo>
                  <a:cubicBezTo>
                    <a:pt x="391" y="138"/>
                    <a:pt x="390" y="139"/>
                    <a:pt x="390" y="139"/>
                  </a:cubicBezTo>
                  <a:cubicBezTo>
                    <a:pt x="384" y="145"/>
                    <a:pt x="375" y="148"/>
                    <a:pt x="368" y="152"/>
                  </a:cubicBezTo>
                  <a:cubicBezTo>
                    <a:pt x="359" y="156"/>
                    <a:pt x="351" y="160"/>
                    <a:pt x="342" y="164"/>
                  </a:cubicBezTo>
                  <a:cubicBezTo>
                    <a:pt x="334" y="168"/>
                    <a:pt x="325" y="172"/>
                    <a:pt x="317" y="175"/>
                  </a:cubicBezTo>
                  <a:cubicBezTo>
                    <a:pt x="308" y="179"/>
                    <a:pt x="299" y="182"/>
                    <a:pt x="290" y="185"/>
                  </a:cubicBezTo>
                  <a:cubicBezTo>
                    <a:pt x="289" y="185"/>
                    <a:pt x="289" y="185"/>
                    <a:pt x="290" y="184"/>
                  </a:cubicBezTo>
                  <a:cubicBezTo>
                    <a:pt x="297" y="179"/>
                    <a:pt x="305" y="175"/>
                    <a:pt x="314" y="171"/>
                  </a:cubicBezTo>
                  <a:cubicBezTo>
                    <a:pt x="322" y="166"/>
                    <a:pt x="330" y="162"/>
                    <a:pt x="338" y="158"/>
                  </a:cubicBezTo>
                  <a:cubicBezTo>
                    <a:pt x="347" y="154"/>
                    <a:pt x="355" y="150"/>
                    <a:pt x="364" y="147"/>
                  </a:cubicBezTo>
                  <a:cubicBezTo>
                    <a:pt x="370" y="144"/>
                    <a:pt x="376" y="140"/>
                    <a:pt x="383" y="138"/>
                  </a:cubicBezTo>
                  <a:cubicBezTo>
                    <a:pt x="376" y="137"/>
                    <a:pt x="370" y="137"/>
                    <a:pt x="364" y="136"/>
                  </a:cubicBezTo>
                  <a:cubicBezTo>
                    <a:pt x="364" y="136"/>
                    <a:pt x="364" y="137"/>
                    <a:pt x="364" y="137"/>
                  </a:cubicBezTo>
                  <a:cubicBezTo>
                    <a:pt x="356" y="142"/>
                    <a:pt x="347" y="144"/>
                    <a:pt x="338" y="148"/>
                  </a:cubicBezTo>
                  <a:cubicBezTo>
                    <a:pt x="329" y="151"/>
                    <a:pt x="320" y="155"/>
                    <a:pt x="311" y="159"/>
                  </a:cubicBezTo>
                  <a:cubicBezTo>
                    <a:pt x="302" y="163"/>
                    <a:pt x="292" y="167"/>
                    <a:pt x="283" y="171"/>
                  </a:cubicBezTo>
                  <a:cubicBezTo>
                    <a:pt x="274" y="175"/>
                    <a:pt x="266" y="180"/>
                    <a:pt x="257" y="182"/>
                  </a:cubicBezTo>
                  <a:cubicBezTo>
                    <a:pt x="256" y="182"/>
                    <a:pt x="255" y="181"/>
                    <a:pt x="256" y="180"/>
                  </a:cubicBezTo>
                  <a:cubicBezTo>
                    <a:pt x="263" y="175"/>
                    <a:pt x="272" y="171"/>
                    <a:pt x="281" y="168"/>
                  </a:cubicBezTo>
                  <a:cubicBezTo>
                    <a:pt x="290" y="164"/>
                    <a:pt x="299" y="160"/>
                    <a:pt x="308" y="156"/>
                  </a:cubicBezTo>
                  <a:cubicBezTo>
                    <a:pt x="317" y="152"/>
                    <a:pt x="327" y="149"/>
                    <a:pt x="336" y="145"/>
                  </a:cubicBezTo>
                  <a:cubicBezTo>
                    <a:pt x="344" y="142"/>
                    <a:pt x="352" y="138"/>
                    <a:pt x="361" y="136"/>
                  </a:cubicBezTo>
                  <a:cubicBezTo>
                    <a:pt x="349" y="135"/>
                    <a:pt x="349" y="135"/>
                    <a:pt x="349" y="135"/>
                  </a:cubicBezTo>
                  <a:cubicBezTo>
                    <a:pt x="338" y="133"/>
                    <a:pt x="338" y="133"/>
                    <a:pt x="338" y="133"/>
                  </a:cubicBezTo>
                  <a:cubicBezTo>
                    <a:pt x="338" y="133"/>
                    <a:pt x="338" y="134"/>
                    <a:pt x="337" y="134"/>
                  </a:cubicBezTo>
                  <a:cubicBezTo>
                    <a:pt x="328" y="138"/>
                    <a:pt x="318" y="142"/>
                    <a:pt x="309" y="145"/>
                  </a:cubicBezTo>
                  <a:cubicBezTo>
                    <a:pt x="281" y="157"/>
                    <a:pt x="281" y="157"/>
                    <a:pt x="281" y="157"/>
                  </a:cubicBezTo>
                  <a:cubicBezTo>
                    <a:pt x="271" y="161"/>
                    <a:pt x="261" y="165"/>
                    <a:pt x="251" y="169"/>
                  </a:cubicBezTo>
                  <a:cubicBezTo>
                    <a:pt x="243" y="172"/>
                    <a:pt x="235" y="178"/>
                    <a:pt x="226" y="179"/>
                  </a:cubicBezTo>
                  <a:cubicBezTo>
                    <a:pt x="225" y="179"/>
                    <a:pt x="224" y="177"/>
                    <a:pt x="225" y="175"/>
                  </a:cubicBezTo>
                  <a:cubicBezTo>
                    <a:pt x="231" y="169"/>
                    <a:pt x="242" y="166"/>
                    <a:pt x="250" y="163"/>
                  </a:cubicBezTo>
                  <a:cubicBezTo>
                    <a:pt x="259" y="159"/>
                    <a:pt x="268" y="155"/>
                    <a:pt x="278" y="152"/>
                  </a:cubicBezTo>
                  <a:cubicBezTo>
                    <a:pt x="283" y="150"/>
                    <a:pt x="287" y="148"/>
                    <a:pt x="292" y="147"/>
                  </a:cubicBezTo>
                  <a:cubicBezTo>
                    <a:pt x="297" y="145"/>
                    <a:pt x="302" y="143"/>
                    <a:pt x="306" y="142"/>
                  </a:cubicBezTo>
                  <a:cubicBezTo>
                    <a:pt x="311" y="140"/>
                    <a:pt x="316" y="139"/>
                    <a:pt x="321" y="137"/>
                  </a:cubicBezTo>
                  <a:cubicBezTo>
                    <a:pt x="326" y="136"/>
                    <a:pt x="330" y="134"/>
                    <a:pt x="335" y="133"/>
                  </a:cubicBezTo>
                  <a:cubicBezTo>
                    <a:pt x="329" y="132"/>
                    <a:pt x="323" y="131"/>
                    <a:pt x="316" y="130"/>
                  </a:cubicBezTo>
                  <a:cubicBezTo>
                    <a:pt x="309" y="128"/>
                    <a:pt x="309" y="128"/>
                    <a:pt x="309" y="128"/>
                  </a:cubicBezTo>
                  <a:cubicBezTo>
                    <a:pt x="292" y="135"/>
                    <a:pt x="275" y="140"/>
                    <a:pt x="258" y="147"/>
                  </a:cubicBezTo>
                  <a:cubicBezTo>
                    <a:pt x="248" y="151"/>
                    <a:pt x="239" y="155"/>
                    <a:pt x="230" y="160"/>
                  </a:cubicBezTo>
                  <a:cubicBezTo>
                    <a:pt x="221" y="164"/>
                    <a:pt x="213" y="170"/>
                    <a:pt x="204" y="171"/>
                  </a:cubicBezTo>
                  <a:cubicBezTo>
                    <a:pt x="203" y="172"/>
                    <a:pt x="202" y="170"/>
                    <a:pt x="203" y="169"/>
                  </a:cubicBezTo>
                  <a:cubicBezTo>
                    <a:pt x="209" y="162"/>
                    <a:pt x="219" y="158"/>
                    <a:pt x="228" y="154"/>
                  </a:cubicBezTo>
                  <a:cubicBezTo>
                    <a:pt x="237" y="150"/>
                    <a:pt x="246" y="146"/>
                    <a:pt x="255" y="142"/>
                  </a:cubicBezTo>
                  <a:cubicBezTo>
                    <a:pt x="262" y="139"/>
                    <a:pt x="270" y="136"/>
                    <a:pt x="278" y="134"/>
                  </a:cubicBezTo>
                  <a:cubicBezTo>
                    <a:pt x="285" y="131"/>
                    <a:pt x="293" y="128"/>
                    <a:pt x="301" y="127"/>
                  </a:cubicBezTo>
                  <a:cubicBezTo>
                    <a:pt x="281" y="122"/>
                    <a:pt x="281" y="122"/>
                    <a:pt x="281" y="122"/>
                  </a:cubicBezTo>
                  <a:cubicBezTo>
                    <a:pt x="281" y="122"/>
                    <a:pt x="280" y="123"/>
                    <a:pt x="280" y="123"/>
                  </a:cubicBezTo>
                  <a:cubicBezTo>
                    <a:pt x="275" y="124"/>
                    <a:pt x="270" y="126"/>
                    <a:pt x="265" y="128"/>
                  </a:cubicBezTo>
                  <a:cubicBezTo>
                    <a:pt x="260" y="130"/>
                    <a:pt x="255" y="132"/>
                    <a:pt x="250" y="134"/>
                  </a:cubicBezTo>
                  <a:cubicBezTo>
                    <a:pt x="245" y="136"/>
                    <a:pt x="240" y="138"/>
                    <a:pt x="235" y="140"/>
                  </a:cubicBezTo>
                  <a:cubicBezTo>
                    <a:pt x="230" y="142"/>
                    <a:pt x="225" y="144"/>
                    <a:pt x="220" y="145"/>
                  </a:cubicBezTo>
                  <a:cubicBezTo>
                    <a:pt x="210" y="149"/>
                    <a:pt x="200" y="152"/>
                    <a:pt x="189" y="154"/>
                  </a:cubicBezTo>
                  <a:cubicBezTo>
                    <a:pt x="180" y="156"/>
                    <a:pt x="168" y="160"/>
                    <a:pt x="159" y="157"/>
                  </a:cubicBezTo>
                  <a:cubicBezTo>
                    <a:pt x="157" y="157"/>
                    <a:pt x="157" y="155"/>
                    <a:pt x="158" y="155"/>
                  </a:cubicBezTo>
                  <a:cubicBezTo>
                    <a:pt x="163" y="152"/>
                    <a:pt x="168" y="151"/>
                    <a:pt x="174" y="150"/>
                  </a:cubicBezTo>
                  <a:cubicBezTo>
                    <a:pt x="179" y="149"/>
                    <a:pt x="185" y="149"/>
                    <a:pt x="190" y="147"/>
                  </a:cubicBezTo>
                  <a:cubicBezTo>
                    <a:pt x="196" y="146"/>
                    <a:pt x="201" y="145"/>
                    <a:pt x="206" y="143"/>
                  </a:cubicBezTo>
                  <a:cubicBezTo>
                    <a:pt x="212" y="142"/>
                    <a:pt x="217" y="140"/>
                    <a:pt x="222" y="138"/>
                  </a:cubicBezTo>
                  <a:cubicBezTo>
                    <a:pt x="228" y="137"/>
                    <a:pt x="233" y="135"/>
                    <a:pt x="238" y="132"/>
                  </a:cubicBezTo>
                  <a:cubicBezTo>
                    <a:pt x="244" y="130"/>
                    <a:pt x="249" y="128"/>
                    <a:pt x="254" y="126"/>
                  </a:cubicBezTo>
                  <a:cubicBezTo>
                    <a:pt x="259" y="123"/>
                    <a:pt x="264" y="121"/>
                    <a:pt x="269" y="120"/>
                  </a:cubicBezTo>
                  <a:cubicBezTo>
                    <a:pt x="254" y="116"/>
                    <a:pt x="254" y="116"/>
                    <a:pt x="254" y="116"/>
                  </a:cubicBezTo>
                  <a:cubicBezTo>
                    <a:pt x="254" y="117"/>
                    <a:pt x="253" y="117"/>
                    <a:pt x="252" y="118"/>
                  </a:cubicBezTo>
                  <a:cubicBezTo>
                    <a:pt x="248" y="119"/>
                    <a:pt x="243" y="121"/>
                    <a:pt x="238" y="122"/>
                  </a:cubicBezTo>
                  <a:cubicBezTo>
                    <a:pt x="233" y="124"/>
                    <a:pt x="228" y="125"/>
                    <a:pt x="223" y="126"/>
                  </a:cubicBezTo>
                  <a:cubicBezTo>
                    <a:pt x="218" y="127"/>
                    <a:pt x="214" y="129"/>
                    <a:pt x="209" y="130"/>
                  </a:cubicBezTo>
                  <a:cubicBezTo>
                    <a:pt x="194" y="133"/>
                    <a:pt x="194" y="133"/>
                    <a:pt x="194" y="133"/>
                  </a:cubicBezTo>
                  <a:cubicBezTo>
                    <a:pt x="189" y="134"/>
                    <a:pt x="184" y="135"/>
                    <a:pt x="179" y="136"/>
                  </a:cubicBezTo>
                  <a:cubicBezTo>
                    <a:pt x="174" y="137"/>
                    <a:pt x="169" y="137"/>
                    <a:pt x="164" y="138"/>
                  </a:cubicBezTo>
                  <a:cubicBezTo>
                    <a:pt x="155" y="139"/>
                    <a:pt x="144" y="142"/>
                    <a:pt x="135" y="140"/>
                  </a:cubicBezTo>
                  <a:cubicBezTo>
                    <a:pt x="134" y="140"/>
                    <a:pt x="133" y="138"/>
                    <a:pt x="134" y="137"/>
                  </a:cubicBezTo>
                  <a:cubicBezTo>
                    <a:pt x="139" y="136"/>
                    <a:pt x="143" y="135"/>
                    <a:pt x="148" y="134"/>
                  </a:cubicBezTo>
                  <a:cubicBezTo>
                    <a:pt x="153" y="133"/>
                    <a:pt x="158" y="132"/>
                    <a:pt x="163" y="132"/>
                  </a:cubicBezTo>
                  <a:cubicBezTo>
                    <a:pt x="172" y="130"/>
                    <a:pt x="182" y="128"/>
                    <a:pt x="192" y="126"/>
                  </a:cubicBezTo>
                  <a:cubicBezTo>
                    <a:pt x="210" y="123"/>
                    <a:pt x="227" y="118"/>
                    <a:pt x="245" y="114"/>
                  </a:cubicBezTo>
                  <a:cubicBezTo>
                    <a:pt x="228" y="110"/>
                    <a:pt x="228" y="110"/>
                    <a:pt x="228" y="110"/>
                  </a:cubicBezTo>
                  <a:cubicBezTo>
                    <a:pt x="224" y="110"/>
                    <a:pt x="219" y="111"/>
                    <a:pt x="214" y="111"/>
                  </a:cubicBezTo>
                  <a:cubicBezTo>
                    <a:pt x="209" y="112"/>
                    <a:pt x="204" y="112"/>
                    <a:pt x="200" y="113"/>
                  </a:cubicBezTo>
                  <a:cubicBezTo>
                    <a:pt x="190" y="114"/>
                    <a:pt x="180" y="116"/>
                    <a:pt x="171" y="117"/>
                  </a:cubicBezTo>
                  <a:cubicBezTo>
                    <a:pt x="166" y="118"/>
                    <a:pt x="161" y="118"/>
                    <a:pt x="155" y="119"/>
                  </a:cubicBezTo>
                  <a:cubicBezTo>
                    <a:pt x="140" y="122"/>
                    <a:pt x="140" y="122"/>
                    <a:pt x="140" y="122"/>
                  </a:cubicBezTo>
                  <a:cubicBezTo>
                    <a:pt x="135" y="122"/>
                    <a:pt x="130" y="124"/>
                    <a:pt x="125" y="125"/>
                  </a:cubicBezTo>
                  <a:cubicBezTo>
                    <a:pt x="119" y="126"/>
                    <a:pt x="114" y="126"/>
                    <a:pt x="109" y="125"/>
                  </a:cubicBezTo>
                  <a:cubicBezTo>
                    <a:pt x="108" y="125"/>
                    <a:pt x="108" y="124"/>
                    <a:pt x="108" y="123"/>
                  </a:cubicBezTo>
                  <a:cubicBezTo>
                    <a:pt x="113" y="121"/>
                    <a:pt x="118" y="119"/>
                    <a:pt x="123" y="118"/>
                  </a:cubicBezTo>
                  <a:cubicBezTo>
                    <a:pt x="129" y="117"/>
                    <a:pt x="134" y="117"/>
                    <a:pt x="139" y="116"/>
                  </a:cubicBezTo>
                  <a:cubicBezTo>
                    <a:pt x="144" y="115"/>
                    <a:pt x="150" y="114"/>
                    <a:pt x="155" y="113"/>
                  </a:cubicBezTo>
                  <a:cubicBezTo>
                    <a:pt x="161" y="113"/>
                    <a:pt x="166" y="112"/>
                    <a:pt x="172" y="111"/>
                  </a:cubicBezTo>
                  <a:cubicBezTo>
                    <a:pt x="180" y="110"/>
                    <a:pt x="188" y="109"/>
                    <a:pt x="196" y="109"/>
                  </a:cubicBezTo>
                  <a:cubicBezTo>
                    <a:pt x="204" y="108"/>
                    <a:pt x="212" y="108"/>
                    <a:pt x="220" y="107"/>
                  </a:cubicBezTo>
                  <a:cubicBezTo>
                    <a:pt x="210" y="105"/>
                    <a:pt x="200" y="102"/>
                    <a:pt x="191" y="99"/>
                  </a:cubicBezTo>
                  <a:cubicBezTo>
                    <a:pt x="181" y="98"/>
                    <a:pt x="171" y="99"/>
                    <a:pt x="161" y="101"/>
                  </a:cubicBezTo>
                  <a:cubicBezTo>
                    <a:pt x="151" y="103"/>
                    <a:pt x="140" y="106"/>
                    <a:pt x="130" y="106"/>
                  </a:cubicBezTo>
                  <a:cubicBezTo>
                    <a:pt x="119" y="107"/>
                    <a:pt x="108" y="106"/>
                    <a:pt x="96" y="106"/>
                  </a:cubicBezTo>
                  <a:cubicBezTo>
                    <a:pt x="90" y="106"/>
                    <a:pt x="83" y="107"/>
                    <a:pt x="76" y="107"/>
                  </a:cubicBezTo>
                  <a:cubicBezTo>
                    <a:pt x="71" y="108"/>
                    <a:pt x="65" y="109"/>
                    <a:pt x="60" y="108"/>
                  </a:cubicBezTo>
                  <a:cubicBezTo>
                    <a:pt x="58" y="107"/>
                    <a:pt x="57" y="105"/>
                    <a:pt x="59" y="104"/>
                  </a:cubicBezTo>
                  <a:cubicBezTo>
                    <a:pt x="68" y="100"/>
                    <a:pt x="82" y="101"/>
                    <a:pt x="92" y="101"/>
                  </a:cubicBezTo>
                  <a:cubicBezTo>
                    <a:pt x="95" y="101"/>
                    <a:pt x="98" y="101"/>
                    <a:pt x="101" y="101"/>
                  </a:cubicBezTo>
                  <a:cubicBezTo>
                    <a:pt x="110" y="101"/>
                    <a:pt x="110" y="101"/>
                    <a:pt x="110" y="101"/>
                  </a:cubicBezTo>
                  <a:cubicBezTo>
                    <a:pt x="116" y="101"/>
                    <a:pt x="122" y="101"/>
                    <a:pt x="128" y="101"/>
                  </a:cubicBezTo>
                  <a:cubicBezTo>
                    <a:pt x="145" y="100"/>
                    <a:pt x="162" y="95"/>
                    <a:pt x="178" y="95"/>
                  </a:cubicBezTo>
                  <a:cubicBezTo>
                    <a:pt x="170" y="92"/>
                    <a:pt x="162" y="89"/>
                    <a:pt x="153" y="86"/>
                  </a:cubicBezTo>
                  <a:cubicBezTo>
                    <a:pt x="134" y="89"/>
                    <a:pt x="116" y="91"/>
                    <a:pt x="96" y="92"/>
                  </a:cubicBezTo>
                  <a:cubicBezTo>
                    <a:pt x="86" y="92"/>
                    <a:pt x="76" y="92"/>
                    <a:pt x="66" y="91"/>
                  </a:cubicBezTo>
                  <a:cubicBezTo>
                    <a:pt x="56" y="90"/>
                    <a:pt x="44" y="89"/>
                    <a:pt x="34" y="85"/>
                  </a:cubicBezTo>
                  <a:cubicBezTo>
                    <a:pt x="32" y="84"/>
                    <a:pt x="32" y="80"/>
                    <a:pt x="35" y="81"/>
                  </a:cubicBezTo>
                  <a:cubicBezTo>
                    <a:pt x="44" y="82"/>
                    <a:pt x="54" y="84"/>
                    <a:pt x="63" y="85"/>
                  </a:cubicBezTo>
                  <a:cubicBezTo>
                    <a:pt x="73" y="87"/>
                    <a:pt x="84" y="87"/>
                    <a:pt x="94" y="87"/>
                  </a:cubicBezTo>
                  <a:cubicBezTo>
                    <a:pt x="103" y="87"/>
                    <a:pt x="113" y="86"/>
                    <a:pt x="122" y="86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40" y="85"/>
                    <a:pt x="145" y="85"/>
                    <a:pt x="150" y="84"/>
                  </a:cubicBezTo>
                  <a:cubicBezTo>
                    <a:pt x="149" y="84"/>
                    <a:pt x="149" y="84"/>
                    <a:pt x="149" y="84"/>
                  </a:cubicBezTo>
                  <a:cubicBezTo>
                    <a:pt x="144" y="82"/>
                    <a:pt x="140" y="80"/>
                    <a:pt x="135" y="79"/>
                  </a:cubicBezTo>
                  <a:cubicBezTo>
                    <a:pt x="122" y="73"/>
                    <a:pt x="122" y="73"/>
                    <a:pt x="122" y="73"/>
                  </a:cubicBezTo>
                  <a:cubicBezTo>
                    <a:pt x="111" y="73"/>
                    <a:pt x="111" y="73"/>
                    <a:pt x="111" y="73"/>
                  </a:cubicBezTo>
                  <a:cubicBezTo>
                    <a:pt x="107" y="73"/>
                    <a:pt x="103" y="73"/>
                    <a:pt x="99" y="72"/>
                  </a:cubicBezTo>
                  <a:cubicBezTo>
                    <a:pt x="92" y="72"/>
                    <a:pt x="84" y="72"/>
                    <a:pt x="77" y="70"/>
                  </a:cubicBezTo>
                  <a:cubicBezTo>
                    <a:pt x="69" y="69"/>
                    <a:pt x="60" y="68"/>
                    <a:pt x="52" y="65"/>
                  </a:cubicBezTo>
                  <a:cubicBezTo>
                    <a:pt x="45" y="63"/>
                    <a:pt x="34" y="62"/>
                    <a:pt x="28" y="57"/>
                  </a:cubicBezTo>
                  <a:cubicBezTo>
                    <a:pt x="27" y="55"/>
                    <a:pt x="27" y="53"/>
                    <a:pt x="29" y="53"/>
                  </a:cubicBezTo>
                  <a:cubicBezTo>
                    <a:pt x="37" y="53"/>
                    <a:pt x="45" y="58"/>
                    <a:pt x="53" y="60"/>
                  </a:cubicBezTo>
                  <a:cubicBezTo>
                    <a:pt x="61" y="62"/>
                    <a:pt x="69" y="64"/>
                    <a:pt x="78" y="65"/>
                  </a:cubicBezTo>
                  <a:cubicBezTo>
                    <a:pt x="84" y="66"/>
                    <a:pt x="91" y="67"/>
                    <a:pt x="97" y="68"/>
                  </a:cubicBezTo>
                  <a:cubicBezTo>
                    <a:pt x="104" y="69"/>
                    <a:pt x="110" y="70"/>
                    <a:pt x="117" y="70"/>
                  </a:cubicBezTo>
                  <a:cubicBezTo>
                    <a:pt x="106" y="65"/>
                    <a:pt x="106" y="65"/>
                    <a:pt x="106" y="65"/>
                  </a:cubicBezTo>
                  <a:cubicBezTo>
                    <a:pt x="100" y="63"/>
                    <a:pt x="95" y="60"/>
                    <a:pt x="90" y="58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75" y="57"/>
                    <a:pt x="61" y="55"/>
                    <a:pt x="47" y="50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1" y="39"/>
                    <a:pt x="14" y="37"/>
                    <a:pt x="9" y="32"/>
                  </a:cubicBezTo>
                  <a:cubicBezTo>
                    <a:pt x="8" y="31"/>
                    <a:pt x="9" y="30"/>
                    <a:pt x="10" y="30"/>
                  </a:cubicBezTo>
                  <a:cubicBezTo>
                    <a:pt x="17" y="31"/>
                    <a:pt x="23" y="35"/>
                    <a:pt x="29" y="37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62" y="51"/>
                    <a:pt x="75" y="55"/>
                    <a:pt x="89" y="57"/>
                  </a:cubicBezTo>
                  <a:cubicBezTo>
                    <a:pt x="83" y="54"/>
                    <a:pt x="76" y="51"/>
                    <a:pt x="71" y="48"/>
                  </a:cubicBezTo>
                  <a:cubicBezTo>
                    <a:pt x="63" y="46"/>
                    <a:pt x="55" y="42"/>
                    <a:pt x="47" y="37"/>
                  </a:cubicBezTo>
                  <a:cubicBezTo>
                    <a:pt x="40" y="33"/>
                    <a:pt x="32" y="28"/>
                    <a:pt x="25" y="23"/>
                  </a:cubicBezTo>
                  <a:cubicBezTo>
                    <a:pt x="17" y="18"/>
                    <a:pt x="10" y="12"/>
                    <a:pt x="3" y="6"/>
                  </a:cubicBezTo>
                  <a:cubicBezTo>
                    <a:pt x="0" y="4"/>
                    <a:pt x="3" y="1"/>
                    <a:pt x="6" y="3"/>
                  </a:cubicBezTo>
                  <a:cubicBezTo>
                    <a:pt x="13" y="7"/>
                    <a:pt x="21" y="12"/>
                    <a:pt x="27" y="17"/>
                  </a:cubicBezTo>
                  <a:cubicBezTo>
                    <a:pt x="34" y="22"/>
                    <a:pt x="41" y="27"/>
                    <a:pt x="48" y="32"/>
                  </a:cubicBezTo>
                  <a:cubicBezTo>
                    <a:pt x="53" y="35"/>
                    <a:pt x="59" y="39"/>
                    <a:pt x="64" y="42"/>
                  </a:cubicBezTo>
                  <a:cubicBezTo>
                    <a:pt x="65" y="41"/>
                    <a:pt x="65" y="40"/>
                    <a:pt x="66" y="41"/>
                  </a:cubicBezTo>
                  <a:cubicBezTo>
                    <a:pt x="74" y="43"/>
                    <a:pt x="81" y="47"/>
                    <a:pt x="89" y="51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93" y="53"/>
                    <a:pt x="96" y="54"/>
                    <a:pt x="100" y="56"/>
                  </a:cubicBezTo>
                  <a:cubicBezTo>
                    <a:pt x="105" y="58"/>
                    <a:pt x="110" y="61"/>
                    <a:pt x="115" y="63"/>
                  </a:cubicBezTo>
                  <a:cubicBezTo>
                    <a:pt x="131" y="70"/>
                    <a:pt x="131" y="70"/>
                    <a:pt x="131" y="70"/>
                  </a:cubicBezTo>
                  <a:cubicBezTo>
                    <a:pt x="115" y="62"/>
                    <a:pt x="101" y="51"/>
                    <a:pt x="90" y="39"/>
                  </a:cubicBezTo>
                  <a:cubicBezTo>
                    <a:pt x="84" y="33"/>
                    <a:pt x="80" y="27"/>
                    <a:pt x="76" y="21"/>
                  </a:cubicBezTo>
                  <a:cubicBezTo>
                    <a:pt x="74" y="17"/>
                    <a:pt x="72" y="13"/>
                    <a:pt x="70" y="10"/>
                  </a:cubicBezTo>
                  <a:cubicBezTo>
                    <a:pt x="69" y="7"/>
                    <a:pt x="67" y="5"/>
                    <a:pt x="66" y="2"/>
                  </a:cubicBezTo>
                  <a:cubicBezTo>
                    <a:pt x="66" y="1"/>
                    <a:pt x="67" y="0"/>
                    <a:pt x="68" y="0"/>
                  </a:cubicBezTo>
                  <a:cubicBezTo>
                    <a:pt x="73" y="2"/>
                    <a:pt x="75" y="8"/>
                    <a:pt x="77" y="13"/>
                  </a:cubicBezTo>
                  <a:cubicBezTo>
                    <a:pt x="81" y="21"/>
                    <a:pt x="86" y="28"/>
                    <a:pt x="93" y="35"/>
                  </a:cubicBezTo>
                  <a:cubicBezTo>
                    <a:pt x="98" y="42"/>
                    <a:pt x="105" y="48"/>
                    <a:pt x="112" y="54"/>
                  </a:cubicBezTo>
                  <a:cubicBezTo>
                    <a:pt x="119" y="60"/>
                    <a:pt x="127" y="65"/>
                    <a:pt x="134" y="71"/>
                  </a:cubicBezTo>
                  <a:cubicBezTo>
                    <a:pt x="135" y="71"/>
                    <a:pt x="135" y="72"/>
                    <a:pt x="135" y="72"/>
                  </a:cubicBezTo>
                  <a:cubicBezTo>
                    <a:pt x="138" y="73"/>
                    <a:pt x="138" y="73"/>
                    <a:pt x="138" y="73"/>
                  </a:cubicBezTo>
                  <a:cubicBezTo>
                    <a:pt x="146" y="76"/>
                    <a:pt x="153" y="79"/>
                    <a:pt x="161" y="82"/>
                  </a:cubicBezTo>
                  <a:cubicBezTo>
                    <a:pt x="159" y="80"/>
                    <a:pt x="157" y="78"/>
                    <a:pt x="156" y="76"/>
                  </a:cubicBezTo>
                  <a:cubicBezTo>
                    <a:pt x="152" y="72"/>
                    <a:pt x="149" y="69"/>
                    <a:pt x="145" y="65"/>
                  </a:cubicBezTo>
                  <a:cubicBezTo>
                    <a:pt x="137" y="58"/>
                    <a:pt x="129" y="51"/>
                    <a:pt x="120" y="44"/>
                  </a:cubicBezTo>
                  <a:cubicBezTo>
                    <a:pt x="113" y="39"/>
                    <a:pt x="106" y="33"/>
                    <a:pt x="100" y="27"/>
                  </a:cubicBezTo>
                  <a:cubicBezTo>
                    <a:pt x="94" y="20"/>
                    <a:pt x="89" y="13"/>
                    <a:pt x="87" y="5"/>
                  </a:cubicBezTo>
                  <a:cubicBezTo>
                    <a:pt x="87" y="4"/>
                    <a:pt x="87" y="4"/>
                    <a:pt x="88" y="4"/>
                  </a:cubicBezTo>
                  <a:cubicBezTo>
                    <a:pt x="93" y="11"/>
                    <a:pt x="98" y="19"/>
                    <a:pt x="105" y="26"/>
                  </a:cubicBezTo>
                  <a:cubicBezTo>
                    <a:pt x="111" y="33"/>
                    <a:pt x="118" y="39"/>
                    <a:pt x="126" y="45"/>
                  </a:cubicBezTo>
                  <a:cubicBezTo>
                    <a:pt x="134" y="51"/>
                    <a:pt x="141" y="56"/>
                    <a:pt x="148" y="63"/>
                  </a:cubicBezTo>
                  <a:cubicBezTo>
                    <a:pt x="153" y="67"/>
                    <a:pt x="163" y="75"/>
                    <a:pt x="164" y="83"/>
                  </a:cubicBezTo>
                  <a:cubicBezTo>
                    <a:pt x="175" y="87"/>
                    <a:pt x="186" y="91"/>
                    <a:pt x="197" y="94"/>
                  </a:cubicBezTo>
                  <a:cubicBezTo>
                    <a:pt x="190" y="89"/>
                    <a:pt x="184" y="83"/>
                    <a:pt x="178" y="78"/>
                  </a:cubicBezTo>
                  <a:cubicBezTo>
                    <a:pt x="153" y="54"/>
                    <a:pt x="153" y="54"/>
                    <a:pt x="153" y="54"/>
                  </a:cubicBezTo>
                  <a:cubicBezTo>
                    <a:pt x="144" y="46"/>
                    <a:pt x="135" y="38"/>
                    <a:pt x="127" y="31"/>
                  </a:cubicBezTo>
                  <a:cubicBezTo>
                    <a:pt x="122" y="27"/>
                    <a:pt x="118" y="22"/>
                    <a:pt x="114" y="18"/>
                  </a:cubicBezTo>
                  <a:cubicBezTo>
                    <a:pt x="110" y="14"/>
                    <a:pt x="107" y="8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10" y="6"/>
                    <a:pt x="116" y="15"/>
                    <a:pt x="122" y="21"/>
                  </a:cubicBezTo>
                  <a:cubicBezTo>
                    <a:pt x="126" y="26"/>
                    <a:pt x="130" y="30"/>
                    <a:pt x="135" y="35"/>
                  </a:cubicBezTo>
                  <a:cubicBezTo>
                    <a:pt x="140" y="39"/>
                    <a:pt x="144" y="44"/>
                    <a:pt x="149" y="48"/>
                  </a:cubicBezTo>
                  <a:cubicBezTo>
                    <a:pt x="159" y="57"/>
                    <a:pt x="169" y="66"/>
                    <a:pt x="179" y="74"/>
                  </a:cubicBezTo>
                  <a:cubicBezTo>
                    <a:pt x="183" y="78"/>
                    <a:pt x="188" y="81"/>
                    <a:pt x="192" y="85"/>
                  </a:cubicBezTo>
                  <a:cubicBezTo>
                    <a:pt x="196" y="88"/>
                    <a:pt x="201" y="92"/>
                    <a:pt x="204" y="96"/>
                  </a:cubicBezTo>
                  <a:cubicBezTo>
                    <a:pt x="210" y="98"/>
                    <a:pt x="215" y="99"/>
                    <a:pt x="220" y="101"/>
                  </a:cubicBezTo>
                  <a:cubicBezTo>
                    <a:pt x="206" y="90"/>
                    <a:pt x="192" y="78"/>
                    <a:pt x="179" y="65"/>
                  </a:cubicBezTo>
                  <a:cubicBezTo>
                    <a:pt x="172" y="58"/>
                    <a:pt x="166" y="50"/>
                    <a:pt x="159" y="42"/>
                  </a:cubicBezTo>
                  <a:cubicBezTo>
                    <a:pt x="152" y="34"/>
                    <a:pt x="146" y="25"/>
                    <a:pt x="138" y="19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46" y="21"/>
                    <a:pt x="153" y="27"/>
                    <a:pt x="158" y="34"/>
                  </a:cubicBezTo>
                  <a:cubicBezTo>
                    <a:pt x="165" y="42"/>
                    <a:pt x="172" y="51"/>
                    <a:pt x="180" y="58"/>
                  </a:cubicBezTo>
                  <a:cubicBezTo>
                    <a:pt x="187" y="67"/>
                    <a:pt x="196" y="74"/>
                    <a:pt x="204" y="82"/>
                  </a:cubicBezTo>
                  <a:cubicBezTo>
                    <a:pt x="208" y="85"/>
                    <a:pt x="213" y="89"/>
                    <a:pt x="217" y="92"/>
                  </a:cubicBezTo>
                  <a:cubicBezTo>
                    <a:pt x="222" y="96"/>
                    <a:pt x="226" y="99"/>
                    <a:pt x="231" y="102"/>
                  </a:cubicBezTo>
                  <a:cubicBezTo>
                    <a:pt x="231" y="102"/>
                    <a:pt x="232" y="103"/>
                    <a:pt x="232" y="104"/>
                  </a:cubicBezTo>
                  <a:cubicBezTo>
                    <a:pt x="245" y="107"/>
                    <a:pt x="245" y="107"/>
                    <a:pt x="245" y="107"/>
                  </a:cubicBezTo>
                  <a:cubicBezTo>
                    <a:pt x="259" y="111"/>
                    <a:pt x="259" y="111"/>
                    <a:pt x="259" y="111"/>
                  </a:cubicBezTo>
                  <a:cubicBezTo>
                    <a:pt x="224" y="84"/>
                    <a:pt x="191" y="53"/>
                    <a:pt x="166" y="18"/>
                  </a:cubicBezTo>
                  <a:cubicBezTo>
                    <a:pt x="165" y="18"/>
                    <a:pt x="166" y="17"/>
                    <a:pt x="167" y="17"/>
                  </a:cubicBezTo>
                  <a:cubicBezTo>
                    <a:pt x="197" y="52"/>
                    <a:pt x="229" y="85"/>
                    <a:pt x="266" y="112"/>
                  </a:cubicBezTo>
                  <a:cubicBezTo>
                    <a:pt x="267" y="112"/>
                    <a:pt x="267" y="112"/>
                    <a:pt x="267" y="112"/>
                  </a:cubicBezTo>
                  <a:cubicBezTo>
                    <a:pt x="275" y="114"/>
                    <a:pt x="275" y="114"/>
                    <a:pt x="275" y="114"/>
                  </a:cubicBezTo>
                  <a:cubicBezTo>
                    <a:pt x="274" y="114"/>
                    <a:pt x="272" y="113"/>
                    <a:pt x="271" y="111"/>
                  </a:cubicBezTo>
                  <a:cubicBezTo>
                    <a:pt x="267" y="108"/>
                    <a:pt x="264" y="104"/>
                    <a:pt x="260" y="101"/>
                  </a:cubicBezTo>
                  <a:cubicBezTo>
                    <a:pt x="256" y="97"/>
                    <a:pt x="252" y="93"/>
                    <a:pt x="249" y="88"/>
                  </a:cubicBezTo>
                  <a:cubicBezTo>
                    <a:pt x="237" y="76"/>
                    <a:pt x="237" y="76"/>
                    <a:pt x="237" y="76"/>
                  </a:cubicBezTo>
                  <a:cubicBezTo>
                    <a:pt x="227" y="64"/>
                    <a:pt x="227" y="64"/>
                    <a:pt x="227" y="64"/>
                  </a:cubicBezTo>
                  <a:cubicBezTo>
                    <a:pt x="216" y="52"/>
                    <a:pt x="216" y="52"/>
                    <a:pt x="216" y="52"/>
                  </a:cubicBezTo>
                  <a:cubicBezTo>
                    <a:pt x="213" y="48"/>
                    <a:pt x="210" y="44"/>
                    <a:pt x="206" y="40"/>
                  </a:cubicBezTo>
                  <a:cubicBezTo>
                    <a:pt x="203" y="36"/>
                    <a:pt x="200" y="32"/>
                    <a:pt x="197" y="28"/>
                  </a:cubicBezTo>
                  <a:cubicBezTo>
                    <a:pt x="196" y="26"/>
                    <a:pt x="198" y="25"/>
                    <a:pt x="200" y="26"/>
                  </a:cubicBezTo>
                  <a:cubicBezTo>
                    <a:pt x="207" y="33"/>
                    <a:pt x="214" y="40"/>
                    <a:pt x="220" y="48"/>
                  </a:cubicBezTo>
                  <a:cubicBezTo>
                    <a:pt x="227" y="56"/>
                    <a:pt x="233" y="64"/>
                    <a:pt x="240" y="72"/>
                  </a:cubicBezTo>
                  <a:cubicBezTo>
                    <a:pt x="260" y="93"/>
                    <a:pt x="260" y="93"/>
                    <a:pt x="260" y="93"/>
                  </a:cubicBezTo>
                  <a:cubicBezTo>
                    <a:pt x="263" y="97"/>
                    <a:pt x="267" y="101"/>
                    <a:pt x="270" y="105"/>
                  </a:cubicBezTo>
                  <a:cubicBezTo>
                    <a:pt x="273" y="108"/>
                    <a:pt x="276" y="112"/>
                    <a:pt x="279" y="115"/>
                  </a:cubicBezTo>
                  <a:cubicBezTo>
                    <a:pt x="292" y="118"/>
                    <a:pt x="292" y="118"/>
                    <a:pt x="292" y="118"/>
                  </a:cubicBezTo>
                  <a:cubicBezTo>
                    <a:pt x="288" y="114"/>
                    <a:pt x="284" y="109"/>
                    <a:pt x="281" y="105"/>
                  </a:cubicBezTo>
                  <a:cubicBezTo>
                    <a:pt x="276" y="98"/>
                    <a:pt x="270" y="91"/>
                    <a:pt x="265" y="84"/>
                  </a:cubicBezTo>
                  <a:cubicBezTo>
                    <a:pt x="254" y="69"/>
                    <a:pt x="244" y="53"/>
                    <a:pt x="234" y="38"/>
                  </a:cubicBezTo>
                  <a:cubicBezTo>
                    <a:pt x="234" y="37"/>
                    <a:pt x="235" y="36"/>
                    <a:pt x="236" y="37"/>
                  </a:cubicBezTo>
                  <a:cubicBezTo>
                    <a:pt x="241" y="45"/>
                    <a:pt x="246" y="52"/>
                    <a:pt x="252" y="60"/>
                  </a:cubicBezTo>
                  <a:cubicBezTo>
                    <a:pt x="257" y="67"/>
                    <a:pt x="263" y="74"/>
                    <a:pt x="269" y="82"/>
                  </a:cubicBezTo>
                  <a:cubicBezTo>
                    <a:pt x="274" y="89"/>
                    <a:pt x="280" y="96"/>
                    <a:pt x="286" y="104"/>
                  </a:cubicBezTo>
                  <a:cubicBezTo>
                    <a:pt x="290" y="109"/>
                    <a:pt x="297" y="114"/>
                    <a:pt x="300" y="120"/>
                  </a:cubicBezTo>
                  <a:cubicBezTo>
                    <a:pt x="324" y="124"/>
                    <a:pt x="324" y="124"/>
                    <a:pt x="324" y="124"/>
                  </a:cubicBezTo>
                  <a:cubicBezTo>
                    <a:pt x="298" y="104"/>
                    <a:pt x="278" y="77"/>
                    <a:pt x="262" y="49"/>
                  </a:cubicBezTo>
                  <a:cubicBezTo>
                    <a:pt x="261" y="48"/>
                    <a:pt x="262" y="48"/>
                    <a:pt x="262" y="48"/>
                  </a:cubicBezTo>
                  <a:cubicBezTo>
                    <a:pt x="280" y="79"/>
                    <a:pt x="304" y="105"/>
                    <a:pt x="332" y="126"/>
                  </a:cubicBezTo>
                  <a:cubicBezTo>
                    <a:pt x="332" y="126"/>
                    <a:pt x="337" y="126"/>
                    <a:pt x="341" y="127"/>
                  </a:cubicBezTo>
                  <a:cubicBezTo>
                    <a:pt x="345" y="128"/>
                    <a:pt x="350" y="128"/>
                    <a:pt x="350" y="128"/>
                  </a:cubicBezTo>
                  <a:cubicBezTo>
                    <a:pt x="342" y="123"/>
                    <a:pt x="335" y="117"/>
                    <a:pt x="329" y="112"/>
                  </a:cubicBezTo>
                  <a:cubicBezTo>
                    <a:pt x="322" y="106"/>
                    <a:pt x="315" y="100"/>
                    <a:pt x="309" y="93"/>
                  </a:cubicBezTo>
                  <a:cubicBezTo>
                    <a:pt x="302" y="86"/>
                    <a:pt x="296" y="79"/>
                    <a:pt x="290" y="71"/>
                  </a:cubicBezTo>
                  <a:cubicBezTo>
                    <a:pt x="284" y="63"/>
                    <a:pt x="279" y="54"/>
                    <a:pt x="274" y="45"/>
                  </a:cubicBezTo>
                  <a:cubicBezTo>
                    <a:pt x="274" y="45"/>
                    <a:pt x="275" y="44"/>
                    <a:pt x="275" y="45"/>
                  </a:cubicBezTo>
                  <a:cubicBezTo>
                    <a:pt x="278" y="49"/>
                    <a:pt x="281" y="53"/>
                    <a:pt x="285" y="57"/>
                  </a:cubicBezTo>
                  <a:cubicBezTo>
                    <a:pt x="288" y="61"/>
                    <a:pt x="291" y="65"/>
                    <a:pt x="295" y="69"/>
                  </a:cubicBezTo>
                  <a:cubicBezTo>
                    <a:pt x="304" y="80"/>
                    <a:pt x="304" y="80"/>
                    <a:pt x="304" y="80"/>
                  </a:cubicBezTo>
                  <a:cubicBezTo>
                    <a:pt x="307" y="84"/>
                    <a:pt x="311" y="88"/>
                    <a:pt x="314" y="91"/>
                  </a:cubicBezTo>
                  <a:cubicBezTo>
                    <a:pt x="327" y="105"/>
                    <a:pt x="342" y="118"/>
                    <a:pt x="358" y="129"/>
                  </a:cubicBezTo>
                  <a:cubicBezTo>
                    <a:pt x="358" y="129"/>
                    <a:pt x="362" y="130"/>
                    <a:pt x="366" y="130"/>
                  </a:cubicBezTo>
                  <a:cubicBezTo>
                    <a:pt x="370" y="130"/>
                    <a:pt x="375" y="131"/>
                    <a:pt x="375" y="131"/>
                  </a:cubicBezTo>
                  <a:cubicBezTo>
                    <a:pt x="343" y="109"/>
                    <a:pt x="315" y="83"/>
                    <a:pt x="295" y="51"/>
                  </a:cubicBezTo>
                  <a:cubicBezTo>
                    <a:pt x="295" y="51"/>
                    <a:pt x="295" y="50"/>
                    <a:pt x="296" y="51"/>
                  </a:cubicBezTo>
                  <a:cubicBezTo>
                    <a:pt x="321" y="80"/>
                    <a:pt x="345" y="110"/>
                    <a:pt x="380" y="131"/>
                  </a:cubicBezTo>
                  <a:cubicBezTo>
                    <a:pt x="380" y="131"/>
                    <a:pt x="383" y="131"/>
                    <a:pt x="386" y="132"/>
                  </a:cubicBezTo>
                  <a:cubicBezTo>
                    <a:pt x="390" y="132"/>
                    <a:pt x="393" y="132"/>
                    <a:pt x="393" y="132"/>
                  </a:cubicBezTo>
                  <a:cubicBezTo>
                    <a:pt x="394" y="132"/>
                    <a:pt x="394" y="132"/>
                    <a:pt x="394" y="132"/>
                  </a:cubicBezTo>
                  <a:cubicBezTo>
                    <a:pt x="388" y="127"/>
                    <a:pt x="382" y="122"/>
                    <a:pt x="377" y="117"/>
                  </a:cubicBezTo>
                  <a:cubicBezTo>
                    <a:pt x="368" y="110"/>
                    <a:pt x="361" y="103"/>
                    <a:pt x="353" y="95"/>
                  </a:cubicBezTo>
                  <a:cubicBezTo>
                    <a:pt x="346" y="88"/>
                    <a:pt x="339" y="80"/>
                    <a:pt x="332" y="73"/>
                  </a:cubicBezTo>
                  <a:cubicBezTo>
                    <a:pt x="325" y="65"/>
                    <a:pt x="318" y="57"/>
                    <a:pt x="312" y="48"/>
                  </a:cubicBezTo>
                  <a:cubicBezTo>
                    <a:pt x="312" y="47"/>
                    <a:pt x="313" y="46"/>
                    <a:pt x="314" y="47"/>
                  </a:cubicBezTo>
                  <a:cubicBezTo>
                    <a:pt x="322" y="54"/>
                    <a:pt x="329" y="62"/>
                    <a:pt x="336" y="70"/>
                  </a:cubicBezTo>
                  <a:cubicBezTo>
                    <a:pt x="343" y="77"/>
                    <a:pt x="350" y="85"/>
                    <a:pt x="358" y="93"/>
                  </a:cubicBezTo>
                  <a:cubicBezTo>
                    <a:pt x="365" y="100"/>
                    <a:pt x="373" y="107"/>
                    <a:pt x="380" y="114"/>
                  </a:cubicBezTo>
                  <a:cubicBezTo>
                    <a:pt x="387" y="120"/>
                    <a:pt x="395" y="126"/>
                    <a:pt x="402" y="132"/>
                  </a:cubicBezTo>
                  <a:cubicBezTo>
                    <a:pt x="409" y="132"/>
                    <a:pt x="415" y="132"/>
                    <a:pt x="422" y="132"/>
                  </a:cubicBezTo>
                  <a:cubicBezTo>
                    <a:pt x="416" y="130"/>
                    <a:pt x="410" y="127"/>
                    <a:pt x="405" y="124"/>
                  </a:cubicBezTo>
                  <a:cubicBezTo>
                    <a:pt x="396" y="119"/>
                    <a:pt x="387" y="114"/>
                    <a:pt x="380" y="107"/>
                  </a:cubicBezTo>
                  <a:cubicBezTo>
                    <a:pt x="372" y="100"/>
                    <a:pt x="365" y="93"/>
                    <a:pt x="359" y="85"/>
                  </a:cubicBezTo>
                  <a:cubicBezTo>
                    <a:pt x="352" y="78"/>
                    <a:pt x="347" y="69"/>
                    <a:pt x="341" y="61"/>
                  </a:cubicBezTo>
                  <a:cubicBezTo>
                    <a:pt x="341" y="61"/>
                    <a:pt x="341" y="61"/>
                    <a:pt x="341" y="61"/>
                  </a:cubicBezTo>
                  <a:cubicBezTo>
                    <a:pt x="347" y="69"/>
                    <a:pt x="353" y="76"/>
                    <a:pt x="360" y="83"/>
                  </a:cubicBezTo>
                  <a:cubicBezTo>
                    <a:pt x="367" y="90"/>
                    <a:pt x="374" y="97"/>
                    <a:pt x="382" y="104"/>
                  </a:cubicBezTo>
                  <a:cubicBezTo>
                    <a:pt x="389" y="110"/>
                    <a:pt x="396" y="115"/>
                    <a:pt x="405" y="120"/>
                  </a:cubicBezTo>
                  <a:cubicBezTo>
                    <a:pt x="413" y="125"/>
                    <a:pt x="424" y="127"/>
                    <a:pt x="433" y="132"/>
                  </a:cubicBezTo>
                  <a:cubicBezTo>
                    <a:pt x="433" y="132"/>
                    <a:pt x="433" y="132"/>
                    <a:pt x="433" y="132"/>
                  </a:cubicBezTo>
                  <a:cubicBezTo>
                    <a:pt x="438" y="132"/>
                    <a:pt x="438" y="132"/>
                    <a:pt x="438" y="132"/>
                  </a:cubicBezTo>
                  <a:cubicBezTo>
                    <a:pt x="433" y="129"/>
                    <a:pt x="428" y="126"/>
                    <a:pt x="423" y="124"/>
                  </a:cubicBezTo>
                  <a:cubicBezTo>
                    <a:pt x="414" y="118"/>
                    <a:pt x="406" y="113"/>
                    <a:pt x="399" y="107"/>
                  </a:cubicBezTo>
                  <a:cubicBezTo>
                    <a:pt x="392" y="102"/>
                    <a:pt x="385" y="96"/>
                    <a:pt x="379" y="89"/>
                  </a:cubicBezTo>
                  <a:cubicBezTo>
                    <a:pt x="373" y="83"/>
                    <a:pt x="367" y="77"/>
                    <a:pt x="362" y="70"/>
                  </a:cubicBezTo>
                  <a:cubicBezTo>
                    <a:pt x="361" y="69"/>
                    <a:pt x="362" y="68"/>
                    <a:pt x="363" y="69"/>
                  </a:cubicBezTo>
                  <a:cubicBezTo>
                    <a:pt x="368" y="75"/>
                    <a:pt x="375" y="81"/>
                    <a:pt x="381" y="87"/>
                  </a:cubicBezTo>
                  <a:cubicBezTo>
                    <a:pt x="387" y="93"/>
                    <a:pt x="394" y="98"/>
                    <a:pt x="401" y="103"/>
                  </a:cubicBezTo>
                  <a:cubicBezTo>
                    <a:pt x="408" y="109"/>
                    <a:pt x="415" y="113"/>
                    <a:pt x="423" y="118"/>
                  </a:cubicBezTo>
                  <a:cubicBezTo>
                    <a:pt x="431" y="123"/>
                    <a:pt x="440" y="126"/>
                    <a:pt x="448" y="132"/>
                  </a:cubicBezTo>
                  <a:cubicBezTo>
                    <a:pt x="449" y="132"/>
                    <a:pt x="449" y="132"/>
                    <a:pt x="449" y="132"/>
                  </a:cubicBezTo>
                  <a:cubicBezTo>
                    <a:pt x="446" y="130"/>
                    <a:pt x="443" y="128"/>
                    <a:pt x="441" y="126"/>
                  </a:cubicBezTo>
                  <a:cubicBezTo>
                    <a:pt x="435" y="122"/>
                    <a:pt x="429" y="118"/>
                    <a:pt x="424" y="114"/>
                  </a:cubicBezTo>
                  <a:cubicBezTo>
                    <a:pt x="418" y="110"/>
                    <a:pt x="412" y="105"/>
                    <a:pt x="407" y="100"/>
                  </a:cubicBezTo>
                  <a:cubicBezTo>
                    <a:pt x="402" y="95"/>
                    <a:pt x="397" y="89"/>
                    <a:pt x="392" y="84"/>
                  </a:cubicBezTo>
                  <a:cubicBezTo>
                    <a:pt x="392" y="83"/>
                    <a:pt x="393" y="82"/>
                    <a:pt x="394" y="83"/>
                  </a:cubicBezTo>
                  <a:cubicBezTo>
                    <a:pt x="398" y="88"/>
                    <a:pt x="403" y="93"/>
                    <a:pt x="408" y="98"/>
                  </a:cubicBezTo>
                  <a:cubicBezTo>
                    <a:pt x="414" y="103"/>
                    <a:pt x="420" y="107"/>
                    <a:pt x="426" y="111"/>
                  </a:cubicBezTo>
                  <a:cubicBezTo>
                    <a:pt x="431" y="115"/>
                    <a:pt x="437" y="119"/>
                    <a:pt x="443" y="123"/>
                  </a:cubicBezTo>
                  <a:cubicBezTo>
                    <a:pt x="447" y="126"/>
                    <a:pt x="453" y="128"/>
                    <a:pt x="457" y="132"/>
                  </a:cubicBezTo>
                  <a:cubicBezTo>
                    <a:pt x="470" y="132"/>
                    <a:pt x="483" y="132"/>
                    <a:pt x="497" y="134"/>
                  </a:cubicBezTo>
                  <a:cubicBezTo>
                    <a:pt x="498" y="134"/>
                    <a:pt x="498" y="136"/>
                    <a:pt x="496" y="136"/>
                  </a:cubicBezTo>
                  <a:cubicBezTo>
                    <a:pt x="491" y="135"/>
                    <a:pt x="485" y="135"/>
                    <a:pt x="480" y="135"/>
                  </a:cubicBezTo>
                  <a:cubicBezTo>
                    <a:pt x="474" y="135"/>
                    <a:pt x="469" y="135"/>
                    <a:pt x="463" y="135"/>
                  </a:cubicBezTo>
                  <a:cubicBezTo>
                    <a:pt x="463" y="136"/>
                    <a:pt x="463" y="136"/>
                    <a:pt x="463" y="137"/>
                  </a:cubicBezTo>
                  <a:cubicBezTo>
                    <a:pt x="456" y="145"/>
                    <a:pt x="447" y="151"/>
                    <a:pt x="439" y="158"/>
                  </a:cubicBezTo>
                  <a:cubicBezTo>
                    <a:pt x="429" y="165"/>
                    <a:pt x="419" y="171"/>
                    <a:pt x="407" y="177"/>
                  </a:cubicBezTo>
                  <a:cubicBezTo>
                    <a:pt x="406" y="177"/>
                    <a:pt x="406" y="177"/>
                    <a:pt x="406" y="176"/>
                  </a:cubicBezTo>
                  <a:cubicBezTo>
                    <a:pt x="424" y="163"/>
                    <a:pt x="442" y="151"/>
                    <a:pt x="458" y="136"/>
                  </a:cubicBezTo>
                  <a:cubicBezTo>
                    <a:pt x="457" y="136"/>
                    <a:pt x="456" y="136"/>
                    <a:pt x="456" y="136"/>
                  </a:cubicBezTo>
                  <a:cubicBezTo>
                    <a:pt x="451" y="136"/>
                    <a:pt x="446" y="136"/>
                    <a:pt x="441" y="137"/>
                  </a:cubicBezTo>
                  <a:cubicBezTo>
                    <a:pt x="428" y="147"/>
                    <a:pt x="416" y="158"/>
                    <a:pt x="404" y="169"/>
                  </a:cubicBezTo>
                  <a:cubicBezTo>
                    <a:pt x="397" y="175"/>
                    <a:pt x="391" y="181"/>
                    <a:pt x="384" y="186"/>
                  </a:cubicBezTo>
                  <a:cubicBezTo>
                    <a:pt x="377" y="192"/>
                    <a:pt x="370" y="197"/>
                    <a:pt x="363" y="202"/>
                  </a:cubicBezTo>
                  <a:cubicBezTo>
                    <a:pt x="362" y="203"/>
                    <a:pt x="360" y="201"/>
                    <a:pt x="361" y="200"/>
                  </a:cubicBezTo>
                  <a:cubicBezTo>
                    <a:pt x="371" y="187"/>
                    <a:pt x="386" y="176"/>
                    <a:pt x="399" y="165"/>
                  </a:cubicBezTo>
                  <a:cubicBezTo>
                    <a:pt x="412" y="155"/>
                    <a:pt x="424" y="146"/>
                    <a:pt x="437" y="137"/>
                  </a:cubicBezTo>
                  <a:cubicBezTo>
                    <a:pt x="417" y="138"/>
                    <a:pt x="417" y="138"/>
                    <a:pt x="417" y="138"/>
                  </a:cubicBezTo>
                  <a:cubicBezTo>
                    <a:pt x="411" y="144"/>
                    <a:pt x="404" y="149"/>
                    <a:pt x="396" y="154"/>
                  </a:cubicBezTo>
                  <a:cubicBezTo>
                    <a:pt x="389" y="160"/>
                    <a:pt x="381" y="167"/>
                    <a:pt x="373" y="173"/>
                  </a:cubicBezTo>
                  <a:cubicBezTo>
                    <a:pt x="358" y="184"/>
                    <a:pt x="342" y="196"/>
                    <a:pt x="324" y="203"/>
                  </a:cubicBezTo>
                  <a:cubicBezTo>
                    <a:pt x="323" y="203"/>
                    <a:pt x="322" y="202"/>
                    <a:pt x="323" y="201"/>
                  </a:cubicBezTo>
                  <a:close/>
                </a:path>
              </a:pathLst>
            </a:custGeom>
            <a:solidFill>
              <a:srgbClr val="3B6E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393"/>
            <p:cNvSpPr/>
            <p:nvPr/>
          </p:nvSpPr>
          <p:spPr bwMode="auto">
            <a:xfrm>
              <a:off x="5164138" y="2298700"/>
              <a:ext cx="230188" cy="222250"/>
            </a:xfrm>
            <a:custGeom>
              <a:avLst/>
              <a:gdLst>
                <a:gd name="T0" fmla="*/ 25 w 54"/>
                <a:gd name="T1" fmla="*/ 24 h 52"/>
                <a:gd name="T2" fmla="*/ 38 w 54"/>
                <a:gd name="T3" fmla="*/ 39 h 52"/>
                <a:gd name="T4" fmla="*/ 54 w 54"/>
                <a:gd name="T5" fmla="*/ 51 h 52"/>
                <a:gd name="T6" fmla="*/ 54 w 54"/>
                <a:gd name="T7" fmla="*/ 52 h 52"/>
                <a:gd name="T8" fmla="*/ 38 w 54"/>
                <a:gd name="T9" fmla="*/ 43 h 52"/>
                <a:gd name="T10" fmla="*/ 25 w 54"/>
                <a:gd name="T11" fmla="*/ 31 h 52"/>
                <a:gd name="T12" fmla="*/ 13 w 54"/>
                <a:gd name="T13" fmla="*/ 17 h 52"/>
                <a:gd name="T14" fmla="*/ 1 w 54"/>
                <a:gd name="T15" fmla="*/ 2 h 52"/>
                <a:gd name="T16" fmla="*/ 2 w 54"/>
                <a:gd name="T17" fmla="*/ 0 h 52"/>
                <a:gd name="T18" fmla="*/ 12 w 54"/>
                <a:gd name="T19" fmla="*/ 9 h 52"/>
                <a:gd name="T20" fmla="*/ 25 w 54"/>
                <a:gd name="T21" fmla="*/ 2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52">
                  <a:moveTo>
                    <a:pt x="25" y="24"/>
                  </a:moveTo>
                  <a:cubicBezTo>
                    <a:pt x="29" y="29"/>
                    <a:pt x="34" y="34"/>
                    <a:pt x="38" y="39"/>
                  </a:cubicBezTo>
                  <a:cubicBezTo>
                    <a:pt x="43" y="43"/>
                    <a:pt x="48" y="48"/>
                    <a:pt x="54" y="51"/>
                  </a:cubicBezTo>
                  <a:cubicBezTo>
                    <a:pt x="54" y="51"/>
                    <a:pt x="54" y="52"/>
                    <a:pt x="54" y="52"/>
                  </a:cubicBezTo>
                  <a:cubicBezTo>
                    <a:pt x="48" y="49"/>
                    <a:pt x="43" y="46"/>
                    <a:pt x="38" y="43"/>
                  </a:cubicBezTo>
                  <a:cubicBezTo>
                    <a:pt x="33" y="39"/>
                    <a:pt x="29" y="35"/>
                    <a:pt x="25" y="31"/>
                  </a:cubicBezTo>
                  <a:cubicBezTo>
                    <a:pt x="21" y="26"/>
                    <a:pt x="17" y="22"/>
                    <a:pt x="13" y="17"/>
                  </a:cubicBezTo>
                  <a:cubicBezTo>
                    <a:pt x="9" y="13"/>
                    <a:pt x="2" y="8"/>
                    <a:pt x="1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2"/>
                    <a:pt x="9" y="6"/>
                    <a:pt x="12" y="9"/>
                  </a:cubicBezTo>
                  <a:cubicBezTo>
                    <a:pt x="17" y="14"/>
                    <a:pt x="21" y="19"/>
                    <a:pt x="25" y="24"/>
                  </a:cubicBezTo>
                  <a:close/>
                </a:path>
              </a:pathLst>
            </a:custGeom>
            <a:solidFill>
              <a:srgbClr val="3B6E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1394"/>
            <p:cNvSpPr/>
            <p:nvPr/>
          </p:nvSpPr>
          <p:spPr bwMode="auto">
            <a:xfrm>
              <a:off x="4667250" y="3136900"/>
              <a:ext cx="2287588" cy="711200"/>
            </a:xfrm>
            <a:custGeom>
              <a:avLst/>
              <a:gdLst>
                <a:gd name="T0" fmla="*/ 447 w 538"/>
                <a:gd name="T1" fmla="*/ 54 h 167"/>
                <a:gd name="T2" fmla="*/ 379 w 538"/>
                <a:gd name="T3" fmla="*/ 121 h 167"/>
                <a:gd name="T4" fmla="*/ 412 w 538"/>
                <a:gd name="T5" fmla="*/ 76 h 167"/>
                <a:gd name="T6" fmla="*/ 368 w 538"/>
                <a:gd name="T7" fmla="*/ 108 h 167"/>
                <a:gd name="T8" fmla="*/ 363 w 538"/>
                <a:gd name="T9" fmla="*/ 107 h 167"/>
                <a:gd name="T10" fmla="*/ 382 w 538"/>
                <a:gd name="T11" fmla="*/ 74 h 167"/>
                <a:gd name="T12" fmla="*/ 291 w 538"/>
                <a:gd name="T13" fmla="*/ 159 h 167"/>
                <a:gd name="T14" fmla="*/ 368 w 538"/>
                <a:gd name="T15" fmla="*/ 83 h 167"/>
                <a:gd name="T16" fmla="*/ 289 w 538"/>
                <a:gd name="T17" fmla="*/ 142 h 167"/>
                <a:gd name="T18" fmla="*/ 325 w 538"/>
                <a:gd name="T19" fmla="*/ 98 h 167"/>
                <a:gd name="T20" fmla="*/ 299 w 538"/>
                <a:gd name="T21" fmla="*/ 109 h 167"/>
                <a:gd name="T22" fmla="*/ 217 w 538"/>
                <a:gd name="T23" fmla="*/ 165 h 167"/>
                <a:gd name="T24" fmla="*/ 287 w 538"/>
                <a:gd name="T25" fmla="*/ 113 h 167"/>
                <a:gd name="T26" fmla="*/ 283 w 538"/>
                <a:gd name="T27" fmla="*/ 103 h 167"/>
                <a:gd name="T28" fmla="*/ 216 w 538"/>
                <a:gd name="T29" fmla="*/ 146 h 167"/>
                <a:gd name="T30" fmla="*/ 239 w 538"/>
                <a:gd name="T31" fmla="*/ 125 h 167"/>
                <a:gd name="T32" fmla="*/ 215 w 538"/>
                <a:gd name="T33" fmla="*/ 124 h 167"/>
                <a:gd name="T34" fmla="*/ 156 w 538"/>
                <a:gd name="T35" fmla="*/ 152 h 167"/>
                <a:gd name="T36" fmla="*/ 237 w 538"/>
                <a:gd name="T37" fmla="*/ 106 h 167"/>
                <a:gd name="T38" fmla="*/ 139 w 538"/>
                <a:gd name="T39" fmla="*/ 139 h 167"/>
                <a:gd name="T40" fmla="*/ 141 w 538"/>
                <a:gd name="T41" fmla="*/ 132 h 167"/>
                <a:gd name="T42" fmla="*/ 133 w 538"/>
                <a:gd name="T43" fmla="*/ 125 h 167"/>
                <a:gd name="T44" fmla="*/ 129 w 538"/>
                <a:gd name="T45" fmla="*/ 121 h 167"/>
                <a:gd name="T46" fmla="*/ 167 w 538"/>
                <a:gd name="T47" fmla="*/ 98 h 167"/>
                <a:gd name="T48" fmla="*/ 80 w 538"/>
                <a:gd name="T49" fmla="*/ 117 h 167"/>
                <a:gd name="T50" fmla="*/ 126 w 538"/>
                <a:gd name="T51" fmla="*/ 101 h 167"/>
                <a:gd name="T52" fmla="*/ 67 w 538"/>
                <a:gd name="T53" fmla="*/ 106 h 167"/>
                <a:gd name="T54" fmla="*/ 43 w 538"/>
                <a:gd name="T55" fmla="*/ 104 h 167"/>
                <a:gd name="T56" fmla="*/ 60 w 538"/>
                <a:gd name="T57" fmla="*/ 94 h 167"/>
                <a:gd name="T58" fmla="*/ 58 w 538"/>
                <a:gd name="T59" fmla="*/ 89 h 167"/>
                <a:gd name="T60" fmla="*/ 111 w 538"/>
                <a:gd name="T61" fmla="*/ 88 h 167"/>
                <a:gd name="T62" fmla="*/ 83 w 538"/>
                <a:gd name="T63" fmla="*/ 65 h 167"/>
                <a:gd name="T64" fmla="*/ 109 w 538"/>
                <a:gd name="T65" fmla="*/ 71 h 167"/>
                <a:gd name="T66" fmla="*/ 193 w 538"/>
                <a:gd name="T67" fmla="*/ 93 h 167"/>
                <a:gd name="T68" fmla="*/ 89 w 538"/>
                <a:gd name="T69" fmla="*/ 45 h 167"/>
                <a:gd name="T70" fmla="*/ 196 w 538"/>
                <a:gd name="T71" fmla="*/ 93 h 167"/>
                <a:gd name="T72" fmla="*/ 125 w 538"/>
                <a:gd name="T73" fmla="*/ 46 h 167"/>
                <a:gd name="T74" fmla="*/ 170 w 538"/>
                <a:gd name="T75" fmla="*/ 64 h 167"/>
                <a:gd name="T76" fmla="*/ 205 w 538"/>
                <a:gd name="T77" fmla="*/ 70 h 167"/>
                <a:gd name="T78" fmla="*/ 203 w 538"/>
                <a:gd name="T79" fmla="*/ 63 h 167"/>
                <a:gd name="T80" fmla="*/ 284 w 538"/>
                <a:gd name="T81" fmla="*/ 86 h 167"/>
                <a:gd name="T82" fmla="*/ 306 w 538"/>
                <a:gd name="T83" fmla="*/ 82 h 167"/>
                <a:gd name="T84" fmla="*/ 264 w 538"/>
                <a:gd name="T85" fmla="*/ 59 h 167"/>
                <a:gd name="T86" fmla="*/ 210 w 538"/>
                <a:gd name="T87" fmla="*/ 25 h 167"/>
                <a:gd name="T88" fmla="*/ 319 w 538"/>
                <a:gd name="T89" fmla="*/ 80 h 167"/>
                <a:gd name="T90" fmla="*/ 247 w 538"/>
                <a:gd name="T91" fmla="*/ 22 h 167"/>
                <a:gd name="T92" fmla="*/ 366 w 538"/>
                <a:gd name="T93" fmla="*/ 70 h 167"/>
                <a:gd name="T94" fmla="*/ 365 w 538"/>
                <a:gd name="T95" fmla="*/ 56 h 167"/>
                <a:gd name="T96" fmla="*/ 300 w 538"/>
                <a:gd name="T97" fmla="*/ 22 h 167"/>
                <a:gd name="T98" fmla="*/ 417 w 538"/>
                <a:gd name="T99" fmla="*/ 56 h 167"/>
                <a:gd name="T100" fmla="*/ 436 w 538"/>
                <a:gd name="T101" fmla="*/ 51 h 167"/>
                <a:gd name="T102" fmla="*/ 324 w 538"/>
                <a:gd name="T103" fmla="*/ 0 h 167"/>
                <a:gd name="T104" fmla="*/ 463 w 538"/>
                <a:gd name="T105" fmla="*/ 43 h 167"/>
                <a:gd name="T106" fmla="*/ 357 w 538"/>
                <a:gd name="T107" fmla="*/ 3 h 167"/>
                <a:gd name="T108" fmla="*/ 474 w 538"/>
                <a:gd name="T109" fmla="*/ 39 h 167"/>
                <a:gd name="T110" fmla="*/ 381 w 538"/>
                <a:gd name="T111" fmla="*/ 2 h 167"/>
                <a:gd name="T112" fmla="*/ 489 w 538"/>
                <a:gd name="T113" fmla="*/ 36 h 167"/>
                <a:gd name="T114" fmla="*/ 418 w 538"/>
                <a:gd name="T115" fmla="*/ 4 h 167"/>
                <a:gd name="T116" fmla="*/ 498 w 538"/>
                <a:gd name="T117" fmla="*/ 34 h 167"/>
                <a:gd name="T118" fmla="*/ 504 w 538"/>
                <a:gd name="T119" fmla="*/ 38 h 167"/>
                <a:gd name="T120" fmla="*/ 497 w 538"/>
                <a:gd name="T121" fmla="*/ 38 h 167"/>
                <a:gd name="T122" fmla="*/ 430 w 538"/>
                <a:gd name="T123" fmla="*/ 129 h 167"/>
                <a:gd name="T124" fmla="*/ 430 w 538"/>
                <a:gd name="T125" fmla="*/ 98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38" h="167">
                  <a:moveTo>
                    <a:pt x="396" y="144"/>
                  </a:moveTo>
                  <a:cubicBezTo>
                    <a:pt x="406" y="127"/>
                    <a:pt x="417" y="110"/>
                    <a:pt x="428" y="92"/>
                  </a:cubicBezTo>
                  <a:cubicBezTo>
                    <a:pt x="436" y="78"/>
                    <a:pt x="445" y="62"/>
                    <a:pt x="457" y="50"/>
                  </a:cubicBezTo>
                  <a:cubicBezTo>
                    <a:pt x="448" y="53"/>
                    <a:pt x="448" y="53"/>
                    <a:pt x="448" y="53"/>
                  </a:cubicBezTo>
                  <a:cubicBezTo>
                    <a:pt x="448" y="54"/>
                    <a:pt x="447" y="54"/>
                    <a:pt x="447" y="54"/>
                  </a:cubicBezTo>
                  <a:cubicBezTo>
                    <a:pt x="435" y="58"/>
                    <a:pt x="435" y="58"/>
                    <a:pt x="435" y="58"/>
                  </a:cubicBezTo>
                  <a:cubicBezTo>
                    <a:pt x="435" y="58"/>
                    <a:pt x="435" y="59"/>
                    <a:pt x="434" y="59"/>
                  </a:cubicBezTo>
                  <a:cubicBezTo>
                    <a:pt x="430" y="67"/>
                    <a:pt x="423" y="73"/>
                    <a:pt x="418" y="79"/>
                  </a:cubicBezTo>
                  <a:cubicBezTo>
                    <a:pt x="411" y="86"/>
                    <a:pt x="405" y="93"/>
                    <a:pt x="399" y="100"/>
                  </a:cubicBezTo>
                  <a:cubicBezTo>
                    <a:pt x="392" y="107"/>
                    <a:pt x="386" y="115"/>
                    <a:pt x="379" y="121"/>
                  </a:cubicBezTo>
                  <a:cubicBezTo>
                    <a:pt x="373" y="128"/>
                    <a:pt x="366" y="135"/>
                    <a:pt x="359" y="142"/>
                  </a:cubicBezTo>
                  <a:cubicBezTo>
                    <a:pt x="358" y="142"/>
                    <a:pt x="357" y="141"/>
                    <a:pt x="358" y="141"/>
                  </a:cubicBezTo>
                  <a:cubicBezTo>
                    <a:pt x="363" y="133"/>
                    <a:pt x="369" y="125"/>
                    <a:pt x="375" y="118"/>
                  </a:cubicBezTo>
                  <a:cubicBezTo>
                    <a:pt x="381" y="111"/>
                    <a:pt x="387" y="104"/>
                    <a:pt x="393" y="97"/>
                  </a:cubicBezTo>
                  <a:cubicBezTo>
                    <a:pt x="399" y="90"/>
                    <a:pt x="406" y="83"/>
                    <a:pt x="412" y="76"/>
                  </a:cubicBezTo>
                  <a:cubicBezTo>
                    <a:pt x="417" y="71"/>
                    <a:pt x="421" y="65"/>
                    <a:pt x="427" y="60"/>
                  </a:cubicBezTo>
                  <a:cubicBezTo>
                    <a:pt x="408" y="66"/>
                    <a:pt x="408" y="66"/>
                    <a:pt x="408" y="66"/>
                  </a:cubicBezTo>
                  <a:cubicBezTo>
                    <a:pt x="408" y="66"/>
                    <a:pt x="408" y="66"/>
                    <a:pt x="408" y="66"/>
                  </a:cubicBezTo>
                  <a:cubicBezTo>
                    <a:pt x="403" y="74"/>
                    <a:pt x="395" y="80"/>
                    <a:pt x="389" y="86"/>
                  </a:cubicBezTo>
                  <a:cubicBezTo>
                    <a:pt x="382" y="93"/>
                    <a:pt x="375" y="101"/>
                    <a:pt x="368" y="108"/>
                  </a:cubicBezTo>
                  <a:cubicBezTo>
                    <a:pt x="360" y="115"/>
                    <a:pt x="353" y="123"/>
                    <a:pt x="346" y="131"/>
                  </a:cubicBezTo>
                  <a:cubicBezTo>
                    <a:pt x="339" y="138"/>
                    <a:pt x="333" y="147"/>
                    <a:pt x="325" y="152"/>
                  </a:cubicBezTo>
                  <a:cubicBezTo>
                    <a:pt x="325" y="153"/>
                    <a:pt x="323" y="152"/>
                    <a:pt x="324" y="151"/>
                  </a:cubicBezTo>
                  <a:cubicBezTo>
                    <a:pt x="328" y="143"/>
                    <a:pt x="336" y="136"/>
                    <a:pt x="342" y="129"/>
                  </a:cubicBezTo>
                  <a:cubicBezTo>
                    <a:pt x="349" y="121"/>
                    <a:pt x="356" y="114"/>
                    <a:pt x="363" y="107"/>
                  </a:cubicBezTo>
                  <a:cubicBezTo>
                    <a:pt x="370" y="99"/>
                    <a:pt x="378" y="92"/>
                    <a:pt x="385" y="85"/>
                  </a:cubicBezTo>
                  <a:cubicBezTo>
                    <a:pt x="391" y="79"/>
                    <a:pt x="398" y="71"/>
                    <a:pt x="405" y="67"/>
                  </a:cubicBezTo>
                  <a:cubicBezTo>
                    <a:pt x="394" y="70"/>
                    <a:pt x="394" y="70"/>
                    <a:pt x="394" y="70"/>
                  </a:cubicBezTo>
                  <a:cubicBezTo>
                    <a:pt x="382" y="73"/>
                    <a:pt x="382" y="73"/>
                    <a:pt x="382" y="73"/>
                  </a:cubicBezTo>
                  <a:cubicBezTo>
                    <a:pt x="382" y="73"/>
                    <a:pt x="382" y="73"/>
                    <a:pt x="382" y="74"/>
                  </a:cubicBezTo>
                  <a:cubicBezTo>
                    <a:pt x="375" y="81"/>
                    <a:pt x="367" y="88"/>
                    <a:pt x="360" y="96"/>
                  </a:cubicBezTo>
                  <a:cubicBezTo>
                    <a:pt x="353" y="103"/>
                    <a:pt x="345" y="111"/>
                    <a:pt x="338" y="118"/>
                  </a:cubicBezTo>
                  <a:cubicBezTo>
                    <a:pt x="330" y="126"/>
                    <a:pt x="322" y="134"/>
                    <a:pt x="314" y="142"/>
                  </a:cubicBezTo>
                  <a:cubicBezTo>
                    <a:pt x="308" y="149"/>
                    <a:pt x="302" y="158"/>
                    <a:pt x="294" y="162"/>
                  </a:cubicBezTo>
                  <a:cubicBezTo>
                    <a:pt x="292" y="163"/>
                    <a:pt x="290" y="161"/>
                    <a:pt x="291" y="159"/>
                  </a:cubicBezTo>
                  <a:cubicBezTo>
                    <a:pt x="295" y="151"/>
                    <a:pt x="305" y="143"/>
                    <a:pt x="311" y="137"/>
                  </a:cubicBezTo>
                  <a:cubicBezTo>
                    <a:pt x="318" y="130"/>
                    <a:pt x="326" y="122"/>
                    <a:pt x="333" y="115"/>
                  </a:cubicBezTo>
                  <a:cubicBezTo>
                    <a:pt x="337" y="111"/>
                    <a:pt x="341" y="108"/>
                    <a:pt x="345" y="104"/>
                  </a:cubicBezTo>
                  <a:cubicBezTo>
                    <a:pt x="348" y="101"/>
                    <a:pt x="352" y="97"/>
                    <a:pt x="356" y="94"/>
                  </a:cubicBezTo>
                  <a:cubicBezTo>
                    <a:pt x="360" y="90"/>
                    <a:pt x="364" y="87"/>
                    <a:pt x="368" y="83"/>
                  </a:cubicBezTo>
                  <a:cubicBezTo>
                    <a:pt x="372" y="80"/>
                    <a:pt x="376" y="77"/>
                    <a:pt x="380" y="73"/>
                  </a:cubicBezTo>
                  <a:cubicBezTo>
                    <a:pt x="373" y="75"/>
                    <a:pt x="367" y="76"/>
                    <a:pt x="361" y="78"/>
                  </a:cubicBezTo>
                  <a:cubicBezTo>
                    <a:pt x="353" y="79"/>
                    <a:pt x="353" y="79"/>
                    <a:pt x="353" y="79"/>
                  </a:cubicBezTo>
                  <a:cubicBezTo>
                    <a:pt x="340" y="93"/>
                    <a:pt x="325" y="105"/>
                    <a:pt x="312" y="119"/>
                  </a:cubicBezTo>
                  <a:cubicBezTo>
                    <a:pt x="304" y="126"/>
                    <a:pt x="297" y="134"/>
                    <a:pt x="289" y="142"/>
                  </a:cubicBezTo>
                  <a:cubicBezTo>
                    <a:pt x="283" y="149"/>
                    <a:pt x="277" y="159"/>
                    <a:pt x="268" y="164"/>
                  </a:cubicBezTo>
                  <a:cubicBezTo>
                    <a:pt x="267" y="164"/>
                    <a:pt x="266" y="164"/>
                    <a:pt x="266" y="162"/>
                  </a:cubicBezTo>
                  <a:cubicBezTo>
                    <a:pt x="270" y="153"/>
                    <a:pt x="279" y="145"/>
                    <a:pt x="285" y="138"/>
                  </a:cubicBezTo>
                  <a:cubicBezTo>
                    <a:pt x="292" y="130"/>
                    <a:pt x="300" y="122"/>
                    <a:pt x="307" y="115"/>
                  </a:cubicBezTo>
                  <a:cubicBezTo>
                    <a:pt x="313" y="110"/>
                    <a:pt x="319" y="103"/>
                    <a:pt x="325" y="98"/>
                  </a:cubicBezTo>
                  <a:cubicBezTo>
                    <a:pt x="332" y="92"/>
                    <a:pt x="338" y="87"/>
                    <a:pt x="345" y="81"/>
                  </a:cubicBezTo>
                  <a:cubicBezTo>
                    <a:pt x="338" y="83"/>
                    <a:pt x="331" y="84"/>
                    <a:pt x="324" y="86"/>
                  </a:cubicBezTo>
                  <a:cubicBezTo>
                    <a:pt x="324" y="86"/>
                    <a:pt x="323" y="86"/>
                    <a:pt x="323" y="86"/>
                  </a:cubicBezTo>
                  <a:cubicBezTo>
                    <a:pt x="319" y="90"/>
                    <a:pt x="315" y="93"/>
                    <a:pt x="311" y="97"/>
                  </a:cubicBezTo>
                  <a:cubicBezTo>
                    <a:pt x="307" y="101"/>
                    <a:pt x="303" y="105"/>
                    <a:pt x="299" y="109"/>
                  </a:cubicBezTo>
                  <a:cubicBezTo>
                    <a:pt x="295" y="113"/>
                    <a:pt x="291" y="117"/>
                    <a:pt x="287" y="121"/>
                  </a:cubicBezTo>
                  <a:cubicBezTo>
                    <a:pt x="283" y="125"/>
                    <a:pt x="279" y="129"/>
                    <a:pt x="275" y="132"/>
                  </a:cubicBezTo>
                  <a:cubicBezTo>
                    <a:pt x="266" y="139"/>
                    <a:pt x="257" y="146"/>
                    <a:pt x="247" y="152"/>
                  </a:cubicBezTo>
                  <a:cubicBezTo>
                    <a:pt x="239" y="158"/>
                    <a:pt x="228" y="166"/>
                    <a:pt x="218" y="167"/>
                  </a:cubicBezTo>
                  <a:cubicBezTo>
                    <a:pt x="217" y="167"/>
                    <a:pt x="216" y="166"/>
                    <a:pt x="217" y="165"/>
                  </a:cubicBezTo>
                  <a:cubicBezTo>
                    <a:pt x="220" y="161"/>
                    <a:pt x="225" y="158"/>
                    <a:pt x="230" y="155"/>
                  </a:cubicBezTo>
                  <a:cubicBezTo>
                    <a:pt x="236" y="152"/>
                    <a:pt x="241" y="149"/>
                    <a:pt x="246" y="146"/>
                  </a:cubicBezTo>
                  <a:cubicBezTo>
                    <a:pt x="251" y="143"/>
                    <a:pt x="255" y="139"/>
                    <a:pt x="260" y="136"/>
                  </a:cubicBezTo>
                  <a:cubicBezTo>
                    <a:pt x="265" y="132"/>
                    <a:pt x="269" y="129"/>
                    <a:pt x="274" y="125"/>
                  </a:cubicBezTo>
                  <a:cubicBezTo>
                    <a:pt x="278" y="121"/>
                    <a:pt x="283" y="117"/>
                    <a:pt x="287" y="113"/>
                  </a:cubicBezTo>
                  <a:cubicBezTo>
                    <a:pt x="291" y="108"/>
                    <a:pt x="296" y="104"/>
                    <a:pt x="300" y="100"/>
                  </a:cubicBezTo>
                  <a:cubicBezTo>
                    <a:pt x="303" y="96"/>
                    <a:pt x="307" y="91"/>
                    <a:pt x="311" y="88"/>
                  </a:cubicBezTo>
                  <a:cubicBezTo>
                    <a:pt x="296" y="91"/>
                    <a:pt x="296" y="91"/>
                    <a:pt x="296" y="91"/>
                  </a:cubicBezTo>
                  <a:cubicBezTo>
                    <a:pt x="296" y="91"/>
                    <a:pt x="295" y="92"/>
                    <a:pt x="295" y="93"/>
                  </a:cubicBezTo>
                  <a:cubicBezTo>
                    <a:pt x="291" y="96"/>
                    <a:pt x="287" y="100"/>
                    <a:pt x="283" y="103"/>
                  </a:cubicBezTo>
                  <a:cubicBezTo>
                    <a:pt x="279" y="106"/>
                    <a:pt x="274" y="110"/>
                    <a:pt x="270" y="113"/>
                  </a:cubicBezTo>
                  <a:cubicBezTo>
                    <a:pt x="266" y="116"/>
                    <a:pt x="262" y="119"/>
                    <a:pt x="257" y="122"/>
                  </a:cubicBezTo>
                  <a:cubicBezTo>
                    <a:pt x="253" y="125"/>
                    <a:pt x="248" y="128"/>
                    <a:pt x="244" y="131"/>
                  </a:cubicBezTo>
                  <a:cubicBezTo>
                    <a:pt x="239" y="133"/>
                    <a:pt x="235" y="136"/>
                    <a:pt x="230" y="139"/>
                  </a:cubicBezTo>
                  <a:cubicBezTo>
                    <a:pt x="226" y="141"/>
                    <a:pt x="221" y="144"/>
                    <a:pt x="216" y="146"/>
                  </a:cubicBezTo>
                  <a:cubicBezTo>
                    <a:pt x="208" y="151"/>
                    <a:pt x="198" y="157"/>
                    <a:pt x="188" y="159"/>
                  </a:cubicBezTo>
                  <a:cubicBezTo>
                    <a:pt x="186" y="159"/>
                    <a:pt x="185" y="158"/>
                    <a:pt x="186" y="157"/>
                  </a:cubicBezTo>
                  <a:cubicBezTo>
                    <a:pt x="190" y="153"/>
                    <a:pt x="194" y="151"/>
                    <a:pt x="199" y="148"/>
                  </a:cubicBezTo>
                  <a:cubicBezTo>
                    <a:pt x="203" y="146"/>
                    <a:pt x="208" y="143"/>
                    <a:pt x="212" y="141"/>
                  </a:cubicBezTo>
                  <a:cubicBezTo>
                    <a:pt x="222" y="136"/>
                    <a:pt x="231" y="130"/>
                    <a:pt x="239" y="125"/>
                  </a:cubicBezTo>
                  <a:cubicBezTo>
                    <a:pt x="256" y="114"/>
                    <a:pt x="271" y="104"/>
                    <a:pt x="286" y="92"/>
                  </a:cubicBezTo>
                  <a:cubicBezTo>
                    <a:pt x="280" y="93"/>
                    <a:pt x="274" y="94"/>
                    <a:pt x="269" y="95"/>
                  </a:cubicBezTo>
                  <a:cubicBezTo>
                    <a:pt x="264" y="97"/>
                    <a:pt x="260" y="100"/>
                    <a:pt x="255" y="102"/>
                  </a:cubicBezTo>
                  <a:cubicBezTo>
                    <a:pt x="251" y="104"/>
                    <a:pt x="246" y="107"/>
                    <a:pt x="242" y="109"/>
                  </a:cubicBezTo>
                  <a:cubicBezTo>
                    <a:pt x="233" y="114"/>
                    <a:pt x="224" y="119"/>
                    <a:pt x="215" y="124"/>
                  </a:cubicBezTo>
                  <a:cubicBezTo>
                    <a:pt x="210" y="126"/>
                    <a:pt x="206" y="129"/>
                    <a:pt x="201" y="131"/>
                  </a:cubicBezTo>
                  <a:cubicBezTo>
                    <a:pt x="187" y="139"/>
                    <a:pt x="187" y="139"/>
                    <a:pt x="187" y="139"/>
                  </a:cubicBezTo>
                  <a:cubicBezTo>
                    <a:pt x="182" y="141"/>
                    <a:pt x="177" y="145"/>
                    <a:pt x="172" y="147"/>
                  </a:cubicBezTo>
                  <a:cubicBezTo>
                    <a:pt x="167" y="150"/>
                    <a:pt x="162" y="152"/>
                    <a:pt x="157" y="153"/>
                  </a:cubicBezTo>
                  <a:cubicBezTo>
                    <a:pt x="156" y="153"/>
                    <a:pt x="155" y="152"/>
                    <a:pt x="156" y="152"/>
                  </a:cubicBezTo>
                  <a:cubicBezTo>
                    <a:pt x="159" y="148"/>
                    <a:pt x="164" y="144"/>
                    <a:pt x="169" y="142"/>
                  </a:cubicBezTo>
                  <a:cubicBezTo>
                    <a:pt x="174" y="139"/>
                    <a:pt x="179" y="136"/>
                    <a:pt x="183" y="134"/>
                  </a:cubicBezTo>
                  <a:cubicBezTo>
                    <a:pt x="189" y="131"/>
                    <a:pt x="194" y="128"/>
                    <a:pt x="199" y="126"/>
                  </a:cubicBezTo>
                  <a:cubicBezTo>
                    <a:pt x="204" y="123"/>
                    <a:pt x="209" y="120"/>
                    <a:pt x="214" y="118"/>
                  </a:cubicBezTo>
                  <a:cubicBezTo>
                    <a:pt x="222" y="114"/>
                    <a:pt x="229" y="110"/>
                    <a:pt x="237" y="106"/>
                  </a:cubicBezTo>
                  <a:cubicBezTo>
                    <a:pt x="244" y="103"/>
                    <a:pt x="252" y="99"/>
                    <a:pt x="259" y="96"/>
                  </a:cubicBezTo>
                  <a:cubicBezTo>
                    <a:pt x="249" y="97"/>
                    <a:pt x="238" y="98"/>
                    <a:pt x="228" y="99"/>
                  </a:cubicBezTo>
                  <a:cubicBezTo>
                    <a:pt x="218" y="101"/>
                    <a:pt x="209" y="107"/>
                    <a:pt x="200" y="112"/>
                  </a:cubicBezTo>
                  <a:cubicBezTo>
                    <a:pt x="190" y="117"/>
                    <a:pt x="181" y="123"/>
                    <a:pt x="172" y="128"/>
                  </a:cubicBezTo>
                  <a:cubicBezTo>
                    <a:pt x="161" y="132"/>
                    <a:pt x="150" y="135"/>
                    <a:pt x="139" y="139"/>
                  </a:cubicBezTo>
                  <a:cubicBezTo>
                    <a:pt x="132" y="141"/>
                    <a:pt x="126" y="144"/>
                    <a:pt x="120" y="147"/>
                  </a:cubicBezTo>
                  <a:cubicBezTo>
                    <a:pt x="115" y="149"/>
                    <a:pt x="110" y="153"/>
                    <a:pt x="105" y="154"/>
                  </a:cubicBezTo>
                  <a:cubicBezTo>
                    <a:pt x="104" y="154"/>
                    <a:pt x="102" y="152"/>
                    <a:pt x="103" y="151"/>
                  </a:cubicBezTo>
                  <a:cubicBezTo>
                    <a:pt x="110" y="143"/>
                    <a:pt x="123" y="139"/>
                    <a:pt x="132" y="135"/>
                  </a:cubicBezTo>
                  <a:cubicBezTo>
                    <a:pt x="135" y="134"/>
                    <a:pt x="138" y="133"/>
                    <a:pt x="141" y="132"/>
                  </a:cubicBezTo>
                  <a:cubicBezTo>
                    <a:pt x="150" y="129"/>
                    <a:pt x="150" y="129"/>
                    <a:pt x="150" y="129"/>
                  </a:cubicBezTo>
                  <a:cubicBezTo>
                    <a:pt x="156" y="127"/>
                    <a:pt x="162" y="125"/>
                    <a:pt x="167" y="123"/>
                  </a:cubicBezTo>
                  <a:cubicBezTo>
                    <a:pt x="184" y="116"/>
                    <a:pt x="198" y="105"/>
                    <a:pt x="215" y="99"/>
                  </a:cubicBezTo>
                  <a:cubicBezTo>
                    <a:pt x="205" y="100"/>
                    <a:pt x="196" y="100"/>
                    <a:pt x="187" y="99"/>
                  </a:cubicBezTo>
                  <a:cubicBezTo>
                    <a:pt x="170" y="109"/>
                    <a:pt x="152" y="117"/>
                    <a:pt x="133" y="125"/>
                  </a:cubicBezTo>
                  <a:cubicBezTo>
                    <a:pt x="124" y="128"/>
                    <a:pt x="114" y="132"/>
                    <a:pt x="104" y="135"/>
                  </a:cubicBezTo>
                  <a:cubicBezTo>
                    <a:pt x="94" y="138"/>
                    <a:pt x="84" y="143"/>
                    <a:pt x="73" y="144"/>
                  </a:cubicBezTo>
                  <a:cubicBezTo>
                    <a:pt x="70" y="145"/>
                    <a:pt x="69" y="141"/>
                    <a:pt x="71" y="140"/>
                  </a:cubicBezTo>
                  <a:cubicBezTo>
                    <a:pt x="80" y="136"/>
                    <a:pt x="90" y="134"/>
                    <a:pt x="99" y="131"/>
                  </a:cubicBezTo>
                  <a:cubicBezTo>
                    <a:pt x="109" y="128"/>
                    <a:pt x="119" y="124"/>
                    <a:pt x="129" y="121"/>
                  </a:cubicBezTo>
                  <a:cubicBezTo>
                    <a:pt x="139" y="118"/>
                    <a:pt x="147" y="114"/>
                    <a:pt x="156" y="110"/>
                  </a:cubicBezTo>
                  <a:cubicBezTo>
                    <a:pt x="170" y="105"/>
                    <a:pt x="170" y="105"/>
                    <a:pt x="170" y="105"/>
                  </a:cubicBezTo>
                  <a:cubicBezTo>
                    <a:pt x="174" y="103"/>
                    <a:pt x="179" y="101"/>
                    <a:pt x="183" y="99"/>
                  </a:cubicBezTo>
                  <a:cubicBezTo>
                    <a:pt x="182" y="99"/>
                    <a:pt x="182" y="99"/>
                    <a:pt x="182" y="99"/>
                  </a:cubicBezTo>
                  <a:cubicBezTo>
                    <a:pt x="177" y="99"/>
                    <a:pt x="172" y="99"/>
                    <a:pt x="167" y="98"/>
                  </a:cubicBezTo>
                  <a:cubicBezTo>
                    <a:pt x="152" y="97"/>
                    <a:pt x="152" y="97"/>
                    <a:pt x="152" y="97"/>
                  </a:cubicBezTo>
                  <a:cubicBezTo>
                    <a:pt x="141" y="101"/>
                    <a:pt x="141" y="101"/>
                    <a:pt x="141" y="101"/>
                  </a:cubicBezTo>
                  <a:cubicBezTo>
                    <a:pt x="137" y="103"/>
                    <a:pt x="133" y="104"/>
                    <a:pt x="130" y="105"/>
                  </a:cubicBezTo>
                  <a:cubicBezTo>
                    <a:pt x="122" y="107"/>
                    <a:pt x="114" y="109"/>
                    <a:pt x="106" y="111"/>
                  </a:cubicBezTo>
                  <a:cubicBezTo>
                    <a:pt x="98" y="113"/>
                    <a:pt x="89" y="115"/>
                    <a:pt x="80" y="117"/>
                  </a:cubicBezTo>
                  <a:cubicBezTo>
                    <a:pt x="72" y="119"/>
                    <a:pt x="61" y="123"/>
                    <a:pt x="53" y="121"/>
                  </a:cubicBezTo>
                  <a:cubicBezTo>
                    <a:pt x="51" y="121"/>
                    <a:pt x="51" y="119"/>
                    <a:pt x="52" y="118"/>
                  </a:cubicBezTo>
                  <a:cubicBezTo>
                    <a:pt x="59" y="114"/>
                    <a:pt x="70" y="114"/>
                    <a:pt x="78" y="112"/>
                  </a:cubicBezTo>
                  <a:cubicBezTo>
                    <a:pt x="87" y="110"/>
                    <a:pt x="96" y="108"/>
                    <a:pt x="105" y="106"/>
                  </a:cubicBezTo>
                  <a:cubicBezTo>
                    <a:pt x="112" y="104"/>
                    <a:pt x="119" y="103"/>
                    <a:pt x="126" y="101"/>
                  </a:cubicBezTo>
                  <a:cubicBezTo>
                    <a:pt x="133" y="100"/>
                    <a:pt x="140" y="98"/>
                    <a:pt x="146" y="97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27" y="95"/>
                    <a:pt x="121" y="94"/>
                    <a:pt x="115" y="94"/>
                  </a:cubicBezTo>
                  <a:cubicBezTo>
                    <a:pt x="115" y="94"/>
                    <a:pt x="115" y="94"/>
                    <a:pt x="115" y="94"/>
                  </a:cubicBezTo>
                  <a:cubicBezTo>
                    <a:pt x="99" y="98"/>
                    <a:pt x="83" y="103"/>
                    <a:pt x="67" y="106"/>
                  </a:cubicBezTo>
                  <a:cubicBezTo>
                    <a:pt x="56" y="107"/>
                    <a:pt x="56" y="107"/>
                    <a:pt x="56" y="107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37" y="110"/>
                    <a:pt x="29" y="112"/>
                    <a:pt x="23" y="110"/>
                  </a:cubicBezTo>
                  <a:cubicBezTo>
                    <a:pt x="21" y="110"/>
                    <a:pt x="22" y="108"/>
                    <a:pt x="23" y="107"/>
                  </a:cubicBezTo>
                  <a:cubicBezTo>
                    <a:pt x="29" y="104"/>
                    <a:pt x="36" y="105"/>
                    <a:pt x="43" y="104"/>
                  </a:cubicBezTo>
                  <a:cubicBezTo>
                    <a:pt x="55" y="103"/>
                    <a:pt x="55" y="103"/>
                    <a:pt x="55" y="103"/>
                  </a:cubicBezTo>
                  <a:cubicBezTo>
                    <a:pt x="68" y="101"/>
                    <a:pt x="68" y="101"/>
                    <a:pt x="68" y="101"/>
                  </a:cubicBezTo>
                  <a:cubicBezTo>
                    <a:pt x="83" y="99"/>
                    <a:pt x="98" y="97"/>
                    <a:pt x="113" y="94"/>
                  </a:cubicBezTo>
                  <a:cubicBezTo>
                    <a:pt x="106" y="94"/>
                    <a:pt x="98" y="93"/>
                    <a:pt x="91" y="93"/>
                  </a:cubicBezTo>
                  <a:cubicBezTo>
                    <a:pt x="81" y="94"/>
                    <a:pt x="71" y="94"/>
                    <a:pt x="60" y="94"/>
                  </a:cubicBezTo>
                  <a:cubicBezTo>
                    <a:pt x="51" y="94"/>
                    <a:pt x="41" y="94"/>
                    <a:pt x="32" y="93"/>
                  </a:cubicBezTo>
                  <a:cubicBezTo>
                    <a:pt x="22" y="93"/>
                    <a:pt x="13" y="92"/>
                    <a:pt x="3" y="91"/>
                  </a:cubicBezTo>
                  <a:cubicBezTo>
                    <a:pt x="0" y="90"/>
                    <a:pt x="1" y="86"/>
                    <a:pt x="4" y="86"/>
                  </a:cubicBezTo>
                  <a:cubicBezTo>
                    <a:pt x="13" y="86"/>
                    <a:pt x="22" y="86"/>
                    <a:pt x="31" y="87"/>
                  </a:cubicBezTo>
                  <a:cubicBezTo>
                    <a:pt x="40" y="88"/>
                    <a:pt x="49" y="88"/>
                    <a:pt x="58" y="89"/>
                  </a:cubicBezTo>
                  <a:cubicBezTo>
                    <a:pt x="66" y="89"/>
                    <a:pt x="73" y="89"/>
                    <a:pt x="81" y="90"/>
                  </a:cubicBezTo>
                  <a:cubicBezTo>
                    <a:pt x="81" y="89"/>
                    <a:pt x="81" y="88"/>
                    <a:pt x="82" y="88"/>
                  </a:cubicBezTo>
                  <a:cubicBezTo>
                    <a:pt x="92" y="87"/>
                    <a:pt x="101" y="87"/>
                    <a:pt x="111" y="88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11" y="87"/>
                    <a:pt x="111" y="88"/>
                    <a:pt x="111" y="88"/>
                  </a:cubicBezTo>
                  <a:cubicBezTo>
                    <a:pt x="115" y="88"/>
                    <a:pt x="120" y="88"/>
                    <a:pt x="124" y="89"/>
                  </a:cubicBezTo>
                  <a:cubicBezTo>
                    <a:pt x="130" y="89"/>
                    <a:pt x="136" y="90"/>
                    <a:pt x="142" y="90"/>
                  </a:cubicBezTo>
                  <a:cubicBezTo>
                    <a:pt x="160" y="92"/>
                    <a:pt x="160" y="92"/>
                    <a:pt x="160" y="92"/>
                  </a:cubicBezTo>
                  <a:cubicBezTo>
                    <a:pt x="142" y="89"/>
                    <a:pt x="124" y="83"/>
                    <a:pt x="107" y="76"/>
                  </a:cubicBezTo>
                  <a:cubicBezTo>
                    <a:pt x="99" y="73"/>
                    <a:pt x="91" y="69"/>
                    <a:pt x="83" y="65"/>
                  </a:cubicBezTo>
                  <a:cubicBezTo>
                    <a:pt x="79" y="62"/>
                    <a:pt x="74" y="60"/>
                    <a:pt x="70" y="57"/>
                  </a:cubicBezTo>
                  <a:cubicBezTo>
                    <a:pt x="67" y="56"/>
                    <a:pt x="64" y="55"/>
                    <a:pt x="61" y="52"/>
                  </a:cubicBezTo>
                  <a:cubicBezTo>
                    <a:pt x="60" y="52"/>
                    <a:pt x="61" y="50"/>
                    <a:pt x="62" y="50"/>
                  </a:cubicBezTo>
                  <a:cubicBezTo>
                    <a:pt x="68" y="49"/>
                    <a:pt x="75" y="54"/>
                    <a:pt x="81" y="57"/>
                  </a:cubicBezTo>
                  <a:cubicBezTo>
                    <a:pt x="90" y="62"/>
                    <a:pt x="99" y="67"/>
                    <a:pt x="109" y="71"/>
                  </a:cubicBezTo>
                  <a:cubicBezTo>
                    <a:pt x="118" y="75"/>
                    <a:pt x="127" y="79"/>
                    <a:pt x="136" y="82"/>
                  </a:cubicBezTo>
                  <a:cubicBezTo>
                    <a:pt x="145" y="85"/>
                    <a:pt x="154" y="88"/>
                    <a:pt x="164" y="92"/>
                  </a:cubicBezTo>
                  <a:cubicBezTo>
                    <a:pt x="164" y="92"/>
                    <a:pt x="164" y="92"/>
                    <a:pt x="164" y="92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76" y="93"/>
                    <a:pt x="185" y="93"/>
                    <a:pt x="193" y="93"/>
                  </a:cubicBezTo>
                  <a:cubicBezTo>
                    <a:pt x="190" y="92"/>
                    <a:pt x="188" y="91"/>
                    <a:pt x="186" y="89"/>
                  </a:cubicBezTo>
                  <a:cubicBezTo>
                    <a:pt x="181" y="87"/>
                    <a:pt x="177" y="84"/>
                    <a:pt x="172" y="82"/>
                  </a:cubicBezTo>
                  <a:cubicBezTo>
                    <a:pt x="162" y="78"/>
                    <a:pt x="151" y="73"/>
                    <a:pt x="141" y="70"/>
                  </a:cubicBezTo>
                  <a:cubicBezTo>
                    <a:pt x="132" y="67"/>
                    <a:pt x="122" y="64"/>
                    <a:pt x="113" y="60"/>
                  </a:cubicBezTo>
                  <a:cubicBezTo>
                    <a:pt x="104" y="56"/>
                    <a:pt x="95" y="52"/>
                    <a:pt x="89" y="45"/>
                  </a:cubicBezTo>
                  <a:cubicBezTo>
                    <a:pt x="88" y="44"/>
                    <a:pt x="89" y="43"/>
                    <a:pt x="89" y="44"/>
                  </a:cubicBezTo>
                  <a:cubicBezTo>
                    <a:pt x="99" y="48"/>
                    <a:pt x="108" y="54"/>
                    <a:pt x="118" y="58"/>
                  </a:cubicBezTo>
                  <a:cubicBezTo>
                    <a:pt x="128" y="62"/>
                    <a:pt x="137" y="65"/>
                    <a:pt x="147" y="69"/>
                  </a:cubicBezTo>
                  <a:cubicBezTo>
                    <a:pt x="156" y="72"/>
                    <a:pt x="165" y="75"/>
                    <a:pt x="174" y="79"/>
                  </a:cubicBezTo>
                  <a:cubicBezTo>
                    <a:pt x="181" y="81"/>
                    <a:pt x="193" y="86"/>
                    <a:pt x="196" y="93"/>
                  </a:cubicBezTo>
                  <a:cubicBezTo>
                    <a:pt x="208" y="93"/>
                    <a:pt x="220" y="92"/>
                    <a:pt x="232" y="92"/>
                  </a:cubicBezTo>
                  <a:cubicBezTo>
                    <a:pt x="224" y="89"/>
                    <a:pt x="216" y="86"/>
                    <a:pt x="208" y="82"/>
                  </a:cubicBezTo>
                  <a:cubicBezTo>
                    <a:pt x="197" y="78"/>
                    <a:pt x="186" y="73"/>
                    <a:pt x="175" y="68"/>
                  </a:cubicBezTo>
                  <a:cubicBezTo>
                    <a:pt x="164" y="64"/>
                    <a:pt x="153" y="59"/>
                    <a:pt x="143" y="55"/>
                  </a:cubicBezTo>
                  <a:cubicBezTo>
                    <a:pt x="137" y="52"/>
                    <a:pt x="131" y="49"/>
                    <a:pt x="125" y="46"/>
                  </a:cubicBezTo>
                  <a:cubicBezTo>
                    <a:pt x="120" y="43"/>
                    <a:pt x="114" y="40"/>
                    <a:pt x="108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7" y="36"/>
                    <a:pt x="126" y="43"/>
                    <a:pt x="134" y="47"/>
                  </a:cubicBezTo>
                  <a:cubicBezTo>
                    <a:pt x="152" y="56"/>
                    <a:pt x="152" y="56"/>
                    <a:pt x="152" y="56"/>
                  </a:cubicBezTo>
                  <a:cubicBezTo>
                    <a:pt x="158" y="59"/>
                    <a:pt x="164" y="62"/>
                    <a:pt x="170" y="64"/>
                  </a:cubicBezTo>
                  <a:cubicBezTo>
                    <a:pt x="182" y="69"/>
                    <a:pt x="195" y="75"/>
                    <a:pt x="208" y="79"/>
                  </a:cubicBezTo>
                  <a:cubicBezTo>
                    <a:pt x="213" y="81"/>
                    <a:pt x="219" y="83"/>
                    <a:pt x="224" y="84"/>
                  </a:cubicBezTo>
                  <a:cubicBezTo>
                    <a:pt x="230" y="86"/>
                    <a:pt x="235" y="88"/>
                    <a:pt x="240" y="91"/>
                  </a:cubicBezTo>
                  <a:cubicBezTo>
                    <a:pt x="246" y="90"/>
                    <a:pt x="252" y="90"/>
                    <a:pt x="257" y="89"/>
                  </a:cubicBezTo>
                  <a:cubicBezTo>
                    <a:pt x="239" y="85"/>
                    <a:pt x="222" y="78"/>
                    <a:pt x="205" y="70"/>
                  </a:cubicBezTo>
                  <a:cubicBezTo>
                    <a:pt x="195" y="66"/>
                    <a:pt x="186" y="60"/>
                    <a:pt x="177" y="54"/>
                  </a:cubicBezTo>
                  <a:cubicBezTo>
                    <a:pt x="168" y="49"/>
                    <a:pt x="159" y="43"/>
                    <a:pt x="149" y="39"/>
                  </a:cubicBezTo>
                  <a:cubicBezTo>
                    <a:pt x="149" y="39"/>
                    <a:pt x="149" y="38"/>
                    <a:pt x="150" y="38"/>
                  </a:cubicBezTo>
                  <a:cubicBezTo>
                    <a:pt x="158" y="38"/>
                    <a:pt x="166" y="43"/>
                    <a:pt x="174" y="47"/>
                  </a:cubicBezTo>
                  <a:cubicBezTo>
                    <a:pt x="183" y="53"/>
                    <a:pt x="193" y="59"/>
                    <a:pt x="203" y="63"/>
                  </a:cubicBezTo>
                  <a:cubicBezTo>
                    <a:pt x="213" y="68"/>
                    <a:pt x="224" y="73"/>
                    <a:pt x="234" y="77"/>
                  </a:cubicBezTo>
                  <a:cubicBezTo>
                    <a:pt x="240" y="79"/>
                    <a:pt x="245" y="81"/>
                    <a:pt x="251" y="82"/>
                  </a:cubicBezTo>
                  <a:cubicBezTo>
                    <a:pt x="256" y="84"/>
                    <a:pt x="262" y="85"/>
                    <a:pt x="268" y="86"/>
                  </a:cubicBezTo>
                  <a:cubicBezTo>
                    <a:pt x="269" y="87"/>
                    <a:pt x="269" y="87"/>
                    <a:pt x="270" y="88"/>
                  </a:cubicBezTo>
                  <a:cubicBezTo>
                    <a:pt x="284" y="86"/>
                    <a:pt x="284" y="86"/>
                    <a:pt x="284" y="86"/>
                  </a:cubicBezTo>
                  <a:cubicBezTo>
                    <a:pt x="298" y="83"/>
                    <a:pt x="298" y="83"/>
                    <a:pt x="298" y="83"/>
                  </a:cubicBezTo>
                  <a:cubicBezTo>
                    <a:pt x="254" y="72"/>
                    <a:pt x="211" y="55"/>
                    <a:pt x="175" y="29"/>
                  </a:cubicBezTo>
                  <a:cubicBezTo>
                    <a:pt x="175" y="29"/>
                    <a:pt x="175" y="28"/>
                    <a:pt x="176" y="28"/>
                  </a:cubicBezTo>
                  <a:cubicBezTo>
                    <a:pt x="216" y="51"/>
                    <a:pt x="259" y="71"/>
                    <a:pt x="306" y="82"/>
                  </a:cubicBezTo>
                  <a:cubicBezTo>
                    <a:pt x="306" y="82"/>
                    <a:pt x="306" y="82"/>
                    <a:pt x="306" y="82"/>
                  </a:cubicBezTo>
                  <a:cubicBezTo>
                    <a:pt x="315" y="80"/>
                    <a:pt x="315" y="80"/>
                    <a:pt x="315" y="80"/>
                  </a:cubicBezTo>
                  <a:cubicBezTo>
                    <a:pt x="314" y="80"/>
                    <a:pt x="312" y="80"/>
                    <a:pt x="310" y="79"/>
                  </a:cubicBezTo>
                  <a:cubicBezTo>
                    <a:pt x="305" y="78"/>
                    <a:pt x="300" y="75"/>
                    <a:pt x="295" y="73"/>
                  </a:cubicBezTo>
                  <a:cubicBezTo>
                    <a:pt x="290" y="71"/>
                    <a:pt x="285" y="69"/>
                    <a:pt x="279" y="66"/>
                  </a:cubicBezTo>
                  <a:cubicBezTo>
                    <a:pt x="264" y="59"/>
                    <a:pt x="264" y="59"/>
                    <a:pt x="264" y="59"/>
                  </a:cubicBezTo>
                  <a:cubicBezTo>
                    <a:pt x="249" y="51"/>
                    <a:pt x="249" y="51"/>
                    <a:pt x="249" y="51"/>
                  </a:cubicBezTo>
                  <a:cubicBezTo>
                    <a:pt x="235" y="44"/>
                    <a:pt x="235" y="44"/>
                    <a:pt x="235" y="44"/>
                  </a:cubicBezTo>
                  <a:cubicBezTo>
                    <a:pt x="230" y="41"/>
                    <a:pt x="226" y="39"/>
                    <a:pt x="221" y="36"/>
                  </a:cubicBezTo>
                  <a:cubicBezTo>
                    <a:pt x="217" y="34"/>
                    <a:pt x="212" y="31"/>
                    <a:pt x="208" y="28"/>
                  </a:cubicBezTo>
                  <a:cubicBezTo>
                    <a:pt x="206" y="26"/>
                    <a:pt x="208" y="24"/>
                    <a:pt x="210" y="25"/>
                  </a:cubicBezTo>
                  <a:cubicBezTo>
                    <a:pt x="219" y="29"/>
                    <a:pt x="228" y="34"/>
                    <a:pt x="237" y="39"/>
                  </a:cubicBezTo>
                  <a:cubicBezTo>
                    <a:pt x="246" y="44"/>
                    <a:pt x="256" y="49"/>
                    <a:pt x="265" y="54"/>
                  </a:cubicBezTo>
                  <a:cubicBezTo>
                    <a:pt x="292" y="67"/>
                    <a:pt x="292" y="67"/>
                    <a:pt x="292" y="67"/>
                  </a:cubicBezTo>
                  <a:cubicBezTo>
                    <a:pt x="297" y="69"/>
                    <a:pt x="302" y="72"/>
                    <a:pt x="307" y="74"/>
                  </a:cubicBezTo>
                  <a:cubicBezTo>
                    <a:pt x="310" y="76"/>
                    <a:pt x="315" y="78"/>
                    <a:pt x="319" y="80"/>
                  </a:cubicBezTo>
                  <a:cubicBezTo>
                    <a:pt x="333" y="77"/>
                    <a:pt x="333" y="77"/>
                    <a:pt x="333" y="77"/>
                  </a:cubicBezTo>
                  <a:cubicBezTo>
                    <a:pt x="327" y="75"/>
                    <a:pt x="322" y="71"/>
                    <a:pt x="317" y="69"/>
                  </a:cubicBezTo>
                  <a:cubicBezTo>
                    <a:pt x="309" y="65"/>
                    <a:pt x="301" y="60"/>
                    <a:pt x="293" y="56"/>
                  </a:cubicBezTo>
                  <a:cubicBezTo>
                    <a:pt x="277" y="46"/>
                    <a:pt x="261" y="35"/>
                    <a:pt x="246" y="23"/>
                  </a:cubicBezTo>
                  <a:cubicBezTo>
                    <a:pt x="245" y="23"/>
                    <a:pt x="246" y="21"/>
                    <a:pt x="247" y="22"/>
                  </a:cubicBezTo>
                  <a:cubicBezTo>
                    <a:pt x="255" y="27"/>
                    <a:pt x="263" y="33"/>
                    <a:pt x="271" y="38"/>
                  </a:cubicBezTo>
                  <a:cubicBezTo>
                    <a:pt x="279" y="43"/>
                    <a:pt x="287" y="47"/>
                    <a:pt x="296" y="52"/>
                  </a:cubicBezTo>
                  <a:cubicBezTo>
                    <a:pt x="304" y="57"/>
                    <a:pt x="312" y="61"/>
                    <a:pt x="321" y="66"/>
                  </a:cubicBezTo>
                  <a:cubicBezTo>
                    <a:pt x="327" y="69"/>
                    <a:pt x="335" y="71"/>
                    <a:pt x="341" y="75"/>
                  </a:cubicBezTo>
                  <a:cubicBezTo>
                    <a:pt x="366" y="70"/>
                    <a:pt x="366" y="70"/>
                    <a:pt x="366" y="70"/>
                  </a:cubicBezTo>
                  <a:cubicBezTo>
                    <a:pt x="332" y="61"/>
                    <a:pt x="302" y="44"/>
                    <a:pt x="276" y="23"/>
                  </a:cubicBezTo>
                  <a:cubicBezTo>
                    <a:pt x="275" y="23"/>
                    <a:pt x="276" y="22"/>
                    <a:pt x="276" y="23"/>
                  </a:cubicBezTo>
                  <a:cubicBezTo>
                    <a:pt x="305" y="45"/>
                    <a:pt x="338" y="59"/>
                    <a:pt x="374" y="68"/>
                  </a:cubicBezTo>
                  <a:cubicBezTo>
                    <a:pt x="392" y="63"/>
                    <a:pt x="392" y="63"/>
                    <a:pt x="392" y="63"/>
                  </a:cubicBezTo>
                  <a:cubicBezTo>
                    <a:pt x="383" y="61"/>
                    <a:pt x="374" y="59"/>
                    <a:pt x="365" y="56"/>
                  </a:cubicBezTo>
                  <a:cubicBezTo>
                    <a:pt x="356" y="53"/>
                    <a:pt x="347" y="50"/>
                    <a:pt x="339" y="46"/>
                  </a:cubicBezTo>
                  <a:cubicBezTo>
                    <a:pt x="330" y="42"/>
                    <a:pt x="320" y="38"/>
                    <a:pt x="312" y="33"/>
                  </a:cubicBezTo>
                  <a:cubicBezTo>
                    <a:pt x="302" y="28"/>
                    <a:pt x="294" y="21"/>
                    <a:pt x="286" y="15"/>
                  </a:cubicBezTo>
                  <a:cubicBezTo>
                    <a:pt x="286" y="14"/>
                    <a:pt x="286" y="14"/>
                    <a:pt x="286" y="14"/>
                  </a:cubicBezTo>
                  <a:cubicBezTo>
                    <a:pt x="291" y="17"/>
                    <a:pt x="296" y="19"/>
                    <a:pt x="300" y="22"/>
                  </a:cubicBezTo>
                  <a:cubicBezTo>
                    <a:pt x="315" y="29"/>
                    <a:pt x="315" y="29"/>
                    <a:pt x="315" y="29"/>
                  </a:cubicBezTo>
                  <a:cubicBezTo>
                    <a:pt x="329" y="36"/>
                    <a:pt x="329" y="36"/>
                    <a:pt x="329" y="36"/>
                  </a:cubicBezTo>
                  <a:cubicBezTo>
                    <a:pt x="333" y="38"/>
                    <a:pt x="338" y="40"/>
                    <a:pt x="343" y="42"/>
                  </a:cubicBezTo>
                  <a:cubicBezTo>
                    <a:pt x="361" y="50"/>
                    <a:pt x="380" y="57"/>
                    <a:pt x="400" y="61"/>
                  </a:cubicBezTo>
                  <a:cubicBezTo>
                    <a:pt x="417" y="56"/>
                    <a:pt x="417" y="56"/>
                    <a:pt x="417" y="56"/>
                  </a:cubicBezTo>
                  <a:cubicBezTo>
                    <a:pt x="378" y="47"/>
                    <a:pt x="340" y="34"/>
                    <a:pt x="308" y="12"/>
                  </a:cubicBezTo>
                  <a:cubicBezTo>
                    <a:pt x="307" y="12"/>
                    <a:pt x="308" y="11"/>
                    <a:pt x="308" y="11"/>
                  </a:cubicBezTo>
                  <a:cubicBezTo>
                    <a:pt x="344" y="29"/>
                    <a:pt x="381" y="47"/>
                    <a:pt x="422" y="55"/>
                  </a:cubicBezTo>
                  <a:cubicBezTo>
                    <a:pt x="435" y="51"/>
                    <a:pt x="435" y="51"/>
                    <a:pt x="435" y="51"/>
                  </a:cubicBezTo>
                  <a:cubicBezTo>
                    <a:pt x="436" y="51"/>
                    <a:pt x="436" y="51"/>
                    <a:pt x="436" y="51"/>
                  </a:cubicBezTo>
                  <a:cubicBezTo>
                    <a:pt x="429" y="48"/>
                    <a:pt x="421" y="45"/>
                    <a:pt x="414" y="43"/>
                  </a:cubicBezTo>
                  <a:cubicBezTo>
                    <a:pt x="403" y="38"/>
                    <a:pt x="392" y="34"/>
                    <a:pt x="382" y="30"/>
                  </a:cubicBezTo>
                  <a:cubicBezTo>
                    <a:pt x="372" y="26"/>
                    <a:pt x="362" y="22"/>
                    <a:pt x="352" y="17"/>
                  </a:cubicBezTo>
                  <a:cubicBezTo>
                    <a:pt x="342" y="13"/>
                    <a:pt x="332" y="8"/>
                    <a:pt x="323" y="2"/>
                  </a:cubicBezTo>
                  <a:cubicBezTo>
                    <a:pt x="322" y="2"/>
                    <a:pt x="323" y="0"/>
                    <a:pt x="324" y="0"/>
                  </a:cubicBezTo>
                  <a:cubicBezTo>
                    <a:pt x="335" y="3"/>
                    <a:pt x="345" y="8"/>
                    <a:pt x="355" y="13"/>
                  </a:cubicBezTo>
                  <a:cubicBezTo>
                    <a:pt x="386" y="26"/>
                    <a:pt x="386" y="26"/>
                    <a:pt x="386" y="26"/>
                  </a:cubicBezTo>
                  <a:cubicBezTo>
                    <a:pt x="396" y="30"/>
                    <a:pt x="406" y="34"/>
                    <a:pt x="416" y="38"/>
                  </a:cubicBezTo>
                  <a:cubicBezTo>
                    <a:pt x="425" y="41"/>
                    <a:pt x="435" y="45"/>
                    <a:pt x="444" y="48"/>
                  </a:cubicBezTo>
                  <a:cubicBezTo>
                    <a:pt x="450" y="46"/>
                    <a:pt x="457" y="44"/>
                    <a:pt x="463" y="43"/>
                  </a:cubicBezTo>
                  <a:cubicBezTo>
                    <a:pt x="457" y="42"/>
                    <a:pt x="450" y="41"/>
                    <a:pt x="444" y="40"/>
                  </a:cubicBezTo>
                  <a:cubicBezTo>
                    <a:pt x="433" y="38"/>
                    <a:pt x="423" y="35"/>
                    <a:pt x="413" y="31"/>
                  </a:cubicBezTo>
                  <a:cubicBezTo>
                    <a:pt x="403" y="28"/>
                    <a:pt x="393" y="23"/>
                    <a:pt x="384" y="18"/>
                  </a:cubicBezTo>
                  <a:cubicBezTo>
                    <a:pt x="375" y="14"/>
                    <a:pt x="366" y="8"/>
                    <a:pt x="357" y="3"/>
                  </a:cubicBezTo>
                  <a:cubicBezTo>
                    <a:pt x="357" y="3"/>
                    <a:pt x="357" y="3"/>
                    <a:pt x="357" y="3"/>
                  </a:cubicBezTo>
                  <a:cubicBezTo>
                    <a:pt x="366" y="7"/>
                    <a:pt x="375" y="12"/>
                    <a:pt x="385" y="16"/>
                  </a:cubicBezTo>
                  <a:cubicBezTo>
                    <a:pt x="394" y="20"/>
                    <a:pt x="404" y="24"/>
                    <a:pt x="414" y="28"/>
                  </a:cubicBezTo>
                  <a:cubicBezTo>
                    <a:pt x="423" y="31"/>
                    <a:pt x="433" y="34"/>
                    <a:pt x="443" y="36"/>
                  </a:cubicBezTo>
                  <a:cubicBezTo>
                    <a:pt x="452" y="37"/>
                    <a:pt x="464" y="37"/>
                    <a:pt x="474" y="39"/>
                  </a:cubicBezTo>
                  <a:cubicBezTo>
                    <a:pt x="474" y="39"/>
                    <a:pt x="474" y="39"/>
                    <a:pt x="474" y="39"/>
                  </a:cubicBezTo>
                  <a:cubicBezTo>
                    <a:pt x="479" y="38"/>
                    <a:pt x="479" y="38"/>
                    <a:pt x="479" y="38"/>
                  </a:cubicBezTo>
                  <a:cubicBezTo>
                    <a:pt x="473" y="37"/>
                    <a:pt x="467" y="35"/>
                    <a:pt x="461" y="34"/>
                  </a:cubicBezTo>
                  <a:cubicBezTo>
                    <a:pt x="451" y="31"/>
                    <a:pt x="442" y="28"/>
                    <a:pt x="432" y="25"/>
                  </a:cubicBezTo>
                  <a:cubicBezTo>
                    <a:pt x="423" y="22"/>
                    <a:pt x="415" y="18"/>
                    <a:pt x="406" y="15"/>
                  </a:cubicBezTo>
                  <a:cubicBezTo>
                    <a:pt x="397" y="11"/>
                    <a:pt x="389" y="7"/>
                    <a:pt x="381" y="2"/>
                  </a:cubicBezTo>
                  <a:cubicBezTo>
                    <a:pt x="380" y="2"/>
                    <a:pt x="381" y="0"/>
                    <a:pt x="382" y="1"/>
                  </a:cubicBezTo>
                  <a:cubicBezTo>
                    <a:pt x="390" y="5"/>
                    <a:pt x="398" y="8"/>
                    <a:pt x="407" y="11"/>
                  </a:cubicBezTo>
                  <a:cubicBezTo>
                    <a:pt x="416" y="15"/>
                    <a:pt x="424" y="18"/>
                    <a:pt x="433" y="20"/>
                  </a:cubicBezTo>
                  <a:cubicBezTo>
                    <a:pt x="442" y="23"/>
                    <a:pt x="451" y="26"/>
                    <a:pt x="460" y="28"/>
                  </a:cubicBezTo>
                  <a:cubicBezTo>
                    <a:pt x="470" y="30"/>
                    <a:pt x="480" y="32"/>
                    <a:pt x="489" y="36"/>
                  </a:cubicBezTo>
                  <a:cubicBezTo>
                    <a:pt x="489" y="35"/>
                    <a:pt x="489" y="35"/>
                    <a:pt x="489" y="35"/>
                  </a:cubicBezTo>
                  <a:cubicBezTo>
                    <a:pt x="486" y="34"/>
                    <a:pt x="483" y="33"/>
                    <a:pt x="480" y="32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2" y="21"/>
                    <a:pt x="445" y="18"/>
                    <a:pt x="438" y="15"/>
                  </a:cubicBezTo>
                  <a:cubicBezTo>
                    <a:pt x="431" y="12"/>
                    <a:pt x="424" y="8"/>
                    <a:pt x="418" y="4"/>
                  </a:cubicBezTo>
                  <a:cubicBezTo>
                    <a:pt x="417" y="4"/>
                    <a:pt x="418" y="2"/>
                    <a:pt x="419" y="3"/>
                  </a:cubicBezTo>
                  <a:cubicBezTo>
                    <a:pt x="425" y="6"/>
                    <a:pt x="432" y="9"/>
                    <a:pt x="439" y="12"/>
                  </a:cubicBezTo>
                  <a:cubicBezTo>
                    <a:pt x="446" y="15"/>
                    <a:pt x="454" y="18"/>
                    <a:pt x="461" y="21"/>
                  </a:cubicBezTo>
                  <a:cubicBezTo>
                    <a:pt x="481" y="28"/>
                    <a:pt x="481" y="28"/>
                    <a:pt x="481" y="28"/>
                  </a:cubicBezTo>
                  <a:cubicBezTo>
                    <a:pt x="486" y="29"/>
                    <a:pt x="493" y="31"/>
                    <a:pt x="498" y="34"/>
                  </a:cubicBezTo>
                  <a:cubicBezTo>
                    <a:pt x="510" y="31"/>
                    <a:pt x="523" y="29"/>
                    <a:pt x="537" y="30"/>
                  </a:cubicBezTo>
                  <a:cubicBezTo>
                    <a:pt x="538" y="30"/>
                    <a:pt x="538" y="32"/>
                    <a:pt x="537" y="32"/>
                  </a:cubicBezTo>
                  <a:cubicBezTo>
                    <a:pt x="531" y="32"/>
                    <a:pt x="526" y="33"/>
                    <a:pt x="520" y="33"/>
                  </a:cubicBezTo>
                  <a:cubicBezTo>
                    <a:pt x="515" y="34"/>
                    <a:pt x="509" y="35"/>
                    <a:pt x="504" y="36"/>
                  </a:cubicBezTo>
                  <a:cubicBezTo>
                    <a:pt x="504" y="37"/>
                    <a:pt x="504" y="37"/>
                    <a:pt x="504" y="38"/>
                  </a:cubicBezTo>
                  <a:cubicBezTo>
                    <a:pt x="499" y="47"/>
                    <a:pt x="492" y="55"/>
                    <a:pt x="486" y="64"/>
                  </a:cubicBezTo>
                  <a:cubicBezTo>
                    <a:pt x="479" y="73"/>
                    <a:pt x="472" y="82"/>
                    <a:pt x="463" y="91"/>
                  </a:cubicBezTo>
                  <a:cubicBezTo>
                    <a:pt x="462" y="92"/>
                    <a:pt x="462" y="91"/>
                    <a:pt x="462" y="91"/>
                  </a:cubicBezTo>
                  <a:cubicBezTo>
                    <a:pt x="474" y="72"/>
                    <a:pt x="487" y="56"/>
                    <a:pt x="500" y="38"/>
                  </a:cubicBezTo>
                  <a:cubicBezTo>
                    <a:pt x="499" y="38"/>
                    <a:pt x="498" y="38"/>
                    <a:pt x="497" y="38"/>
                  </a:cubicBezTo>
                  <a:cubicBezTo>
                    <a:pt x="492" y="39"/>
                    <a:pt x="487" y="40"/>
                    <a:pt x="482" y="42"/>
                  </a:cubicBezTo>
                  <a:cubicBezTo>
                    <a:pt x="473" y="55"/>
                    <a:pt x="465" y="70"/>
                    <a:pt x="457" y="84"/>
                  </a:cubicBezTo>
                  <a:cubicBezTo>
                    <a:pt x="453" y="92"/>
                    <a:pt x="449" y="100"/>
                    <a:pt x="445" y="107"/>
                  </a:cubicBezTo>
                  <a:cubicBezTo>
                    <a:pt x="441" y="115"/>
                    <a:pt x="437" y="123"/>
                    <a:pt x="432" y="130"/>
                  </a:cubicBezTo>
                  <a:cubicBezTo>
                    <a:pt x="431" y="131"/>
                    <a:pt x="429" y="130"/>
                    <a:pt x="430" y="129"/>
                  </a:cubicBezTo>
                  <a:cubicBezTo>
                    <a:pt x="433" y="112"/>
                    <a:pt x="443" y="96"/>
                    <a:pt x="452" y="82"/>
                  </a:cubicBezTo>
                  <a:cubicBezTo>
                    <a:pt x="460" y="67"/>
                    <a:pt x="469" y="55"/>
                    <a:pt x="479" y="43"/>
                  </a:cubicBezTo>
                  <a:cubicBezTo>
                    <a:pt x="460" y="49"/>
                    <a:pt x="460" y="49"/>
                    <a:pt x="460" y="49"/>
                  </a:cubicBezTo>
                  <a:cubicBezTo>
                    <a:pt x="456" y="57"/>
                    <a:pt x="450" y="64"/>
                    <a:pt x="445" y="72"/>
                  </a:cubicBezTo>
                  <a:cubicBezTo>
                    <a:pt x="440" y="81"/>
                    <a:pt x="435" y="89"/>
                    <a:pt x="430" y="98"/>
                  </a:cubicBezTo>
                  <a:cubicBezTo>
                    <a:pt x="421" y="114"/>
                    <a:pt x="411" y="131"/>
                    <a:pt x="397" y="145"/>
                  </a:cubicBezTo>
                  <a:cubicBezTo>
                    <a:pt x="396" y="146"/>
                    <a:pt x="395" y="145"/>
                    <a:pt x="396" y="144"/>
                  </a:cubicBezTo>
                  <a:close/>
                </a:path>
              </a:pathLst>
            </a:custGeom>
            <a:solidFill>
              <a:srgbClr val="3B6E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1395"/>
            <p:cNvSpPr/>
            <p:nvPr/>
          </p:nvSpPr>
          <p:spPr bwMode="auto">
            <a:xfrm>
              <a:off x="4773613" y="3409950"/>
              <a:ext cx="349250" cy="98425"/>
            </a:xfrm>
            <a:custGeom>
              <a:avLst/>
              <a:gdLst>
                <a:gd name="T0" fmla="*/ 37 w 82"/>
                <a:gd name="T1" fmla="*/ 10 h 23"/>
                <a:gd name="T2" fmla="*/ 59 w 82"/>
                <a:gd name="T3" fmla="*/ 17 h 23"/>
                <a:gd name="T4" fmla="*/ 82 w 82"/>
                <a:gd name="T5" fmla="*/ 22 h 23"/>
                <a:gd name="T6" fmla="*/ 82 w 82"/>
                <a:gd name="T7" fmla="*/ 23 h 23"/>
                <a:gd name="T8" fmla="*/ 61 w 82"/>
                <a:gd name="T9" fmla="*/ 21 h 23"/>
                <a:gd name="T10" fmla="*/ 40 w 82"/>
                <a:gd name="T11" fmla="*/ 17 h 23"/>
                <a:gd name="T12" fmla="*/ 20 w 82"/>
                <a:gd name="T13" fmla="*/ 11 h 23"/>
                <a:gd name="T14" fmla="*/ 0 w 82"/>
                <a:gd name="T15" fmla="*/ 4 h 23"/>
                <a:gd name="T16" fmla="*/ 1 w 82"/>
                <a:gd name="T17" fmla="*/ 2 h 23"/>
                <a:gd name="T18" fmla="*/ 16 w 82"/>
                <a:gd name="T19" fmla="*/ 4 h 23"/>
                <a:gd name="T20" fmla="*/ 37 w 82"/>
                <a:gd name="T21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" h="23">
                  <a:moveTo>
                    <a:pt x="37" y="10"/>
                  </a:moveTo>
                  <a:cubicBezTo>
                    <a:pt x="44" y="13"/>
                    <a:pt x="52" y="15"/>
                    <a:pt x="59" y="17"/>
                  </a:cubicBezTo>
                  <a:cubicBezTo>
                    <a:pt x="67" y="19"/>
                    <a:pt x="74" y="21"/>
                    <a:pt x="82" y="22"/>
                  </a:cubicBezTo>
                  <a:cubicBezTo>
                    <a:pt x="82" y="22"/>
                    <a:pt x="82" y="23"/>
                    <a:pt x="82" y="23"/>
                  </a:cubicBezTo>
                  <a:cubicBezTo>
                    <a:pt x="75" y="23"/>
                    <a:pt x="68" y="22"/>
                    <a:pt x="61" y="21"/>
                  </a:cubicBezTo>
                  <a:cubicBezTo>
                    <a:pt x="54" y="20"/>
                    <a:pt x="47" y="19"/>
                    <a:pt x="40" y="17"/>
                  </a:cubicBezTo>
                  <a:cubicBezTo>
                    <a:pt x="34" y="15"/>
                    <a:pt x="27" y="13"/>
                    <a:pt x="20" y="11"/>
                  </a:cubicBezTo>
                  <a:cubicBezTo>
                    <a:pt x="14" y="9"/>
                    <a:pt x="5" y="9"/>
                    <a:pt x="0" y="4"/>
                  </a:cubicBezTo>
                  <a:cubicBezTo>
                    <a:pt x="0" y="4"/>
                    <a:pt x="0" y="2"/>
                    <a:pt x="1" y="2"/>
                  </a:cubicBezTo>
                  <a:cubicBezTo>
                    <a:pt x="6" y="0"/>
                    <a:pt x="11" y="3"/>
                    <a:pt x="16" y="4"/>
                  </a:cubicBezTo>
                  <a:cubicBezTo>
                    <a:pt x="23" y="6"/>
                    <a:pt x="30" y="8"/>
                    <a:pt x="37" y="10"/>
                  </a:cubicBezTo>
                  <a:close/>
                </a:path>
              </a:pathLst>
            </a:custGeom>
            <a:solidFill>
              <a:srgbClr val="3B6E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1396"/>
            <p:cNvSpPr/>
            <p:nvPr/>
          </p:nvSpPr>
          <p:spPr bwMode="auto">
            <a:xfrm>
              <a:off x="5959475" y="2503488"/>
              <a:ext cx="1570038" cy="982663"/>
            </a:xfrm>
            <a:custGeom>
              <a:avLst/>
              <a:gdLst>
                <a:gd name="T0" fmla="*/ 309 w 369"/>
                <a:gd name="T1" fmla="*/ 189 h 231"/>
                <a:gd name="T2" fmla="*/ 236 w 369"/>
                <a:gd name="T3" fmla="*/ 191 h 231"/>
                <a:gd name="T4" fmla="*/ 278 w 369"/>
                <a:gd name="T5" fmla="*/ 182 h 231"/>
                <a:gd name="T6" fmla="*/ 236 w 369"/>
                <a:gd name="T7" fmla="*/ 177 h 231"/>
                <a:gd name="T8" fmla="*/ 234 w 369"/>
                <a:gd name="T9" fmla="*/ 174 h 231"/>
                <a:gd name="T10" fmla="*/ 263 w 369"/>
                <a:gd name="T11" fmla="*/ 165 h 231"/>
                <a:gd name="T12" fmla="*/ 167 w 369"/>
                <a:gd name="T13" fmla="*/ 171 h 231"/>
                <a:gd name="T14" fmla="*/ 249 w 369"/>
                <a:gd name="T15" fmla="*/ 163 h 231"/>
                <a:gd name="T16" fmla="*/ 174 w 369"/>
                <a:gd name="T17" fmla="*/ 160 h 231"/>
                <a:gd name="T18" fmla="*/ 217 w 369"/>
                <a:gd name="T19" fmla="*/ 150 h 231"/>
                <a:gd name="T20" fmla="*/ 196 w 369"/>
                <a:gd name="T21" fmla="*/ 144 h 231"/>
                <a:gd name="T22" fmla="*/ 120 w 369"/>
                <a:gd name="T23" fmla="*/ 141 h 231"/>
                <a:gd name="T24" fmla="*/ 187 w 369"/>
                <a:gd name="T25" fmla="*/ 140 h 231"/>
                <a:gd name="T26" fmla="*/ 189 w 369"/>
                <a:gd name="T27" fmla="*/ 132 h 231"/>
                <a:gd name="T28" fmla="*/ 128 w 369"/>
                <a:gd name="T29" fmla="*/ 129 h 231"/>
                <a:gd name="T30" fmla="*/ 152 w 369"/>
                <a:gd name="T31" fmla="*/ 125 h 231"/>
                <a:gd name="T32" fmla="*/ 137 w 369"/>
                <a:gd name="T33" fmla="*/ 114 h 231"/>
                <a:gd name="T34" fmla="*/ 87 w 369"/>
                <a:gd name="T35" fmla="*/ 107 h 231"/>
                <a:gd name="T36" fmla="*/ 158 w 369"/>
                <a:gd name="T37" fmla="*/ 112 h 231"/>
                <a:gd name="T38" fmla="*/ 81 w 369"/>
                <a:gd name="T39" fmla="*/ 92 h 231"/>
                <a:gd name="T40" fmla="*/ 85 w 369"/>
                <a:gd name="T41" fmla="*/ 88 h 231"/>
                <a:gd name="T42" fmla="*/ 83 w 369"/>
                <a:gd name="T43" fmla="*/ 80 h 231"/>
                <a:gd name="T44" fmla="*/ 82 w 369"/>
                <a:gd name="T45" fmla="*/ 76 h 231"/>
                <a:gd name="T46" fmla="*/ 116 w 369"/>
                <a:gd name="T47" fmla="*/ 76 h 231"/>
                <a:gd name="T48" fmla="*/ 49 w 369"/>
                <a:gd name="T49" fmla="*/ 54 h 231"/>
                <a:gd name="T50" fmla="*/ 87 w 369"/>
                <a:gd name="T51" fmla="*/ 61 h 231"/>
                <a:gd name="T52" fmla="*/ 44 w 369"/>
                <a:gd name="T53" fmla="*/ 42 h 231"/>
                <a:gd name="T54" fmla="*/ 27 w 369"/>
                <a:gd name="T55" fmla="*/ 32 h 231"/>
                <a:gd name="T56" fmla="*/ 43 w 369"/>
                <a:gd name="T57" fmla="*/ 31 h 231"/>
                <a:gd name="T58" fmla="*/ 43 w 369"/>
                <a:gd name="T59" fmla="*/ 27 h 231"/>
                <a:gd name="T60" fmla="*/ 82 w 369"/>
                <a:gd name="T61" fmla="*/ 46 h 231"/>
                <a:gd name="T62" fmla="*/ 71 w 369"/>
                <a:gd name="T63" fmla="*/ 19 h 231"/>
                <a:gd name="T64" fmla="*/ 87 w 369"/>
                <a:gd name="T65" fmla="*/ 34 h 231"/>
                <a:gd name="T66" fmla="*/ 136 w 369"/>
                <a:gd name="T67" fmla="*/ 84 h 231"/>
                <a:gd name="T68" fmla="*/ 82 w 369"/>
                <a:gd name="T69" fmla="*/ 8 h 231"/>
                <a:gd name="T70" fmla="*/ 138 w 369"/>
                <a:gd name="T71" fmla="*/ 86 h 231"/>
                <a:gd name="T72" fmla="*/ 109 w 369"/>
                <a:gd name="T73" fmla="*/ 24 h 231"/>
                <a:gd name="T74" fmla="*/ 133 w 369"/>
                <a:gd name="T75" fmla="*/ 55 h 231"/>
                <a:gd name="T76" fmla="*/ 154 w 369"/>
                <a:gd name="T77" fmla="*/ 75 h 231"/>
                <a:gd name="T78" fmla="*/ 156 w 369"/>
                <a:gd name="T79" fmla="*/ 69 h 231"/>
                <a:gd name="T80" fmla="*/ 198 w 369"/>
                <a:gd name="T81" fmla="*/ 122 h 231"/>
                <a:gd name="T82" fmla="*/ 213 w 369"/>
                <a:gd name="T83" fmla="*/ 130 h 231"/>
                <a:gd name="T84" fmla="*/ 198 w 369"/>
                <a:gd name="T85" fmla="*/ 95 h 231"/>
                <a:gd name="T86" fmla="*/ 178 w 369"/>
                <a:gd name="T87" fmla="*/ 48 h 231"/>
                <a:gd name="T88" fmla="*/ 222 w 369"/>
                <a:gd name="T89" fmla="*/ 136 h 231"/>
                <a:gd name="T90" fmla="*/ 205 w 369"/>
                <a:gd name="T91" fmla="*/ 64 h 231"/>
                <a:gd name="T92" fmla="*/ 255 w 369"/>
                <a:gd name="T93" fmla="*/ 154 h 231"/>
                <a:gd name="T94" fmla="*/ 262 w 369"/>
                <a:gd name="T95" fmla="*/ 145 h 231"/>
                <a:gd name="T96" fmla="*/ 240 w 369"/>
                <a:gd name="T97" fmla="*/ 91 h 231"/>
                <a:gd name="T98" fmla="*/ 291 w 369"/>
                <a:gd name="T99" fmla="*/ 174 h 231"/>
                <a:gd name="T100" fmla="*/ 305 w 369"/>
                <a:gd name="T101" fmla="*/ 182 h 231"/>
                <a:gd name="T102" fmla="*/ 267 w 369"/>
                <a:gd name="T103" fmla="*/ 91 h 231"/>
                <a:gd name="T104" fmla="*/ 324 w 369"/>
                <a:gd name="T105" fmla="*/ 193 h 231"/>
                <a:gd name="T106" fmla="*/ 286 w 369"/>
                <a:gd name="T107" fmla="*/ 110 h 231"/>
                <a:gd name="T108" fmla="*/ 332 w 369"/>
                <a:gd name="T109" fmla="*/ 197 h 231"/>
                <a:gd name="T110" fmla="*/ 301 w 369"/>
                <a:gd name="T111" fmla="*/ 124 h 231"/>
                <a:gd name="T112" fmla="*/ 342 w 369"/>
                <a:gd name="T113" fmla="*/ 204 h 231"/>
                <a:gd name="T114" fmla="*/ 321 w 369"/>
                <a:gd name="T115" fmla="*/ 146 h 231"/>
                <a:gd name="T116" fmla="*/ 347 w 369"/>
                <a:gd name="T117" fmla="*/ 208 h 231"/>
                <a:gd name="T118" fmla="*/ 348 w 369"/>
                <a:gd name="T119" fmla="*/ 214 h 231"/>
                <a:gd name="T120" fmla="*/ 345 w 369"/>
                <a:gd name="T121" fmla="*/ 210 h 231"/>
                <a:gd name="T122" fmla="*/ 259 w 369"/>
                <a:gd name="T123" fmla="*/ 222 h 231"/>
                <a:gd name="T124" fmla="*/ 276 w 369"/>
                <a:gd name="T125" fmla="*/ 20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9" h="231">
                  <a:moveTo>
                    <a:pt x="233" y="213"/>
                  </a:moveTo>
                  <a:cubicBezTo>
                    <a:pt x="248" y="208"/>
                    <a:pt x="263" y="204"/>
                    <a:pt x="277" y="200"/>
                  </a:cubicBezTo>
                  <a:cubicBezTo>
                    <a:pt x="290" y="197"/>
                    <a:pt x="304" y="192"/>
                    <a:pt x="317" y="193"/>
                  </a:cubicBezTo>
                  <a:cubicBezTo>
                    <a:pt x="310" y="190"/>
                    <a:pt x="310" y="190"/>
                    <a:pt x="310" y="190"/>
                  </a:cubicBezTo>
                  <a:cubicBezTo>
                    <a:pt x="310" y="190"/>
                    <a:pt x="309" y="190"/>
                    <a:pt x="309" y="189"/>
                  </a:cubicBezTo>
                  <a:cubicBezTo>
                    <a:pt x="300" y="185"/>
                    <a:pt x="300" y="185"/>
                    <a:pt x="300" y="185"/>
                  </a:cubicBezTo>
                  <a:cubicBezTo>
                    <a:pt x="300" y="185"/>
                    <a:pt x="300" y="185"/>
                    <a:pt x="299" y="185"/>
                  </a:cubicBezTo>
                  <a:cubicBezTo>
                    <a:pt x="293" y="187"/>
                    <a:pt x="286" y="187"/>
                    <a:pt x="279" y="187"/>
                  </a:cubicBezTo>
                  <a:cubicBezTo>
                    <a:pt x="272" y="188"/>
                    <a:pt x="265" y="188"/>
                    <a:pt x="257" y="189"/>
                  </a:cubicBezTo>
                  <a:cubicBezTo>
                    <a:pt x="250" y="190"/>
                    <a:pt x="243" y="190"/>
                    <a:pt x="236" y="191"/>
                  </a:cubicBezTo>
                  <a:cubicBezTo>
                    <a:pt x="228" y="192"/>
                    <a:pt x="221" y="193"/>
                    <a:pt x="214" y="193"/>
                  </a:cubicBezTo>
                  <a:cubicBezTo>
                    <a:pt x="213" y="193"/>
                    <a:pt x="213" y="192"/>
                    <a:pt x="214" y="192"/>
                  </a:cubicBezTo>
                  <a:cubicBezTo>
                    <a:pt x="221" y="190"/>
                    <a:pt x="228" y="188"/>
                    <a:pt x="235" y="187"/>
                  </a:cubicBezTo>
                  <a:cubicBezTo>
                    <a:pt x="242" y="186"/>
                    <a:pt x="249" y="185"/>
                    <a:pt x="256" y="184"/>
                  </a:cubicBezTo>
                  <a:cubicBezTo>
                    <a:pt x="264" y="183"/>
                    <a:pt x="271" y="183"/>
                    <a:pt x="278" y="182"/>
                  </a:cubicBezTo>
                  <a:cubicBezTo>
                    <a:pt x="284" y="182"/>
                    <a:pt x="289" y="181"/>
                    <a:pt x="295" y="182"/>
                  </a:cubicBezTo>
                  <a:cubicBezTo>
                    <a:pt x="282" y="175"/>
                    <a:pt x="282" y="175"/>
                    <a:pt x="282" y="175"/>
                  </a:cubicBezTo>
                  <a:cubicBezTo>
                    <a:pt x="282" y="175"/>
                    <a:pt x="282" y="175"/>
                    <a:pt x="281" y="175"/>
                  </a:cubicBezTo>
                  <a:cubicBezTo>
                    <a:pt x="274" y="176"/>
                    <a:pt x="266" y="176"/>
                    <a:pt x="259" y="176"/>
                  </a:cubicBezTo>
                  <a:cubicBezTo>
                    <a:pt x="252" y="176"/>
                    <a:pt x="244" y="177"/>
                    <a:pt x="236" y="177"/>
                  </a:cubicBezTo>
                  <a:cubicBezTo>
                    <a:pt x="228" y="178"/>
                    <a:pt x="220" y="179"/>
                    <a:pt x="212" y="180"/>
                  </a:cubicBezTo>
                  <a:cubicBezTo>
                    <a:pt x="205" y="181"/>
                    <a:pt x="197" y="183"/>
                    <a:pt x="190" y="183"/>
                  </a:cubicBezTo>
                  <a:cubicBezTo>
                    <a:pt x="189" y="183"/>
                    <a:pt x="189" y="182"/>
                    <a:pt x="190" y="181"/>
                  </a:cubicBezTo>
                  <a:cubicBezTo>
                    <a:pt x="196" y="178"/>
                    <a:pt x="204" y="178"/>
                    <a:pt x="211" y="177"/>
                  </a:cubicBezTo>
                  <a:cubicBezTo>
                    <a:pt x="219" y="176"/>
                    <a:pt x="227" y="175"/>
                    <a:pt x="234" y="174"/>
                  </a:cubicBezTo>
                  <a:cubicBezTo>
                    <a:pt x="242" y="174"/>
                    <a:pt x="250" y="173"/>
                    <a:pt x="258" y="173"/>
                  </a:cubicBezTo>
                  <a:cubicBezTo>
                    <a:pt x="265" y="173"/>
                    <a:pt x="273" y="172"/>
                    <a:pt x="279" y="173"/>
                  </a:cubicBezTo>
                  <a:cubicBezTo>
                    <a:pt x="271" y="169"/>
                    <a:pt x="271" y="169"/>
                    <a:pt x="271" y="169"/>
                  </a:cubicBezTo>
                  <a:cubicBezTo>
                    <a:pt x="263" y="164"/>
                    <a:pt x="263" y="164"/>
                    <a:pt x="263" y="164"/>
                  </a:cubicBezTo>
                  <a:cubicBezTo>
                    <a:pt x="263" y="165"/>
                    <a:pt x="263" y="165"/>
                    <a:pt x="263" y="165"/>
                  </a:cubicBezTo>
                  <a:cubicBezTo>
                    <a:pt x="254" y="165"/>
                    <a:pt x="246" y="166"/>
                    <a:pt x="238" y="166"/>
                  </a:cubicBezTo>
                  <a:cubicBezTo>
                    <a:pt x="214" y="168"/>
                    <a:pt x="214" y="168"/>
                    <a:pt x="214" y="168"/>
                  </a:cubicBezTo>
                  <a:cubicBezTo>
                    <a:pt x="205" y="169"/>
                    <a:pt x="197" y="170"/>
                    <a:pt x="188" y="171"/>
                  </a:cubicBezTo>
                  <a:cubicBezTo>
                    <a:pt x="182" y="172"/>
                    <a:pt x="174" y="175"/>
                    <a:pt x="167" y="174"/>
                  </a:cubicBezTo>
                  <a:cubicBezTo>
                    <a:pt x="166" y="174"/>
                    <a:pt x="166" y="172"/>
                    <a:pt x="167" y="171"/>
                  </a:cubicBezTo>
                  <a:cubicBezTo>
                    <a:pt x="173" y="167"/>
                    <a:pt x="182" y="168"/>
                    <a:pt x="189" y="167"/>
                  </a:cubicBezTo>
                  <a:cubicBezTo>
                    <a:pt x="197" y="166"/>
                    <a:pt x="205" y="165"/>
                    <a:pt x="213" y="164"/>
                  </a:cubicBezTo>
                  <a:cubicBezTo>
                    <a:pt x="217" y="164"/>
                    <a:pt x="221" y="163"/>
                    <a:pt x="225" y="163"/>
                  </a:cubicBezTo>
                  <a:cubicBezTo>
                    <a:pt x="229" y="163"/>
                    <a:pt x="233" y="163"/>
                    <a:pt x="237" y="163"/>
                  </a:cubicBezTo>
                  <a:cubicBezTo>
                    <a:pt x="241" y="163"/>
                    <a:pt x="245" y="163"/>
                    <a:pt x="249" y="163"/>
                  </a:cubicBezTo>
                  <a:cubicBezTo>
                    <a:pt x="253" y="163"/>
                    <a:pt x="257" y="163"/>
                    <a:pt x="261" y="163"/>
                  </a:cubicBezTo>
                  <a:cubicBezTo>
                    <a:pt x="257" y="161"/>
                    <a:pt x="252" y="158"/>
                    <a:pt x="248" y="156"/>
                  </a:cubicBezTo>
                  <a:cubicBezTo>
                    <a:pt x="243" y="153"/>
                    <a:pt x="243" y="153"/>
                    <a:pt x="243" y="153"/>
                  </a:cubicBezTo>
                  <a:cubicBezTo>
                    <a:pt x="228" y="154"/>
                    <a:pt x="213" y="154"/>
                    <a:pt x="199" y="156"/>
                  </a:cubicBezTo>
                  <a:cubicBezTo>
                    <a:pt x="190" y="157"/>
                    <a:pt x="182" y="158"/>
                    <a:pt x="174" y="160"/>
                  </a:cubicBezTo>
                  <a:cubicBezTo>
                    <a:pt x="167" y="161"/>
                    <a:pt x="159" y="164"/>
                    <a:pt x="152" y="164"/>
                  </a:cubicBezTo>
                  <a:cubicBezTo>
                    <a:pt x="151" y="163"/>
                    <a:pt x="150" y="162"/>
                    <a:pt x="151" y="162"/>
                  </a:cubicBezTo>
                  <a:cubicBezTo>
                    <a:pt x="157" y="157"/>
                    <a:pt x="167" y="156"/>
                    <a:pt x="174" y="155"/>
                  </a:cubicBezTo>
                  <a:cubicBezTo>
                    <a:pt x="182" y="153"/>
                    <a:pt x="190" y="152"/>
                    <a:pt x="198" y="151"/>
                  </a:cubicBezTo>
                  <a:cubicBezTo>
                    <a:pt x="204" y="151"/>
                    <a:pt x="211" y="150"/>
                    <a:pt x="217" y="150"/>
                  </a:cubicBezTo>
                  <a:cubicBezTo>
                    <a:pt x="224" y="149"/>
                    <a:pt x="230" y="149"/>
                    <a:pt x="237" y="150"/>
                  </a:cubicBezTo>
                  <a:cubicBezTo>
                    <a:pt x="232" y="147"/>
                    <a:pt x="227" y="144"/>
                    <a:pt x="222" y="142"/>
                  </a:cubicBezTo>
                  <a:cubicBezTo>
                    <a:pt x="222" y="142"/>
                    <a:pt x="222" y="142"/>
                    <a:pt x="222" y="142"/>
                  </a:cubicBezTo>
                  <a:cubicBezTo>
                    <a:pt x="217" y="142"/>
                    <a:pt x="213" y="142"/>
                    <a:pt x="209" y="142"/>
                  </a:cubicBezTo>
                  <a:cubicBezTo>
                    <a:pt x="204" y="142"/>
                    <a:pt x="200" y="143"/>
                    <a:pt x="196" y="144"/>
                  </a:cubicBezTo>
                  <a:cubicBezTo>
                    <a:pt x="191" y="144"/>
                    <a:pt x="187" y="145"/>
                    <a:pt x="183" y="145"/>
                  </a:cubicBezTo>
                  <a:cubicBezTo>
                    <a:pt x="179" y="146"/>
                    <a:pt x="174" y="146"/>
                    <a:pt x="170" y="146"/>
                  </a:cubicBezTo>
                  <a:cubicBezTo>
                    <a:pt x="161" y="147"/>
                    <a:pt x="153" y="147"/>
                    <a:pt x="144" y="147"/>
                  </a:cubicBezTo>
                  <a:cubicBezTo>
                    <a:pt x="136" y="147"/>
                    <a:pt x="127" y="147"/>
                    <a:pt x="120" y="144"/>
                  </a:cubicBezTo>
                  <a:cubicBezTo>
                    <a:pt x="119" y="143"/>
                    <a:pt x="119" y="142"/>
                    <a:pt x="120" y="141"/>
                  </a:cubicBezTo>
                  <a:cubicBezTo>
                    <a:pt x="124" y="140"/>
                    <a:pt x="128" y="140"/>
                    <a:pt x="133" y="141"/>
                  </a:cubicBezTo>
                  <a:cubicBezTo>
                    <a:pt x="137" y="141"/>
                    <a:pt x="142" y="142"/>
                    <a:pt x="146" y="142"/>
                  </a:cubicBezTo>
                  <a:cubicBezTo>
                    <a:pt x="151" y="142"/>
                    <a:pt x="155" y="142"/>
                    <a:pt x="159" y="142"/>
                  </a:cubicBezTo>
                  <a:cubicBezTo>
                    <a:pt x="164" y="142"/>
                    <a:pt x="168" y="142"/>
                    <a:pt x="173" y="141"/>
                  </a:cubicBezTo>
                  <a:cubicBezTo>
                    <a:pt x="178" y="141"/>
                    <a:pt x="182" y="141"/>
                    <a:pt x="187" y="140"/>
                  </a:cubicBezTo>
                  <a:cubicBezTo>
                    <a:pt x="192" y="139"/>
                    <a:pt x="196" y="139"/>
                    <a:pt x="201" y="138"/>
                  </a:cubicBezTo>
                  <a:cubicBezTo>
                    <a:pt x="205" y="137"/>
                    <a:pt x="209" y="137"/>
                    <a:pt x="214" y="137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02" y="131"/>
                    <a:pt x="202" y="131"/>
                    <a:pt x="201" y="131"/>
                  </a:cubicBezTo>
                  <a:cubicBezTo>
                    <a:pt x="197" y="132"/>
                    <a:pt x="193" y="132"/>
                    <a:pt x="189" y="132"/>
                  </a:cubicBezTo>
                  <a:cubicBezTo>
                    <a:pt x="185" y="132"/>
                    <a:pt x="181" y="132"/>
                    <a:pt x="177" y="132"/>
                  </a:cubicBezTo>
                  <a:cubicBezTo>
                    <a:pt x="172" y="132"/>
                    <a:pt x="168" y="132"/>
                    <a:pt x="164" y="132"/>
                  </a:cubicBezTo>
                  <a:cubicBezTo>
                    <a:pt x="160" y="132"/>
                    <a:pt x="156" y="131"/>
                    <a:pt x="152" y="131"/>
                  </a:cubicBezTo>
                  <a:cubicBezTo>
                    <a:pt x="148" y="131"/>
                    <a:pt x="144" y="131"/>
                    <a:pt x="140" y="130"/>
                  </a:cubicBezTo>
                  <a:cubicBezTo>
                    <a:pt x="136" y="130"/>
                    <a:pt x="132" y="130"/>
                    <a:pt x="128" y="129"/>
                  </a:cubicBezTo>
                  <a:cubicBezTo>
                    <a:pt x="120" y="128"/>
                    <a:pt x="111" y="128"/>
                    <a:pt x="104" y="125"/>
                  </a:cubicBezTo>
                  <a:cubicBezTo>
                    <a:pt x="103" y="125"/>
                    <a:pt x="103" y="123"/>
                    <a:pt x="104" y="123"/>
                  </a:cubicBezTo>
                  <a:cubicBezTo>
                    <a:pt x="108" y="122"/>
                    <a:pt x="112" y="123"/>
                    <a:pt x="116" y="123"/>
                  </a:cubicBezTo>
                  <a:cubicBezTo>
                    <a:pt x="120" y="123"/>
                    <a:pt x="124" y="124"/>
                    <a:pt x="128" y="124"/>
                  </a:cubicBezTo>
                  <a:cubicBezTo>
                    <a:pt x="136" y="124"/>
                    <a:pt x="144" y="125"/>
                    <a:pt x="152" y="125"/>
                  </a:cubicBezTo>
                  <a:cubicBezTo>
                    <a:pt x="167" y="126"/>
                    <a:pt x="181" y="126"/>
                    <a:pt x="196" y="127"/>
                  </a:cubicBezTo>
                  <a:cubicBezTo>
                    <a:pt x="192" y="125"/>
                    <a:pt x="188" y="122"/>
                    <a:pt x="184" y="120"/>
                  </a:cubicBezTo>
                  <a:cubicBezTo>
                    <a:pt x="180" y="119"/>
                    <a:pt x="176" y="119"/>
                    <a:pt x="172" y="118"/>
                  </a:cubicBezTo>
                  <a:cubicBezTo>
                    <a:pt x="168" y="118"/>
                    <a:pt x="165" y="117"/>
                    <a:pt x="161" y="117"/>
                  </a:cubicBezTo>
                  <a:cubicBezTo>
                    <a:pt x="153" y="116"/>
                    <a:pt x="145" y="115"/>
                    <a:pt x="137" y="114"/>
                  </a:cubicBezTo>
                  <a:cubicBezTo>
                    <a:pt x="133" y="113"/>
                    <a:pt x="129" y="113"/>
                    <a:pt x="125" y="113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108" y="111"/>
                    <a:pt x="104" y="111"/>
                    <a:pt x="99" y="111"/>
                  </a:cubicBezTo>
                  <a:cubicBezTo>
                    <a:pt x="95" y="111"/>
                    <a:pt x="91" y="110"/>
                    <a:pt x="87" y="109"/>
                  </a:cubicBezTo>
                  <a:cubicBezTo>
                    <a:pt x="86" y="109"/>
                    <a:pt x="86" y="108"/>
                    <a:pt x="87" y="107"/>
                  </a:cubicBezTo>
                  <a:cubicBezTo>
                    <a:pt x="91" y="106"/>
                    <a:pt x="95" y="106"/>
                    <a:pt x="99" y="106"/>
                  </a:cubicBezTo>
                  <a:cubicBezTo>
                    <a:pt x="104" y="106"/>
                    <a:pt x="108" y="107"/>
                    <a:pt x="112" y="107"/>
                  </a:cubicBezTo>
                  <a:cubicBezTo>
                    <a:pt x="117" y="107"/>
                    <a:pt x="121" y="108"/>
                    <a:pt x="126" y="108"/>
                  </a:cubicBezTo>
                  <a:cubicBezTo>
                    <a:pt x="130" y="108"/>
                    <a:pt x="135" y="109"/>
                    <a:pt x="139" y="109"/>
                  </a:cubicBezTo>
                  <a:cubicBezTo>
                    <a:pt x="146" y="110"/>
                    <a:pt x="152" y="111"/>
                    <a:pt x="158" y="112"/>
                  </a:cubicBezTo>
                  <a:cubicBezTo>
                    <a:pt x="165" y="113"/>
                    <a:pt x="171" y="115"/>
                    <a:pt x="178" y="116"/>
                  </a:cubicBezTo>
                  <a:cubicBezTo>
                    <a:pt x="171" y="112"/>
                    <a:pt x="164" y="108"/>
                    <a:pt x="157" y="104"/>
                  </a:cubicBezTo>
                  <a:cubicBezTo>
                    <a:pt x="149" y="101"/>
                    <a:pt x="140" y="100"/>
                    <a:pt x="132" y="99"/>
                  </a:cubicBezTo>
                  <a:cubicBezTo>
                    <a:pt x="124" y="99"/>
                    <a:pt x="115" y="99"/>
                    <a:pt x="107" y="98"/>
                  </a:cubicBezTo>
                  <a:cubicBezTo>
                    <a:pt x="98" y="96"/>
                    <a:pt x="89" y="94"/>
                    <a:pt x="81" y="92"/>
                  </a:cubicBezTo>
                  <a:cubicBezTo>
                    <a:pt x="75" y="91"/>
                    <a:pt x="70" y="90"/>
                    <a:pt x="65" y="90"/>
                  </a:cubicBezTo>
                  <a:cubicBezTo>
                    <a:pt x="61" y="90"/>
                    <a:pt x="56" y="90"/>
                    <a:pt x="52" y="89"/>
                  </a:cubicBezTo>
                  <a:cubicBezTo>
                    <a:pt x="51" y="89"/>
                    <a:pt x="51" y="87"/>
                    <a:pt x="52" y="87"/>
                  </a:cubicBezTo>
                  <a:cubicBezTo>
                    <a:pt x="60" y="83"/>
                    <a:pt x="70" y="85"/>
                    <a:pt x="78" y="87"/>
                  </a:cubicBezTo>
                  <a:cubicBezTo>
                    <a:pt x="80" y="87"/>
                    <a:pt x="83" y="87"/>
                    <a:pt x="85" y="88"/>
                  </a:cubicBezTo>
                  <a:cubicBezTo>
                    <a:pt x="87" y="89"/>
                    <a:pt x="90" y="89"/>
                    <a:pt x="92" y="90"/>
                  </a:cubicBezTo>
                  <a:cubicBezTo>
                    <a:pt x="97" y="91"/>
                    <a:pt x="102" y="92"/>
                    <a:pt x="106" y="93"/>
                  </a:cubicBezTo>
                  <a:cubicBezTo>
                    <a:pt x="120" y="95"/>
                    <a:pt x="134" y="94"/>
                    <a:pt x="148" y="98"/>
                  </a:cubicBezTo>
                  <a:cubicBezTo>
                    <a:pt x="141" y="94"/>
                    <a:pt x="135" y="90"/>
                    <a:pt x="129" y="86"/>
                  </a:cubicBezTo>
                  <a:cubicBezTo>
                    <a:pt x="114" y="85"/>
                    <a:pt x="98" y="83"/>
                    <a:pt x="83" y="80"/>
                  </a:cubicBezTo>
                  <a:cubicBezTo>
                    <a:pt x="75" y="79"/>
                    <a:pt x="67" y="77"/>
                    <a:pt x="59" y="76"/>
                  </a:cubicBezTo>
                  <a:cubicBezTo>
                    <a:pt x="51" y="74"/>
                    <a:pt x="42" y="73"/>
                    <a:pt x="34" y="71"/>
                  </a:cubicBezTo>
                  <a:cubicBezTo>
                    <a:pt x="32" y="70"/>
                    <a:pt x="32" y="67"/>
                    <a:pt x="35" y="67"/>
                  </a:cubicBezTo>
                  <a:cubicBezTo>
                    <a:pt x="42" y="68"/>
                    <a:pt x="49" y="70"/>
                    <a:pt x="57" y="71"/>
                  </a:cubicBezTo>
                  <a:cubicBezTo>
                    <a:pt x="65" y="73"/>
                    <a:pt x="73" y="74"/>
                    <a:pt x="82" y="76"/>
                  </a:cubicBezTo>
                  <a:cubicBezTo>
                    <a:pt x="89" y="77"/>
                    <a:pt x="97" y="79"/>
                    <a:pt x="104" y="80"/>
                  </a:cubicBezTo>
                  <a:cubicBezTo>
                    <a:pt x="116" y="82"/>
                    <a:pt x="116" y="82"/>
                    <a:pt x="116" y="82"/>
                  </a:cubicBezTo>
                  <a:cubicBezTo>
                    <a:pt x="119" y="82"/>
                    <a:pt x="123" y="83"/>
                    <a:pt x="127" y="84"/>
                  </a:cubicBezTo>
                  <a:cubicBezTo>
                    <a:pt x="126" y="83"/>
                    <a:pt x="126" y="83"/>
                    <a:pt x="126" y="83"/>
                  </a:cubicBezTo>
                  <a:cubicBezTo>
                    <a:pt x="123" y="81"/>
                    <a:pt x="120" y="79"/>
                    <a:pt x="116" y="76"/>
                  </a:cubicBezTo>
                  <a:cubicBezTo>
                    <a:pt x="107" y="69"/>
                    <a:pt x="107" y="69"/>
                    <a:pt x="107" y="69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2" y="64"/>
                    <a:pt x="76" y="62"/>
                    <a:pt x="70" y="60"/>
                  </a:cubicBezTo>
                  <a:cubicBezTo>
                    <a:pt x="63" y="58"/>
                    <a:pt x="56" y="56"/>
                    <a:pt x="49" y="54"/>
                  </a:cubicBezTo>
                  <a:cubicBezTo>
                    <a:pt x="43" y="53"/>
                    <a:pt x="33" y="52"/>
                    <a:pt x="28" y="48"/>
                  </a:cubicBezTo>
                  <a:cubicBezTo>
                    <a:pt x="27" y="47"/>
                    <a:pt x="27" y="45"/>
                    <a:pt x="29" y="45"/>
                  </a:cubicBezTo>
                  <a:cubicBezTo>
                    <a:pt x="35" y="44"/>
                    <a:pt x="43" y="48"/>
                    <a:pt x="49" y="50"/>
                  </a:cubicBezTo>
                  <a:cubicBezTo>
                    <a:pt x="56" y="52"/>
                    <a:pt x="63" y="54"/>
                    <a:pt x="71" y="56"/>
                  </a:cubicBezTo>
                  <a:cubicBezTo>
                    <a:pt x="76" y="58"/>
                    <a:pt x="82" y="59"/>
                    <a:pt x="87" y="61"/>
                  </a:cubicBezTo>
                  <a:cubicBezTo>
                    <a:pt x="92" y="63"/>
                    <a:pt x="98" y="65"/>
                    <a:pt x="103" y="67"/>
                  </a:cubicBezTo>
                  <a:cubicBezTo>
                    <a:pt x="95" y="60"/>
                    <a:pt x="95" y="60"/>
                    <a:pt x="95" y="60"/>
                  </a:cubicBezTo>
                  <a:cubicBezTo>
                    <a:pt x="91" y="57"/>
                    <a:pt x="86" y="55"/>
                    <a:pt x="82" y="52"/>
                  </a:cubicBezTo>
                  <a:cubicBezTo>
                    <a:pt x="82" y="52"/>
                    <a:pt x="82" y="52"/>
                    <a:pt x="82" y="52"/>
                  </a:cubicBezTo>
                  <a:cubicBezTo>
                    <a:pt x="69" y="48"/>
                    <a:pt x="57" y="46"/>
                    <a:pt x="44" y="42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1" y="34"/>
                    <a:pt x="14" y="33"/>
                    <a:pt x="10" y="29"/>
                  </a:cubicBezTo>
                  <a:cubicBezTo>
                    <a:pt x="9" y="28"/>
                    <a:pt x="10" y="27"/>
                    <a:pt x="11" y="27"/>
                  </a:cubicBezTo>
                  <a:cubicBezTo>
                    <a:pt x="16" y="27"/>
                    <a:pt x="22" y="30"/>
                    <a:pt x="27" y="32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58" y="43"/>
                    <a:pt x="69" y="47"/>
                    <a:pt x="81" y="51"/>
                  </a:cubicBezTo>
                  <a:cubicBezTo>
                    <a:pt x="76" y="48"/>
                    <a:pt x="71" y="45"/>
                    <a:pt x="66" y="41"/>
                  </a:cubicBezTo>
                  <a:cubicBezTo>
                    <a:pt x="58" y="39"/>
                    <a:pt x="51" y="35"/>
                    <a:pt x="43" y="31"/>
                  </a:cubicBezTo>
                  <a:cubicBezTo>
                    <a:pt x="36" y="27"/>
                    <a:pt x="30" y="24"/>
                    <a:pt x="23" y="20"/>
                  </a:cubicBezTo>
                  <a:cubicBezTo>
                    <a:pt x="16" y="17"/>
                    <a:pt x="9" y="13"/>
                    <a:pt x="2" y="9"/>
                  </a:cubicBezTo>
                  <a:cubicBezTo>
                    <a:pt x="0" y="7"/>
                    <a:pt x="2" y="4"/>
                    <a:pt x="4" y="5"/>
                  </a:cubicBezTo>
                  <a:cubicBezTo>
                    <a:pt x="11" y="8"/>
                    <a:pt x="18" y="12"/>
                    <a:pt x="24" y="16"/>
                  </a:cubicBezTo>
                  <a:cubicBezTo>
                    <a:pt x="31" y="19"/>
                    <a:pt x="37" y="23"/>
                    <a:pt x="43" y="27"/>
                  </a:cubicBezTo>
                  <a:cubicBezTo>
                    <a:pt x="49" y="30"/>
                    <a:pt x="54" y="33"/>
                    <a:pt x="60" y="36"/>
                  </a:cubicBezTo>
                  <a:cubicBezTo>
                    <a:pt x="60" y="35"/>
                    <a:pt x="61" y="35"/>
                    <a:pt x="61" y="35"/>
                  </a:cubicBezTo>
                  <a:cubicBezTo>
                    <a:pt x="69" y="38"/>
                    <a:pt x="75" y="41"/>
                    <a:pt x="82" y="46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5" y="48"/>
                    <a:pt x="88" y="50"/>
                    <a:pt x="91" y="52"/>
                  </a:cubicBezTo>
                  <a:cubicBezTo>
                    <a:pt x="95" y="55"/>
                    <a:pt x="99" y="57"/>
                    <a:pt x="103" y="60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03" y="59"/>
                    <a:pt x="93" y="48"/>
                    <a:pt x="84" y="37"/>
                  </a:cubicBezTo>
                  <a:cubicBezTo>
                    <a:pt x="79" y="31"/>
                    <a:pt x="75" y="25"/>
                    <a:pt x="71" y="19"/>
                  </a:cubicBezTo>
                  <a:cubicBezTo>
                    <a:pt x="69" y="16"/>
                    <a:pt x="66" y="12"/>
                    <a:pt x="64" y="9"/>
                  </a:cubicBezTo>
                  <a:cubicBezTo>
                    <a:pt x="62" y="7"/>
                    <a:pt x="60" y="5"/>
                    <a:pt x="59" y="2"/>
                  </a:cubicBezTo>
                  <a:cubicBezTo>
                    <a:pt x="59" y="1"/>
                    <a:pt x="60" y="0"/>
                    <a:pt x="60" y="1"/>
                  </a:cubicBezTo>
                  <a:cubicBezTo>
                    <a:pt x="66" y="2"/>
                    <a:pt x="69" y="9"/>
                    <a:pt x="72" y="13"/>
                  </a:cubicBezTo>
                  <a:cubicBezTo>
                    <a:pt x="77" y="20"/>
                    <a:pt x="82" y="27"/>
                    <a:pt x="87" y="34"/>
                  </a:cubicBezTo>
                  <a:cubicBezTo>
                    <a:pt x="92" y="40"/>
                    <a:pt x="97" y="46"/>
                    <a:pt x="102" y="52"/>
                  </a:cubicBezTo>
                  <a:cubicBezTo>
                    <a:pt x="107" y="58"/>
                    <a:pt x="112" y="64"/>
                    <a:pt x="117" y="7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20" y="73"/>
                    <a:pt x="120" y="73"/>
                    <a:pt x="120" y="73"/>
                  </a:cubicBezTo>
                  <a:cubicBezTo>
                    <a:pt x="125" y="77"/>
                    <a:pt x="131" y="80"/>
                    <a:pt x="136" y="84"/>
                  </a:cubicBezTo>
                  <a:cubicBezTo>
                    <a:pt x="135" y="82"/>
                    <a:pt x="134" y="80"/>
                    <a:pt x="133" y="78"/>
                  </a:cubicBezTo>
                  <a:cubicBezTo>
                    <a:pt x="131" y="75"/>
                    <a:pt x="129" y="71"/>
                    <a:pt x="127" y="68"/>
                  </a:cubicBezTo>
                  <a:cubicBezTo>
                    <a:pt x="122" y="60"/>
                    <a:pt x="116" y="53"/>
                    <a:pt x="110" y="46"/>
                  </a:cubicBezTo>
                  <a:cubicBezTo>
                    <a:pt x="105" y="41"/>
                    <a:pt x="100" y="35"/>
                    <a:pt x="94" y="28"/>
                  </a:cubicBezTo>
                  <a:cubicBezTo>
                    <a:pt x="89" y="22"/>
                    <a:pt x="85" y="15"/>
                    <a:pt x="82" y="8"/>
                  </a:cubicBezTo>
                  <a:cubicBezTo>
                    <a:pt x="82" y="7"/>
                    <a:pt x="83" y="7"/>
                    <a:pt x="84" y="7"/>
                  </a:cubicBezTo>
                  <a:cubicBezTo>
                    <a:pt x="89" y="14"/>
                    <a:pt x="93" y="22"/>
                    <a:pt x="99" y="29"/>
                  </a:cubicBezTo>
                  <a:cubicBezTo>
                    <a:pt x="104" y="35"/>
                    <a:pt x="110" y="42"/>
                    <a:pt x="115" y="48"/>
                  </a:cubicBezTo>
                  <a:cubicBezTo>
                    <a:pt x="120" y="54"/>
                    <a:pt x="125" y="60"/>
                    <a:pt x="130" y="66"/>
                  </a:cubicBezTo>
                  <a:cubicBezTo>
                    <a:pt x="133" y="71"/>
                    <a:pt x="139" y="79"/>
                    <a:pt x="138" y="86"/>
                  </a:cubicBezTo>
                  <a:cubicBezTo>
                    <a:pt x="146" y="91"/>
                    <a:pt x="154" y="96"/>
                    <a:pt x="162" y="101"/>
                  </a:cubicBezTo>
                  <a:cubicBezTo>
                    <a:pt x="158" y="96"/>
                    <a:pt x="155" y="90"/>
                    <a:pt x="151" y="84"/>
                  </a:cubicBezTo>
                  <a:cubicBezTo>
                    <a:pt x="135" y="60"/>
                    <a:pt x="135" y="60"/>
                    <a:pt x="135" y="60"/>
                  </a:cubicBezTo>
                  <a:cubicBezTo>
                    <a:pt x="129" y="52"/>
                    <a:pt x="124" y="45"/>
                    <a:pt x="118" y="37"/>
                  </a:cubicBezTo>
                  <a:cubicBezTo>
                    <a:pt x="115" y="33"/>
                    <a:pt x="112" y="28"/>
                    <a:pt x="109" y="24"/>
                  </a:cubicBezTo>
                  <a:cubicBezTo>
                    <a:pt x="106" y="19"/>
                    <a:pt x="103" y="15"/>
                    <a:pt x="100" y="11"/>
                  </a:cubicBezTo>
                  <a:cubicBezTo>
                    <a:pt x="100" y="11"/>
                    <a:pt x="100" y="11"/>
                    <a:pt x="100" y="11"/>
                  </a:cubicBezTo>
                  <a:cubicBezTo>
                    <a:pt x="107" y="14"/>
                    <a:pt x="111" y="22"/>
                    <a:pt x="115" y="28"/>
                  </a:cubicBezTo>
                  <a:cubicBezTo>
                    <a:pt x="124" y="42"/>
                    <a:pt x="124" y="42"/>
                    <a:pt x="124" y="42"/>
                  </a:cubicBezTo>
                  <a:cubicBezTo>
                    <a:pt x="127" y="46"/>
                    <a:pt x="130" y="51"/>
                    <a:pt x="133" y="55"/>
                  </a:cubicBezTo>
                  <a:cubicBezTo>
                    <a:pt x="139" y="64"/>
                    <a:pt x="146" y="73"/>
                    <a:pt x="152" y="82"/>
                  </a:cubicBezTo>
                  <a:cubicBezTo>
                    <a:pt x="155" y="85"/>
                    <a:pt x="158" y="89"/>
                    <a:pt x="160" y="93"/>
                  </a:cubicBezTo>
                  <a:cubicBezTo>
                    <a:pt x="163" y="96"/>
                    <a:pt x="166" y="100"/>
                    <a:pt x="168" y="104"/>
                  </a:cubicBezTo>
                  <a:cubicBezTo>
                    <a:pt x="172" y="106"/>
                    <a:pt x="176" y="109"/>
                    <a:pt x="180" y="111"/>
                  </a:cubicBezTo>
                  <a:cubicBezTo>
                    <a:pt x="170" y="100"/>
                    <a:pt x="162" y="88"/>
                    <a:pt x="154" y="75"/>
                  </a:cubicBezTo>
                  <a:cubicBezTo>
                    <a:pt x="150" y="67"/>
                    <a:pt x="146" y="59"/>
                    <a:pt x="142" y="52"/>
                  </a:cubicBezTo>
                  <a:cubicBezTo>
                    <a:pt x="138" y="44"/>
                    <a:pt x="135" y="36"/>
                    <a:pt x="130" y="29"/>
                  </a:cubicBezTo>
                  <a:cubicBezTo>
                    <a:pt x="129" y="29"/>
                    <a:pt x="130" y="29"/>
                    <a:pt x="130" y="29"/>
                  </a:cubicBezTo>
                  <a:cubicBezTo>
                    <a:pt x="136" y="33"/>
                    <a:pt x="140" y="39"/>
                    <a:pt x="143" y="45"/>
                  </a:cubicBezTo>
                  <a:cubicBezTo>
                    <a:pt x="147" y="53"/>
                    <a:pt x="151" y="61"/>
                    <a:pt x="156" y="69"/>
                  </a:cubicBezTo>
                  <a:cubicBezTo>
                    <a:pt x="160" y="77"/>
                    <a:pt x="165" y="85"/>
                    <a:pt x="171" y="92"/>
                  </a:cubicBezTo>
                  <a:cubicBezTo>
                    <a:pt x="173" y="96"/>
                    <a:pt x="176" y="100"/>
                    <a:pt x="179" y="104"/>
                  </a:cubicBezTo>
                  <a:cubicBezTo>
                    <a:pt x="182" y="107"/>
                    <a:pt x="185" y="111"/>
                    <a:pt x="188" y="114"/>
                  </a:cubicBezTo>
                  <a:cubicBezTo>
                    <a:pt x="188" y="115"/>
                    <a:pt x="188" y="115"/>
                    <a:pt x="188" y="116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208" y="127"/>
                    <a:pt x="208" y="127"/>
                    <a:pt x="208" y="127"/>
                  </a:cubicBezTo>
                  <a:cubicBezTo>
                    <a:pt x="186" y="98"/>
                    <a:pt x="166" y="68"/>
                    <a:pt x="152" y="34"/>
                  </a:cubicBezTo>
                  <a:cubicBezTo>
                    <a:pt x="152" y="34"/>
                    <a:pt x="153" y="33"/>
                    <a:pt x="153" y="34"/>
                  </a:cubicBezTo>
                  <a:cubicBezTo>
                    <a:pt x="171" y="67"/>
                    <a:pt x="190" y="100"/>
                    <a:pt x="213" y="130"/>
                  </a:cubicBezTo>
                  <a:cubicBezTo>
                    <a:pt x="213" y="130"/>
                    <a:pt x="213" y="130"/>
                    <a:pt x="213" y="130"/>
                  </a:cubicBezTo>
                  <a:cubicBezTo>
                    <a:pt x="220" y="134"/>
                    <a:pt x="220" y="134"/>
                    <a:pt x="220" y="134"/>
                  </a:cubicBezTo>
                  <a:cubicBezTo>
                    <a:pt x="219" y="133"/>
                    <a:pt x="218" y="132"/>
                    <a:pt x="217" y="131"/>
                  </a:cubicBezTo>
                  <a:cubicBezTo>
                    <a:pt x="215" y="127"/>
                    <a:pt x="213" y="123"/>
                    <a:pt x="211" y="120"/>
                  </a:cubicBezTo>
                  <a:cubicBezTo>
                    <a:pt x="209" y="116"/>
                    <a:pt x="207" y="112"/>
                    <a:pt x="205" y="108"/>
                  </a:cubicBezTo>
                  <a:cubicBezTo>
                    <a:pt x="198" y="95"/>
                    <a:pt x="198" y="95"/>
                    <a:pt x="198" y="95"/>
                  </a:cubicBezTo>
                  <a:cubicBezTo>
                    <a:pt x="193" y="84"/>
                    <a:pt x="193" y="84"/>
                    <a:pt x="193" y="84"/>
                  </a:cubicBezTo>
                  <a:cubicBezTo>
                    <a:pt x="187" y="72"/>
                    <a:pt x="187" y="72"/>
                    <a:pt x="187" y="72"/>
                  </a:cubicBezTo>
                  <a:cubicBezTo>
                    <a:pt x="185" y="68"/>
                    <a:pt x="183" y="64"/>
                    <a:pt x="181" y="60"/>
                  </a:cubicBezTo>
                  <a:cubicBezTo>
                    <a:pt x="179" y="57"/>
                    <a:pt x="177" y="53"/>
                    <a:pt x="176" y="49"/>
                  </a:cubicBezTo>
                  <a:cubicBezTo>
                    <a:pt x="175" y="47"/>
                    <a:pt x="177" y="47"/>
                    <a:pt x="178" y="48"/>
                  </a:cubicBezTo>
                  <a:cubicBezTo>
                    <a:pt x="183" y="54"/>
                    <a:pt x="187" y="62"/>
                    <a:pt x="191" y="70"/>
                  </a:cubicBezTo>
                  <a:cubicBezTo>
                    <a:pt x="194" y="77"/>
                    <a:pt x="198" y="85"/>
                    <a:pt x="202" y="92"/>
                  </a:cubicBezTo>
                  <a:cubicBezTo>
                    <a:pt x="212" y="114"/>
                    <a:pt x="212" y="114"/>
                    <a:pt x="212" y="114"/>
                  </a:cubicBezTo>
                  <a:cubicBezTo>
                    <a:pt x="214" y="118"/>
                    <a:pt x="216" y="122"/>
                    <a:pt x="218" y="126"/>
                  </a:cubicBezTo>
                  <a:cubicBezTo>
                    <a:pt x="219" y="129"/>
                    <a:pt x="221" y="133"/>
                    <a:pt x="222" y="136"/>
                  </a:cubicBezTo>
                  <a:cubicBezTo>
                    <a:pt x="232" y="141"/>
                    <a:pt x="232" y="141"/>
                    <a:pt x="232" y="141"/>
                  </a:cubicBezTo>
                  <a:cubicBezTo>
                    <a:pt x="230" y="137"/>
                    <a:pt x="228" y="132"/>
                    <a:pt x="227" y="128"/>
                  </a:cubicBezTo>
                  <a:cubicBezTo>
                    <a:pt x="224" y="121"/>
                    <a:pt x="221" y="115"/>
                    <a:pt x="219" y="108"/>
                  </a:cubicBezTo>
                  <a:cubicBezTo>
                    <a:pt x="213" y="94"/>
                    <a:pt x="209" y="79"/>
                    <a:pt x="204" y="64"/>
                  </a:cubicBezTo>
                  <a:cubicBezTo>
                    <a:pt x="204" y="63"/>
                    <a:pt x="205" y="63"/>
                    <a:pt x="205" y="64"/>
                  </a:cubicBezTo>
                  <a:cubicBezTo>
                    <a:pt x="208" y="71"/>
                    <a:pt x="211" y="78"/>
                    <a:pt x="213" y="86"/>
                  </a:cubicBezTo>
                  <a:cubicBezTo>
                    <a:pt x="216" y="93"/>
                    <a:pt x="219" y="100"/>
                    <a:pt x="222" y="107"/>
                  </a:cubicBezTo>
                  <a:cubicBezTo>
                    <a:pt x="225" y="114"/>
                    <a:pt x="228" y="121"/>
                    <a:pt x="231" y="128"/>
                  </a:cubicBezTo>
                  <a:cubicBezTo>
                    <a:pt x="233" y="133"/>
                    <a:pt x="237" y="139"/>
                    <a:pt x="238" y="144"/>
                  </a:cubicBezTo>
                  <a:cubicBezTo>
                    <a:pt x="255" y="154"/>
                    <a:pt x="255" y="154"/>
                    <a:pt x="255" y="154"/>
                  </a:cubicBezTo>
                  <a:cubicBezTo>
                    <a:pt x="241" y="131"/>
                    <a:pt x="230" y="106"/>
                    <a:pt x="224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32" y="107"/>
                    <a:pt x="245" y="133"/>
                    <a:pt x="261" y="157"/>
                  </a:cubicBezTo>
                  <a:cubicBezTo>
                    <a:pt x="274" y="164"/>
                    <a:pt x="274" y="164"/>
                    <a:pt x="274" y="164"/>
                  </a:cubicBezTo>
                  <a:cubicBezTo>
                    <a:pt x="270" y="158"/>
                    <a:pt x="266" y="152"/>
                    <a:pt x="262" y="145"/>
                  </a:cubicBezTo>
                  <a:cubicBezTo>
                    <a:pt x="258" y="139"/>
                    <a:pt x="255" y="132"/>
                    <a:pt x="252" y="126"/>
                  </a:cubicBezTo>
                  <a:cubicBezTo>
                    <a:pt x="248" y="119"/>
                    <a:pt x="245" y="111"/>
                    <a:pt x="242" y="104"/>
                  </a:cubicBezTo>
                  <a:cubicBezTo>
                    <a:pt x="239" y="96"/>
                    <a:pt x="237" y="88"/>
                    <a:pt x="235" y="79"/>
                  </a:cubicBezTo>
                  <a:cubicBezTo>
                    <a:pt x="235" y="79"/>
                    <a:pt x="235" y="79"/>
                    <a:pt x="235" y="79"/>
                  </a:cubicBezTo>
                  <a:cubicBezTo>
                    <a:pt x="237" y="83"/>
                    <a:pt x="239" y="87"/>
                    <a:pt x="240" y="91"/>
                  </a:cubicBezTo>
                  <a:cubicBezTo>
                    <a:pt x="242" y="95"/>
                    <a:pt x="244" y="99"/>
                    <a:pt x="246" y="103"/>
                  </a:cubicBezTo>
                  <a:cubicBezTo>
                    <a:pt x="251" y="114"/>
                    <a:pt x="251" y="114"/>
                    <a:pt x="251" y="114"/>
                  </a:cubicBezTo>
                  <a:cubicBezTo>
                    <a:pt x="253" y="118"/>
                    <a:pt x="254" y="122"/>
                    <a:pt x="256" y="126"/>
                  </a:cubicBezTo>
                  <a:cubicBezTo>
                    <a:pt x="263" y="140"/>
                    <a:pt x="271" y="154"/>
                    <a:pt x="280" y="167"/>
                  </a:cubicBezTo>
                  <a:cubicBezTo>
                    <a:pt x="291" y="174"/>
                    <a:pt x="291" y="174"/>
                    <a:pt x="291" y="174"/>
                  </a:cubicBezTo>
                  <a:cubicBezTo>
                    <a:pt x="275" y="147"/>
                    <a:pt x="259" y="119"/>
                    <a:pt x="250" y="89"/>
                  </a:cubicBezTo>
                  <a:cubicBezTo>
                    <a:pt x="250" y="89"/>
                    <a:pt x="251" y="89"/>
                    <a:pt x="251" y="89"/>
                  </a:cubicBezTo>
                  <a:cubicBezTo>
                    <a:pt x="265" y="119"/>
                    <a:pt x="277" y="149"/>
                    <a:pt x="295" y="176"/>
                  </a:cubicBezTo>
                  <a:cubicBezTo>
                    <a:pt x="304" y="181"/>
                    <a:pt x="304" y="181"/>
                    <a:pt x="304" y="181"/>
                  </a:cubicBezTo>
                  <a:cubicBezTo>
                    <a:pt x="305" y="182"/>
                    <a:pt x="305" y="182"/>
                    <a:pt x="305" y="182"/>
                  </a:cubicBezTo>
                  <a:cubicBezTo>
                    <a:pt x="302" y="176"/>
                    <a:pt x="300" y="170"/>
                    <a:pt x="297" y="165"/>
                  </a:cubicBezTo>
                  <a:cubicBezTo>
                    <a:pt x="294" y="156"/>
                    <a:pt x="290" y="148"/>
                    <a:pt x="286" y="140"/>
                  </a:cubicBezTo>
                  <a:cubicBezTo>
                    <a:pt x="275" y="116"/>
                    <a:pt x="275" y="116"/>
                    <a:pt x="275" y="116"/>
                  </a:cubicBezTo>
                  <a:cubicBezTo>
                    <a:pt x="272" y="108"/>
                    <a:pt x="268" y="100"/>
                    <a:pt x="265" y="92"/>
                  </a:cubicBezTo>
                  <a:cubicBezTo>
                    <a:pt x="265" y="91"/>
                    <a:pt x="267" y="90"/>
                    <a:pt x="267" y="91"/>
                  </a:cubicBezTo>
                  <a:cubicBezTo>
                    <a:pt x="272" y="98"/>
                    <a:pt x="276" y="107"/>
                    <a:pt x="279" y="115"/>
                  </a:cubicBezTo>
                  <a:cubicBezTo>
                    <a:pt x="291" y="140"/>
                    <a:pt x="291" y="140"/>
                    <a:pt x="291" y="140"/>
                  </a:cubicBezTo>
                  <a:cubicBezTo>
                    <a:pt x="301" y="164"/>
                    <a:pt x="301" y="164"/>
                    <a:pt x="301" y="164"/>
                  </a:cubicBezTo>
                  <a:cubicBezTo>
                    <a:pt x="305" y="171"/>
                    <a:pt x="308" y="178"/>
                    <a:pt x="311" y="185"/>
                  </a:cubicBezTo>
                  <a:cubicBezTo>
                    <a:pt x="315" y="187"/>
                    <a:pt x="320" y="190"/>
                    <a:pt x="324" y="193"/>
                  </a:cubicBezTo>
                  <a:cubicBezTo>
                    <a:pt x="321" y="189"/>
                    <a:pt x="318" y="184"/>
                    <a:pt x="316" y="180"/>
                  </a:cubicBezTo>
                  <a:cubicBezTo>
                    <a:pt x="311" y="173"/>
                    <a:pt x="307" y="166"/>
                    <a:pt x="303" y="158"/>
                  </a:cubicBezTo>
                  <a:cubicBezTo>
                    <a:pt x="299" y="150"/>
                    <a:pt x="296" y="142"/>
                    <a:pt x="294" y="134"/>
                  </a:cubicBezTo>
                  <a:cubicBezTo>
                    <a:pt x="291" y="126"/>
                    <a:pt x="289" y="118"/>
                    <a:pt x="286" y="110"/>
                  </a:cubicBezTo>
                  <a:cubicBezTo>
                    <a:pt x="286" y="110"/>
                    <a:pt x="286" y="110"/>
                    <a:pt x="286" y="110"/>
                  </a:cubicBezTo>
                  <a:cubicBezTo>
                    <a:pt x="289" y="118"/>
                    <a:pt x="292" y="126"/>
                    <a:pt x="296" y="133"/>
                  </a:cubicBezTo>
                  <a:cubicBezTo>
                    <a:pt x="299" y="141"/>
                    <a:pt x="302" y="149"/>
                    <a:pt x="306" y="156"/>
                  </a:cubicBezTo>
                  <a:cubicBezTo>
                    <a:pt x="309" y="163"/>
                    <a:pt x="313" y="170"/>
                    <a:pt x="317" y="177"/>
                  </a:cubicBezTo>
                  <a:cubicBezTo>
                    <a:pt x="322" y="184"/>
                    <a:pt x="328" y="190"/>
                    <a:pt x="332" y="197"/>
                  </a:cubicBezTo>
                  <a:cubicBezTo>
                    <a:pt x="332" y="197"/>
                    <a:pt x="332" y="197"/>
                    <a:pt x="332" y="197"/>
                  </a:cubicBezTo>
                  <a:cubicBezTo>
                    <a:pt x="335" y="199"/>
                    <a:pt x="335" y="199"/>
                    <a:pt x="335" y="199"/>
                  </a:cubicBezTo>
                  <a:cubicBezTo>
                    <a:pt x="333" y="195"/>
                    <a:pt x="331" y="191"/>
                    <a:pt x="329" y="187"/>
                  </a:cubicBezTo>
                  <a:cubicBezTo>
                    <a:pt x="325" y="180"/>
                    <a:pt x="321" y="173"/>
                    <a:pt x="318" y="165"/>
                  </a:cubicBezTo>
                  <a:cubicBezTo>
                    <a:pt x="315" y="158"/>
                    <a:pt x="312" y="152"/>
                    <a:pt x="309" y="145"/>
                  </a:cubicBezTo>
                  <a:cubicBezTo>
                    <a:pt x="306" y="138"/>
                    <a:pt x="303" y="131"/>
                    <a:pt x="301" y="124"/>
                  </a:cubicBezTo>
                  <a:cubicBezTo>
                    <a:pt x="301" y="123"/>
                    <a:pt x="302" y="122"/>
                    <a:pt x="302" y="123"/>
                  </a:cubicBezTo>
                  <a:cubicBezTo>
                    <a:pt x="305" y="130"/>
                    <a:pt x="308" y="137"/>
                    <a:pt x="311" y="144"/>
                  </a:cubicBezTo>
                  <a:cubicBezTo>
                    <a:pt x="314" y="150"/>
                    <a:pt x="318" y="157"/>
                    <a:pt x="321" y="164"/>
                  </a:cubicBezTo>
                  <a:cubicBezTo>
                    <a:pt x="324" y="170"/>
                    <a:pt x="328" y="177"/>
                    <a:pt x="331" y="183"/>
                  </a:cubicBezTo>
                  <a:cubicBezTo>
                    <a:pt x="335" y="190"/>
                    <a:pt x="339" y="197"/>
                    <a:pt x="342" y="204"/>
                  </a:cubicBezTo>
                  <a:cubicBezTo>
                    <a:pt x="342" y="204"/>
                    <a:pt x="342" y="204"/>
                    <a:pt x="342" y="204"/>
                  </a:cubicBezTo>
                  <a:cubicBezTo>
                    <a:pt x="341" y="202"/>
                    <a:pt x="340" y="199"/>
                    <a:pt x="339" y="197"/>
                  </a:cubicBezTo>
                  <a:cubicBezTo>
                    <a:pt x="333" y="181"/>
                    <a:pt x="333" y="181"/>
                    <a:pt x="333" y="181"/>
                  </a:cubicBezTo>
                  <a:cubicBezTo>
                    <a:pt x="331" y="175"/>
                    <a:pt x="329" y="169"/>
                    <a:pt x="327" y="163"/>
                  </a:cubicBezTo>
                  <a:cubicBezTo>
                    <a:pt x="325" y="158"/>
                    <a:pt x="323" y="152"/>
                    <a:pt x="321" y="146"/>
                  </a:cubicBezTo>
                  <a:cubicBezTo>
                    <a:pt x="321" y="145"/>
                    <a:pt x="323" y="145"/>
                    <a:pt x="323" y="145"/>
                  </a:cubicBezTo>
                  <a:cubicBezTo>
                    <a:pt x="325" y="151"/>
                    <a:pt x="327" y="157"/>
                    <a:pt x="329" y="163"/>
                  </a:cubicBezTo>
                  <a:cubicBezTo>
                    <a:pt x="331" y="168"/>
                    <a:pt x="333" y="174"/>
                    <a:pt x="336" y="180"/>
                  </a:cubicBezTo>
                  <a:cubicBezTo>
                    <a:pt x="342" y="195"/>
                    <a:pt x="342" y="195"/>
                    <a:pt x="342" y="195"/>
                  </a:cubicBezTo>
                  <a:cubicBezTo>
                    <a:pt x="344" y="199"/>
                    <a:pt x="347" y="204"/>
                    <a:pt x="347" y="208"/>
                  </a:cubicBezTo>
                  <a:cubicBezTo>
                    <a:pt x="355" y="214"/>
                    <a:pt x="363" y="222"/>
                    <a:pt x="369" y="230"/>
                  </a:cubicBezTo>
                  <a:cubicBezTo>
                    <a:pt x="369" y="231"/>
                    <a:pt x="368" y="231"/>
                    <a:pt x="368" y="231"/>
                  </a:cubicBezTo>
                  <a:cubicBezTo>
                    <a:pt x="365" y="227"/>
                    <a:pt x="362" y="224"/>
                    <a:pt x="359" y="221"/>
                  </a:cubicBezTo>
                  <a:cubicBezTo>
                    <a:pt x="356" y="219"/>
                    <a:pt x="353" y="216"/>
                    <a:pt x="349" y="213"/>
                  </a:cubicBezTo>
                  <a:cubicBezTo>
                    <a:pt x="349" y="214"/>
                    <a:pt x="349" y="214"/>
                    <a:pt x="348" y="214"/>
                  </a:cubicBezTo>
                  <a:cubicBezTo>
                    <a:pt x="340" y="216"/>
                    <a:pt x="332" y="216"/>
                    <a:pt x="324" y="217"/>
                  </a:cubicBezTo>
                  <a:cubicBezTo>
                    <a:pt x="315" y="218"/>
                    <a:pt x="306" y="219"/>
                    <a:pt x="296" y="219"/>
                  </a:cubicBezTo>
                  <a:cubicBezTo>
                    <a:pt x="296" y="219"/>
                    <a:pt x="296" y="218"/>
                    <a:pt x="296" y="218"/>
                  </a:cubicBezTo>
                  <a:cubicBezTo>
                    <a:pt x="313" y="214"/>
                    <a:pt x="329" y="213"/>
                    <a:pt x="346" y="212"/>
                  </a:cubicBezTo>
                  <a:cubicBezTo>
                    <a:pt x="345" y="211"/>
                    <a:pt x="345" y="211"/>
                    <a:pt x="345" y="210"/>
                  </a:cubicBezTo>
                  <a:cubicBezTo>
                    <a:pt x="341" y="208"/>
                    <a:pt x="338" y="206"/>
                    <a:pt x="335" y="204"/>
                  </a:cubicBezTo>
                  <a:cubicBezTo>
                    <a:pt x="322" y="205"/>
                    <a:pt x="310" y="208"/>
                    <a:pt x="297" y="212"/>
                  </a:cubicBezTo>
                  <a:cubicBezTo>
                    <a:pt x="291" y="214"/>
                    <a:pt x="285" y="216"/>
                    <a:pt x="278" y="218"/>
                  </a:cubicBezTo>
                  <a:cubicBezTo>
                    <a:pt x="272" y="220"/>
                    <a:pt x="266" y="222"/>
                    <a:pt x="259" y="223"/>
                  </a:cubicBezTo>
                  <a:cubicBezTo>
                    <a:pt x="258" y="224"/>
                    <a:pt x="258" y="222"/>
                    <a:pt x="259" y="222"/>
                  </a:cubicBezTo>
                  <a:cubicBezTo>
                    <a:pt x="269" y="214"/>
                    <a:pt x="284" y="211"/>
                    <a:pt x="296" y="207"/>
                  </a:cubicBezTo>
                  <a:cubicBezTo>
                    <a:pt x="309" y="205"/>
                    <a:pt x="320" y="203"/>
                    <a:pt x="333" y="202"/>
                  </a:cubicBezTo>
                  <a:cubicBezTo>
                    <a:pt x="328" y="200"/>
                    <a:pt x="324" y="197"/>
                    <a:pt x="319" y="195"/>
                  </a:cubicBezTo>
                  <a:cubicBezTo>
                    <a:pt x="312" y="196"/>
                    <a:pt x="305" y="197"/>
                    <a:pt x="298" y="199"/>
                  </a:cubicBezTo>
                  <a:cubicBezTo>
                    <a:pt x="291" y="200"/>
                    <a:pt x="283" y="202"/>
                    <a:pt x="276" y="204"/>
                  </a:cubicBezTo>
                  <a:cubicBezTo>
                    <a:pt x="262" y="208"/>
                    <a:pt x="248" y="213"/>
                    <a:pt x="233" y="214"/>
                  </a:cubicBezTo>
                  <a:cubicBezTo>
                    <a:pt x="232" y="214"/>
                    <a:pt x="232" y="213"/>
                    <a:pt x="233" y="213"/>
                  </a:cubicBezTo>
                  <a:close/>
                </a:path>
              </a:pathLst>
            </a:custGeom>
            <a:solidFill>
              <a:srgbClr val="0027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1397"/>
            <p:cNvSpPr/>
            <p:nvPr/>
          </p:nvSpPr>
          <p:spPr bwMode="auto">
            <a:xfrm>
              <a:off x="6070600" y="2498725"/>
              <a:ext cx="230188" cy="192088"/>
            </a:xfrm>
            <a:custGeom>
              <a:avLst/>
              <a:gdLst>
                <a:gd name="T0" fmla="*/ 26 w 54"/>
                <a:gd name="T1" fmla="*/ 19 h 45"/>
                <a:gd name="T2" fmla="*/ 39 w 54"/>
                <a:gd name="T3" fmla="*/ 32 h 45"/>
                <a:gd name="T4" fmla="*/ 54 w 54"/>
                <a:gd name="T5" fmla="*/ 45 h 45"/>
                <a:gd name="T6" fmla="*/ 54 w 54"/>
                <a:gd name="T7" fmla="*/ 45 h 45"/>
                <a:gd name="T8" fmla="*/ 39 w 54"/>
                <a:gd name="T9" fmla="*/ 35 h 45"/>
                <a:gd name="T10" fmla="*/ 26 w 54"/>
                <a:gd name="T11" fmla="*/ 24 h 45"/>
                <a:gd name="T12" fmla="*/ 13 w 54"/>
                <a:gd name="T13" fmla="*/ 13 h 45"/>
                <a:gd name="T14" fmla="*/ 1 w 54"/>
                <a:gd name="T15" fmla="*/ 1 h 45"/>
                <a:gd name="T16" fmla="*/ 1 w 54"/>
                <a:gd name="T17" fmla="*/ 0 h 45"/>
                <a:gd name="T18" fmla="*/ 12 w 54"/>
                <a:gd name="T19" fmla="*/ 7 h 45"/>
                <a:gd name="T20" fmla="*/ 26 w 54"/>
                <a:gd name="T21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45">
                  <a:moveTo>
                    <a:pt x="26" y="19"/>
                  </a:moveTo>
                  <a:cubicBezTo>
                    <a:pt x="30" y="23"/>
                    <a:pt x="35" y="28"/>
                    <a:pt x="39" y="32"/>
                  </a:cubicBezTo>
                  <a:cubicBezTo>
                    <a:pt x="44" y="36"/>
                    <a:pt x="49" y="41"/>
                    <a:pt x="54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48" y="42"/>
                    <a:pt x="44" y="39"/>
                    <a:pt x="39" y="35"/>
                  </a:cubicBezTo>
                  <a:cubicBezTo>
                    <a:pt x="34" y="32"/>
                    <a:pt x="30" y="28"/>
                    <a:pt x="26" y="24"/>
                  </a:cubicBezTo>
                  <a:cubicBezTo>
                    <a:pt x="22" y="21"/>
                    <a:pt x="17" y="17"/>
                    <a:pt x="13" y="13"/>
                  </a:cubicBezTo>
                  <a:cubicBezTo>
                    <a:pt x="9" y="9"/>
                    <a:pt x="3" y="6"/>
                    <a:pt x="1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6" y="0"/>
                    <a:pt x="9" y="4"/>
                    <a:pt x="12" y="7"/>
                  </a:cubicBezTo>
                  <a:cubicBezTo>
                    <a:pt x="17" y="10"/>
                    <a:pt x="21" y="15"/>
                    <a:pt x="26" y="19"/>
                  </a:cubicBezTo>
                  <a:close/>
                </a:path>
              </a:pathLst>
            </a:custGeom>
            <a:solidFill>
              <a:srgbClr val="0027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1398"/>
            <p:cNvSpPr/>
            <p:nvPr/>
          </p:nvSpPr>
          <p:spPr bwMode="auto">
            <a:xfrm>
              <a:off x="5772150" y="3452813"/>
              <a:ext cx="1216025" cy="1111250"/>
            </a:xfrm>
            <a:custGeom>
              <a:avLst/>
              <a:gdLst>
                <a:gd name="T0" fmla="*/ 236 w 286"/>
                <a:gd name="T1" fmla="*/ 43 h 261"/>
                <a:gd name="T2" fmla="*/ 221 w 286"/>
                <a:gd name="T3" fmla="*/ 107 h 261"/>
                <a:gd name="T4" fmla="*/ 223 w 286"/>
                <a:gd name="T5" fmla="*/ 68 h 261"/>
                <a:gd name="T6" fmla="*/ 209 w 286"/>
                <a:gd name="T7" fmla="*/ 103 h 261"/>
                <a:gd name="T8" fmla="*/ 206 w 286"/>
                <a:gd name="T9" fmla="*/ 104 h 261"/>
                <a:gd name="T10" fmla="*/ 204 w 286"/>
                <a:gd name="T11" fmla="*/ 78 h 261"/>
                <a:gd name="T12" fmla="*/ 186 w 286"/>
                <a:gd name="T13" fmla="*/ 162 h 261"/>
                <a:gd name="T14" fmla="*/ 200 w 286"/>
                <a:gd name="T15" fmla="*/ 89 h 261"/>
                <a:gd name="T16" fmla="*/ 178 w 286"/>
                <a:gd name="T17" fmla="*/ 153 h 261"/>
                <a:gd name="T18" fmla="*/ 180 w 286"/>
                <a:gd name="T19" fmla="*/ 113 h 261"/>
                <a:gd name="T20" fmla="*/ 170 w 286"/>
                <a:gd name="T21" fmla="*/ 130 h 261"/>
                <a:gd name="T22" fmla="*/ 149 w 286"/>
                <a:gd name="T23" fmla="*/ 195 h 261"/>
                <a:gd name="T24" fmla="*/ 165 w 286"/>
                <a:gd name="T25" fmla="*/ 137 h 261"/>
                <a:gd name="T26" fmla="*/ 158 w 286"/>
                <a:gd name="T27" fmla="*/ 133 h 261"/>
                <a:gd name="T28" fmla="*/ 140 w 286"/>
                <a:gd name="T29" fmla="*/ 185 h 261"/>
                <a:gd name="T30" fmla="*/ 143 w 286"/>
                <a:gd name="T31" fmla="*/ 163 h 261"/>
                <a:gd name="T32" fmla="*/ 129 w 286"/>
                <a:gd name="T33" fmla="*/ 173 h 261"/>
                <a:gd name="T34" fmla="*/ 111 w 286"/>
                <a:gd name="T35" fmla="*/ 214 h 261"/>
                <a:gd name="T36" fmla="*/ 134 w 286"/>
                <a:gd name="T37" fmla="*/ 155 h 261"/>
                <a:gd name="T38" fmla="*/ 96 w 286"/>
                <a:gd name="T39" fmla="*/ 216 h 261"/>
                <a:gd name="T40" fmla="*/ 94 w 286"/>
                <a:gd name="T41" fmla="*/ 211 h 261"/>
                <a:gd name="T42" fmla="*/ 87 w 286"/>
                <a:gd name="T43" fmla="*/ 211 h 261"/>
                <a:gd name="T44" fmla="*/ 83 w 286"/>
                <a:gd name="T45" fmla="*/ 211 h 261"/>
                <a:gd name="T46" fmla="*/ 92 w 286"/>
                <a:gd name="T47" fmla="*/ 181 h 261"/>
                <a:gd name="T48" fmla="*/ 56 w 286"/>
                <a:gd name="T49" fmla="*/ 233 h 261"/>
                <a:gd name="T50" fmla="*/ 72 w 286"/>
                <a:gd name="T51" fmla="*/ 202 h 261"/>
                <a:gd name="T52" fmla="*/ 43 w 286"/>
                <a:gd name="T53" fmla="*/ 233 h 261"/>
                <a:gd name="T54" fmla="*/ 31 w 286"/>
                <a:gd name="T55" fmla="*/ 245 h 261"/>
                <a:gd name="T56" fmla="*/ 34 w 286"/>
                <a:gd name="T57" fmla="*/ 231 h 261"/>
                <a:gd name="T58" fmla="*/ 31 w 286"/>
                <a:gd name="T59" fmla="*/ 230 h 261"/>
                <a:gd name="T60" fmla="*/ 57 w 286"/>
                <a:gd name="T61" fmla="*/ 202 h 261"/>
                <a:gd name="T62" fmla="*/ 32 w 286"/>
                <a:gd name="T63" fmla="*/ 205 h 261"/>
                <a:gd name="T64" fmla="*/ 48 w 286"/>
                <a:gd name="T65" fmla="*/ 195 h 261"/>
                <a:gd name="T66" fmla="*/ 104 w 286"/>
                <a:gd name="T67" fmla="*/ 166 h 261"/>
                <a:gd name="T68" fmla="*/ 25 w 286"/>
                <a:gd name="T69" fmla="*/ 192 h 261"/>
                <a:gd name="T70" fmla="*/ 106 w 286"/>
                <a:gd name="T71" fmla="*/ 165 h 261"/>
                <a:gd name="T72" fmla="*/ 46 w 286"/>
                <a:gd name="T73" fmla="*/ 174 h 261"/>
                <a:gd name="T74" fmla="*/ 78 w 286"/>
                <a:gd name="T75" fmla="*/ 161 h 261"/>
                <a:gd name="T76" fmla="*/ 100 w 286"/>
                <a:gd name="T77" fmla="*/ 149 h 261"/>
                <a:gd name="T78" fmla="*/ 96 w 286"/>
                <a:gd name="T79" fmla="*/ 146 h 261"/>
                <a:gd name="T80" fmla="*/ 152 w 286"/>
                <a:gd name="T81" fmla="*/ 123 h 261"/>
                <a:gd name="T82" fmla="*/ 163 w 286"/>
                <a:gd name="T83" fmla="*/ 112 h 261"/>
                <a:gd name="T84" fmla="*/ 129 w 286"/>
                <a:gd name="T85" fmla="*/ 116 h 261"/>
                <a:gd name="T86" fmla="*/ 83 w 286"/>
                <a:gd name="T87" fmla="*/ 121 h 261"/>
                <a:gd name="T88" fmla="*/ 169 w 286"/>
                <a:gd name="T89" fmla="*/ 105 h 261"/>
                <a:gd name="T90" fmla="*/ 104 w 286"/>
                <a:gd name="T91" fmla="*/ 102 h 261"/>
                <a:gd name="T92" fmla="*/ 193 w 286"/>
                <a:gd name="T93" fmla="*/ 81 h 261"/>
                <a:gd name="T94" fmla="*/ 187 w 286"/>
                <a:gd name="T95" fmla="*/ 74 h 261"/>
                <a:gd name="T96" fmla="*/ 136 w 286"/>
                <a:gd name="T97" fmla="*/ 79 h 261"/>
                <a:gd name="T98" fmla="*/ 219 w 286"/>
                <a:gd name="T99" fmla="*/ 55 h 261"/>
                <a:gd name="T100" fmla="*/ 229 w 286"/>
                <a:gd name="T101" fmla="*/ 45 h 261"/>
                <a:gd name="T102" fmla="*/ 142 w 286"/>
                <a:gd name="T103" fmla="*/ 56 h 261"/>
                <a:gd name="T104" fmla="*/ 243 w 286"/>
                <a:gd name="T105" fmla="*/ 31 h 261"/>
                <a:gd name="T106" fmla="*/ 163 w 286"/>
                <a:gd name="T107" fmla="*/ 45 h 261"/>
                <a:gd name="T108" fmla="*/ 248 w 286"/>
                <a:gd name="T109" fmla="*/ 26 h 261"/>
                <a:gd name="T110" fmla="*/ 178 w 286"/>
                <a:gd name="T111" fmla="*/ 35 h 261"/>
                <a:gd name="T112" fmla="*/ 256 w 286"/>
                <a:gd name="T113" fmla="*/ 18 h 261"/>
                <a:gd name="T114" fmla="*/ 202 w 286"/>
                <a:gd name="T115" fmla="*/ 23 h 261"/>
                <a:gd name="T116" fmla="*/ 261 w 286"/>
                <a:gd name="T117" fmla="*/ 14 h 261"/>
                <a:gd name="T118" fmla="*/ 266 w 286"/>
                <a:gd name="T119" fmla="*/ 15 h 261"/>
                <a:gd name="T120" fmla="*/ 262 w 286"/>
                <a:gd name="T121" fmla="*/ 17 h 261"/>
                <a:gd name="T122" fmla="*/ 252 w 286"/>
                <a:gd name="T123" fmla="*/ 94 h 261"/>
                <a:gd name="T124" fmla="*/ 242 w 286"/>
                <a:gd name="T125" fmla="*/ 76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6" h="261">
                  <a:moveTo>
                    <a:pt x="239" y="115"/>
                  </a:moveTo>
                  <a:cubicBezTo>
                    <a:pt x="238" y="101"/>
                    <a:pt x="238" y="87"/>
                    <a:pt x="238" y="73"/>
                  </a:cubicBezTo>
                  <a:cubicBezTo>
                    <a:pt x="238" y="62"/>
                    <a:pt x="238" y="49"/>
                    <a:pt x="241" y="38"/>
                  </a:cubicBezTo>
                  <a:cubicBezTo>
                    <a:pt x="237" y="43"/>
                    <a:pt x="237" y="43"/>
                    <a:pt x="237" y="43"/>
                  </a:cubicBezTo>
                  <a:cubicBezTo>
                    <a:pt x="237" y="43"/>
                    <a:pt x="237" y="43"/>
                    <a:pt x="236" y="43"/>
                  </a:cubicBezTo>
                  <a:cubicBezTo>
                    <a:pt x="230" y="50"/>
                    <a:pt x="230" y="50"/>
                    <a:pt x="230" y="50"/>
                  </a:cubicBezTo>
                  <a:cubicBezTo>
                    <a:pt x="230" y="50"/>
                    <a:pt x="231" y="50"/>
                    <a:pt x="231" y="51"/>
                  </a:cubicBezTo>
                  <a:cubicBezTo>
                    <a:pt x="231" y="57"/>
                    <a:pt x="229" y="63"/>
                    <a:pt x="227" y="69"/>
                  </a:cubicBezTo>
                  <a:cubicBezTo>
                    <a:pt x="226" y="75"/>
                    <a:pt x="225" y="82"/>
                    <a:pt x="224" y="88"/>
                  </a:cubicBezTo>
                  <a:cubicBezTo>
                    <a:pt x="223" y="94"/>
                    <a:pt x="222" y="101"/>
                    <a:pt x="221" y="107"/>
                  </a:cubicBezTo>
                  <a:cubicBezTo>
                    <a:pt x="220" y="114"/>
                    <a:pt x="218" y="120"/>
                    <a:pt x="217" y="126"/>
                  </a:cubicBezTo>
                  <a:cubicBezTo>
                    <a:pt x="217" y="127"/>
                    <a:pt x="216" y="127"/>
                    <a:pt x="216" y="126"/>
                  </a:cubicBezTo>
                  <a:cubicBezTo>
                    <a:pt x="216" y="120"/>
                    <a:pt x="216" y="113"/>
                    <a:pt x="217" y="107"/>
                  </a:cubicBezTo>
                  <a:cubicBezTo>
                    <a:pt x="217" y="100"/>
                    <a:pt x="218" y="94"/>
                    <a:pt x="219" y="88"/>
                  </a:cubicBezTo>
                  <a:cubicBezTo>
                    <a:pt x="220" y="81"/>
                    <a:pt x="222" y="75"/>
                    <a:pt x="223" y="68"/>
                  </a:cubicBezTo>
                  <a:cubicBezTo>
                    <a:pt x="224" y="64"/>
                    <a:pt x="225" y="59"/>
                    <a:pt x="226" y="54"/>
                  </a:cubicBezTo>
                  <a:cubicBezTo>
                    <a:pt x="217" y="64"/>
                    <a:pt x="217" y="64"/>
                    <a:pt x="217" y="64"/>
                  </a:cubicBezTo>
                  <a:cubicBezTo>
                    <a:pt x="217" y="64"/>
                    <a:pt x="217" y="64"/>
                    <a:pt x="217" y="64"/>
                  </a:cubicBezTo>
                  <a:cubicBezTo>
                    <a:pt x="217" y="70"/>
                    <a:pt x="214" y="77"/>
                    <a:pt x="213" y="83"/>
                  </a:cubicBezTo>
                  <a:cubicBezTo>
                    <a:pt x="211" y="90"/>
                    <a:pt x="210" y="97"/>
                    <a:pt x="209" y="103"/>
                  </a:cubicBezTo>
                  <a:cubicBezTo>
                    <a:pt x="207" y="110"/>
                    <a:pt x="206" y="118"/>
                    <a:pt x="205" y="125"/>
                  </a:cubicBezTo>
                  <a:cubicBezTo>
                    <a:pt x="204" y="131"/>
                    <a:pt x="204" y="139"/>
                    <a:pt x="202" y="145"/>
                  </a:cubicBezTo>
                  <a:cubicBezTo>
                    <a:pt x="202" y="145"/>
                    <a:pt x="201" y="146"/>
                    <a:pt x="201" y="145"/>
                  </a:cubicBezTo>
                  <a:cubicBezTo>
                    <a:pt x="200" y="138"/>
                    <a:pt x="201" y="131"/>
                    <a:pt x="202" y="125"/>
                  </a:cubicBezTo>
                  <a:cubicBezTo>
                    <a:pt x="203" y="118"/>
                    <a:pt x="204" y="111"/>
                    <a:pt x="206" y="104"/>
                  </a:cubicBezTo>
                  <a:cubicBezTo>
                    <a:pt x="207" y="97"/>
                    <a:pt x="208" y="90"/>
                    <a:pt x="210" y="83"/>
                  </a:cubicBezTo>
                  <a:cubicBezTo>
                    <a:pt x="212" y="78"/>
                    <a:pt x="213" y="71"/>
                    <a:pt x="216" y="65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4" y="77"/>
                    <a:pt x="204" y="77"/>
                    <a:pt x="204" y="77"/>
                  </a:cubicBezTo>
                  <a:cubicBezTo>
                    <a:pt x="204" y="77"/>
                    <a:pt x="204" y="78"/>
                    <a:pt x="204" y="78"/>
                  </a:cubicBezTo>
                  <a:cubicBezTo>
                    <a:pt x="203" y="85"/>
                    <a:pt x="201" y="92"/>
                    <a:pt x="200" y="99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194" y="128"/>
                    <a:pt x="193" y="136"/>
                    <a:pt x="192" y="143"/>
                  </a:cubicBezTo>
                  <a:cubicBezTo>
                    <a:pt x="191" y="149"/>
                    <a:pt x="191" y="157"/>
                    <a:pt x="189" y="162"/>
                  </a:cubicBezTo>
                  <a:cubicBezTo>
                    <a:pt x="188" y="163"/>
                    <a:pt x="186" y="163"/>
                    <a:pt x="186" y="162"/>
                  </a:cubicBezTo>
                  <a:cubicBezTo>
                    <a:pt x="185" y="156"/>
                    <a:pt x="187" y="148"/>
                    <a:pt x="188" y="142"/>
                  </a:cubicBezTo>
                  <a:cubicBezTo>
                    <a:pt x="189" y="135"/>
                    <a:pt x="190" y="127"/>
                    <a:pt x="192" y="120"/>
                  </a:cubicBezTo>
                  <a:cubicBezTo>
                    <a:pt x="192" y="117"/>
                    <a:pt x="193" y="113"/>
                    <a:pt x="194" y="110"/>
                  </a:cubicBezTo>
                  <a:cubicBezTo>
                    <a:pt x="195" y="106"/>
                    <a:pt x="196" y="103"/>
                    <a:pt x="197" y="99"/>
                  </a:cubicBezTo>
                  <a:cubicBezTo>
                    <a:pt x="198" y="96"/>
                    <a:pt x="199" y="92"/>
                    <a:pt x="200" y="89"/>
                  </a:cubicBezTo>
                  <a:cubicBezTo>
                    <a:pt x="201" y="85"/>
                    <a:pt x="202" y="82"/>
                    <a:pt x="203" y="79"/>
                  </a:cubicBezTo>
                  <a:cubicBezTo>
                    <a:pt x="200" y="82"/>
                    <a:pt x="196" y="85"/>
                    <a:pt x="193" y="88"/>
                  </a:cubicBezTo>
                  <a:cubicBezTo>
                    <a:pt x="189" y="92"/>
                    <a:pt x="189" y="92"/>
                    <a:pt x="189" y="92"/>
                  </a:cubicBezTo>
                  <a:cubicBezTo>
                    <a:pt x="187" y="105"/>
                    <a:pt x="183" y="118"/>
                    <a:pt x="181" y="131"/>
                  </a:cubicBezTo>
                  <a:cubicBezTo>
                    <a:pt x="180" y="138"/>
                    <a:pt x="179" y="145"/>
                    <a:pt x="178" y="153"/>
                  </a:cubicBezTo>
                  <a:cubicBezTo>
                    <a:pt x="178" y="159"/>
                    <a:pt x="178" y="167"/>
                    <a:pt x="176" y="173"/>
                  </a:cubicBezTo>
                  <a:cubicBezTo>
                    <a:pt x="176" y="174"/>
                    <a:pt x="174" y="174"/>
                    <a:pt x="174" y="173"/>
                  </a:cubicBezTo>
                  <a:cubicBezTo>
                    <a:pt x="172" y="167"/>
                    <a:pt x="174" y="159"/>
                    <a:pt x="174" y="152"/>
                  </a:cubicBezTo>
                  <a:cubicBezTo>
                    <a:pt x="175" y="145"/>
                    <a:pt x="176" y="138"/>
                    <a:pt x="177" y="131"/>
                  </a:cubicBezTo>
                  <a:cubicBezTo>
                    <a:pt x="178" y="125"/>
                    <a:pt x="179" y="119"/>
                    <a:pt x="180" y="113"/>
                  </a:cubicBezTo>
                  <a:cubicBezTo>
                    <a:pt x="182" y="108"/>
                    <a:pt x="183" y="102"/>
                    <a:pt x="185" y="96"/>
                  </a:cubicBezTo>
                  <a:cubicBezTo>
                    <a:pt x="182" y="100"/>
                    <a:pt x="178" y="104"/>
                    <a:pt x="175" y="107"/>
                  </a:cubicBezTo>
                  <a:cubicBezTo>
                    <a:pt x="175" y="107"/>
                    <a:pt x="175" y="107"/>
                    <a:pt x="175" y="108"/>
                  </a:cubicBezTo>
                  <a:cubicBezTo>
                    <a:pt x="173" y="111"/>
                    <a:pt x="173" y="115"/>
                    <a:pt x="172" y="119"/>
                  </a:cubicBezTo>
                  <a:cubicBezTo>
                    <a:pt x="171" y="123"/>
                    <a:pt x="170" y="126"/>
                    <a:pt x="170" y="130"/>
                  </a:cubicBezTo>
                  <a:cubicBezTo>
                    <a:pt x="169" y="134"/>
                    <a:pt x="169" y="138"/>
                    <a:pt x="168" y="142"/>
                  </a:cubicBezTo>
                  <a:cubicBezTo>
                    <a:pt x="167" y="146"/>
                    <a:pt x="167" y="149"/>
                    <a:pt x="166" y="153"/>
                  </a:cubicBezTo>
                  <a:cubicBezTo>
                    <a:pt x="164" y="161"/>
                    <a:pt x="162" y="168"/>
                    <a:pt x="160" y="176"/>
                  </a:cubicBezTo>
                  <a:cubicBezTo>
                    <a:pt x="157" y="182"/>
                    <a:pt x="155" y="191"/>
                    <a:pt x="150" y="196"/>
                  </a:cubicBezTo>
                  <a:cubicBezTo>
                    <a:pt x="150" y="196"/>
                    <a:pt x="149" y="196"/>
                    <a:pt x="149" y="195"/>
                  </a:cubicBezTo>
                  <a:cubicBezTo>
                    <a:pt x="149" y="191"/>
                    <a:pt x="150" y="187"/>
                    <a:pt x="152" y="184"/>
                  </a:cubicBezTo>
                  <a:cubicBezTo>
                    <a:pt x="153" y="180"/>
                    <a:pt x="155" y="176"/>
                    <a:pt x="156" y="173"/>
                  </a:cubicBezTo>
                  <a:cubicBezTo>
                    <a:pt x="157" y="169"/>
                    <a:pt x="158" y="165"/>
                    <a:pt x="159" y="161"/>
                  </a:cubicBezTo>
                  <a:cubicBezTo>
                    <a:pt x="160" y="157"/>
                    <a:pt x="161" y="153"/>
                    <a:pt x="162" y="149"/>
                  </a:cubicBezTo>
                  <a:cubicBezTo>
                    <a:pt x="163" y="145"/>
                    <a:pt x="164" y="141"/>
                    <a:pt x="165" y="137"/>
                  </a:cubicBezTo>
                  <a:cubicBezTo>
                    <a:pt x="165" y="133"/>
                    <a:pt x="166" y="129"/>
                    <a:pt x="166" y="125"/>
                  </a:cubicBezTo>
                  <a:cubicBezTo>
                    <a:pt x="167" y="121"/>
                    <a:pt x="167" y="117"/>
                    <a:pt x="168" y="113"/>
                  </a:cubicBezTo>
                  <a:cubicBezTo>
                    <a:pt x="161" y="121"/>
                    <a:pt x="161" y="121"/>
                    <a:pt x="161" y="121"/>
                  </a:cubicBezTo>
                  <a:cubicBezTo>
                    <a:pt x="161" y="122"/>
                    <a:pt x="161" y="122"/>
                    <a:pt x="161" y="123"/>
                  </a:cubicBezTo>
                  <a:cubicBezTo>
                    <a:pt x="160" y="126"/>
                    <a:pt x="159" y="130"/>
                    <a:pt x="158" y="133"/>
                  </a:cubicBezTo>
                  <a:cubicBezTo>
                    <a:pt x="157" y="137"/>
                    <a:pt x="156" y="140"/>
                    <a:pt x="155" y="144"/>
                  </a:cubicBezTo>
                  <a:cubicBezTo>
                    <a:pt x="154" y="147"/>
                    <a:pt x="153" y="151"/>
                    <a:pt x="152" y="154"/>
                  </a:cubicBezTo>
                  <a:cubicBezTo>
                    <a:pt x="151" y="158"/>
                    <a:pt x="149" y="161"/>
                    <a:pt x="148" y="165"/>
                  </a:cubicBezTo>
                  <a:cubicBezTo>
                    <a:pt x="147" y="168"/>
                    <a:pt x="146" y="172"/>
                    <a:pt x="144" y="175"/>
                  </a:cubicBezTo>
                  <a:cubicBezTo>
                    <a:pt x="143" y="179"/>
                    <a:pt x="142" y="182"/>
                    <a:pt x="140" y="185"/>
                  </a:cubicBezTo>
                  <a:cubicBezTo>
                    <a:pt x="138" y="191"/>
                    <a:pt x="135" y="199"/>
                    <a:pt x="131" y="204"/>
                  </a:cubicBezTo>
                  <a:cubicBezTo>
                    <a:pt x="130" y="205"/>
                    <a:pt x="129" y="205"/>
                    <a:pt x="129" y="204"/>
                  </a:cubicBezTo>
                  <a:cubicBezTo>
                    <a:pt x="129" y="200"/>
                    <a:pt x="131" y="197"/>
                    <a:pt x="132" y="194"/>
                  </a:cubicBezTo>
                  <a:cubicBezTo>
                    <a:pt x="133" y="190"/>
                    <a:pt x="134" y="187"/>
                    <a:pt x="136" y="184"/>
                  </a:cubicBezTo>
                  <a:cubicBezTo>
                    <a:pt x="138" y="177"/>
                    <a:pt x="141" y="170"/>
                    <a:pt x="143" y="163"/>
                  </a:cubicBezTo>
                  <a:cubicBezTo>
                    <a:pt x="148" y="151"/>
                    <a:pt x="152" y="138"/>
                    <a:pt x="156" y="126"/>
                  </a:cubicBezTo>
                  <a:cubicBezTo>
                    <a:pt x="153" y="129"/>
                    <a:pt x="150" y="132"/>
                    <a:pt x="147" y="135"/>
                  </a:cubicBezTo>
                  <a:cubicBezTo>
                    <a:pt x="145" y="138"/>
                    <a:pt x="144" y="141"/>
                    <a:pt x="142" y="144"/>
                  </a:cubicBezTo>
                  <a:cubicBezTo>
                    <a:pt x="141" y="147"/>
                    <a:pt x="139" y="151"/>
                    <a:pt x="138" y="154"/>
                  </a:cubicBezTo>
                  <a:cubicBezTo>
                    <a:pt x="135" y="160"/>
                    <a:pt x="132" y="167"/>
                    <a:pt x="129" y="173"/>
                  </a:cubicBezTo>
                  <a:cubicBezTo>
                    <a:pt x="128" y="177"/>
                    <a:pt x="127" y="180"/>
                    <a:pt x="125" y="184"/>
                  </a:cubicBezTo>
                  <a:cubicBezTo>
                    <a:pt x="121" y="194"/>
                    <a:pt x="121" y="194"/>
                    <a:pt x="121" y="194"/>
                  </a:cubicBezTo>
                  <a:cubicBezTo>
                    <a:pt x="120" y="197"/>
                    <a:pt x="119" y="201"/>
                    <a:pt x="117" y="205"/>
                  </a:cubicBezTo>
                  <a:cubicBezTo>
                    <a:pt x="116" y="209"/>
                    <a:pt x="115" y="212"/>
                    <a:pt x="112" y="215"/>
                  </a:cubicBezTo>
                  <a:cubicBezTo>
                    <a:pt x="112" y="215"/>
                    <a:pt x="111" y="215"/>
                    <a:pt x="111" y="214"/>
                  </a:cubicBezTo>
                  <a:cubicBezTo>
                    <a:pt x="111" y="211"/>
                    <a:pt x="112" y="207"/>
                    <a:pt x="113" y="203"/>
                  </a:cubicBezTo>
                  <a:cubicBezTo>
                    <a:pt x="114" y="200"/>
                    <a:pt x="116" y="196"/>
                    <a:pt x="117" y="193"/>
                  </a:cubicBezTo>
                  <a:cubicBezTo>
                    <a:pt x="119" y="189"/>
                    <a:pt x="120" y="185"/>
                    <a:pt x="122" y="182"/>
                  </a:cubicBezTo>
                  <a:cubicBezTo>
                    <a:pt x="123" y="178"/>
                    <a:pt x="125" y="174"/>
                    <a:pt x="126" y="170"/>
                  </a:cubicBezTo>
                  <a:cubicBezTo>
                    <a:pt x="129" y="165"/>
                    <a:pt x="131" y="160"/>
                    <a:pt x="134" y="155"/>
                  </a:cubicBezTo>
                  <a:cubicBezTo>
                    <a:pt x="136" y="149"/>
                    <a:pt x="139" y="144"/>
                    <a:pt x="142" y="139"/>
                  </a:cubicBezTo>
                  <a:cubicBezTo>
                    <a:pt x="137" y="144"/>
                    <a:pt x="131" y="149"/>
                    <a:pt x="126" y="154"/>
                  </a:cubicBezTo>
                  <a:cubicBezTo>
                    <a:pt x="121" y="160"/>
                    <a:pt x="118" y="167"/>
                    <a:pt x="116" y="174"/>
                  </a:cubicBezTo>
                  <a:cubicBezTo>
                    <a:pt x="113" y="181"/>
                    <a:pt x="111" y="188"/>
                    <a:pt x="108" y="195"/>
                  </a:cubicBezTo>
                  <a:cubicBezTo>
                    <a:pt x="104" y="202"/>
                    <a:pt x="100" y="209"/>
                    <a:pt x="96" y="216"/>
                  </a:cubicBezTo>
                  <a:cubicBezTo>
                    <a:pt x="94" y="220"/>
                    <a:pt x="92" y="224"/>
                    <a:pt x="90" y="229"/>
                  </a:cubicBezTo>
                  <a:cubicBezTo>
                    <a:pt x="89" y="232"/>
                    <a:pt x="88" y="236"/>
                    <a:pt x="86" y="239"/>
                  </a:cubicBezTo>
                  <a:cubicBezTo>
                    <a:pt x="85" y="240"/>
                    <a:pt x="84" y="240"/>
                    <a:pt x="84" y="239"/>
                  </a:cubicBezTo>
                  <a:cubicBezTo>
                    <a:pt x="83" y="232"/>
                    <a:pt x="88" y="223"/>
                    <a:pt x="91" y="217"/>
                  </a:cubicBezTo>
                  <a:cubicBezTo>
                    <a:pt x="92" y="215"/>
                    <a:pt x="93" y="213"/>
                    <a:pt x="94" y="211"/>
                  </a:cubicBezTo>
                  <a:cubicBezTo>
                    <a:pt x="95" y="209"/>
                    <a:pt x="96" y="207"/>
                    <a:pt x="97" y="205"/>
                  </a:cubicBezTo>
                  <a:cubicBezTo>
                    <a:pt x="99" y="202"/>
                    <a:pt x="102" y="198"/>
                    <a:pt x="104" y="194"/>
                  </a:cubicBezTo>
                  <a:cubicBezTo>
                    <a:pt x="109" y="183"/>
                    <a:pt x="112" y="171"/>
                    <a:pt x="119" y="160"/>
                  </a:cubicBezTo>
                  <a:cubicBezTo>
                    <a:pt x="114" y="164"/>
                    <a:pt x="109" y="169"/>
                    <a:pt x="103" y="173"/>
                  </a:cubicBezTo>
                  <a:cubicBezTo>
                    <a:pt x="99" y="186"/>
                    <a:pt x="93" y="198"/>
                    <a:pt x="87" y="211"/>
                  </a:cubicBezTo>
                  <a:cubicBezTo>
                    <a:pt x="83" y="217"/>
                    <a:pt x="80" y="224"/>
                    <a:pt x="77" y="230"/>
                  </a:cubicBezTo>
                  <a:cubicBezTo>
                    <a:pt x="73" y="237"/>
                    <a:pt x="70" y="244"/>
                    <a:pt x="65" y="250"/>
                  </a:cubicBezTo>
                  <a:cubicBezTo>
                    <a:pt x="64" y="251"/>
                    <a:pt x="62" y="250"/>
                    <a:pt x="63" y="248"/>
                  </a:cubicBezTo>
                  <a:cubicBezTo>
                    <a:pt x="65" y="242"/>
                    <a:pt x="69" y="237"/>
                    <a:pt x="72" y="231"/>
                  </a:cubicBezTo>
                  <a:cubicBezTo>
                    <a:pt x="76" y="224"/>
                    <a:pt x="79" y="217"/>
                    <a:pt x="83" y="211"/>
                  </a:cubicBezTo>
                  <a:cubicBezTo>
                    <a:pt x="86" y="205"/>
                    <a:pt x="89" y="199"/>
                    <a:pt x="92" y="192"/>
                  </a:cubicBezTo>
                  <a:cubicBezTo>
                    <a:pt x="97" y="183"/>
                    <a:pt x="97" y="183"/>
                    <a:pt x="97" y="183"/>
                  </a:cubicBezTo>
                  <a:cubicBezTo>
                    <a:pt x="98" y="180"/>
                    <a:pt x="100" y="177"/>
                    <a:pt x="101" y="174"/>
                  </a:cubicBezTo>
                  <a:cubicBezTo>
                    <a:pt x="101" y="175"/>
                    <a:pt x="101" y="175"/>
                    <a:pt x="101" y="175"/>
                  </a:cubicBezTo>
                  <a:cubicBezTo>
                    <a:pt x="98" y="177"/>
                    <a:pt x="95" y="179"/>
                    <a:pt x="92" y="181"/>
                  </a:cubicBezTo>
                  <a:cubicBezTo>
                    <a:pt x="84" y="187"/>
                    <a:pt x="84" y="187"/>
                    <a:pt x="84" y="187"/>
                  </a:cubicBezTo>
                  <a:cubicBezTo>
                    <a:pt x="80" y="195"/>
                    <a:pt x="80" y="195"/>
                    <a:pt x="80" y="195"/>
                  </a:cubicBezTo>
                  <a:cubicBezTo>
                    <a:pt x="75" y="202"/>
                    <a:pt x="75" y="202"/>
                    <a:pt x="75" y="202"/>
                  </a:cubicBezTo>
                  <a:cubicBezTo>
                    <a:pt x="72" y="207"/>
                    <a:pt x="69" y="212"/>
                    <a:pt x="66" y="217"/>
                  </a:cubicBezTo>
                  <a:cubicBezTo>
                    <a:pt x="63" y="222"/>
                    <a:pt x="59" y="227"/>
                    <a:pt x="56" y="233"/>
                  </a:cubicBezTo>
                  <a:cubicBezTo>
                    <a:pt x="52" y="238"/>
                    <a:pt x="49" y="245"/>
                    <a:pt x="44" y="249"/>
                  </a:cubicBezTo>
                  <a:cubicBezTo>
                    <a:pt x="43" y="249"/>
                    <a:pt x="42" y="248"/>
                    <a:pt x="42" y="247"/>
                  </a:cubicBezTo>
                  <a:cubicBezTo>
                    <a:pt x="43" y="242"/>
                    <a:pt x="49" y="236"/>
                    <a:pt x="52" y="231"/>
                  </a:cubicBezTo>
                  <a:cubicBezTo>
                    <a:pt x="55" y="226"/>
                    <a:pt x="59" y="220"/>
                    <a:pt x="63" y="215"/>
                  </a:cubicBezTo>
                  <a:cubicBezTo>
                    <a:pt x="66" y="211"/>
                    <a:pt x="69" y="206"/>
                    <a:pt x="72" y="202"/>
                  </a:cubicBezTo>
                  <a:cubicBezTo>
                    <a:pt x="74" y="198"/>
                    <a:pt x="77" y="194"/>
                    <a:pt x="80" y="190"/>
                  </a:cubicBezTo>
                  <a:cubicBezTo>
                    <a:pt x="73" y="196"/>
                    <a:pt x="73" y="196"/>
                    <a:pt x="73" y="196"/>
                  </a:cubicBezTo>
                  <a:cubicBezTo>
                    <a:pt x="69" y="198"/>
                    <a:pt x="66" y="201"/>
                    <a:pt x="63" y="204"/>
                  </a:cubicBezTo>
                  <a:cubicBezTo>
                    <a:pt x="63" y="204"/>
                    <a:pt x="63" y="204"/>
                    <a:pt x="63" y="204"/>
                  </a:cubicBezTo>
                  <a:cubicBezTo>
                    <a:pt x="56" y="214"/>
                    <a:pt x="50" y="224"/>
                    <a:pt x="43" y="233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33" y="247"/>
                    <a:pt x="33" y="247"/>
                    <a:pt x="33" y="247"/>
                  </a:cubicBezTo>
                  <a:cubicBezTo>
                    <a:pt x="30" y="251"/>
                    <a:pt x="28" y="256"/>
                    <a:pt x="23" y="259"/>
                  </a:cubicBezTo>
                  <a:cubicBezTo>
                    <a:pt x="23" y="259"/>
                    <a:pt x="22" y="258"/>
                    <a:pt x="22" y="257"/>
                  </a:cubicBezTo>
                  <a:cubicBezTo>
                    <a:pt x="24" y="253"/>
                    <a:pt x="28" y="249"/>
                    <a:pt x="31" y="245"/>
                  </a:cubicBezTo>
                  <a:cubicBezTo>
                    <a:pt x="36" y="238"/>
                    <a:pt x="36" y="238"/>
                    <a:pt x="36" y="238"/>
                  </a:cubicBezTo>
                  <a:cubicBezTo>
                    <a:pt x="41" y="231"/>
                    <a:pt x="41" y="231"/>
                    <a:pt x="41" y="231"/>
                  </a:cubicBezTo>
                  <a:cubicBezTo>
                    <a:pt x="48" y="222"/>
                    <a:pt x="55" y="213"/>
                    <a:pt x="62" y="205"/>
                  </a:cubicBezTo>
                  <a:cubicBezTo>
                    <a:pt x="57" y="208"/>
                    <a:pt x="53" y="212"/>
                    <a:pt x="49" y="215"/>
                  </a:cubicBezTo>
                  <a:cubicBezTo>
                    <a:pt x="45" y="221"/>
                    <a:pt x="40" y="226"/>
                    <a:pt x="34" y="231"/>
                  </a:cubicBezTo>
                  <a:cubicBezTo>
                    <a:pt x="29" y="236"/>
                    <a:pt x="24" y="241"/>
                    <a:pt x="20" y="246"/>
                  </a:cubicBezTo>
                  <a:cubicBezTo>
                    <a:pt x="15" y="251"/>
                    <a:pt x="9" y="255"/>
                    <a:pt x="4" y="260"/>
                  </a:cubicBezTo>
                  <a:cubicBezTo>
                    <a:pt x="2" y="261"/>
                    <a:pt x="0" y="259"/>
                    <a:pt x="2" y="257"/>
                  </a:cubicBezTo>
                  <a:cubicBezTo>
                    <a:pt x="6" y="252"/>
                    <a:pt x="11" y="248"/>
                    <a:pt x="16" y="243"/>
                  </a:cubicBezTo>
                  <a:cubicBezTo>
                    <a:pt x="21" y="239"/>
                    <a:pt x="26" y="234"/>
                    <a:pt x="31" y="230"/>
                  </a:cubicBezTo>
                  <a:cubicBezTo>
                    <a:pt x="34" y="226"/>
                    <a:pt x="39" y="222"/>
                    <a:pt x="43" y="219"/>
                  </a:cubicBezTo>
                  <a:cubicBezTo>
                    <a:pt x="42" y="218"/>
                    <a:pt x="42" y="217"/>
                    <a:pt x="42" y="217"/>
                  </a:cubicBezTo>
                  <a:cubicBezTo>
                    <a:pt x="47" y="212"/>
                    <a:pt x="52" y="207"/>
                    <a:pt x="57" y="203"/>
                  </a:cubicBezTo>
                  <a:cubicBezTo>
                    <a:pt x="57" y="202"/>
                    <a:pt x="57" y="202"/>
                    <a:pt x="57" y="202"/>
                  </a:cubicBezTo>
                  <a:cubicBezTo>
                    <a:pt x="57" y="202"/>
                    <a:pt x="57" y="202"/>
                    <a:pt x="57" y="202"/>
                  </a:cubicBezTo>
                  <a:cubicBezTo>
                    <a:pt x="65" y="197"/>
                    <a:pt x="65" y="197"/>
                    <a:pt x="65" y="197"/>
                  </a:cubicBezTo>
                  <a:cubicBezTo>
                    <a:pt x="68" y="194"/>
                    <a:pt x="71" y="191"/>
                    <a:pt x="75" y="189"/>
                  </a:cubicBezTo>
                  <a:cubicBezTo>
                    <a:pt x="85" y="181"/>
                    <a:pt x="85" y="181"/>
                    <a:pt x="85" y="181"/>
                  </a:cubicBezTo>
                  <a:cubicBezTo>
                    <a:pt x="74" y="188"/>
                    <a:pt x="62" y="193"/>
                    <a:pt x="50" y="198"/>
                  </a:cubicBezTo>
                  <a:cubicBezTo>
                    <a:pt x="44" y="201"/>
                    <a:pt x="38" y="203"/>
                    <a:pt x="32" y="205"/>
                  </a:cubicBezTo>
                  <a:cubicBezTo>
                    <a:pt x="28" y="206"/>
                    <a:pt x="25" y="207"/>
                    <a:pt x="21" y="208"/>
                  </a:cubicBezTo>
                  <a:cubicBezTo>
                    <a:pt x="19" y="209"/>
                    <a:pt x="16" y="210"/>
                    <a:pt x="14" y="210"/>
                  </a:cubicBezTo>
                  <a:cubicBezTo>
                    <a:pt x="13" y="210"/>
                    <a:pt x="13" y="209"/>
                    <a:pt x="13" y="208"/>
                  </a:cubicBezTo>
                  <a:cubicBezTo>
                    <a:pt x="16" y="204"/>
                    <a:pt x="22" y="203"/>
                    <a:pt x="27" y="202"/>
                  </a:cubicBezTo>
                  <a:cubicBezTo>
                    <a:pt x="34" y="200"/>
                    <a:pt x="41" y="198"/>
                    <a:pt x="48" y="195"/>
                  </a:cubicBezTo>
                  <a:cubicBezTo>
                    <a:pt x="55" y="193"/>
                    <a:pt x="61" y="190"/>
                    <a:pt x="68" y="187"/>
                  </a:cubicBezTo>
                  <a:cubicBezTo>
                    <a:pt x="74" y="185"/>
                    <a:pt x="81" y="182"/>
                    <a:pt x="87" y="179"/>
                  </a:cubicBezTo>
                  <a:cubicBezTo>
                    <a:pt x="88" y="179"/>
                    <a:pt x="88" y="179"/>
                    <a:pt x="88" y="179"/>
                  </a:cubicBezTo>
                  <a:cubicBezTo>
                    <a:pt x="90" y="178"/>
                    <a:pt x="90" y="178"/>
                    <a:pt x="90" y="178"/>
                  </a:cubicBezTo>
                  <a:cubicBezTo>
                    <a:pt x="95" y="174"/>
                    <a:pt x="99" y="170"/>
                    <a:pt x="104" y="166"/>
                  </a:cubicBezTo>
                  <a:cubicBezTo>
                    <a:pt x="102" y="167"/>
                    <a:pt x="100" y="167"/>
                    <a:pt x="98" y="168"/>
                  </a:cubicBezTo>
                  <a:cubicBezTo>
                    <a:pt x="95" y="168"/>
                    <a:pt x="91" y="169"/>
                    <a:pt x="88" y="170"/>
                  </a:cubicBezTo>
                  <a:cubicBezTo>
                    <a:pt x="80" y="172"/>
                    <a:pt x="72" y="175"/>
                    <a:pt x="65" y="179"/>
                  </a:cubicBezTo>
                  <a:cubicBezTo>
                    <a:pt x="59" y="181"/>
                    <a:pt x="52" y="184"/>
                    <a:pt x="46" y="187"/>
                  </a:cubicBezTo>
                  <a:cubicBezTo>
                    <a:pt x="39" y="190"/>
                    <a:pt x="32" y="192"/>
                    <a:pt x="25" y="192"/>
                  </a:cubicBezTo>
                  <a:cubicBezTo>
                    <a:pt x="24" y="192"/>
                    <a:pt x="24" y="191"/>
                    <a:pt x="25" y="191"/>
                  </a:cubicBezTo>
                  <a:cubicBezTo>
                    <a:pt x="32" y="188"/>
                    <a:pt x="40" y="186"/>
                    <a:pt x="47" y="183"/>
                  </a:cubicBezTo>
                  <a:cubicBezTo>
                    <a:pt x="54" y="181"/>
                    <a:pt x="61" y="178"/>
                    <a:pt x="68" y="175"/>
                  </a:cubicBezTo>
                  <a:cubicBezTo>
                    <a:pt x="74" y="172"/>
                    <a:pt x="80" y="169"/>
                    <a:pt x="87" y="167"/>
                  </a:cubicBezTo>
                  <a:cubicBezTo>
                    <a:pt x="92" y="166"/>
                    <a:pt x="101" y="163"/>
                    <a:pt x="106" y="165"/>
                  </a:cubicBezTo>
                  <a:cubicBezTo>
                    <a:pt x="112" y="159"/>
                    <a:pt x="119" y="154"/>
                    <a:pt x="125" y="148"/>
                  </a:cubicBezTo>
                  <a:cubicBezTo>
                    <a:pt x="119" y="150"/>
                    <a:pt x="113" y="152"/>
                    <a:pt x="108" y="154"/>
                  </a:cubicBezTo>
                  <a:cubicBezTo>
                    <a:pt x="83" y="161"/>
                    <a:pt x="83" y="161"/>
                    <a:pt x="83" y="161"/>
                  </a:cubicBezTo>
                  <a:cubicBezTo>
                    <a:pt x="75" y="164"/>
                    <a:pt x="67" y="167"/>
                    <a:pt x="59" y="170"/>
                  </a:cubicBezTo>
                  <a:cubicBezTo>
                    <a:pt x="54" y="171"/>
                    <a:pt x="50" y="172"/>
                    <a:pt x="46" y="174"/>
                  </a:cubicBezTo>
                  <a:cubicBezTo>
                    <a:pt x="41" y="175"/>
                    <a:pt x="36" y="176"/>
                    <a:pt x="32" y="178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36" y="173"/>
                    <a:pt x="44" y="171"/>
                    <a:pt x="51" y="170"/>
                  </a:cubicBezTo>
                  <a:cubicBezTo>
                    <a:pt x="64" y="166"/>
                    <a:pt x="64" y="166"/>
                    <a:pt x="64" y="166"/>
                  </a:cubicBezTo>
                  <a:cubicBezTo>
                    <a:pt x="69" y="164"/>
                    <a:pt x="74" y="163"/>
                    <a:pt x="78" y="161"/>
                  </a:cubicBezTo>
                  <a:cubicBezTo>
                    <a:pt x="87" y="158"/>
                    <a:pt x="97" y="155"/>
                    <a:pt x="106" y="152"/>
                  </a:cubicBezTo>
                  <a:cubicBezTo>
                    <a:pt x="110" y="151"/>
                    <a:pt x="113" y="149"/>
                    <a:pt x="117" y="148"/>
                  </a:cubicBezTo>
                  <a:cubicBezTo>
                    <a:pt x="121" y="146"/>
                    <a:pt x="125" y="145"/>
                    <a:pt x="129" y="144"/>
                  </a:cubicBezTo>
                  <a:cubicBezTo>
                    <a:pt x="132" y="142"/>
                    <a:pt x="135" y="139"/>
                    <a:pt x="138" y="136"/>
                  </a:cubicBezTo>
                  <a:cubicBezTo>
                    <a:pt x="126" y="141"/>
                    <a:pt x="113" y="145"/>
                    <a:pt x="100" y="149"/>
                  </a:cubicBezTo>
                  <a:cubicBezTo>
                    <a:pt x="93" y="150"/>
                    <a:pt x="85" y="152"/>
                    <a:pt x="78" y="153"/>
                  </a:cubicBezTo>
                  <a:cubicBezTo>
                    <a:pt x="70" y="154"/>
                    <a:pt x="63" y="155"/>
                    <a:pt x="55" y="158"/>
                  </a:cubicBezTo>
                  <a:cubicBezTo>
                    <a:pt x="55" y="158"/>
                    <a:pt x="55" y="157"/>
                    <a:pt x="55" y="157"/>
                  </a:cubicBezTo>
                  <a:cubicBezTo>
                    <a:pt x="60" y="153"/>
                    <a:pt x="66" y="152"/>
                    <a:pt x="73" y="150"/>
                  </a:cubicBezTo>
                  <a:cubicBezTo>
                    <a:pt x="80" y="149"/>
                    <a:pt x="88" y="148"/>
                    <a:pt x="96" y="146"/>
                  </a:cubicBezTo>
                  <a:cubicBezTo>
                    <a:pt x="104" y="144"/>
                    <a:pt x="112" y="142"/>
                    <a:pt x="120" y="139"/>
                  </a:cubicBezTo>
                  <a:cubicBezTo>
                    <a:pt x="124" y="138"/>
                    <a:pt x="128" y="136"/>
                    <a:pt x="131" y="135"/>
                  </a:cubicBezTo>
                  <a:cubicBezTo>
                    <a:pt x="135" y="133"/>
                    <a:pt x="139" y="132"/>
                    <a:pt x="143" y="130"/>
                  </a:cubicBezTo>
                  <a:cubicBezTo>
                    <a:pt x="143" y="130"/>
                    <a:pt x="144" y="130"/>
                    <a:pt x="144" y="130"/>
                  </a:cubicBezTo>
                  <a:cubicBezTo>
                    <a:pt x="147" y="128"/>
                    <a:pt x="149" y="125"/>
                    <a:pt x="152" y="123"/>
                  </a:cubicBezTo>
                  <a:cubicBezTo>
                    <a:pt x="159" y="116"/>
                    <a:pt x="159" y="116"/>
                    <a:pt x="159" y="116"/>
                  </a:cubicBezTo>
                  <a:cubicBezTo>
                    <a:pt x="129" y="127"/>
                    <a:pt x="97" y="137"/>
                    <a:pt x="66" y="140"/>
                  </a:cubicBezTo>
                  <a:cubicBezTo>
                    <a:pt x="65" y="140"/>
                    <a:pt x="65" y="139"/>
                    <a:pt x="65" y="139"/>
                  </a:cubicBezTo>
                  <a:cubicBezTo>
                    <a:pt x="98" y="132"/>
                    <a:pt x="131" y="125"/>
                    <a:pt x="163" y="112"/>
                  </a:cubicBezTo>
                  <a:cubicBezTo>
                    <a:pt x="163" y="112"/>
                    <a:pt x="163" y="112"/>
                    <a:pt x="163" y="112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67" y="108"/>
                    <a:pt x="165" y="108"/>
                    <a:pt x="164" y="109"/>
                  </a:cubicBezTo>
                  <a:cubicBezTo>
                    <a:pt x="160" y="110"/>
                    <a:pt x="157" y="110"/>
                    <a:pt x="153" y="111"/>
                  </a:cubicBezTo>
                  <a:cubicBezTo>
                    <a:pt x="149" y="112"/>
                    <a:pt x="145" y="113"/>
                    <a:pt x="141" y="114"/>
                  </a:cubicBezTo>
                  <a:cubicBezTo>
                    <a:pt x="129" y="116"/>
                    <a:pt x="129" y="116"/>
                    <a:pt x="129" y="116"/>
                  </a:cubicBezTo>
                  <a:cubicBezTo>
                    <a:pt x="118" y="118"/>
                    <a:pt x="118" y="118"/>
                    <a:pt x="118" y="118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2" y="121"/>
                    <a:pt x="99" y="122"/>
                    <a:pt x="95" y="122"/>
                  </a:cubicBezTo>
                  <a:cubicBezTo>
                    <a:pt x="91" y="123"/>
                    <a:pt x="87" y="123"/>
                    <a:pt x="84" y="123"/>
                  </a:cubicBezTo>
                  <a:cubicBezTo>
                    <a:pt x="82" y="123"/>
                    <a:pt x="82" y="122"/>
                    <a:pt x="83" y="121"/>
                  </a:cubicBezTo>
                  <a:cubicBezTo>
                    <a:pt x="90" y="119"/>
                    <a:pt x="98" y="117"/>
                    <a:pt x="105" y="116"/>
                  </a:cubicBezTo>
                  <a:cubicBezTo>
                    <a:pt x="113" y="115"/>
                    <a:pt x="120" y="114"/>
                    <a:pt x="127" y="113"/>
                  </a:cubicBezTo>
                  <a:cubicBezTo>
                    <a:pt x="149" y="109"/>
                    <a:pt x="149" y="109"/>
                    <a:pt x="149" y="109"/>
                  </a:cubicBezTo>
                  <a:cubicBezTo>
                    <a:pt x="152" y="108"/>
                    <a:pt x="156" y="108"/>
                    <a:pt x="160" y="107"/>
                  </a:cubicBezTo>
                  <a:cubicBezTo>
                    <a:pt x="163" y="107"/>
                    <a:pt x="166" y="106"/>
                    <a:pt x="169" y="105"/>
                  </a:cubicBezTo>
                  <a:cubicBezTo>
                    <a:pt x="176" y="98"/>
                    <a:pt x="176" y="98"/>
                    <a:pt x="176" y="98"/>
                  </a:cubicBezTo>
                  <a:cubicBezTo>
                    <a:pt x="172" y="99"/>
                    <a:pt x="168" y="99"/>
                    <a:pt x="164" y="100"/>
                  </a:cubicBezTo>
                  <a:cubicBezTo>
                    <a:pt x="158" y="101"/>
                    <a:pt x="151" y="101"/>
                    <a:pt x="145" y="102"/>
                  </a:cubicBezTo>
                  <a:cubicBezTo>
                    <a:pt x="131" y="103"/>
                    <a:pt x="118" y="103"/>
                    <a:pt x="104" y="104"/>
                  </a:cubicBezTo>
                  <a:cubicBezTo>
                    <a:pt x="103" y="104"/>
                    <a:pt x="103" y="102"/>
                    <a:pt x="104" y="102"/>
                  </a:cubicBezTo>
                  <a:cubicBezTo>
                    <a:pt x="111" y="102"/>
                    <a:pt x="118" y="101"/>
                    <a:pt x="124" y="101"/>
                  </a:cubicBezTo>
                  <a:cubicBezTo>
                    <a:pt x="131" y="100"/>
                    <a:pt x="138" y="100"/>
                    <a:pt x="145" y="99"/>
                  </a:cubicBezTo>
                  <a:cubicBezTo>
                    <a:pt x="152" y="98"/>
                    <a:pt x="158" y="97"/>
                    <a:pt x="165" y="96"/>
                  </a:cubicBezTo>
                  <a:cubicBezTo>
                    <a:pt x="170" y="96"/>
                    <a:pt x="176" y="94"/>
                    <a:pt x="181" y="94"/>
                  </a:cubicBezTo>
                  <a:cubicBezTo>
                    <a:pt x="193" y="81"/>
                    <a:pt x="193" y="81"/>
                    <a:pt x="193" y="81"/>
                  </a:cubicBezTo>
                  <a:cubicBezTo>
                    <a:pt x="170" y="89"/>
                    <a:pt x="146" y="91"/>
                    <a:pt x="122" y="91"/>
                  </a:cubicBezTo>
                  <a:cubicBezTo>
                    <a:pt x="121" y="91"/>
                    <a:pt x="121" y="90"/>
                    <a:pt x="122" y="90"/>
                  </a:cubicBezTo>
                  <a:cubicBezTo>
                    <a:pt x="147" y="90"/>
                    <a:pt x="173" y="85"/>
                    <a:pt x="197" y="77"/>
                  </a:cubicBezTo>
                  <a:cubicBezTo>
                    <a:pt x="206" y="68"/>
                    <a:pt x="206" y="68"/>
                    <a:pt x="206" y="68"/>
                  </a:cubicBezTo>
                  <a:cubicBezTo>
                    <a:pt x="200" y="70"/>
                    <a:pt x="194" y="72"/>
                    <a:pt x="187" y="74"/>
                  </a:cubicBezTo>
                  <a:cubicBezTo>
                    <a:pt x="181" y="75"/>
                    <a:pt x="175" y="77"/>
                    <a:pt x="168" y="78"/>
                  </a:cubicBezTo>
                  <a:cubicBezTo>
                    <a:pt x="161" y="79"/>
                    <a:pt x="154" y="80"/>
                    <a:pt x="147" y="81"/>
                  </a:cubicBezTo>
                  <a:cubicBezTo>
                    <a:pt x="139" y="82"/>
                    <a:pt x="132" y="81"/>
                    <a:pt x="124" y="81"/>
                  </a:cubicBezTo>
                  <a:cubicBezTo>
                    <a:pt x="124" y="81"/>
                    <a:pt x="124" y="81"/>
                    <a:pt x="124" y="81"/>
                  </a:cubicBezTo>
                  <a:cubicBezTo>
                    <a:pt x="128" y="80"/>
                    <a:pt x="132" y="80"/>
                    <a:pt x="136" y="79"/>
                  </a:cubicBezTo>
                  <a:cubicBezTo>
                    <a:pt x="140" y="79"/>
                    <a:pt x="143" y="78"/>
                    <a:pt x="147" y="77"/>
                  </a:cubicBezTo>
                  <a:cubicBezTo>
                    <a:pt x="158" y="76"/>
                    <a:pt x="158" y="76"/>
                    <a:pt x="158" y="76"/>
                  </a:cubicBezTo>
                  <a:cubicBezTo>
                    <a:pt x="162" y="75"/>
                    <a:pt x="165" y="75"/>
                    <a:pt x="169" y="74"/>
                  </a:cubicBezTo>
                  <a:cubicBezTo>
                    <a:pt x="183" y="72"/>
                    <a:pt x="197" y="68"/>
                    <a:pt x="211" y="64"/>
                  </a:cubicBezTo>
                  <a:cubicBezTo>
                    <a:pt x="219" y="55"/>
                    <a:pt x="219" y="55"/>
                    <a:pt x="219" y="55"/>
                  </a:cubicBezTo>
                  <a:cubicBezTo>
                    <a:pt x="192" y="63"/>
                    <a:pt x="164" y="70"/>
                    <a:pt x="137" y="70"/>
                  </a:cubicBezTo>
                  <a:cubicBezTo>
                    <a:pt x="136" y="70"/>
                    <a:pt x="136" y="70"/>
                    <a:pt x="136" y="70"/>
                  </a:cubicBezTo>
                  <a:cubicBezTo>
                    <a:pt x="165" y="65"/>
                    <a:pt x="194" y="62"/>
                    <a:pt x="222" y="52"/>
                  </a:cubicBezTo>
                  <a:cubicBezTo>
                    <a:pt x="228" y="46"/>
                    <a:pt x="228" y="46"/>
                    <a:pt x="228" y="46"/>
                  </a:cubicBezTo>
                  <a:cubicBezTo>
                    <a:pt x="229" y="45"/>
                    <a:pt x="229" y="45"/>
                    <a:pt x="229" y="45"/>
                  </a:cubicBezTo>
                  <a:cubicBezTo>
                    <a:pt x="223" y="46"/>
                    <a:pt x="218" y="47"/>
                    <a:pt x="212" y="48"/>
                  </a:cubicBezTo>
                  <a:cubicBezTo>
                    <a:pt x="204" y="49"/>
                    <a:pt x="196" y="50"/>
                    <a:pt x="188" y="52"/>
                  </a:cubicBezTo>
                  <a:cubicBezTo>
                    <a:pt x="181" y="53"/>
                    <a:pt x="173" y="54"/>
                    <a:pt x="165" y="55"/>
                  </a:cubicBezTo>
                  <a:cubicBezTo>
                    <a:pt x="158" y="56"/>
                    <a:pt x="150" y="58"/>
                    <a:pt x="142" y="58"/>
                  </a:cubicBezTo>
                  <a:cubicBezTo>
                    <a:pt x="141" y="58"/>
                    <a:pt x="141" y="57"/>
                    <a:pt x="142" y="56"/>
                  </a:cubicBezTo>
                  <a:cubicBezTo>
                    <a:pt x="149" y="54"/>
                    <a:pt x="158" y="53"/>
                    <a:pt x="165" y="52"/>
                  </a:cubicBezTo>
                  <a:cubicBezTo>
                    <a:pt x="189" y="48"/>
                    <a:pt x="189" y="48"/>
                    <a:pt x="189" y="48"/>
                  </a:cubicBezTo>
                  <a:cubicBezTo>
                    <a:pt x="212" y="44"/>
                    <a:pt x="212" y="44"/>
                    <a:pt x="212" y="44"/>
                  </a:cubicBezTo>
                  <a:cubicBezTo>
                    <a:pt x="219" y="43"/>
                    <a:pt x="226" y="42"/>
                    <a:pt x="233" y="41"/>
                  </a:cubicBezTo>
                  <a:cubicBezTo>
                    <a:pt x="236" y="38"/>
                    <a:pt x="239" y="34"/>
                    <a:pt x="243" y="31"/>
                  </a:cubicBezTo>
                  <a:cubicBezTo>
                    <a:pt x="238" y="33"/>
                    <a:pt x="234" y="34"/>
                    <a:pt x="230" y="36"/>
                  </a:cubicBezTo>
                  <a:cubicBezTo>
                    <a:pt x="223" y="38"/>
                    <a:pt x="215" y="40"/>
                    <a:pt x="208" y="41"/>
                  </a:cubicBezTo>
                  <a:cubicBezTo>
                    <a:pt x="200" y="43"/>
                    <a:pt x="193" y="43"/>
                    <a:pt x="185" y="44"/>
                  </a:cubicBezTo>
                  <a:cubicBezTo>
                    <a:pt x="178" y="44"/>
                    <a:pt x="170" y="45"/>
                    <a:pt x="163" y="45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70" y="44"/>
                    <a:pt x="178" y="43"/>
                    <a:pt x="185" y="42"/>
                  </a:cubicBezTo>
                  <a:cubicBezTo>
                    <a:pt x="192" y="41"/>
                    <a:pt x="200" y="40"/>
                    <a:pt x="207" y="39"/>
                  </a:cubicBezTo>
                  <a:cubicBezTo>
                    <a:pt x="214" y="37"/>
                    <a:pt x="221" y="36"/>
                    <a:pt x="227" y="33"/>
                  </a:cubicBezTo>
                  <a:cubicBezTo>
                    <a:pt x="234" y="31"/>
                    <a:pt x="241" y="27"/>
                    <a:pt x="248" y="26"/>
                  </a:cubicBezTo>
                  <a:cubicBezTo>
                    <a:pt x="248" y="26"/>
                    <a:pt x="248" y="26"/>
                    <a:pt x="248" y="26"/>
                  </a:cubicBezTo>
                  <a:cubicBezTo>
                    <a:pt x="251" y="23"/>
                    <a:pt x="251" y="23"/>
                    <a:pt x="251" y="23"/>
                  </a:cubicBezTo>
                  <a:cubicBezTo>
                    <a:pt x="247" y="24"/>
                    <a:pt x="243" y="25"/>
                    <a:pt x="239" y="26"/>
                  </a:cubicBezTo>
                  <a:cubicBezTo>
                    <a:pt x="232" y="28"/>
                    <a:pt x="225" y="29"/>
                    <a:pt x="218" y="30"/>
                  </a:cubicBezTo>
                  <a:cubicBezTo>
                    <a:pt x="211" y="32"/>
                    <a:pt x="204" y="33"/>
                    <a:pt x="198" y="33"/>
                  </a:cubicBezTo>
                  <a:cubicBezTo>
                    <a:pt x="191" y="34"/>
                    <a:pt x="184" y="35"/>
                    <a:pt x="178" y="35"/>
                  </a:cubicBezTo>
                  <a:cubicBezTo>
                    <a:pt x="177" y="35"/>
                    <a:pt x="177" y="34"/>
                    <a:pt x="178" y="34"/>
                  </a:cubicBezTo>
                  <a:cubicBezTo>
                    <a:pt x="184" y="33"/>
                    <a:pt x="191" y="32"/>
                    <a:pt x="197" y="31"/>
                  </a:cubicBezTo>
                  <a:cubicBezTo>
                    <a:pt x="204" y="30"/>
                    <a:pt x="210" y="29"/>
                    <a:pt x="217" y="27"/>
                  </a:cubicBezTo>
                  <a:cubicBezTo>
                    <a:pt x="223" y="26"/>
                    <a:pt x="229" y="24"/>
                    <a:pt x="236" y="23"/>
                  </a:cubicBezTo>
                  <a:cubicBezTo>
                    <a:pt x="242" y="21"/>
                    <a:pt x="249" y="19"/>
                    <a:pt x="256" y="18"/>
                  </a:cubicBezTo>
                  <a:cubicBezTo>
                    <a:pt x="256" y="18"/>
                    <a:pt x="256" y="18"/>
                    <a:pt x="256" y="18"/>
                  </a:cubicBezTo>
                  <a:cubicBezTo>
                    <a:pt x="254" y="18"/>
                    <a:pt x="252" y="19"/>
                    <a:pt x="249" y="19"/>
                  </a:cubicBezTo>
                  <a:cubicBezTo>
                    <a:pt x="234" y="21"/>
                    <a:pt x="234" y="21"/>
                    <a:pt x="234" y="21"/>
                  </a:cubicBezTo>
                  <a:cubicBezTo>
                    <a:pt x="229" y="21"/>
                    <a:pt x="223" y="22"/>
                    <a:pt x="218" y="22"/>
                  </a:cubicBezTo>
                  <a:cubicBezTo>
                    <a:pt x="212" y="23"/>
                    <a:pt x="207" y="23"/>
                    <a:pt x="202" y="23"/>
                  </a:cubicBezTo>
                  <a:cubicBezTo>
                    <a:pt x="201" y="23"/>
                    <a:pt x="201" y="22"/>
                    <a:pt x="202" y="21"/>
                  </a:cubicBezTo>
                  <a:cubicBezTo>
                    <a:pt x="207" y="21"/>
                    <a:pt x="212" y="21"/>
                    <a:pt x="218" y="20"/>
                  </a:cubicBezTo>
                  <a:cubicBezTo>
                    <a:pt x="223" y="20"/>
                    <a:pt x="229" y="19"/>
                    <a:pt x="234" y="18"/>
                  </a:cubicBezTo>
                  <a:cubicBezTo>
                    <a:pt x="249" y="16"/>
                    <a:pt x="249" y="16"/>
                    <a:pt x="249" y="16"/>
                  </a:cubicBezTo>
                  <a:cubicBezTo>
                    <a:pt x="253" y="15"/>
                    <a:pt x="257" y="14"/>
                    <a:pt x="261" y="14"/>
                  </a:cubicBezTo>
                  <a:cubicBezTo>
                    <a:pt x="268" y="9"/>
                    <a:pt x="276" y="4"/>
                    <a:pt x="285" y="1"/>
                  </a:cubicBezTo>
                  <a:cubicBezTo>
                    <a:pt x="285" y="0"/>
                    <a:pt x="286" y="1"/>
                    <a:pt x="285" y="2"/>
                  </a:cubicBezTo>
                  <a:cubicBezTo>
                    <a:pt x="282" y="3"/>
                    <a:pt x="278" y="5"/>
                    <a:pt x="275" y="7"/>
                  </a:cubicBezTo>
                  <a:cubicBezTo>
                    <a:pt x="272" y="9"/>
                    <a:pt x="269" y="12"/>
                    <a:pt x="266" y="14"/>
                  </a:cubicBezTo>
                  <a:cubicBezTo>
                    <a:pt x="266" y="14"/>
                    <a:pt x="267" y="15"/>
                    <a:pt x="266" y="15"/>
                  </a:cubicBezTo>
                  <a:cubicBezTo>
                    <a:pt x="266" y="23"/>
                    <a:pt x="265" y="30"/>
                    <a:pt x="264" y="37"/>
                  </a:cubicBezTo>
                  <a:cubicBezTo>
                    <a:pt x="262" y="45"/>
                    <a:pt x="261" y="53"/>
                    <a:pt x="259" y="61"/>
                  </a:cubicBezTo>
                  <a:cubicBezTo>
                    <a:pt x="259" y="61"/>
                    <a:pt x="258" y="61"/>
                    <a:pt x="258" y="61"/>
                  </a:cubicBezTo>
                  <a:cubicBezTo>
                    <a:pt x="259" y="46"/>
                    <a:pt x="261" y="32"/>
                    <a:pt x="264" y="17"/>
                  </a:cubicBezTo>
                  <a:cubicBezTo>
                    <a:pt x="263" y="17"/>
                    <a:pt x="263" y="17"/>
                    <a:pt x="262" y="17"/>
                  </a:cubicBezTo>
                  <a:cubicBezTo>
                    <a:pt x="259" y="19"/>
                    <a:pt x="257" y="22"/>
                    <a:pt x="254" y="24"/>
                  </a:cubicBezTo>
                  <a:cubicBezTo>
                    <a:pt x="253" y="36"/>
                    <a:pt x="253" y="47"/>
                    <a:pt x="253" y="59"/>
                  </a:cubicBezTo>
                  <a:cubicBezTo>
                    <a:pt x="253" y="64"/>
                    <a:pt x="253" y="70"/>
                    <a:pt x="254" y="76"/>
                  </a:cubicBezTo>
                  <a:cubicBezTo>
                    <a:pt x="254" y="82"/>
                    <a:pt x="255" y="88"/>
                    <a:pt x="254" y="94"/>
                  </a:cubicBezTo>
                  <a:cubicBezTo>
                    <a:pt x="254" y="95"/>
                    <a:pt x="253" y="95"/>
                    <a:pt x="252" y="94"/>
                  </a:cubicBezTo>
                  <a:cubicBezTo>
                    <a:pt x="249" y="83"/>
                    <a:pt x="249" y="70"/>
                    <a:pt x="249" y="59"/>
                  </a:cubicBezTo>
                  <a:cubicBezTo>
                    <a:pt x="249" y="47"/>
                    <a:pt x="250" y="37"/>
                    <a:pt x="253" y="26"/>
                  </a:cubicBezTo>
                  <a:cubicBezTo>
                    <a:pt x="249" y="29"/>
                    <a:pt x="246" y="33"/>
                    <a:pt x="243" y="36"/>
                  </a:cubicBezTo>
                  <a:cubicBezTo>
                    <a:pt x="243" y="42"/>
                    <a:pt x="242" y="49"/>
                    <a:pt x="242" y="55"/>
                  </a:cubicBezTo>
                  <a:cubicBezTo>
                    <a:pt x="241" y="62"/>
                    <a:pt x="241" y="69"/>
                    <a:pt x="242" y="76"/>
                  </a:cubicBezTo>
                  <a:cubicBezTo>
                    <a:pt x="242" y="89"/>
                    <a:pt x="243" y="102"/>
                    <a:pt x="240" y="115"/>
                  </a:cubicBezTo>
                  <a:cubicBezTo>
                    <a:pt x="240" y="115"/>
                    <a:pt x="239" y="115"/>
                    <a:pt x="239" y="115"/>
                  </a:cubicBezTo>
                  <a:close/>
                </a:path>
              </a:pathLst>
            </a:custGeom>
            <a:solidFill>
              <a:srgbClr val="0027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1399"/>
            <p:cNvSpPr/>
            <p:nvPr/>
          </p:nvSpPr>
          <p:spPr bwMode="auto">
            <a:xfrm>
              <a:off x="5781675" y="4321175"/>
              <a:ext cx="225425" cy="139700"/>
            </a:xfrm>
            <a:custGeom>
              <a:avLst/>
              <a:gdLst>
                <a:gd name="T0" fmla="*/ 23 w 53"/>
                <a:gd name="T1" fmla="*/ 17 h 33"/>
                <a:gd name="T2" fmla="*/ 38 w 53"/>
                <a:gd name="T3" fmla="*/ 9 h 33"/>
                <a:gd name="T4" fmla="*/ 53 w 53"/>
                <a:gd name="T5" fmla="*/ 0 h 33"/>
                <a:gd name="T6" fmla="*/ 53 w 53"/>
                <a:gd name="T7" fmla="*/ 0 h 33"/>
                <a:gd name="T8" fmla="*/ 41 w 53"/>
                <a:gd name="T9" fmla="*/ 10 h 33"/>
                <a:gd name="T10" fmla="*/ 28 w 53"/>
                <a:gd name="T11" fmla="*/ 18 h 33"/>
                <a:gd name="T12" fmla="*/ 15 w 53"/>
                <a:gd name="T13" fmla="*/ 25 h 33"/>
                <a:gd name="T14" fmla="*/ 1 w 53"/>
                <a:gd name="T15" fmla="*/ 33 h 33"/>
                <a:gd name="T16" fmla="*/ 1 w 53"/>
                <a:gd name="T17" fmla="*/ 32 h 33"/>
                <a:gd name="T18" fmla="*/ 9 w 53"/>
                <a:gd name="T19" fmla="*/ 24 h 33"/>
                <a:gd name="T20" fmla="*/ 23 w 53"/>
                <a:gd name="T21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33">
                  <a:moveTo>
                    <a:pt x="23" y="17"/>
                  </a:moveTo>
                  <a:cubicBezTo>
                    <a:pt x="28" y="14"/>
                    <a:pt x="33" y="11"/>
                    <a:pt x="38" y="9"/>
                  </a:cubicBezTo>
                  <a:cubicBezTo>
                    <a:pt x="43" y="6"/>
                    <a:pt x="48" y="3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9" y="4"/>
                    <a:pt x="45" y="7"/>
                    <a:pt x="41" y="10"/>
                  </a:cubicBezTo>
                  <a:cubicBezTo>
                    <a:pt x="37" y="13"/>
                    <a:pt x="33" y="15"/>
                    <a:pt x="28" y="18"/>
                  </a:cubicBezTo>
                  <a:cubicBezTo>
                    <a:pt x="24" y="20"/>
                    <a:pt x="19" y="23"/>
                    <a:pt x="15" y="25"/>
                  </a:cubicBezTo>
                  <a:cubicBezTo>
                    <a:pt x="11" y="28"/>
                    <a:pt x="6" y="32"/>
                    <a:pt x="1" y="33"/>
                  </a:cubicBezTo>
                  <a:cubicBezTo>
                    <a:pt x="1" y="33"/>
                    <a:pt x="0" y="32"/>
                    <a:pt x="1" y="32"/>
                  </a:cubicBezTo>
                  <a:cubicBezTo>
                    <a:pt x="2" y="28"/>
                    <a:pt x="6" y="26"/>
                    <a:pt x="9" y="24"/>
                  </a:cubicBezTo>
                  <a:cubicBezTo>
                    <a:pt x="14" y="22"/>
                    <a:pt x="19" y="19"/>
                    <a:pt x="23" y="17"/>
                  </a:cubicBezTo>
                  <a:close/>
                </a:path>
              </a:pathLst>
            </a:custGeom>
            <a:solidFill>
              <a:srgbClr val="0027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51395" y="-100516"/>
            <a:ext cx="1942898" cy="1479976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221199" y="408785"/>
            <a:ext cx="3491114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00A0DB"/>
                </a:solidFill>
                <a:sym typeface="Arial" panose="020B0604020202020204" pitchFamily="34" charset="0"/>
              </a:rPr>
              <a:t>集体备课推陈出新</a:t>
            </a:r>
            <a:endParaRPr lang="zh-CN" altLang="en-US" sz="3200" b="1" dirty="0">
              <a:solidFill>
                <a:srgbClr val="00A0DB"/>
              </a:solidFill>
              <a:sym typeface="Arial" panose="020B0604020202020204" pitchFamily="34" charset="0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996952"/>
            <a:ext cx="2376263" cy="301408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806" y="1544339"/>
            <a:ext cx="4370120" cy="4945881"/>
          </a:xfrm>
          <a:prstGeom prst="rect">
            <a:avLst/>
          </a:prstGeom>
          <a:ln w="57150">
            <a:solidFill>
              <a:srgbClr val="00A0DB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897" y="1568745"/>
            <a:ext cx="4399997" cy="4978145"/>
          </a:xfrm>
          <a:prstGeom prst="rect">
            <a:avLst/>
          </a:prstGeom>
          <a:ln w="57150">
            <a:solidFill>
              <a:srgbClr val="00A0DB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3288" y="1544339"/>
            <a:ext cx="4401798" cy="4971429"/>
          </a:xfrm>
          <a:prstGeom prst="rect">
            <a:avLst/>
          </a:prstGeom>
          <a:ln w="57150">
            <a:solidFill>
              <a:srgbClr val="00A0DB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2948" y="1568745"/>
            <a:ext cx="4438674" cy="5200000"/>
          </a:xfrm>
          <a:prstGeom prst="rect">
            <a:avLst/>
          </a:prstGeom>
          <a:ln w="57150">
            <a:solidFill>
              <a:srgbClr val="00A0DB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8897" y="1602140"/>
            <a:ext cx="4590702" cy="5191201"/>
          </a:xfrm>
          <a:prstGeom prst="rect">
            <a:avLst/>
          </a:prstGeom>
          <a:ln w="57150">
            <a:solidFill>
              <a:srgbClr val="00A0DB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4109" y="1530560"/>
            <a:ext cx="4643470" cy="5238185"/>
          </a:xfrm>
          <a:prstGeom prst="rect">
            <a:avLst/>
          </a:prstGeom>
          <a:ln w="57150">
            <a:solidFill>
              <a:srgbClr val="00A0DB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4131" y="1502531"/>
            <a:ext cx="4761505" cy="5321448"/>
          </a:xfrm>
          <a:prstGeom prst="rect">
            <a:avLst/>
          </a:prstGeom>
          <a:ln w="57150">
            <a:solidFill>
              <a:srgbClr val="00A0DB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0562" y="1522292"/>
            <a:ext cx="4613026" cy="5363419"/>
          </a:xfrm>
          <a:prstGeom prst="rect">
            <a:avLst/>
          </a:prstGeom>
          <a:ln w="57150">
            <a:solidFill>
              <a:srgbClr val="00A0DB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4512" y="1522292"/>
            <a:ext cx="4501445" cy="5337438"/>
          </a:xfrm>
          <a:prstGeom prst="rect">
            <a:avLst/>
          </a:prstGeom>
          <a:ln w="57150">
            <a:solidFill>
              <a:srgbClr val="00A0DB"/>
            </a:solidFill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3167" y="1584504"/>
            <a:ext cx="4517735" cy="5066667"/>
          </a:xfrm>
          <a:prstGeom prst="rect">
            <a:avLst/>
          </a:prstGeom>
          <a:ln w="57150">
            <a:solidFill>
              <a:srgbClr val="00A0DB"/>
            </a:solidFill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26556" y="1641647"/>
            <a:ext cx="4525987" cy="5142857"/>
          </a:xfrm>
          <a:prstGeom prst="rect">
            <a:avLst/>
          </a:prstGeom>
          <a:ln w="57150">
            <a:solidFill>
              <a:srgbClr val="00A0DB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58140" y="1552986"/>
            <a:ext cx="4591104" cy="5142857"/>
          </a:xfrm>
          <a:prstGeom prst="rect">
            <a:avLst/>
          </a:prstGeom>
          <a:ln w="57150">
            <a:solidFill>
              <a:srgbClr val="00A0DB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random/>
      </p:transition>
    </mc:Choice>
    <mc:Fallback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87796" y="112300"/>
            <a:ext cx="3528506" cy="715468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25188" y="149846"/>
            <a:ext cx="3491114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00A0DB"/>
                </a:solidFill>
                <a:sym typeface="Arial" panose="020B0604020202020204" pitchFamily="34" charset="0"/>
              </a:rPr>
              <a:t>课堂教学演绎精彩</a:t>
            </a:r>
            <a:endParaRPr lang="zh-CN" altLang="en-US" sz="3200" b="1" dirty="0" smtClean="0">
              <a:solidFill>
                <a:srgbClr val="00A0DB"/>
              </a:solidFill>
              <a:sym typeface="Arial" panose="020B060402020202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1710"/>
            <a:ext cx="4104456" cy="1291535"/>
          </a:xfrm>
          <a:prstGeom prst="rect">
            <a:avLst/>
          </a:prstGeom>
        </p:spPr>
      </p:pic>
      <p:graphicFrame>
        <p:nvGraphicFramePr>
          <p:cNvPr id="7" name="表格 6"/>
          <p:cNvGraphicFramePr/>
          <p:nvPr/>
        </p:nvGraphicFramePr>
        <p:xfrm>
          <a:off x="542925" y="1293495"/>
          <a:ext cx="10806430" cy="4905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2020"/>
                <a:gridCol w="1693545"/>
                <a:gridCol w="1318260"/>
                <a:gridCol w="5468620"/>
                <a:gridCol w="1403985"/>
              </a:tblGrid>
              <a:tr h="369570">
                <a:tc grid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研究课题：课堂转型背景下小学数学有效互动的实践研究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711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序号</a:t>
                      </a:r>
                      <a:endParaRPr lang="en-US" altLang="en-US" sz="24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时间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执教者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内容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级别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5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en-US" sz="24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2017.9.20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施琦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《分数乘整数》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市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93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24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2017.9.20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李丹丹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《分数乘分数》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市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24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2017.11.27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刘伟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《求一个数是另一个数的百分之几》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区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5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4</a:t>
                      </a:r>
                      <a:endParaRPr lang="en-US" altLang="en-US" sz="24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2017.12.5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陈健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《求一个数是另一个数的百分之几》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组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93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5</a:t>
                      </a:r>
                      <a:endParaRPr lang="en-US" altLang="en-US" sz="24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2017.12.26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李丹丹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《圆柱与圆锥的认识》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区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6</a:t>
                      </a:r>
                      <a:endParaRPr lang="en-US" altLang="en-US" sz="24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2018.1.23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李丹丹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《解决问题的策略》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区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5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7</a:t>
                      </a:r>
                      <a:endParaRPr lang="en-US" altLang="en-US" sz="24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2018.3.13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陶榆萍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《正反比例的量》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组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93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8</a:t>
                      </a:r>
                      <a:endParaRPr lang="en-US" altLang="en-US" sz="24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2018.4.10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钱华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《立体图形的体积》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校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5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9</a:t>
                      </a:r>
                      <a:endParaRPr lang="en-US" altLang="en-US" sz="24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2018.4.10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施琦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《估算复习》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校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5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10</a:t>
                      </a:r>
                      <a:endParaRPr lang="en-US" altLang="en-US" sz="24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2018.5.22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施琦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华文新魏" panose="02010800040101010101" pitchFamily="2" charset="-122"/>
                        </a:rPr>
                        <a:t>《解决问题的策略—转化》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华文新魏" panose="0201080004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校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5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11</a:t>
                      </a:r>
                      <a:endParaRPr lang="en-US" altLang="en-US" sz="24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2018.5.22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陈健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华文新魏" panose="02010800040101010101" pitchFamily="2" charset="-122"/>
                        </a:rPr>
                        <a:t>《解决问题的策略—转化》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华文新魏" panose="0201080004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宋体" panose="02010600030101010101" pitchFamily="2" charset="-122"/>
                        </a:rPr>
                        <a:t>校</a:t>
                      </a:r>
                      <a:endParaRPr lang="en-US" altLang="en-US" sz="2000" b="1">
                        <a:solidFill>
                          <a:srgbClr val="7030A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blinds/>
      </p:transition>
    </mc:Choice>
    <mc:Fallback>
      <p:transition spd="slow" advTm="300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矩形 10"/>
          <p:cNvSpPr/>
          <p:nvPr/>
        </p:nvSpPr>
        <p:spPr>
          <a:xfrm>
            <a:off x="287655" y="399415"/>
            <a:ext cx="3978275" cy="715645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96875" y="508635"/>
            <a:ext cx="4011295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3200" b="1" dirty="0" smtClean="0">
                <a:solidFill>
                  <a:srgbClr val="00A0DB"/>
                </a:solidFill>
                <a:sym typeface="Arial" panose="020B0604020202020204" pitchFamily="34" charset="0"/>
              </a:rPr>
              <a:t>数学课堂的评价标准</a:t>
            </a:r>
            <a:endParaRPr lang="zh-CN" altLang="en-US" sz="3200" b="1" dirty="0" smtClean="0">
              <a:solidFill>
                <a:srgbClr val="00A0DB"/>
              </a:solidFill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04060" y="1767840"/>
            <a:ext cx="726567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</a:rPr>
              <a:t>开放式的问题设计，广度开放，深度开放；</a:t>
            </a:r>
            <a:endParaRPr lang="zh-CN" altLang="en-US" sz="2800" b="1">
              <a:solidFill>
                <a:schemeClr val="tx1">
                  <a:lumMod val="65000"/>
                  <a:lumOff val="35000"/>
                </a:schemeClr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</a:rPr>
              <a:t>台阶式的放收设计，弹性要求，层层推进；</a:t>
            </a:r>
            <a:endParaRPr lang="zh-CN" altLang="en-US" sz="2800" b="1">
              <a:solidFill>
                <a:schemeClr val="tx1">
                  <a:lumMod val="65000"/>
                  <a:lumOff val="35000"/>
                </a:schemeClr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</a:rPr>
              <a:t>点拨式的提问引领，打开学生个体思维；</a:t>
            </a:r>
            <a:endParaRPr lang="zh-CN" altLang="en-US" sz="2800" b="1">
              <a:solidFill>
                <a:schemeClr val="tx1">
                  <a:lumMod val="65000"/>
                  <a:lumOff val="35000"/>
                </a:schemeClr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</a:rPr>
              <a:t>归类式的资源辨析，利用资源群体互动；</a:t>
            </a:r>
            <a:endParaRPr lang="zh-CN" altLang="en-US" sz="2800" b="1">
              <a:solidFill>
                <a:schemeClr val="tx1">
                  <a:lumMod val="65000"/>
                  <a:lumOff val="35000"/>
                </a:schemeClr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</a:rPr>
              <a:t>助推式的催化生长，促进学生全面提升。</a:t>
            </a:r>
            <a:endParaRPr lang="zh-CN" altLang="en-US" sz="2800" b="1">
              <a:solidFill>
                <a:schemeClr val="tx1">
                  <a:lumMod val="65000"/>
                  <a:lumOff val="35000"/>
                </a:schemeClr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489950" y="4396740"/>
            <a:ext cx="3738880" cy="2465070"/>
            <a:chOff x="13370" y="6924"/>
            <a:chExt cx="5888" cy="388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370" y="8016"/>
              <a:ext cx="5889" cy="279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51" y="7139"/>
              <a:ext cx="1959" cy="211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10" y="6924"/>
              <a:ext cx="1983" cy="215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2" grpId="1"/>
    </p:bldLst>
  </p:timing>
</p:sld>
</file>

<file path=ppt/tags/tag1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2.xml><?xml version="1.0" encoding="utf-8"?>
<p:tagLst xmlns:p="http://schemas.openxmlformats.org/presentationml/2006/main">
  <p:tag name="MH" val="20171021082820"/>
  <p:tag name="MH_LIBRARY" val="GRAPHIC"/>
  <p:tag name="MH_ORDER" val="Picture 2"/>
</p:tagLst>
</file>

<file path=ppt/tags/tag3.xml><?xml version="1.0" encoding="utf-8"?>
<p:tagLst xmlns:p="http://schemas.openxmlformats.org/presentationml/2006/main">
  <p:tag name="MH" val="20171021082820"/>
  <p:tag name="MH_LIBRARY" val="GRAPHIC"/>
  <p:tag name="MH_ORDER" val="Picture 2"/>
</p:tagLst>
</file>

<file path=ppt/tags/tag4.xml><?xml version="1.0" encoding="utf-8"?>
<p:tagLst xmlns:p="http://schemas.openxmlformats.org/presentationml/2006/main">
  <p:tag name="MH" val="20160405234033"/>
  <p:tag name="MH_LIBRARY" val="GRAPHIC"/>
</p:tagLst>
</file>

<file path=ppt/theme/theme1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951</Words>
  <Application>WPS 演示</Application>
  <PresentationFormat>宽屏</PresentationFormat>
  <Paragraphs>254</Paragraphs>
  <Slides>33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9" baseType="lpstr">
      <vt:lpstr>Arial</vt:lpstr>
      <vt:lpstr>宋体</vt:lpstr>
      <vt:lpstr>Wingdings</vt:lpstr>
      <vt:lpstr>【团子】请叫我天然萌 微博@团团团团团团团儿</vt:lpstr>
      <vt:lpstr>方正静蕾简体</vt:lpstr>
      <vt:lpstr>汉仪橄榄体繁</vt:lpstr>
      <vt:lpstr>微软雅黑</vt:lpstr>
      <vt:lpstr>华文新魏</vt:lpstr>
      <vt:lpstr>等线</vt:lpstr>
      <vt:lpstr>DIN-BoldItalic</vt:lpstr>
      <vt:lpstr>Segoe Print</vt:lpstr>
      <vt:lpstr>Arial Unicode MS</vt:lpstr>
      <vt:lpstr>Calibri</vt:lpstr>
      <vt:lpstr>康熙字典</vt:lpstr>
      <vt:lpstr>MingLiU-ExtB</vt:lpstr>
      <vt:lpstr>方正静蕾简体</vt:lpstr>
      <vt:lpstr>华文行楷</vt:lpstr>
      <vt:lpstr>华文琥珀</vt:lpstr>
      <vt:lpstr>华文宋体</vt:lpstr>
      <vt:lpstr>华文彩云</vt:lpstr>
      <vt:lpstr>华文细黑</vt:lpstr>
      <vt:lpstr>幼圆</vt:lpstr>
      <vt:lpstr>新宋体</vt:lpstr>
      <vt:lpstr>方正姚体</vt:lpstr>
      <vt:lpstr>隶书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春秋视觉</dc:creator>
  <cp:lastModifiedBy>win</cp:lastModifiedBy>
  <cp:revision>2229</cp:revision>
  <dcterms:created xsi:type="dcterms:W3CDTF">2014-06-06T07:22:00Z</dcterms:created>
  <dcterms:modified xsi:type="dcterms:W3CDTF">2018-06-28T15:11:38Z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  <property fmtid="{D5CDD505-2E9C-101B-9397-08002B2CF9AE}" pid="3" name="KSORubyTemplateID">
    <vt:lpwstr>2</vt:lpwstr>
  </property>
</Properties>
</file>