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60" r:id="rId5"/>
    <p:sldId id="258" r:id="rId6"/>
    <p:sldId id="259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9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AA29-74EF-48C0-8CB0-AC03A0C5990C}" type="datetimeFigureOut">
              <a:rPr lang="zh-CN" altLang="en-US" smtClean="0"/>
              <a:t>2018/5/3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D60B-B86D-4A5E-BDF9-1C56530C98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AA29-74EF-48C0-8CB0-AC03A0C5990C}" type="datetimeFigureOut">
              <a:rPr lang="zh-CN" altLang="en-US" smtClean="0"/>
              <a:t>2018/5/3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D60B-B86D-4A5E-BDF9-1C56530C98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AA29-74EF-48C0-8CB0-AC03A0C5990C}" type="datetimeFigureOut">
              <a:rPr lang="zh-CN" altLang="en-US" smtClean="0"/>
              <a:t>2018/5/3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D60B-B86D-4A5E-BDF9-1C56530C98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AA29-74EF-48C0-8CB0-AC03A0C5990C}" type="datetimeFigureOut">
              <a:rPr lang="zh-CN" altLang="en-US" smtClean="0"/>
              <a:t>2018/5/3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D60B-B86D-4A5E-BDF9-1C56530C98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AA29-74EF-48C0-8CB0-AC03A0C5990C}" type="datetimeFigureOut">
              <a:rPr lang="zh-CN" altLang="en-US" smtClean="0"/>
              <a:t>2018/5/3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D60B-B86D-4A5E-BDF9-1C56530C98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AA29-74EF-48C0-8CB0-AC03A0C5990C}" type="datetimeFigureOut">
              <a:rPr lang="zh-CN" altLang="en-US" smtClean="0"/>
              <a:t>2018/5/3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D60B-B86D-4A5E-BDF9-1C56530C98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AA29-74EF-48C0-8CB0-AC03A0C5990C}" type="datetimeFigureOut">
              <a:rPr lang="zh-CN" altLang="en-US" smtClean="0"/>
              <a:t>2018/5/3 Thursday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D60B-B86D-4A5E-BDF9-1C56530C98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AA29-74EF-48C0-8CB0-AC03A0C5990C}" type="datetimeFigureOut">
              <a:rPr lang="zh-CN" altLang="en-US" smtClean="0"/>
              <a:t>2018/5/3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D60B-B86D-4A5E-BDF9-1C56530C98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AA29-74EF-48C0-8CB0-AC03A0C5990C}" type="datetimeFigureOut">
              <a:rPr lang="zh-CN" altLang="en-US" smtClean="0"/>
              <a:t>2018/5/3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D60B-B86D-4A5E-BDF9-1C56530C98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AA29-74EF-48C0-8CB0-AC03A0C5990C}" type="datetimeFigureOut">
              <a:rPr lang="zh-CN" altLang="en-US" smtClean="0"/>
              <a:t>2018/5/3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D60B-B86D-4A5E-BDF9-1C56530C98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AA29-74EF-48C0-8CB0-AC03A0C5990C}" type="datetimeFigureOut">
              <a:rPr lang="zh-CN" altLang="en-US" smtClean="0"/>
              <a:t>2018/5/3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D60B-B86D-4A5E-BDF9-1C56530C98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4AA29-74EF-48C0-8CB0-AC03A0C5990C}" type="datetimeFigureOut">
              <a:rPr lang="zh-CN" altLang="en-US" smtClean="0"/>
              <a:t>2018/5/3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4D60B-B86D-4A5E-BDF9-1C56530C98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五年级\五年级班名班徽集体照\五2班\五2班集体照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8064896" cy="1944216"/>
          </a:xfrm>
        </p:spPr>
        <p:txBody>
          <a:bodyPr>
            <a:normAutofit/>
          </a:bodyPr>
          <a:lstStyle/>
          <a:p>
            <a:r>
              <a:rPr lang="zh-CN" altLang="en-US" sz="6600" b="1" dirty="0" smtClean="0">
                <a:solidFill>
                  <a:srgbClr val="FF0000"/>
                </a:solidFill>
              </a:rPr>
              <a:t>欢迎家长朋友们！</a:t>
            </a:r>
            <a:endParaRPr lang="zh-CN" altLang="en-US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dirty="0"/>
              <a:t>1.</a:t>
            </a:r>
            <a:r>
              <a:rPr lang="zh-CN" altLang="zh-CN" dirty="0"/>
              <a:t>玉不琢，不成器。</a:t>
            </a:r>
            <a:br>
              <a:rPr lang="zh-CN" altLang="zh-CN" dirty="0"/>
            </a:br>
            <a:r>
              <a:rPr lang="en-US" altLang="zh-CN" dirty="0"/>
              <a:t>2.</a:t>
            </a:r>
            <a:r>
              <a:rPr lang="zh-CN" altLang="zh-CN" dirty="0"/>
              <a:t>学习成绩，取决于学习态度；学习态度，取决于他受到的关心程度与期望值。</a:t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15616" y="4581128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altLang="zh-CN" dirty="0" smtClean="0">
                <a:solidFill>
                  <a:srgbClr val="FF0000"/>
                </a:solidFill>
              </a:rPr>
              <a:t>         </a:t>
            </a:r>
            <a:r>
              <a:rPr lang="zh-CN" altLang="zh-CN" dirty="0" smtClean="0">
                <a:solidFill>
                  <a:srgbClr val="FF0000"/>
                </a:solidFill>
              </a:rPr>
              <a:t>世</a:t>
            </a:r>
            <a:r>
              <a:rPr lang="zh-CN" altLang="zh-CN" dirty="0">
                <a:solidFill>
                  <a:srgbClr val="FF0000"/>
                </a:solidFill>
              </a:rPr>
              <a:t>上没有不劳而获的美事，你懂得付出，才会有收获；你什么都不付出，就别对孩子有要求。</a:t>
            </a:r>
          </a:p>
          <a:p>
            <a:r>
              <a:rPr lang="en-US" altLang="zh-CN" dirty="0"/>
              <a:t> </a:t>
            </a:r>
            <a:endParaRPr lang="zh-CN" altLang="zh-CN" dirty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班级管</a:t>
            </a:r>
            <a:r>
              <a:rPr lang="zh-CN" altLang="zh-CN" dirty="0" smtClean="0"/>
              <a:t>理</a:t>
            </a:r>
            <a:endParaRPr lang="en-US" altLang="zh-CN" dirty="0" smtClean="0"/>
          </a:p>
          <a:p>
            <a:r>
              <a:rPr lang="zh-CN" altLang="zh-CN" dirty="0" smtClean="0"/>
              <a:t>期</a:t>
            </a:r>
            <a:r>
              <a:rPr lang="zh-CN" altLang="zh-CN" dirty="0"/>
              <a:t>中成绩分</a:t>
            </a:r>
            <a:r>
              <a:rPr lang="zh-CN" altLang="zh-CN" dirty="0" smtClean="0"/>
              <a:t>析</a:t>
            </a:r>
            <a:endParaRPr lang="en-US" altLang="zh-CN" dirty="0" smtClean="0"/>
          </a:p>
          <a:p>
            <a:r>
              <a:rPr lang="zh-CN" altLang="zh-CN" dirty="0" smtClean="0"/>
              <a:t>主</a:t>
            </a:r>
            <a:r>
              <a:rPr lang="zh-CN" altLang="zh-CN" dirty="0"/>
              <a:t>要问</a:t>
            </a:r>
            <a:r>
              <a:rPr lang="zh-CN" altLang="zh-CN" dirty="0" smtClean="0"/>
              <a:t>题</a:t>
            </a:r>
            <a:endParaRPr lang="en-US" altLang="zh-CN" dirty="0" smtClean="0"/>
          </a:p>
          <a:p>
            <a:r>
              <a:rPr lang="zh-CN" altLang="zh-CN" dirty="0" smtClean="0"/>
              <a:t>近</a:t>
            </a:r>
            <a:r>
              <a:rPr lang="zh-CN" altLang="zh-CN" dirty="0"/>
              <a:t>期目标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2049" name="Picture 1" descr="C:\Users\Administrator\AppData\Roaming\Tencent\Users\973275552\QQ\WinTemp\RichOle\3KNX6N]~)RB_S@L7{U8HY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597" y="1772816"/>
            <a:ext cx="9195597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乔宝晨 </a:t>
            </a:r>
            <a:r>
              <a:rPr lang="en-US" altLang="zh-CN" dirty="0" smtClean="0"/>
              <a:t>  </a:t>
            </a:r>
            <a:r>
              <a:rPr lang="zh-CN" altLang="zh-CN" dirty="0" smtClean="0"/>
              <a:t>查</a:t>
            </a:r>
            <a:r>
              <a:rPr lang="zh-CN" altLang="zh-CN" dirty="0"/>
              <a:t>伊蕾 </a:t>
            </a:r>
            <a:r>
              <a:rPr lang="en-US" altLang="zh-CN" dirty="0" smtClean="0"/>
              <a:t> </a:t>
            </a:r>
            <a:r>
              <a:rPr lang="zh-CN" altLang="zh-CN" dirty="0" smtClean="0"/>
              <a:t>刘</a:t>
            </a:r>
            <a:r>
              <a:rPr lang="zh-CN" altLang="zh-CN" dirty="0"/>
              <a:t>明静 </a:t>
            </a:r>
            <a:r>
              <a:rPr lang="en-US" altLang="zh-CN" dirty="0" smtClean="0"/>
              <a:t> </a:t>
            </a:r>
            <a:r>
              <a:rPr lang="zh-CN" altLang="zh-CN" dirty="0" smtClean="0"/>
              <a:t>翟</a:t>
            </a:r>
            <a:r>
              <a:rPr lang="zh-CN" altLang="zh-CN" dirty="0"/>
              <a:t>乐 </a:t>
            </a:r>
            <a:r>
              <a:rPr lang="en-US" altLang="zh-CN" dirty="0" smtClean="0"/>
              <a:t> </a:t>
            </a:r>
            <a:r>
              <a:rPr lang="zh-CN" altLang="zh-CN" dirty="0" smtClean="0"/>
              <a:t>朱</a:t>
            </a:r>
            <a:r>
              <a:rPr lang="zh-CN" altLang="zh-CN" dirty="0"/>
              <a:t>瑞杰 </a:t>
            </a:r>
            <a:r>
              <a:rPr lang="en-US" altLang="zh-CN" dirty="0" smtClean="0"/>
              <a:t> </a:t>
            </a:r>
          </a:p>
          <a:p>
            <a:r>
              <a:rPr lang="zh-CN" altLang="zh-CN" dirty="0" smtClean="0"/>
              <a:t>王</a:t>
            </a:r>
            <a:r>
              <a:rPr lang="zh-CN" altLang="zh-CN" dirty="0"/>
              <a:t>开颜 </a:t>
            </a:r>
            <a:r>
              <a:rPr lang="en-US" altLang="zh-CN" dirty="0" smtClean="0"/>
              <a:t>  </a:t>
            </a:r>
            <a:r>
              <a:rPr lang="zh-CN" altLang="zh-CN" dirty="0" smtClean="0"/>
              <a:t>颜</a:t>
            </a:r>
            <a:r>
              <a:rPr lang="zh-CN" altLang="zh-CN" dirty="0"/>
              <a:t>廷子瑜 </a:t>
            </a:r>
            <a:r>
              <a:rPr lang="en-US" altLang="zh-CN" dirty="0" smtClean="0"/>
              <a:t> </a:t>
            </a:r>
            <a:r>
              <a:rPr lang="zh-CN" altLang="zh-CN" dirty="0" smtClean="0"/>
              <a:t>杨</a:t>
            </a:r>
            <a:r>
              <a:rPr lang="zh-CN" altLang="zh-CN" dirty="0"/>
              <a:t>文曦 </a:t>
            </a:r>
            <a:r>
              <a:rPr lang="en-US" altLang="zh-CN" dirty="0" smtClean="0"/>
              <a:t> </a:t>
            </a:r>
            <a:r>
              <a:rPr lang="zh-CN" altLang="zh-CN" dirty="0" smtClean="0"/>
              <a:t>刘</a:t>
            </a:r>
            <a:r>
              <a:rPr lang="zh-CN" altLang="zh-CN" dirty="0"/>
              <a:t>婉</a:t>
            </a:r>
            <a:r>
              <a:rPr lang="zh-CN" altLang="zh-CN" dirty="0" smtClean="0"/>
              <a:t>宜</a:t>
            </a:r>
            <a:r>
              <a:rPr lang="en-US" altLang="zh-CN" dirty="0" smtClean="0"/>
              <a:t> </a:t>
            </a:r>
            <a:r>
              <a:rPr lang="zh-CN" altLang="zh-CN" dirty="0" smtClean="0"/>
              <a:t> </a:t>
            </a:r>
            <a:r>
              <a:rPr lang="zh-CN" altLang="zh-CN" dirty="0"/>
              <a:t>邹淼 </a:t>
            </a:r>
            <a:endParaRPr lang="en-US" altLang="zh-CN" dirty="0" smtClean="0"/>
          </a:p>
          <a:p>
            <a:r>
              <a:rPr lang="zh-CN" altLang="zh-CN" dirty="0" smtClean="0"/>
              <a:t>李</a:t>
            </a:r>
            <a:r>
              <a:rPr lang="zh-CN" altLang="zh-CN" dirty="0"/>
              <a:t>子</a:t>
            </a:r>
            <a:r>
              <a:rPr lang="zh-CN" altLang="zh-CN" dirty="0" smtClean="0"/>
              <a:t>恬</a:t>
            </a:r>
            <a:endParaRPr lang="en-US" altLang="zh-CN" dirty="0" smtClean="0"/>
          </a:p>
          <a:p>
            <a:r>
              <a:rPr lang="zh-CN" altLang="zh-CN" dirty="0"/>
              <a:t>文最高</a:t>
            </a:r>
            <a:r>
              <a:rPr lang="zh-CN" altLang="zh-CN" dirty="0" smtClean="0"/>
              <a:t>分</a:t>
            </a:r>
            <a:r>
              <a:rPr lang="en-US" altLang="zh-CN" dirty="0" smtClean="0"/>
              <a:t>:</a:t>
            </a:r>
            <a:r>
              <a:rPr lang="zh-CN" altLang="zh-CN" dirty="0" smtClean="0"/>
              <a:t>邹</a:t>
            </a:r>
            <a:r>
              <a:rPr lang="zh-CN" altLang="zh-CN" dirty="0"/>
              <a:t>淼</a:t>
            </a:r>
            <a:r>
              <a:rPr lang="en-US" altLang="zh-CN" dirty="0"/>
              <a:t>92</a:t>
            </a:r>
            <a:r>
              <a:rPr lang="zh-CN" altLang="zh-CN" dirty="0" smtClean="0"/>
              <a:t>分</a:t>
            </a:r>
            <a:endParaRPr lang="en-US" altLang="zh-CN" dirty="0" smtClean="0"/>
          </a:p>
          <a:p>
            <a:r>
              <a:rPr lang="zh-CN" altLang="zh-CN" dirty="0" smtClean="0"/>
              <a:t>数</a:t>
            </a:r>
            <a:r>
              <a:rPr lang="zh-CN" altLang="zh-CN" dirty="0"/>
              <a:t>学最高</a:t>
            </a:r>
            <a:r>
              <a:rPr lang="zh-CN" altLang="zh-CN" dirty="0" smtClean="0"/>
              <a:t>分</a:t>
            </a:r>
            <a:r>
              <a:rPr lang="en-US" altLang="zh-CN" dirty="0" smtClean="0"/>
              <a:t>:</a:t>
            </a:r>
            <a:r>
              <a:rPr lang="zh-CN" altLang="zh-CN" dirty="0" smtClean="0"/>
              <a:t>查</a:t>
            </a:r>
            <a:r>
              <a:rPr lang="zh-CN" altLang="zh-CN" dirty="0"/>
              <a:t>伊蕾 翟乐 颜廷子瑜 彭陶禹</a:t>
            </a:r>
            <a:r>
              <a:rPr lang="en-US" altLang="zh-CN" dirty="0" smtClean="0"/>
              <a:t>98</a:t>
            </a:r>
          </a:p>
          <a:p>
            <a:r>
              <a:rPr lang="zh-CN" altLang="zh-CN" dirty="0" smtClean="0"/>
              <a:t>英</a:t>
            </a:r>
            <a:r>
              <a:rPr lang="zh-CN" altLang="zh-CN" dirty="0"/>
              <a:t>语</a:t>
            </a:r>
            <a:r>
              <a:rPr lang="zh-CN" altLang="zh-CN" dirty="0" smtClean="0"/>
              <a:t>最高分</a:t>
            </a:r>
            <a:r>
              <a:rPr lang="en-US" altLang="zh-CN" dirty="0" smtClean="0"/>
              <a:t>:</a:t>
            </a:r>
            <a:r>
              <a:rPr lang="zh-CN" altLang="zh-CN" dirty="0" smtClean="0"/>
              <a:t>刘</a:t>
            </a:r>
            <a:r>
              <a:rPr lang="zh-CN" altLang="zh-CN" dirty="0"/>
              <a:t>明静 刘婉宜 杨文曦 朱瑞杰 王开颜</a:t>
            </a:r>
            <a:r>
              <a:rPr lang="en-US" altLang="zh-CN" dirty="0"/>
              <a:t>100</a:t>
            </a:r>
            <a:r>
              <a:rPr lang="zh-CN" altLang="zh-CN" dirty="0" smtClean="0"/>
              <a:t>分</a:t>
            </a:r>
            <a:endParaRPr lang="zh-CN" altLang="zh-CN" dirty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主要问题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学习态度懒散</a:t>
            </a:r>
            <a:endParaRPr lang="en-US" altLang="zh-CN" dirty="0" smtClean="0"/>
          </a:p>
          <a:p>
            <a:r>
              <a:rPr lang="zh-CN" altLang="en-US" dirty="0"/>
              <a:t>各科发</a:t>
            </a:r>
            <a:r>
              <a:rPr lang="zh-CN" altLang="en-US" dirty="0" smtClean="0"/>
              <a:t>展失衡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177</Words>
  <Application>Microsoft Office PowerPoint</Application>
  <PresentationFormat>全屏显示(4:3)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Office 主题</vt:lpstr>
      <vt:lpstr>欢迎家长朋友们！</vt:lpstr>
      <vt:lpstr>1.玉不琢，不成器。 2.学习成绩，取决于学习态度；学习态度，取决于他受到的关心程度与期望值。 </vt:lpstr>
      <vt:lpstr>幻灯片 3</vt:lpstr>
      <vt:lpstr>幻灯片 4</vt:lpstr>
      <vt:lpstr>幻灯片 5</vt:lpstr>
      <vt:lpstr>主要问题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欢迎家长朋友们！</dc:title>
  <dc:creator>Administrator</dc:creator>
  <cp:lastModifiedBy>Administrator</cp:lastModifiedBy>
  <cp:revision>2</cp:revision>
  <dcterms:created xsi:type="dcterms:W3CDTF">2018-05-02T23:57:30Z</dcterms:created>
  <dcterms:modified xsi:type="dcterms:W3CDTF">2018-05-03T00:10:53Z</dcterms:modified>
</cp:coreProperties>
</file>