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2" r:id="rId9"/>
    <p:sldId id="263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大家来抢答</a:t>
            </a:r>
            <a:endParaRPr lang="zh-CN" alt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、一个不关紧的水龙头，滴漏流掉自来水每月大约是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(     )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吨     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2.6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吨 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、一个不关紧的水龙头，滴漏流掉自来水每月大约是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(  </a:t>
            </a:r>
            <a:r>
              <a:rPr 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B 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)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吨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 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2.6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吨 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6874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、洗脸、洗手时不间断放水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分钟的用水量是（    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升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升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6874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、洗脸、洗手时不间断放水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分钟的用水量是（  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升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升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、地球上表面近乎（   ）的地方被水覆盖，其中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97.5%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的水都是咸水，只有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2.5%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的水是淡水。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1/4    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3/4    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9/10       D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2/3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、地球上表面近乎（ 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）的地方被水覆盖，其中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97.5%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的水都是咸水，只有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2.5%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的水是淡水。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1/4    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3/4    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9/10       D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2/3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7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、我国水资源分配极不均匀，全国水资源的（    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分布在长江及其以南地区，长江以北地区水资源量仅占（    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81,19  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51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，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49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91,9          D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70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，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30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7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、我国水资源分配极不均匀，全国水资源的（  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分布在长江及其以南地区，长江以北地区水资源量仅占（    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81,19   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51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，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49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91,9          D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70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，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30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8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、全国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600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多座城市中有（   ）座城市缺水，较严重的有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110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多座，不同程度地影响了城市工业和居民生活。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200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300    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400     D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500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8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、全国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600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多座城市中有（  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C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）座城市缺水，较严重的有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110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多座，不同程度地影响了城市工业和居民生活。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200     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300    </a:t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400     D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500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428628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</a:rPr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、人体内的水分，大约占到体重的（       ） 。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A.45%       B.60%         C.85%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appdata\roaming\360se6\User Data\temp\t01fef0f90352a5e0e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8474330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asus\appdata\roaming\360se6\User Data\temp\t015d15ee4f674b5c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01" y="428604"/>
            <a:ext cx="8679713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asus\appdata\roaming\360se6\User Data\temp\cfp3857259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0115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c:\users\asus\appdata\roaming\360se6\User Data\temp\201206061027177726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72500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appdata\roaming\360se6\User Data\temp\t01fef0f90352a5e0e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3920590" cy="3000396"/>
          </a:xfrm>
          <a:prstGeom prst="rect">
            <a:avLst/>
          </a:prstGeom>
          <a:noFill/>
        </p:spPr>
      </p:pic>
      <p:pic>
        <p:nvPicPr>
          <p:cNvPr id="3" name="Picture 4" descr="c:\users\asus\appdata\roaming\360se6\User Data\temp\2012060610271777267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482601"/>
            <a:ext cx="4500594" cy="3161109"/>
          </a:xfrm>
          <a:prstGeom prst="rect">
            <a:avLst/>
          </a:prstGeom>
          <a:noFill/>
        </p:spPr>
      </p:pic>
      <p:pic>
        <p:nvPicPr>
          <p:cNvPr id="4" name="Picture 2" descr="c:\users\asus\appdata\roaming\360se6\User Data\temp\cfp38572590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3929090" cy="3071834"/>
          </a:xfrm>
          <a:prstGeom prst="rect">
            <a:avLst/>
          </a:prstGeom>
          <a:noFill/>
        </p:spPr>
      </p:pic>
      <p:pic>
        <p:nvPicPr>
          <p:cNvPr id="5" name="Picture 2" descr="c:\users\asus\appdata\roaming\360se6\User Data\temp\t015d15ee4f674b5c2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57166"/>
            <a:ext cx="464346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428628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9900"/>
                </a:solidFill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</a:rPr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、人体内的水分，大约占到体重的（    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 ） 。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A.45%       B.60%         C.85%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、结合世界水日，我国把每年的（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）所在的那一周定为“中国水周”，每年有特定的宣传主题。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A.3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B.5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C.7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 </a:t>
            </a:r>
            <a:b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、结合世界水日，我国把每年的（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）所在的那一周定为“中国水周”，每年有特定的宣传主题。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A.3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B.5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C.7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22 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 </a:t>
            </a:r>
            <a:b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0180"/>
          </a:xfrm>
        </p:spPr>
        <p:txBody>
          <a:bodyPr/>
          <a:lstStyle/>
          <a:p>
            <a:pPr algn="l"/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今年的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22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</a:t>
            </a:r>
            <a:r>
              <a:rPr lang="en-US" altLang="zh-CN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月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28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日是第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28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届“中国水周”，今年的“中国水周”的宣传主题是什么？你知道吗？</a:t>
            </a:r>
            <a:endParaRPr lang="zh-CN" altLang="en-US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“节约水资源，保障水安全”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、在很多地方，实行用水包费制，即不管几口人，也不管用了多少水，每户都缴同样多的费。这样的收费制度（     ） 。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A.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简单省事，值得提倡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B.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造成了水资源的严重浪费，是不科学、不合理的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C.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还是可行的，水价比较便宜，何必斤斤计较 。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、在很多地方，实行用水包费制，即不管几口人，也不管用了多少水，每户都缴同样多的费。这样的收费制度（  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B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  ） 。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A.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简单省事，值得提倡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B.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造成了水资源的严重浪费，是不科学、不合理的</a:t>
            </a: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b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C.</a:t>
            </a:r>
            <a:r>
              <a:rPr lang="zh-CN" altLang="en-US" b="1" dirty="0" smtClean="0">
                <a:solidFill>
                  <a:srgbClr val="009900"/>
                </a:solidFill>
                <a:latin typeface="华文楷体" pitchFamily="2" charset="-122"/>
                <a:ea typeface="华文楷体" pitchFamily="2" charset="-122"/>
              </a:rPr>
              <a:t>还是可行的，水价比较便宜，何必斤斤计较 。</a:t>
            </a:r>
            <a:endParaRPr lang="zh-CN" altLang="en-US" b="1" dirty="0">
              <a:solidFill>
                <a:srgbClr val="0099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441</Words>
  <PresentationFormat>全屏显示(4:3)</PresentationFormat>
  <Paragraphs>19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Office 主题</vt:lpstr>
      <vt:lpstr>大家来抢答</vt:lpstr>
      <vt:lpstr>  1、人体内的水分，大约占到体重的（       ） 。  A.45%       B.60%         C.85% </vt:lpstr>
      <vt:lpstr>  1、人体内的水分，大约占到体重的（    B   ） 。  A.45%       B.60%         C.85% </vt:lpstr>
      <vt:lpstr>2、结合世界水日，我国把每年的（    ）所在的那一周定为“中国水周”，每年有特定的宣传主题。  A.3 月22 日 B.5 月22 日 C.7 月22 日  </vt:lpstr>
      <vt:lpstr>2、结合世界水日，我国把每年的（  A  ）所在的那一周定为“中国水周”，每年有特定的宣传主题。  A.3 月22 日 B.5 月22 日 C.7 月22 日  </vt:lpstr>
      <vt:lpstr>今年的3月22日——3月28日是第28届“中国水周”，今年的“中国水周”的宣传主题是什么？你知道吗？</vt:lpstr>
      <vt:lpstr>“节约水资源，保障水安全”</vt:lpstr>
      <vt:lpstr>3、在很多地方，实行用水包费制，即不管几口人，也不管用了多少水，每户都缴同样多的费。这样的收费制度（     ） 。  A.简单省事，值得提倡  B.造成了水资源的严重浪费，是不科学、不合理的  C.还是可行的，水价比较便宜，何必斤斤计较 。</vt:lpstr>
      <vt:lpstr>3、在很多地方，实行用水包费制，即不管几口人，也不管用了多少水，每户都缴同样多的费。这样的收费制度（  B   ） 。  A.简单省事，值得提倡  B.造成了水资源的严重浪费，是不科学、不合理的  C.还是可行的，水价比较便宜，何必斤斤计较 。</vt:lpstr>
      <vt:lpstr>4、一个不关紧的水龙头，滴漏流掉自来水每月大约是(     )   A、1 吨      B、2.6 吨  </vt:lpstr>
      <vt:lpstr>4、一个不关紧的水龙头，滴漏流掉自来水每月大约是(  B  )   A、1 吨        B、2.6 吨  </vt:lpstr>
      <vt:lpstr>5、洗脸、洗手时不间断放水1 分钟的用水量是（    ）  A、2 升      B、12 升</vt:lpstr>
      <vt:lpstr>5、洗脸、洗手时不间断放水1 分钟的用水量是（  B  ）  A、2 升       B、12 升</vt:lpstr>
      <vt:lpstr>6、地球上表面近乎（   ）的地方被水覆盖，其中97.5%的水都是咸水，只有2.5%的水是淡水。 A、1/4         B、3/4     C、9/10       D、2/3</vt:lpstr>
      <vt:lpstr>6、地球上表面近乎（ B ）的地方被水覆盖，其中97.5%的水都是咸水，只有2.5%的水是淡水。 A、1/4         B、3/4     C、9/10       D、2/3</vt:lpstr>
      <vt:lpstr>7、我国水资源分配极不均匀，全国水资源的（    ）%分布在长江及其以南地区，长江以北地区水资源量仅占（    ）%。 A、81,19       B、51，49 C、91,9          D、70，30 </vt:lpstr>
      <vt:lpstr>7、我国水资源分配极不均匀，全国水资源的（  A  ）%分布在长江及其以南地区，长江以北地区水资源量仅占（    ）%。 A、81,19        B、51，49 C、91,9          D、70，30 </vt:lpstr>
      <vt:lpstr>8、全国600多座城市中有（   ）座城市缺水，较严重的有110多座，不同程度地影响了城市工业和居民生活。 A、200     B、300     C、400     D、500</vt:lpstr>
      <vt:lpstr>8、全国600多座城市中有（  C  ）座城市缺水，较严重的有110多座，不同程度地影响了城市工业和居民生活。 A、200     B、300     C、400     D、500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大家来抢答</dc:title>
  <dc:creator>asus</dc:creator>
  <cp:lastModifiedBy>asus</cp:lastModifiedBy>
  <cp:revision>26</cp:revision>
  <dcterms:created xsi:type="dcterms:W3CDTF">2015-06-03T06:46:13Z</dcterms:created>
  <dcterms:modified xsi:type="dcterms:W3CDTF">2015-06-04T12:53:45Z</dcterms:modified>
</cp:coreProperties>
</file>