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93" r:id="rId3"/>
    <p:sldId id="262" r:id="rId4"/>
    <p:sldId id="278" r:id="rId5"/>
    <p:sldId id="286" r:id="rId6"/>
    <p:sldId id="279" r:id="rId7"/>
    <p:sldId id="287" r:id="rId8"/>
    <p:sldId id="280" r:id="rId9"/>
    <p:sldId id="281" r:id="rId10"/>
    <p:sldId id="282" r:id="rId11"/>
    <p:sldId id="265" r:id="rId12"/>
    <p:sldId id="269" r:id="rId13"/>
    <p:sldId id="283" r:id="rId14"/>
    <p:sldId id="294" r:id="rId15"/>
    <p:sldId id="284" r:id="rId16"/>
    <p:sldId id="259" r:id="rId17"/>
    <p:sldId id="270" r:id="rId18"/>
    <p:sldId id="260" r:id="rId19"/>
    <p:sldId id="295" r:id="rId20"/>
    <p:sldId id="296" r:id="rId21"/>
    <p:sldId id="276" r:id="rId22"/>
    <p:sldId id="268" r:id="rId23"/>
    <p:sldId id="264" r:id="rId24"/>
    <p:sldId id="289" r:id="rId25"/>
    <p:sldId id="292" r:id="rId26"/>
    <p:sldId id="288" r:id="rId27"/>
    <p:sldId id="290" r:id="rId28"/>
    <p:sldId id="291" r:id="rId29"/>
    <p:sldId id="267" r:id="rId30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00FF"/>
    <a:srgbClr val="99FF66"/>
    <a:srgbClr val="FF66FF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8" autoAdjust="0"/>
    <p:restoredTop sz="94660"/>
  </p:normalViewPr>
  <p:slideViewPr>
    <p:cSldViewPr snapToGrid="0">
      <p:cViewPr varScale="1">
        <p:scale>
          <a:sx n="81" d="100"/>
          <a:sy n="81" d="100"/>
        </p:scale>
        <p:origin x="-28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A996A8-09B8-4775-8F6F-29BD3F62BCC3}" type="doc">
      <dgm:prSet loTypeId="urn:microsoft.com/office/officeart/2005/8/layout/hierarchy2" loCatId="hierarchy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zh-CN" altLang="en-US"/>
        </a:p>
      </dgm:t>
    </dgm:pt>
    <dgm:pt modelId="{693BCFBE-5071-4B4C-AAD0-A6ADD01F524E}">
      <dgm:prSet phldrT="[文本]" custT="1"/>
      <dgm:spPr/>
      <dgm:t>
        <a:bodyPr/>
        <a:lstStyle/>
        <a:p>
          <a:r>
            <a:rPr lang="zh-CN" altLang="en-US" sz="3200" b="1" dirty="0" smtClean="0"/>
            <a:t>二、英语阅读教学</a:t>
          </a:r>
          <a:endParaRPr lang="zh-CN" altLang="en-US" sz="3200" b="1" dirty="0"/>
        </a:p>
      </dgm:t>
    </dgm:pt>
    <dgm:pt modelId="{556890A0-46AC-4C21-A847-F47EB15F3D1C}" type="parTrans" cxnId="{56A6060C-4BA4-47D4-8FEB-1442161A6F3D}">
      <dgm:prSet/>
      <dgm:spPr/>
      <dgm:t>
        <a:bodyPr/>
        <a:lstStyle/>
        <a:p>
          <a:endParaRPr lang="zh-CN" altLang="en-US"/>
        </a:p>
      </dgm:t>
    </dgm:pt>
    <dgm:pt modelId="{A1EC0D40-3FCB-46C0-B339-1F40AE61721B}" type="sibTrans" cxnId="{56A6060C-4BA4-47D4-8FEB-1442161A6F3D}">
      <dgm:prSet/>
      <dgm:spPr/>
      <dgm:t>
        <a:bodyPr/>
        <a:lstStyle/>
        <a:p>
          <a:endParaRPr lang="zh-CN" altLang="en-US"/>
        </a:p>
      </dgm:t>
    </dgm:pt>
    <dgm:pt modelId="{62230A07-3468-4A16-AA16-3C6DFB6B5CE1}">
      <dgm:prSet phldrT="[文本]" custT="1"/>
      <dgm:spPr/>
      <dgm:t>
        <a:bodyPr/>
        <a:lstStyle/>
        <a:p>
          <a:r>
            <a:rPr lang="zh-CN" altLang="en-US" sz="2800" b="1" dirty="0" smtClean="0"/>
            <a:t>意义</a:t>
          </a:r>
          <a:endParaRPr lang="zh-CN" altLang="en-US" sz="2800" b="1" dirty="0"/>
        </a:p>
      </dgm:t>
    </dgm:pt>
    <dgm:pt modelId="{7ED1D50F-4BC4-4A8E-9B07-E0586B4D65BF}" type="parTrans" cxnId="{E64DE45D-FA63-4D57-B405-9148DB995347}">
      <dgm:prSet/>
      <dgm:spPr/>
      <dgm:t>
        <a:bodyPr/>
        <a:lstStyle/>
        <a:p>
          <a:endParaRPr lang="zh-CN" altLang="en-US"/>
        </a:p>
      </dgm:t>
    </dgm:pt>
    <dgm:pt modelId="{D94258B4-767C-4525-9145-8D3CDA48CA1C}" type="sibTrans" cxnId="{E64DE45D-FA63-4D57-B405-9148DB995347}">
      <dgm:prSet/>
      <dgm:spPr/>
      <dgm:t>
        <a:bodyPr/>
        <a:lstStyle/>
        <a:p>
          <a:endParaRPr lang="zh-CN" altLang="en-US"/>
        </a:p>
      </dgm:t>
    </dgm:pt>
    <dgm:pt modelId="{6ED39248-2944-400B-88FF-F152C7539377}">
      <dgm:prSet phldrT="[文本]" custT="1"/>
      <dgm:spPr/>
      <dgm:t>
        <a:bodyPr/>
        <a:lstStyle/>
        <a:p>
          <a:r>
            <a:rPr lang="zh-CN" altLang="en-US" sz="2800" b="1" dirty="0" smtClean="0"/>
            <a:t>素养及方法</a:t>
          </a:r>
          <a:endParaRPr lang="zh-CN" altLang="en-US" sz="2800" b="1" dirty="0"/>
        </a:p>
      </dgm:t>
    </dgm:pt>
    <dgm:pt modelId="{9F5E1579-3850-4B1F-8029-C9093B69C97F}" type="parTrans" cxnId="{22FF8199-E9D5-439F-85B7-FD8879848409}">
      <dgm:prSet/>
      <dgm:spPr/>
      <dgm:t>
        <a:bodyPr/>
        <a:lstStyle/>
        <a:p>
          <a:endParaRPr lang="zh-CN" altLang="en-US"/>
        </a:p>
      </dgm:t>
    </dgm:pt>
    <dgm:pt modelId="{E9D8CF1C-F725-49E8-83EB-1C1B448F5AA0}" type="sibTrans" cxnId="{22FF8199-E9D5-439F-85B7-FD8879848409}">
      <dgm:prSet/>
      <dgm:spPr/>
      <dgm:t>
        <a:bodyPr/>
        <a:lstStyle/>
        <a:p>
          <a:endParaRPr lang="zh-CN" altLang="en-US"/>
        </a:p>
      </dgm:t>
    </dgm:pt>
    <dgm:pt modelId="{67850A66-82CE-48F5-AA98-F86609946B63}">
      <dgm:prSet custT="1"/>
      <dgm:spPr/>
      <dgm:t>
        <a:bodyPr/>
        <a:lstStyle/>
        <a:p>
          <a:r>
            <a:rPr lang="zh-CN" altLang="en-US" sz="2800" b="1" dirty="0" smtClean="0"/>
            <a:t>英语学科核心素养</a:t>
          </a:r>
          <a:endParaRPr lang="zh-CN" altLang="en-US" sz="2800" b="1" dirty="0"/>
        </a:p>
      </dgm:t>
    </dgm:pt>
    <dgm:pt modelId="{21185B0F-9F7F-45B1-A7DD-4178FCC7B482}" type="parTrans" cxnId="{3E1A20D6-89FD-470E-B533-7B3F1DB56B76}">
      <dgm:prSet/>
      <dgm:spPr/>
      <dgm:t>
        <a:bodyPr/>
        <a:lstStyle/>
        <a:p>
          <a:endParaRPr lang="zh-CN" altLang="en-US"/>
        </a:p>
      </dgm:t>
    </dgm:pt>
    <dgm:pt modelId="{E8CCD785-17E5-48A9-AEEC-8D880C355088}" type="sibTrans" cxnId="{3E1A20D6-89FD-470E-B533-7B3F1DB56B76}">
      <dgm:prSet/>
      <dgm:spPr/>
      <dgm:t>
        <a:bodyPr/>
        <a:lstStyle/>
        <a:p>
          <a:endParaRPr lang="zh-CN" altLang="en-US"/>
        </a:p>
      </dgm:t>
    </dgm:pt>
    <dgm:pt modelId="{2E53D19C-C3CD-4D3C-9D38-81E681DA19E8}">
      <dgm:prSet/>
      <dgm:spPr/>
      <dgm:t>
        <a:bodyPr/>
        <a:lstStyle/>
        <a:p>
          <a:r>
            <a:rPr lang="en-US" altLang="zh-CN" b="1" dirty="0" smtClean="0"/>
            <a:t>WHAT?</a:t>
          </a:r>
          <a:endParaRPr lang="zh-CN" altLang="en-US" b="1" dirty="0"/>
        </a:p>
      </dgm:t>
    </dgm:pt>
    <dgm:pt modelId="{6B11FE09-0252-422D-B1C6-68560CFF2601}" type="parTrans" cxnId="{55D9A7C6-45C3-4C33-BA8D-9E3FC68844A1}">
      <dgm:prSet/>
      <dgm:spPr/>
      <dgm:t>
        <a:bodyPr/>
        <a:lstStyle/>
        <a:p>
          <a:endParaRPr lang="zh-CN" altLang="en-US"/>
        </a:p>
      </dgm:t>
    </dgm:pt>
    <dgm:pt modelId="{6AE2A04E-E003-45A0-9D59-05A90E326349}" type="sibTrans" cxnId="{55D9A7C6-45C3-4C33-BA8D-9E3FC68844A1}">
      <dgm:prSet/>
      <dgm:spPr/>
      <dgm:t>
        <a:bodyPr/>
        <a:lstStyle/>
        <a:p>
          <a:endParaRPr lang="zh-CN" altLang="en-US"/>
        </a:p>
      </dgm:t>
    </dgm:pt>
    <dgm:pt modelId="{DB57722D-24E6-47F4-AE26-65AC383C79DA}">
      <dgm:prSet custT="1"/>
      <dgm:spPr/>
      <dgm:t>
        <a:bodyPr/>
        <a:lstStyle/>
        <a:p>
          <a:r>
            <a:rPr lang="zh-CN" altLang="en-US" sz="3200" b="1" dirty="0" smtClean="0"/>
            <a:t>一、核心素养</a:t>
          </a:r>
          <a:endParaRPr lang="zh-CN" altLang="en-US" sz="3200" b="1" dirty="0"/>
        </a:p>
      </dgm:t>
    </dgm:pt>
    <dgm:pt modelId="{FF53DDCF-CA1D-407D-BBF1-C120DFA72547}" type="parTrans" cxnId="{6DB32EB4-5FB8-444B-A2BA-215D86D89287}">
      <dgm:prSet/>
      <dgm:spPr/>
      <dgm:t>
        <a:bodyPr/>
        <a:lstStyle/>
        <a:p>
          <a:endParaRPr lang="zh-CN" altLang="en-US"/>
        </a:p>
      </dgm:t>
    </dgm:pt>
    <dgm:pt modelId="{E5B4BDB9-44D8-4A39-9883-6EFECCA93124}" type="sibTrans" cxnId="{6DB32EB4-5FB8-444B-A2BA-215D86D89287}">
      <dgm:prSet/>
      <dgm:spPr/>
      <dgm:t>
        <a:bodyPr/>
        <a:lstStyle/>
        <a:p>
          <a:endParaRPr lang="zh-CN" altLang="en-US"/>
        </a:p>
      </dgm:t>
    </dgm:pt>
    <dgm:pt modelId="{18AF9133-21B5-4992-BF1D-73892D3BE899}">
      <dgm:prSet custT="1"/>
      <dgm:spPr/>
      <dgm:t>
        <a:bodyPr/>
        <a:lstStyle/>
        <a:p>
          <a:r>
            <a:rPr lang="zh-CN" altLang="en-US" sz="2800" b="1" dirty="0" smtClean="0"/>
            <a:t>学生发展核心素养</a:t>
          </a:r>
          <a:endParaRPr lang="zh-CN" altLang="en-US" sz="2800" b="1" dirty="0"/>
        </a:p>
      </dgm:t>
    </dgm:pt>
    <dgm:pt modelId="{3AD859BE-3035-470D-B71C-0D789B3C5A35}" type="parTrans" cxnId="{C77EC1CA-C934-41B1-83CB-18DA16A4E31A}">
      <dgm:prSet/>
      <dgm:spPr/>
      <dgm:t>
        <a:bodyPr/>
        <a:lstStyle/>
        <a:p>
          <a:endParaRPr lang="zh-CN" altLang="en-US"/>
        </a:p>
      </dgm:t>
    </dgm:pt>
    <dgm:pt modelId="{DCD35331-D2B3-482C-BDB0-58BE2A11F8F8}" type="sibTrans" cxnId="{C77EC1CA-C934-41B1-83CB-18DA16A4E31A}">
      <dgm:prSet/>
      <dgm:spPr/>
      <dgm:t>
        <a:bodyPr/>
        <a:lstStyle/>
        <a:p>
          <a:endParaRPr lang="zh-CN" altLang="en-US"/>
        </a:p>
      </dgm:t>
    </dgm:pt>
    <dgm:pt modelId="{5B4BF7DA-CBAB-4076-AD50-3C3B490CEB00}">
      <dgm:prSet custT="1"/>
      <dgm:spPr/>
      <dgm:t>
        <a:bodyPr/>
        <a:lstStyle/>
        <a:p>
          <a:r>
            <a:rPr lang="zh-CN" altLang="en-US" sz="3200" b="1" dirty="0" smtClean="0"/>
            <a:t>三、绘本故事教学</a:t>
          </a:r>
          <a:endParaRPr lang="zh-CN" altLang="en-US" sz="3200" b="1" dirty="0"/>
        </a:p>
      </dgm:t>
    </dgm:pt>
    <dgm:pt modelId="{A26AACE9-B7AD-4DB4-9CAC-FD203B8B4642}" type="parTrans" cxnId="{04166094-E8BD-4885-AC6F-1B57234DAEF4}">
      <dgm:prSet/>
      <dgm:spPr/>
      <dgm:t>
        <a:bodyPr/>
        <a:lstStyle/>
        <a:p>
          <a:endParaRPr lang="zh-CN" altLang="en-US"/>
        </a:p>
      </dgm:t>
    </dgm:pt>
    <dgm:pt modelId="{7D9660F5-2DCE-48B0-9DD7-2C17E70BB90D}" type="sibTrans" cxnId="{04166094-E8BD-4885-AC6F-1B57234DAEF4}">
      <dgm:prSet/>
      <dgm:spPr/>
      <dgm:t>
        <a:bodyPr/>
        <a:lstStyle/>
        <a:p>
          <a:endParaRPr lang="zh-CN" altLang="en-US"/>
        </a:p>
      </dgm:t>
    </dgm:pt>
    <dgm:pt modelId="{1DFA9D92-811F-4751-8939-4F08B9C0BF63}">
      <dgm:prSet/>
      <dgm:spPr/>
      <dgm:t>
        <a:bodyPr/>
        <a:lstStyle/>
        <a:p>
          <a:r>
            <a:rPr lang="en-US" altLang="zh-CN" b="1" dirty="0" smtClean="0"/>
            <a:t>WHY?</a:t>
          </a:r>
          <a:endParaRPr lang="zh-CN" altLang="en-US" b="1" dirty="0"/>
        </a:p>
      </dgm:t>
    </dgm:pt>
    <dgm:pt modelId="{B9B018DC-32AE-4C34-B24E-874CBAFD7C41}" type="parTrans" cxnId="{597ACF9C-74CD-4ECF-AEFA-6A6C19B93855}">
      <dgm:prSet/>
      <dgm:spPr/>
      <dgm:t>
        <a:bodyPr/>
        <a:lstStyle/>
        <a:p>
          <a:endParaRPr lang="zh-CN" altLang="en-US"/>
        </a:p>
      </dgm:t>
    </dgm:pt>
    <dgm:pt modelId="{6AA24F34-F5C5-4D78-9C53-CDC1A24A6924}" type="sibTrans" cxnId="{597ACF9C-74CD-4ECF-AEFA-6A6C19B93855}">
      <dgm:prSet/>
      <dgm:spPr/>
      <dgm:t>
        <a:bodyPr/>
        <a:lstStyle/>
        <a:p>
          <a:endParaRPr lang="zh-CN" altLang="en-US"/>
        </a:p>
      </dgm:t>
    </dgm:pt>
    <dgm:pt modelId="{8FF96757-132A-4ED3-A7A4-12A08B555EE4}">
      <dgm:prSet/>
      <dgm:spPr/>
      <dgm:t>
        <a:bodyPr/>
        <a:lstStyle/>
        <a:p>
          <a:r>
            <a:rPr lang="en-US" altLang="zh-CN" b="1" dirty="0" smtClean="0"/>
            <a:t>HOW?</a:t>
          </a:r>
          <a:endParaRPr lang="zh-CN" altLang="en-US" b="1" dirty="0"/>
        </a:p>
      </dgm:t>
    </dgm:pt>
    <dgm:pt modelId="{D9F63F03-CB09-4B00-93FB-1BD0B9CB8AB4}" type="parTrans" cxnId="{8E7C1E76-5206-48EB-8173-071851707358}">
      <dgm:prSet/>
      <dgm:spPr/>
      <dgm:t>
        <a:bodyPr/>
        <a:lstStyle/>
        <a:p>
          <a:endParaRPr lang="zh-CN" altLang="en-US"/>
        </a:p>
      </dgm:t>
    </dgm:pt>
    <dgm:pt modelId="{A92CB64D-5382-4D6B-8BB4-27D4D00C9DBA}" type="sibTrans" cxnId="{8E7C1E76-5206-48EB-8173-071851707358}">
      <dgm:prSet/>
      <dgm:spPr/>
      <dgm:t>
        <a:bodyPr/>
        <a:lstStyle/>
        <a:p>
          <a:endParaRPr lang="zh-CN" altLang="en-US"/>
        </a:p>
      </dgm:t>
    </dgm:pt>
    <dgm:pt modelId="{6A523D83-7D21-4E20-8280-3A0431995760}" type="pres">
      <dgm:prSet presAssocID="{7BA996A8-09B8-4775-8F6F-29BD3F62BCC3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10C0ECAB-2574-4B77-AC76-DC52AD46B603}" type="pres">
      <dgm:prSet presAssocID="{DB57722D-24E6-47F4-AE26-65AC383C79DA}" presName="root1" presStyleCnt="0"/>
      <dgm:spPr/>
    </dgm:pt>
    <dgm:pt modelId="{EB72E52F-A862-47DF-AC4C-D35B8D4B792D}" type="pres">
      <dgm:prSet presAssocID="{DB57722D-24E6-47F4-AE26-65AC383C79DA}" presName="LevelOneTextNode" presStyleLbl="node0" presStyleIdx="0" presStyleCnt="3" custScaleX="24643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63324D0-AA41-4BE8-A9BC-73C1B683B73A}" type="pres">
      <dgm:prSet presAssocID="{DB57722D-24E6-47F4-AE26-65AC383C79DA}" presName="level2hierChild" presStyleCnt="0"/>
      <dgm:spPr/>
    </dgm:pt>
    <dgm:pt modelId="{925A3C3C-9928-426B-94A9-015ACD1A2A17}" type="pres">
      <dgm:prSet presAssocID="{3AD859BE-3035-470D-B71C-0D789B3C5A35}" presName="conn2-1" presStyleLbl="parChTrans1D2" presStyleIdx="0" presStyleCnt="7"/>
      <dgm:spPr/>
      <dgm:t>
        <a:bodyPr/>
        <a:lstStyle/>
        <a:p>
          <a:endParaRPr lang="zh-CN" altLang="en-US"/>
        </a:p>
      </dgm:t>
    </dgm:pt>
    <dgm:pt modelId="{722BAC9E-CBD4-4EE1-A3A5-32D608F075A8}" type="pres">
      <dgm:prSet presAssocID="{3AD859BE-3035-470D-B71C-0D789B3C5A35}" presName="connTx" presStyleLbl="parChTrans1D2" presStyleIdx="0" presStyleCnt="7"/>
      <dgm:spPr/>
      <dgm:t>
        <a:bodyPr/>
        <a:lstStyle/>
        <a:p>
          <a:endParaRPr lang="zh-CN" altLang="en-US"/>
        </a:p>
      </dgm:t>
    </dgm:pt>
    <dgm:pt modelId="{D624AEF2-D0D5-42EC-8B38-826A1FEE61BA}" type="pres">
      <dgm:prSet presAssocID="{18AF9133-21B5-4992-BF1D-73892D3BE899}" presName="root2" presStyleCnt="0"/>
      <dgm:spPr/>
    </dgm:pt>
    <dgm:pt modelId="{FEA60C66-B267-4B1F-B4BF-DC99C392D453}" type="pres">
      <dgm:prSet presAssocID="{18AF9133-21B5-4992-BF1D-73892D3BE899}" presName="LevelTwoTextNode" presStyleLbl="node2" presStyleIdx="0" presStyleCnt="7" custScaleX="27964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EF75D3B-A738-45A1-AC47-71BE8B394FFB}" type="pres">
      <dgm:prSet presAssocID="{18AF9133-21B5-4992-BF1D-73892D3BE899}" presName="level3hierChild" presStyleCnt="0"/>
      <dgm:spPr/>
    </dgm:pt>
    <dgm:pt modelId="{CD361702-E33E-4C48-A34F-13ABEEAA0A38}" type="pres">
      <dgm:prSet presAssocID="{21185B0F-9F7F-45B1-A7DD-4178FCC7B482}" presName="conn2-1" presStyleLbl="parChTrans1D2" presStyleIdx="1" presStyleCnt="7"/>
      <dgm:spPr/>
      <dgm:t>
        <a:bodyPr/>
        <a:lstStyle/>
        <a:p>
          <a:endParaRPr lang="zh-CN" altLang="en-US"/>
        </a:p>
      </dgm:t>
    </dgm:pt>
    <dgm:pt modelId="{353B6D18-CE2C-418F-9F22-92A266FA3A06}" type="pres">
      <dgm:prSet presAssocID="{21185B0F-9F7F-45B1-A7DD-4178FCC7B482}" presName="connTx" presStyleLbl="parChTrans1D2" presStyleIdx="1" presStyleCnt="7"/>
      <dgm:spPr/>
      <dgm:t>
        <a:bodyPr/>
        <a:lstStyle/>
        <a:p>
          <a:endParaRPr lang="zh-CN" altLang="en-US"/>
        </a:p>
      </dgm:t>
    </dgm:pt>
    <dgm:pt modelId="{7D7997ED-FC8D-40AE-AEBB-114C146F7016}" type="pres">
      <dgm:prSet presAssocID="{67850A66-82CE-48F5-AA98-F86609946B63}" presName="root2" presStyleCnt="0"/>
      <dgm:spPr/>
    </dgm:pt>
    <dgm:pt modelId="{54762163-CBE8-4EA1-BED6-9BFE65876C30}" type="pres">
      <dgm:prSet presAssocID="{67850A66-82CE-48F5-AA98-F86609946B63}" presName="LevelTwoTextNode" presStyleLbl="node2" presStyleIdx="1" presStyleCnt="7" custScaleX="28152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DFEFA4C-753B-4335-A2DF-B62FF03C3D7E}" type="pres">
      <dgm:prSet presAssocID="{67850A66-82CE-48F5-AA98-F86609946B63}" presName="level3hierChild" presStyleCnt="0"/>
      <dgm:spPr/>
    </dgm:pt>
    <dgm:pt modelId="{F08E5170-907C-446A-A6A1-CCB7C1AB5C52}" type="pres">
      <dgm:prSet presAssocID="{693BCFBE-5071-4B4C-AAD0-A6ADD01F524E}" presName="root1" presStyleCnt="0"/>
      <dgm:spPr/>
    </dgm:pt>
    <dgm:pt modelId="{35273410-73D9-4797-9DBF-C1002FF0EB1A}" type="pres">
      <dgm:prSet presAssocID="{693BCFBE-5071-4B4C-AAD0-A6ADD01F524E}" presName="LevelOneTextNode" presStyleLbl="node0" presStyleIdx="1" presStyleCnt="3" custScaleX="24513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E2B5E80-F734-4EA8-9DC3-40145755E775}" type="pres">
      <dgm:prSet presAssocID="{693BCFBE-5071-4B4C-AAD0-A6ADD01F524E}" presName="level2hierChild" presStyleCnt="0"/>
      <dgm:spPr/>
    </dgm:pt>
    <dgm:pt modelId="{93942CE3-A0E5-47B2-8E20-6DFEB443AFF5}" type="pres">
      <dgm:prSet presAssocID="{7ED1D50F-4BC4-4A8E-9B07-E0586B4D65BF}" presName="conn2-1" presStyleLbl="parChTrans1D2" presStyleIdx="2" presStyleCnt="7"/>
      <dgm:spPr/>
      <dgm:t>
        <a:bodyPr/>
        <a:lstStyle/>
        <a:p>
          <a:endParaRPr lang="zh-CN" altLang="en-US"/>
        </a:p>
      </dgm:t>
    </dgm:pt>
    <dgm:pt modelId="{DE2EF085-8B08-476A-B576-400E224C10E8}" type="pres">
      <dgm:prSet presAssocID="{7ED1D50F-4BC4-4A8E-9B07-E0586B4D65BF}" presName="connTx" presStyleLbl="parChTrans1D2" presStyleIdx="2" presStyleCnt="7"/>
      <dgm:spPr/>
      <dgm:t>
        <a:bodyPr/>
        <a:lstStyle/>
        <a:p>
          <a:endParaRPr lang="zh-CN" altLang="en-US"/>
        </a:p>
      </dgm:t>
    </dgm:pt>
    <dgm:pt modelId="{AD7387CB-7BF4-474E-82BE-3990A8472E00}" type="pres">
      <dgm:prSet presAssocID="{62230A07-3468-4A16-AA16-3C6DFB6B5CE1}" presName="root2" presStyleCnt="0"/>
      <dgm:spPr/>
    </dgm:pt>
    <dgm:pt modelId="{2241C210-3F51-42FC-A6DF-E3BCAE199347}" type="pres">
      <dgm:prSet presAssocID="{62230A07-3468-4A16-AA16-3C6DFB6B5CE1}" presName="LevelTwoTextNode" presStyleLbl="node2" presStyleIdx="2" presStyleCnt="7" custScaleX="278020" custLinFactNeighborX="365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97F0088-9E49-44D1-A347-E83333815BBD}" type="pres">
      <dgm:prSet presAssocID="{62230A07-3468-4A16-AA16-3C6DFB6B5CE1}" presName="level3hierChild" presStyleCnt="0"/>
      <dgm:spPr/>
    </dgm:pt>
    <dgm:pt modelId="{8E394144-10CE-4F00-BAFE-9E8ADFBCE631}" type="pres">
      <dgm:prSet presAssocID="{9F5E1579-3850-4B1F-8029-C9093B69C97F}" presName="conn2-1" presStyleLbl="parChTrans1D2" presStyleIdx="3" presStyleCnt="7"/>
      <dgm:spPr/>
      <dgm:t>
        <a:bodyPr/>
        <a:lstStyle/>
        <a:p>
          <a:endParaRPr lang="zh-CN" altLang="en-US"/>
        </a:p>
      </dgm:t>
    </dgm:pt>
    <dgm:pt modelId="{1E2D590E-8E45-4718-8F1E-89DCCF4EB5B2}" type="pres">
      <dgm:prSet presAssocID="{9F5E1579-3850-4B1F-8029-C9093B69C97F}" presName="connTx" presStyleLbl="parChTrans1D2" presStyleIdx="3" presStyleCnt="7"/>
      <dgm:spPr/>
      <dgm:t>
        <a:bodyPr/>
        <a:lstStyle/>
        <a:p>
          <a:endParaRPr lang="zh-CN" altLang="en-US"/>
        </a:p>
      </dgm:t>
    </dgm:pt>
    <dgm:pt modelId="{54ED9D27-11B9-4C4C-AF01-53639A96EF02}" type="pres">
      <dgm:prSet presAssocID="{6ED39248-2944-400B-88FF-F152C7539377}" presName="root2" presStyleCnt="0"/>
      <dgm:spPr/>
    </dgm:pt>
    <dgm:pt modelId="{13CB23EF-1815-42AC-96BF-24DDFEA1271C}" type="pres">
      <dgm:prSet presAssocID="{6ED39248-2944-400B-88FF-F152C7539377}" presName="LevelTwoTextNode" presStyleLbl="node2" presStyleIdx="3" presStyleCnt="7" custScaleX="275617" custLinFactNeighborX="822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FB26D5F7-C96C-409C-A9B1-4FFCCAABB8E2}" type="pres">
      <dgm:prSet presAssocID="{6ED39248-2944-400B-88FF-F152C7539377}" presName="level3hierChild" presStyleCnt="0"/>
      <dgm:spPr/>
    </dgm:pt>
    <dgm:pt modelId="{21079386-0D0C-44CB-8B2B-EA1E5516CB69}" type="pres">
      <dgm:prSet presAssocID="{5B4BF7DA-CBAB-4076-AD50-3C3B490CEB00}" presName="root1" presStyleCnt="0"/>
      <dgm:spPr/>
    </dgm:pt>
    <dgm:pt modelId="{0ADFB029-FC13-4012-8365-3CE932DD1B55}" type="pres">
      <dgm:prSet presAssocID="{5B4BF7DA-CBAB-4076-AD50-3C3B490CEB00}" presName="LevelOneTextNode" presStyleLbl="node0" presStyleIdx="2" presStyleCnt="3" custScaleX="250725" custScaleY="10254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413EAEE-5ADA-4A2C-A805-ED2CE4CF7190}" type="pres">
      <dgm:prSet presAssocID="{5B4BF7DA-CBAB-4076-AD50-3C3B490CEB00}" presName="level2hierChild" presStyleCnt="0"/>
      <dgm:spPr/>
    </dgm:pt>
    <dgm:pt modelId="{4616A20D-0DF5-4108-808F-8E47EABD0B81}" type="pres">
      <dgm:prSet presAssocID="{B9B018DC-32AE-4C34-B24E-874CBAFD7C41}" presName="conn2-1" presStyleLbl="parChTrans1D2" presStyleIdx="4" presStyleCnt="7"/>
      <dgm:spPr/>
      <dgm:t>
        <a:bodyPr/>
        <a:lstStyle/>
        <a:p>
          <a:endParaRPr lang="zh-CN" altLang="en-US"/>
        </a:p>
      </dgm:t>
    </dgm:pt>
    <dgm:pt modelId="{FD08803F-183B-4FB4-A91D-6FC11CB4B3F9}" type="pres">
      <dgm:prSet presAssocID="{B9B018DC-32AE-4C34-B24E-874CBAFD7C41}" presName="connTx" presStyleLbl="parChTrans1D2" presStyleIdx="4" presStyleCnt="7"/>
      <dgm:spPr/>
      <dgm:t>
        <a:bodyPr/>
        <a:lstStyle/>
        <a:p>
          <a:endParaRPr lang="zh-CN" altLang="en-US"/>
        </a:p>
      </dgm:t>
    </dgm:pt>
    <dgm:pt modelId="{C4B2BCA2-D74A-4410-A92B-88B0D070E697}" type="pres">
      <dgm:prSet presAssocID="{1DFA9D92-811F-4751-8939-4F08B9C0BF63}" presName="root2" presStyleCnt="0"/>
      <dgm:spPr/>
    </dgm:pt>
    <dgm:pt modelId="{3B033099-6EE2-4E26-AB7C-D4A92AF9810E}" type="pres">
      <dgm:prSet presAssocID="{1DFA9D92-811F-4751-8939-4F08B9C0BF63}" presName="LevelTwoTextNode" presStyleLbl="node2" presStyleIdx="4" presStyleCnt="7" custScaleX="271226" custLinFactNeighborX="601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1F4C84CC-B418-44D3-A343-C7FC05A87E5F}" type="pres">
      <dgm:prSet presAssocID="{1DFA9D92-811F-4751-8939-4F08B9C0BF63}" presName="level3hierChild" presStyleCnt="0"/>
      <dgm:spPr/>
    </dgm:pt>
    <dgm:pt modelId="{9DF3641B-A4A9-44A8-9BDB-15655E6618DD}" type="pres">
      <dgm:prSet presAssocID="{6B11FE09-0252-422D-B1C6-68560CFF2601}" presName="conn2-1" presStyleLbl="parChTrans1D2" presStyleIdx="5" presStyleCnt="7"/>
      <dgm:spPr/>
      <dgm:t>
        <a:bodyPr/>
        <a:lstStyle/>
        <a:p>
          <a:endParaRPr lang="zh-CN" altLang="en-US"/>
        </a:p>
      </dgm:t>
    </dgm:pt>
    <dgm:pt modelId="{D6EE876F-5CC1-4CE7-A26E-21F64D713EC7}" type="pres">
      <dgm:prSet presAssocID="{6B11FE09-0252-422D-B1C6-68560CFF2601}" presName="connTx" presStyleLbl="parChTrans1D2" presStyleIdx="5" presStyleCnt="7"/>
      <dgm:spPr/>
      <dgm:t>
        <a:bodyPr/>
        <a:lstStyle/>
        <a:p>
          <a:endParaRPr lang="zh-CN" altLang="en-US"/>
        </a:p>
      </dgm:t>
    </dgm:pt>
    <dgm:pt modelId="{C386D5DD-6780-406E-9B3A-1D16A15B2155}" type="pres">
      <dgm:prSet presAssocID="{2E53D19C-C3CD-4D3C-9D38-81E681DA19E8}" presName="root2" presStyleCnt="0"/>
      <dgm:spPr/>
    </dgm:pt>
    <dgm:pt modelId="{1BF96FB3-CA2C-4B02-B29F-26B024298605}" type="pres">
      <dgm:prSet presAssocID="{2E53D19C-C3CD-4D3C-9D38-81E681DA19E8}" presName="LevelTwoTextNode" presStyleLbl="node2" presStyleIdx="5" presStyleCnt="7" custScaleX="27482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29DBC5A-1097-4E39-A1A8-D980907583D3}" type="pres">
      <dgm:prSet presAssocID="{2E53D19C-C3CD-4D3C-9D38-81E681DA19E8}" presName="level3hierChild" presStyleCnt="0"/>
      <dgm:spPr/>
    </dgm:pt>
    <dgm:pt modelId="{2D576865-9CA0-46C1-ACA5-9AF4D7CADC99}" type="pres">
      <dgm:prSet presAssocID="{D9F63F03-CB09-4B00-93FB-1BD0B9CB8AB4}" presName="conn2-1" presStyleLbl="parChTrans1D2" presStyleIdx="6" presStyleCnt="7"/>
      <dgm:spPr/>
      <dgm:t>
        <a:bodyPr/>
        <a:lstStyle/>
        <a:p>
          <a:endParaRPr lang="zh-CN" altLang="en-US"/>
        </a:p>
      </dgm:t>
    </dgm:pt>
    <dgm:pt modelId="{C06E1F0B-78D7-4F48-93FC-508B5D9E03AA}" type="pres">
      <dgm:prSet presAssocID="{D9F63F03-CB09-4B00-93FB-1BD0B9CB8AB4}" presName="connTx" presStyleLbl="parChTrans1D2" presStyleIdx="6" presStyleCnt="7"/>
      <dgm:spPr/>
      <dgm:t>
        <a:bodyPr/>
        <a:lstStyle/>
        <a:p>
          <a:endParaRPr lang="zh-CN" altLang="en-US"/>
        </a:p>
      </dgm:t>
    </dgm:pt>
    <dgm:pt modelId="{0341A98C-04B2-4E49-BC17-2BD291D6A792}" type="pres">
      <dgm:prSet presAssocID="{8FF96757-132A-4ED3-A7A4-12A08B555EE4}" presName="root2" presStyleCnt="0"/>
      <dgm:spPr/>
    </dgm:pt>
    <dgm:pt modelId="{7E8C62FA-34AD-4444-A65C-56285F674D84}" type="pres">
      <dgm:prSet presAssocID="{8FF96757-132A-4ED3-A7A4-12A08B555EE4}" presName="LevelTwoTextNode" presStyleLbl="node2" presStyleIdx="6" presStyleCnt="7" custScaleX="27603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FF0AF5A-63B0-44D1-A53B-CB0F5132B46C}" type="pres">
      <dgm:prSet presAssocID="{8FF96757-132A-4ED3-A7A4-12A08B555EE4}" presName="level3hierChild" presStyleCnt="0"/>
      <dgm:spPr/>
    </dgm:pt>
  </dgm:ptLst>
  <dgm:cxnLst>
    <dgm:cxn modelId="{EAE0A7AF-66AE-4A6D-BDA2-8C6D9739AA36}" type="presOf" srcId="{21185B0F-9F7F-45B1-A7DD-4178FCC7B482}" destId="{353B6D18-CE2C-418F-9F22-92A266FA3A06}" srcOrd="1" destOrd="0" presId="urn:microsoft.com/office/officeart/2005/8/layout/hierarchy2"/>
    <dgm:cxn modelId="{22FF8199-E9D5-439F-85B7-FD8879848409}" srcId="{693BCFBE-5071-4B4C-AAD0-A6ADD01F524E}" destId="{6ED39248-2944-400B-88FF-F152C7539377}" srcOrd="1" destOrd="0" parTransId="{9F5E1579-3850-4B1F-8029-C9093B69C97F}" sibTransId="{E9D8CF1C-F725-49E8-83EB-1C1B448F5AA0}"/>
    <dgm:cxn modelId="{DC2E2BBD-8CB4-4197-825C-36439686E6BB}" type="presOf" srcId="{6B11FE09-0252-422D-B1C6-68560CFF2601}" destId="{9DF3641B-A4A9-44A8-9BDB-15655E6618DD}" srcOrd="0" destOrd="0" presId="urn:microsoft.com/office/officeart/2005/8/layout/hierarchy2"/>
    <dgm:cxn modelId="{0A9DA4A3-E71A-40DA-982E-C9AF986318A5}" type="presOf" srcId="{7BA996A8-09B8-4775-8F6F-29BD3F62BCC3}" destId="{6A523D83-7D21-4E20-8280-3A0431995760}" srcOrd="0" destOrd="0" presId="urn:microsoft.com/office/officeart/2005/8/layout/hierarchy2"/>
    <dgm:cxn modelId="{2FDB3753-6CFA-427A-8AAE-50E95A8AAB6C}" type="presOf" srcId="{7ED1D50F-4BC4-4A8E-9B07-E0586B4D65BF}" destId="{DE2EF085-8B08-476A-B576-400E224C10E8}" srcOrd="1" destOrd="0" presId="urn:microsoft.com/office/officeart/2005/8/layout/hierarchy2"/>
    <dgm:cxn modelId="{F4610D2F-074B-47A6-895A-95C3BF9D0BA9}" type="presOf" srcId="{693BCFBE-5071-4B4C-AAD0-A6ADD01F524E}" destId="{35273410-73D9-4797-9DBF-C1002FF0EB1A}" srcOrd="0" destOrd="0" presId="urn:microsoft.com/office/officeart/2005/8/layout/hierarchy2"/>
    <dgm:cxn modelId="{CC8A6627-5A83-4457-AC21-7C39C4EADF7C}" type="presOf" srcId="{DB57722D-24E6-47F4-AE26-65AC383C79DA}" destId="{EB72E52F-A862-47DF-AC4C-D35B8D4B792D}" srcOrd="0" destOrd="0" presId="urn:microsoft.com/office/officeart/2005/8/layout/hierarchy2"/>
    <dgm:cxn modelId="{AF8A97AE-E816-4F12-AE5D-83CB5AEBF35D}" type="presOf" srcId="{2E53D19C-C3CD-4D3C-9D38-81E681DA19E8}" destId="{1BF96FB3-CA2C-4B02-B29F-26B024298605}" srcOrd="0" destOrd="0" presId="urn:microsoft.com/office/officeart/2005/8/layout/hierarchy2"/>
    <dgm:cxn modelId="{E4E62160-0EC9-46B4-8BFC-888BD7B6D5D6}" type="presOf" srcId="{6ED39248-2944-400B-88FF-F152C7539377}" destId="{13CB23EF-1815-42AC-96BF-24DDFEA1271C}" srcOrd="0" destOrd="0" presId="urn:microsoft.com/office/officeart/2005/8/layout/hierarchy2"/>
    <dgm:cxn modelId="{3E1A20D6-89FD-470E-B533-7B3F1DB56B76}" srcId="{DB57722D-24E6-47F4-AE26-65AC383C79DA}" destId="{67850A66-82CE-48F5-AA98-F86609946B63}" srcOrd="1" destOrd="0" parTransId="{21185B0F-9F7F-45B1-A7DD-4178FCC7B482}" sibTransId="{E8CCD785-17E5-48A9-AEEC-8D880C355088}"/>
    <dgm:cxn modelId="{55D9A7C6-45C3-4C33-BA8D-9E3FC68844A1}" srcId="{5B4BF7DA-CBAB-4076-AD50-3C3B490CEB00}" destId="{2E53D19C-C3CD-4D3C-9D38-81E681DA19E8}" srcOrd="1" destOrd="0" parTransId="{6B11FE09-0252-422D-B1C6-68560CFF2601}" sibTransId="{6AE2A04E-E003-45A0-9D59-05A90E326349}"/>
    <dgm:cxn modelId="{766DEAF1-BBBE-4E57-9C11-B910EACE1F1F}" type="presOf" srcId="{D9F63F03-CB09-4B00-93FB-1BD0B9CB8AB4}" destId="{C06E1F0B-78D7-4F48-93FC-508B5D9E03AA}" srcOrd="1" destOrd="0" presId="urn:microsoft.com/office/officeart/2005/8/layout/hierarchy2"/>
    <dgm:cxn modelId="{1D382066-CBA0-4C30-AD9E-B109A248C2D1}" type="presOf" srcId="{7ED1D50F-4BC4-4A8E-9B07-E0586B4D65BF}" destId="{93942CE3-A0E5-47B2-8E20-6DFEB443AFF5}" srcOrd="0" destOrd="0" presId="urn:microsoft.com/office/officeart/2005/8/layout/hierarchy2"/>
    <dgm:cxn modelId="{51468394-C9E0-4374-8390-72048D36304B}" type="presOf" srcId="{3AD859BE-3035-470D-B71C-0D789B3C5A35}" destId="{925A3C3C-9928-426B-94A9-015ACD1A2A17}" srcOrd="0" destOrd="0" presId="urn:microsoft.com/office/officeart/2005/8/layout/hierarchy2"/>
    <dgm:cxn modelId="{FA32B557-7540-41FF-A47C-64D390B1F18A}" type="presOf" srcId="{D9F63F03-CB09-4B00-93FB-1BD0B9CB8AB4}" destId="{2D576865-9CA0-46C1-ACA5-9AF4D7CADC99}" srcOrd="0" destOrd="0" presId="urn:microsoft.com/office/officeart/2005/8/layout/hierarchy2"/>
    <dgm:cxn modelId="{56A6060C-4BA4-47D4-8FEB-1442161A6F3D}" srcId="{7BA996A8-09B8-4775-8F6F-29BD3F62BCC3}" destId="{693BCFBE-5071-4B4C-AAD0-A6ADD01F524E}" srcOrd="1" destOrd="0" parTransId="{556890A0-46AC-4C21-A847-F47EB15F3D1C}" sibTransId="{A1EC0D40-3FCB-46C0-B339-1F40AE61721B}"/>
    <dgm:cxn modelId="{79D2C914-91A7-43D7-BE65-327629E6C653}" type="presOf" srcId="{B9B018DC-32AE-4C34-B24E-874CBAFD7C41}" destId="{4616A20D-0DF5-4108-808F-8E47EABD0B81}" srcOrd="0" destOrd="0" presId="urn:microsoft.com/office/officeart/2005/8/layout/hierarchy2"/>
    <dgm:cxn modelId="{ECC025FA-6260-4972-A4F7-EEE3D5D13F99}" type="presOf" srcId="{9F5E1579-3850-4B1F-8029-C9093B69C97F}" destId="{8E394144-10CE-4F00-BAFE-9E8ADFBCE631}" srcOrd="0" destOrd="0" presId="urn:microsoft.com/office/officeart/2005/8/layout/hierarchy2"/>
    <dgm:cxn modelId="{243CF842-F988-4378-9948-535401F7B4BC}" type="presOf" srcId="{8FF96757-132A-4ED3-A7A4-12A08B555EE4}" destId="{7E8C62FA-34AD-4444-A65C-56285F674D84}" srcOrd="0" destOrd="0" presId="urn:microsoft.com/office/officeart/2005/8/layout/hierarchy2"/>
    <dgm:cxn modelId="{2981A15D-C16A-4734-A7E7-2479B2CE6176}" type="presOf" srcId="{5B4BF7DA-CBAB-4076-AD50-3C3B490CEB00}" destId="{0ADFB029-FC13-4012-8365-3CE932DD1B55}" srcOrd="0" destOrd="0" presId="urn:microsoft.com/office/officeart/2005/8/layout/hierarchy2"/>
    <dgm:cxn modelId="{F4F1F7A1-2218-40B2-9B86-497F95095543}" type="presOf" srcId="{62230A07-3468-4A16-AA16-3C6DFB6B5CE1}" destId="{2241C210-3F51-42FC-A6DF-E3BCAE199347}" srcOrd="0" destOrd="0" presId="urn:microsoft.com/office/officeart/2005/8/layout/hierarchy2"/>
    <dgm:cxn modelId="{23113EA1-423F-4185-A571-C835E9E122FB}" type="presOf" srcId="{18AF9133-21B5-4992-BF1D-73892D3BE899}" destId="{FEA60C66-B267-4B1F-B4BF-DC99C392D453}" srcOrd="0" destOrd="0" presId="urn:microsoft.com/office/officeart/2005/8/layout/hierarchy2"/>
    <dgm:cxn modelId="{C77EC1CA-C934-41B1-83CB-18DA16A4E31A}" srcId="{DB57722D-24E6-47F4-AE26-65AC383C79DA}" destId="{18AF9133-21B5-4992-BF1D-73892D3BE899}" srcOrd="0" destOrd="0" parTransId="{3AD859BE-3035-470D-B71C-0D789B3C5A35}" sibTransId="{DCD35331-D2B3-482C-BDB0-58BE2A11F8F8}"/>
    <dgm:cxn modelId="{32558728-4B28-43C4-87EA-C35EBF32C29F}" type="presOf" srcId="{67850A66-82CE-48F5-AA98-F86609946B63}" destId="{54762163-CBE8-4EA1-BED6-9BFE65876C30}" srcOrd="0" destOrd="0" presId="urn:microsoft.com/office/officeart/2005/8/layout/hierarchy2"/>
    <dgm:cxn modelId="{04166094-E8BD-4885-AC6F-1B57234DAEF4}" srcId="{7BA996A8-09B8-4775-8F6F-29BD3F62BCC3}" destId="{5B4BF7DA-CBAB-4076-AD50-3C3B490CEB00}" srcOrd="2" destOrd="0" parTransId="{A26AACE9-B7AD-4DB4-9CAC-FD203B8B4642}" sibTransId="{7D9660F5-2DCE-48B0-9DD7-2C17E70BB90D}"/>
    <dgm:cxn modelId="{6DB32EB4-5FB8-444B-A2BA-215D86D89287}" srcId="{7BA996A8-09B8-4775-8F6F-29BD3F62BCC3}" destId="{DB57722D-24E6-47F4-AE26-65AC383C79DA}" srcOrd="0" destOrd="0" parTransId="{FF53DDCF-CA1D-407D-BBF1-C120DFA72547}" sibTransId="{E5B4BDB9-44D8-4A39-9883-6EFECCA93124}"/>
    <dgm:cxn modelId="{1C27E6EE-CD34-4983-8311-EC89DEA291A7}" type="presOf" srcId="{6B11FE09-0252-422D-B1C6-68560CFF2601}" destId="{D6EE876F-5CC1-4CE7-A26E-21F64D713EC7}" srcOrd="1" destOrd="0" presId="urn:microsoft.com/office/officeart/2005/8/layout/hierarchy2"/>
    <dgm:cxn modelId="{597ACF9C-74CD-4ECF-AEFA-6A6C19B93855}" srcId="{5B4BF7DA-CBAB-4076-AD50-3C3B490CEB00}" destId="{1DFA9D92-811F-4751-8939-4F08B9C0BF63}" srcOrd="0" destOrd="0" parTransId="{B9B018DC-32AE-4C34-B24E-874CBAFD7C41}" sibTransId="{6AA24F34-F5C5-4D78-9C53-CDC1A24A6924}"/>
    <dgm:cxn modelId="{E64DE45D-FA63-4D57-B405-9148DB995347}" srcId="{693BCFBE-5071-4B4C-AAD0-A6ADD01F524E}" destId="{62230A07-3468-4A16-AA16-3C6DFB6B5CE1}" srcOrd="0" destOrd="0" parTransId="{7ED1D50F-4BC4-4A8E-9B07-E0586B4D65BF}" sibTransId="{D94258B4-767C-4525-9145-8D3CDA48CA1C}"/>
    <dgm:cxn modelId="{1EE5AD91-BF83-4DC9-962B-50764A0F80C1}" type="presOf" srcId="{21185B0F-9F7F-45B1-A7DD-4178FCC7B482}" destId="{CD361702-E33E-4C48-A34F-13ABEEAA0A38}" srcOrd="0" destOrd="0" presId="urn:microsoft.com/office/officeart/2005/8/layout/hierarchy2"/>
    <dgm:cxn modelId="{DA2CE49F-CADA-4F5C-8BB0-BDE452FC5EFF}" type="presOf" srcId="{9F5E1579-3850-4B1F-8029-C9093B69C97F}" destId="{1E2D590E-8E45-4718-8F1E-89DCCF4EB5B2}" srcOrd="1" destOrd="0" presId="urn:microsoft.com/office/officeart/2005/8/layout/hierarchy2"/>
    <dgm:cxn modelId="{9C166BD8-F305-43F8-9C16-F06AEF090119}" type="presOf" srcId="{B9B018DC-32AE-4C34-B24E-874CBAFD7C41}" destId="{FD08803F-183B-4FB4-A91D-6FC11CB4B3F9}" srcOrd="1" destOrd="0" presId="urn:microsoft.com/office/officeart/2005/8/layout/hierarchy2"/>
    <dgm:cxn modelId="{5A742CAA-479A-4492-8154-BEC880433B56}" type="presOf" srcId="{3AD859BE-3035-470D-B71C-0D789B3C5A35}" destId="{722BAC9E-CBD4-4EE1-A3A5-32D608F075A8}" srcOrd="1" destOrd="0" presId="urn:microsoft.com/office/officeart/2005/8/layout/hierarchy2"/>
    <dgm:cxn modelId="{8E7C1E76-5206-48EB-8173-071851707358}" srcId="{5B4BF7DA-CBAB-4076-AD50-3C3B490CEB00}" destId="{8FF96757-132A-4ED3-A7A4-12A08B555EE4}" srcOrd="2" destOrd="0" parTransId="{D9F63F03-CB09-4B00-93FB-1BD0B9CB8AB4}" sibTransId="{A92CB64D-5382-4D6B-8BB4-27D4D00C9DBA}"/>
    <dgm:cxn modelId="{8594B778-BE3D-40D2-AE44-E8A014F245A9}" type="presOf" srcId="{1DFA9D92-811F-4751-8939-4F08B9C0BF63}" destId="{3B033099-6EE2-4E26-AB7C-D4A92AF9810E}" srcOrd="0" destOrd="0" presId="urn:microsoft.com/office/officeart/2005/8/layout/hierarchy2"/>
    <dgm:cxn modelId="{4C0E29F3-81DF-40AD-9AE2-B7F77396582E}" type="presParOf" srcId="{6A523D83-7D21-4E20-8280-3A0431995760}" destId="{10C0ECAB-2574-4B77-AC76-DC52AD46B603}" srcOrd="0" destOrd="0" presId="urn:microsoft.com/office/officeart/2005/8/layout/hierarchy2"/>
    <dgm:cxn modelId="{50F3072C-373B-44A6-8432-D138AC2E7A36}" type="presParOf" srcId="{10C0ECAB-2574-4B77-AC76-DC52AD46B603}" destId="{EB72E52F-A862-47DF-AC4C-D35B8D4B792D}" srcOrd="0" destOrd="0" presId="urn:microsoft.com/office/officeart/2005/8/layout/hierarchy2"/>
    <dgm:cxn modelId="{67E55DC6-EB02-46E1-BF6B-888B9C24E9A9}" type="presParOf" srcId="{10C0ECAB-2574-4B77-AC76-DC52AD46B603}" destId="{563324D0-AA41-4BE8-A9BC-73C1B683B73A}" srcOrd="1" destOrd="0" presId="urn:microsoft.com/office/officeart/2005/8/layout/hierarchy2"/>
    <dgm:cxn modelId="{BD4F9F40-CE8D-4E15-BE25-A5658513E5DE}" type="presParOf" srcId="{563324D0-AA41-4BE8-A9BC-73C1B683B73A}" destId="{925A3C3C-9928-426B-94A9-015ACD1A2A17}" srcOrd="0" destOrd="0" presId="urn:microsoft.com/office/officeart/2005/8/layout/hierarchy2"/>
    <dgm:cxn modelId="{E897B2C1-B0DC-41C2-BAE1-410B6711414C}" type="presParOf" srcId="{925A3C3C-9928-426B-94A9-015ACD1A2A17}" destId="{722BAC9E-CBD4-4EE1-A3A5-32D608F075A8}" srcOrd="0" destOrd="0" presId="urn:microsoft.com/office/officeart/2005/8/layout/hierarchy2"/>
    <dgm:cxn modelId="{97DC13A6-9C28-4E1F-826F-7BB557BB5A98}" type="presParOf" srcId="{563324D0-AA41-4BE8-A9BC-73C1B683B73A}" destId="{D624AEF2-D0D5-42EC-8B38-826A1FEE61BA}" srcOrd="1" destOrd="0" presId="urn:microsoft.com/office/officeart/2005/8/layout/hierarchy2"/>
    <dgm:cxn modelId="{FFF8C92E-4F51-41F0-9640-699F92E5BE87}" type="presParOf" srcId="{D624AEF2-D0D5-42EC-8B38-826A1FEE61BA}" destId="{FEA60C66-B267-4B1F-B4BF-DC99C392D453}" srcOrd="0" destOrd="0" presId="urn:microsoft.com/office/officeart/2005/8/layout/hierarchy2"/>
    <dgm:cxn modelId="{338953FC-B313-4324-BADF-2D91BAC97008}" type="presParOf" srcId="{D624AEF2-D0D5-42EC-8B38-826A1FEE61BA}" destId="{4EF75D3B-A738-45A1-AC47-71BE8B394FFB}" srcOrd="1" destOrd="0" presId="urn:microsoft.com/office/officeart/2005/8/layout/hierarchy2"/>
    <dgm:cxn modelId="{D73990D1-C1D1-4A70-A65D-5612E637EAB2}" type="presParOf" srcId="{563324D0-AA41-4BE8-A9BC-73C1B683B73A}" destId="{CD361702-E33E-4C48-A34F-13ABEEAA0A38}" srcOrd="2" destOrd="0" presId="urn:microsoft.com/office/officeart/2005/8/layout/hierarchy2"/>
    <dgm:cxn modelId="{1615027A-B4ED-4571-922C-AD621F9C97A4}" type="presParOf" srcId="{CD361702-E33E-4C48-A34F-13ABEEAA0A38}" destId="{353B6D18-CE2C-418F-9F22-92A266FA3A06}" srcOrd="0" destOrd="0" presId="urn:microsoft.com/office/officeart/2005/8/layout/hierarchy2"/>
    <dgm:cxn modelId="{AB449223-D37F-49F7-A0E5-9BE4A6587306}" type="presParOf" srcId="{563324D0-AA41-4BE8-A9BC-73C1B683B73A}" destId="{7D7997ED-FC8D-40AE-AEBB-114C146F7016}" srcOrd="3" destOrd="0" presId="urn:microsoft.com/office/officeart/2005/8/layout/hierarchy2"/>
    <dgm:cxn modelId="{55E9E7E9-39A2-486E-9BC3-6E924DFD814F}" type="presParOf" srcId="{7D7997ED-FC8D-40AE-AEBB-114C146F7016}" destId="{54762163-CBE8-4EA1-BED6-9BFE65876C30}" srcOrd="0" destOrd="0" presId="urn:microsoft.com/office/officeart/2005/8/layout/hierarchy2"/>
    <dgm:cxn modelId="{929F72A1-3988-4CAA-A7CC-F31546FAFC16}" type="presParOf" srcId="{7D7997ED-FC8D-40AE-AEBB-114C146F7016}" destId="{CDFEFA4C-753B-4335-A2DF-B62FF03C3D7E}" srcOrd="1" destOrd="0" presId="urn:microsoft.com/office/officeart/2005/8/layout/hierarchy2"/>
    <dgm:cxn modelId="{8948F6B2-19EA-4D99-87F0-D9EF15DA3A1B}" type="presParOf" srcId="{6A523D83-7D21-4E20-8280-3A0431995760}" destId="{F08E5170-907C-446A-A6A1-CCB7C1AB5C52}" srcOrd="1" destOrd="0" presId="urn:microsoft.com/office/officeart/2005/8/layout/hierarchy2"/>
    <dgm:cxn modelId="{C77C4E53-252E-4053-8492-D55A2FF603FE}" type="presParOf" srcId="{F08E5170-907C-446A-A6A1-CCB7C1AB5C52}" destId="{35273410-73D9-4797-9DBF-C1002FF0EB1A}" srcOrd="0" destOrd="0" presId="urn:microsoft.com/office/officeart/2005/8/layout/hierarchy2"/>
    <dgm:cxn modelId="{8753AEF9-2609-41BA-ABC9-F74173F53BC7}" type="presParOf" srcId="{F08E5170-907C-446A-A6A1-CCB7C1AB5C52}" destId="{7E2B5E80-F734-4EA8-9DC3-40145755E775}" srcOrd="1" destOrd="0" presId="urn:microsoft.com/office/officeart/2005/8/layout/hierarchy2"/>
    <dgm:cxn modelId="{0DE61EF1-6AB7-4CA6-9C35-3C5041BDB600}" type="presParOf" srcId="{7E2B5E80-F734-4EA8-9DC3-40145755E775}" destId="{93942CE3-A0E5-47B2-8E20-6DFEB443AFF5}" srcOrd="0" destOrd="0" presId="urn:microsoft.com/office/officeart/2005/8/layout/hierarchy2"/>
    <dgm:cxn modelId="{29AB60C5-C502-4D66-A308-E51C88A5903C}" type="presParOf" srcId="{93942CE3-A0E5-47B2-8E20-6DFEB443AFF5}" destId="{DE2EF085-8B08-476A-B576-400E224C10E8}" srcOrd="0" destOrd="0" presId="urn:microsoft.com/office/officeart/2005/8/layout/hierarchy2"/>
    <dgm:cxn modelId="{6794203A-6D07-4E9B-9ACE-76BB913E029C}" type="presParOf" srcId="{7E2B5E80-F734-4EA8-9DC3-40145755E775}" destId="{AD7387CB-7BF4-474E-82BE-3990A8472E00}" srcOrd="1" destOrd="0" presId="urn:microsoft.com/office/officeart/2005/8/layout/hierarchy2"/>
    <dgm:cxn modelId="{C96926F8-16F7-4514-8D14-23B8ADCBB9B2}" type="presParOf" srcId="{AD7387CB-7BF4-474E-82BE-3990A8472E00}" destId="{2241C210-3F51-42FC-A6DF-E3BCAE199347}" srcOrd="0" destOrd="0" presId="urn:microsoft.com/office/officeart/2005/8/layout/hierarchy2"/>
    <dgm:cxn modelId="{7DBB726A-47F1-4932-AFF8-F4A46C361EE5}" type="presParOf" srcId="{AD7387CB-7BF4-474E-82BE-3990A8472E00}" destId="{397F0088-9E49-44D1-A347-E83333815BBD}" srcOrd="1" destOrd="0" presId="urn:microsoft.com/office/officeart/2005/8/layout/hierarchy2"/>
    <dgm:cxn modelId="{9576F034-3598-4CFC-9A0D-DDEB2A13FDD2}" type="presParOf" srcId="{7E2B5E80-F734-4EA8-9DC3-40145755E775}" destId="{8E394144-10CE-4F00-BAFE-9E8ADFBCE631}" srcOrd="2" destOrd="0" presId="urn:microsoft.com/office/officeart/2005/8/layout/hierarchy2"/>
    <dgm:cxn modelId="{488B6BCE-D36F-49AF-A47B-F91BF0F9301C}" type="presParOf" srcId="{8E394144-10CE-4F00-BAFE-9E8ADFBCE631}" destId="{1E2D590E-8E45-4718-8F1E-89DCCF4EB5B2}" srcOrd="0" destOrd="0" presId="urn:microsoft.com/office/officeart/2005/8/layout/hierarchy2"/>
    <dgm:cxn modelId="{68BC15C4-C50F-487A-9E0B-CD8368619BCF}" type="presParOf" srcId="{7E2B5E80-F734-4EA8-9DC3-40145755E775}" destId="{54ED9D27-11B9-4C4C-AF01-53639A96EF02}" srcOrd="3" destOrd="0" presId="urn:microsoft.com/office/officeart/2005/8/layout/hierarchy2"/>
    <dgm:cxn modelId="{1207DE7D-B1C4-4D56-B550-6A5E21944F47}" type="presParOf" srcId="{54ED9D27-11B9-4C4C-AF01-53639A96EF02}" destId="{13CB23EF-1815-42AC-96BF-24DDFEA1271C}" srcOrd="0" destOrd="0" presId="urn:microsoft.com/office/officeart/2005/8/layout/hierarchy2"/>
    <dgm:cxn modelId="{291AAC2F-7556-4F61-955E-F4F9A170EF53}" type="presParOf" srcId="{54ED9D27-11B9-4C4C-AF01-53639A96EF02}" destId="{FB26D5F7-C96C-409C-A9B1-4FFCCAABB8E2}" srcOrd="1" destOrd="0" presId="urn:microsoft.com/office/officeart/2005/8/layout/hierarchy2"/>
    <dgm:cxn modelId="{9531CBA7-30B0-4956-8D1D-ABC48B5EB86B}" type="presParOf" srcId="{6A523D83-7D21-4E20-8280-3A0431995760}" destId="{21079386-0D0C-44CB-8B2B-EA1E5516CB69}" srcOrd="2" destOrd="0" presId="urn:microsoft.com/office/officeart/2005/8/layout/hierarchy2"/>
    <dgm:cxn modelId="{CBA6A7D7-2DB6-4EC5-A6E4-CB33234BF528}" type="presParOf" srcId="{21079386-0D0C-44CB-8B2B-EA1E5516CB69}" destId="{0ADFB029-FC13-4012-8365-3CE932DD1B55}" srcOrd="0" destOrd="0" presId="urn:microsoft.com/office/officeart/2005/8/layout/hierarchy2"/>
    <dgm:cxn modelId="{8961CEFA-5A18-453C-8418-F7ADCB29AD11}" type="presParOf" srcId="{21079386-0D0C-44CB-8B2B-EA1E5516CB69}" destId="{5413EAEE-5ADA-4A2C-A805-ED2CE4CF7190}" srcOrd="1" destOrd="0" presId="urn:microsoft.com/office/officeart/2005/8/layout/hierarchy2"/>
    <dgm:cxn modelId="{E1822D5D-2B52-4F4E-B552-F26EC03EB309}" type="presParOf" srcId="{5413EAEE-5ADA-4A2C-A805-ED2CE4CF7190}" destId="{4616A20D-0DF5-4108-808F-8E47EABD0B81}" srcOrd="0" destOrd="0" presId="urn:microsoft.com/office/officeart/2005/8/layout/hierarchy2"/>
    <dgm:cxn modelId="{07B54C7E-4129-4028-B38F-DBE16721D330}" type="presParOf" srcId="{4616A20D-0DF5-4108-808F-8E47EABD0B81}" destId="{FD08803F-183B-4FB4-A91D-6FC11CB4B3F9}" srcOrd="0" destOrd="0" presId="urn:microsoft.com/office/officeart/2005/8/layout/hierarchy2"/>
    <dgm:cxn modelId="{0214B3E9-176D-4E99-A074-04E5C50CC830}" type="presParOf" srcId="{5413EAEE-5ADA-4A2C-A805-ED2CE4CF7190}" destId="{C4B2BCA2-D74A-4410-A92B-88B0D070E697}" srcOrd="1" destOrd="0" presId="urn:microsoft.com/office/officeart/2005/8/layout/hierarchy2"/>
    <dgm:cxn modelId="{66547989-15C5-404A-9FCF-ACDE8132052A}" type="presParOf" srcId="{C4B2BCA2-D74A-4410-A92B-88B0D070E697}" destId="{3B033099-6EE2-4E26-AB7C-D4A92AF9810E}" srcOrd="0" destOrd="0" presId="urn:microsoft.com/office/officeart/2005/8/layout/hierarchy2"/>
    <dgm:cxn modelId="{F9016D5B-52AF-43A6-83F1-6E965F4CBD7D}" type="presParOf" srcId="{C4B2BCA2-D74A-4410-A92B-88B0D070E697}" destId="{1F4C84CC-B418-44D3-A343-C7FC05A87E5F}" srcOrd="1" destOrd="0" presId="urn:microsoft.com/office/officeart/2005/8/layout/hierarchy2"/>
    <dgm:cxn modelId="{AA79FB4A-A3A5-419C-9FB7-17D4FDFB57D6}" type="presParOf" srcId="{5413EAEE-5ADA-4A2C-A805-ED2CE4CF7190}" destId="{9DF3641B-A4A9-44A8-9BDB-15655E6618DD}" srcOrd="2" destOrd="0" presId="urn:microsoft.com/office/officeart/2005/8/layout/hierarchy2"/>
    <dgm:cxn modelId="{624F1330-731C-4D32-AE13-6C71D8287EC5}" type="presParOf" srcId="{9DF3641B-A4A9-44A8-9BDB-15655E6618DD}" destId="{D6EE876F-5CC1-4CE7-A26E-21F64D713EC7}" srcOrd="0" destOrd="0" presId="urn:microsoft.com/office/officeart/2005/8/layout/hierarchy2"/>
    <dgm:cxn modelId="{A50B9E39-0827-42C4-8E78-280DCAFF2BF1}" type="presParOf" srcId="{5413EAEE-5ADA-4A2C-A805-ED2CE4CF7190}" destId="{C386D5DD-6780-406E-9B3A-1D16A15B2155}" srcOrd="3" destOrd="0" presId="urn:microsoft.com/office/officeart/2005/8/layout/hierarchy2"/>
    <dgm:cxn modelId="{280E05AF-FBDA-4D9B-96A6-3B2FD0760120}" type="presParOf" srcId="{C386D5DD-6780-406E-9B3A-1D16A15B2155}" destId="{1BF96FB3-CA2C-4B02-B29F-26B024298605}" srcOrd="0" destOrd="0" presId="urn:microsoft.com/office/officeart/2005/8/layout/hierarchy2"/>
    <dgm:cxn modelId="{9D512F3C-7ABA-4B1D-B3FB-0FEA49E9682F}" type="presParOf" srcId="{C386D5DD-6780-406E-9B3A-1D16A15B2155}" destId="{029DBC5A-1097-4E39-A1A8-D980907583D3}" srcOrd="1" destOrd="0" presId="urn:microsoft.com/office/officeart/2005/8/layout/hierarchy2"/>
    <dgm:cxn modelId="{D90660E6-5582-4B47-9130-0A0CA052CA2A}" type="presParOf" srcId="{5413EAEE-5ADA-4A2C-A805-ED2CE4CF7190}" destId="{2D576865-9CA0-46C1-ACA5-9AF4D7CADC99}" srcOrd="4" destOrd="0" presId="urn:microsoft.com/office/officeart/2005/8/layout/hierarchy2"/>
    <dgm:cxn modelId="{5C8B5B31-32FD-4DB0-A30E-6A068092042F}" type="presParOf" srcId="{2D576865-9CA0-46C1-ACA5-9AF4D7CADC99}" destId="{C06E1F0B-78D7-4F48-93FC-508B5D9E03AA}" srcOrd="0" destOrd="0" presId="urn:microsoft.com/office/officeart/2005/8/layout/hierarchy2"/>
    <dgm:cxn modelId="{15E08FF6-1DCE-49E6-A71A-65A9D8C739D0}" type="presParOf" srcId="{5413EAEE-5ADA-4A2C-A805-ED2CE4CF7190}" destId="{0341A98C-04B2-4E49-BC17-2BD291D6A792}" srcOrd="5" destOrd="0" presId="urn:microsoft.com/office/officeart/2005/8/layout/hierarchy2"/>
    <dgm:cxn modelId="{7427D07D-71DB-42D6-BBDD-C3FC49E98BD7}" type="presParOf" srcId="{0341A98C-04B2-4E49-BC17-2BD291D6A792}" destId="{7E8C62FA-34AD-4444-A65C-56285F674D84}" srcOrd="0" destOrd="0" presId="urn:microsoft.com/office/officeart/2005/8/layout/hierarchy2"/>
    <dgm:cxn modelId="{E45380E5-F538-4B2D-AD04-B439DCAEB65E}" type="presParOf" srcId="{0341A98C-04B2-4E49-BC17-2BD291D6A792}" destId="{BFF0AF5A-63B0-44D1-A53B-CB0F5132B46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62CD39-4E08-4E01-9F6B-1367EAA40161}" type="doc">
      <dgm:prSet loTypeId="urn:microsoft.com/office/officeart/2005/8/layout/hierarchy2" loCatId="hierarchy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zh-CN" altLang="en-US"/>
        </a:p>
      </dgm:t>
    </dgm:pt>
    <dgm:pt modelId="{2149C3AE-8C85-48FA-A936-0A26694B2FA9}">
      <dgm:prSet phldrT="[文本]"/>
      <dgm:spPr/>
      <dgm:t>
        <a:bodyPr/>
        <a:lstStyle/>
        <a:p>
          <a:r>
            <a:rPr lang="zh-CN" altLang="en-US" dirty="0" smtClean="0"/>
            <a:t>核心素养</a:t>
          </a:r>
          <a:endParaRPr lang="zh-CN" altLang="en-US" dirty="0"/>
        </a:p>
      </dgm:t>
    </dgm:pt>
    <dgm:pt modelId="{D7C4E46F-A604-4CCA-B2DA-EB21ED6C4E65}" type="parTrans" cxnId="{437DD22D-169D-4F7D-BD6B-CB7E90E64DC2}">
      <dgm:prSet/>
      <dgm:spPr/>
      <dgm:t>
        <a:bodyPr/>
        <a:lstStyle/>
        <a:p>
          <a:endParaRPr lang="zh-CN" altLang="en-US"/>
        </a:p>
      </dgm:t>
    </dgm:pt>
    <dgm:pt modelId="{62B3F9AA-F43C-43B6-B29A-3A591AD303FD}" type="sibTrans" cxnId="{437DD22D-169D-4F7D-BD6B-CB7E90E64DC2}">
      <dgm:prSet/>
      <dgm:spPr/>
      <dgm:t>
        <a:bodyPr/>
        <a:lstStyle/>
        <a:p>
          <a:endParaRPr lang="zh-CN" altLang="en-US"/>
        </a:p>
      </dgm:t>
    </dgm:pt>
    <dgm:pt modelId="{B557B567-546A-46EC-9E5C-9E287E5B9DE8}">
      <dgm:prSet phldrT="[文本]" custT="1"/>
      <dgm:spPr/>
      <dgm:t>
        <a:bodyPr/>
        <a:lstStyle/>
        <a:p>
          <a:r>
            <a:rPr lang="zh-CN" altLang="en-US" sz="3600" b="1" dirty="0" smtClean="0"/>
            <a:t>中国学生发展核心素养</a:t>
          </a:r>
          <a:r>
            <a:rPr lang="zh-CN" altLang="en-US" sz="3600" b="1" dirty="0" smtClean="0">
              <a:solidFill>
                <a:srgbClr val="FF0000"/>
              </a:solidFill>
            </a:rPr>
            <a:t>全面发展</a:t>
          </a:r>
          <a:r>
            <a:rPr lang="zh-CN" altLang="en-US" sz="3600" b="1" dirty="0" smtClean="0"/>
            <a:t>的人</a:t>
          </a:r>
          <a:endParaRPr lang="zh-CN" altLang="en-US" sz="3600" b="1" dirty="0"/>
        </a:p>
      </dgm:t>
    </dgm:pt>
    <dgm:pt modelId="{F9AAD34A-0182-478C-97EA-79C9CBC8CD8D}" type="parTrans" cxnId="{2FC0ACB9-75C6-479A-9F77-4D3BA67DCE13}">
      <dgm:prSet/>
      <dgm:spPr/>
      <dgm:t>
        <a:bodyPr/>
        <a:lstStyle/>
        <a:p>
          <a:endParaRPr lang="zh-CN" altLang="en-US"/>
        </a:p>
      </dgm:t>
    </dgm:pt>
    <dgm:pt modelId="{880BE891-EF35-453B-AB17-AF03C9AEBF64}" type="sibTrans" cxnId="{2FC0ACB9-75C6-479A-9F77-4D3BA67DCE13}">
      <dgm:prSet/>
      <dgm:spPr/>
      <dgm:t>
        <a:bodyPr/>
        <a:lstStyle/>
        <a:p>
          <a:endParaRPr lang="zh-CN" altLang="en-US"/>
        </a:p>
      </dgm:t>
    </dgm:pt>
    <dgm:pt modelId="{5F8F3B5A-2F27-417F-A822-03222A304F22}">
      <dgm:prSet phldrT="[文本]" custT="1"/>
      <dgm:spPr/>
      <dgm:t>
        <a:bodyPr/>
        <a:lstStyle/>
        <a:p>
          <a:pPr algn="l"/>
          <a:r>
            <a:rPr lang="zh-CN" altLang="en-US" sz="3600" b="1" dirty="0" smtClean="0"/>
            <a:t>                   英语学科核心素养</a:t>
          </a:r>
          <a:endParaRPr lang="zh-CN" altLang="en-US" sz="3600" b="1" dirty="0"/>
        </a:p>
      </dgm:t>
    </dgm:pt>
    <dgm:pt modelId="{0A793734-9681-48E9-BCD4-B2E4B109A605}" type="parTrans" cxnId="{43B42699-1A77-4795-A4DA-C1E88FC0F54B}">
      <dgm:prSet/>
      <dgm:spPr/>
      <dgm:t>
        <a:bodyPr/>
        <a:lstStyle/>
        <a:p>
          <a:endParaRPr lang="zh-CN" altLang="en-US"/>
        </a:p>
      </dgm:t>
    </dgm:pt>
    <dgm:pt modelId="{2658E8F1-C3B3-4CFB-9377-7A2D81C503EB}" type="sibTrans" cxnId="{43B42699-1A77-4795-A4DA-C1E88FC0F54B}">
      <dgm:prSet/>
      <dgm:spPr/>
      <dgm:t>
        <a:bodyPr/>
        <a:lstStyle/>
        <a:p>
          <a:endParaRPr lang="zh-CN" altLang="en-US"/>
        </a:p>
      </dgm:t>
    </dgm:pt>
    <dgm:pt modelId="{CDC59C0B-EE3D-41BD-8B26-05F416D43F78}" type="pres">
      <dgm:prSet presAssocID="{C462CD39-4E08-4E01-9F6B-1367EAA40161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407B2DE4-07F0-4E6F-8162-2D24DB9F1A92}" type="pres">
      <dgm:prSet presAssocID="{2149C3AE-8C85-48FA-A936-0A26694B2FA9}" presName="root1" presStyleCnt="0"/>
      <dgm:spPr/>
    </dgm:pt>
    <dgm:pt modelId="{C743EC87-834B-49CC-BE24-80376D3B6E36}" type="pres">
      <dgm:prSet presAssocID="{2149C3AE-8C85-48FA-A936-0A26694B2FA9}" presName="LevelOneTextNode" presStyleLbl="node0" presStyleIdx="0" presStyleCnt="1" custScaleY="179922" custLinFactNeighborX="2570" custLinFactNeighborY="-3049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340DE8A0-EE4F-4985-A3D3-8FAC2F0E996C}" type="pres">
      <dgm:prSet presAssocID="{2149C3AE-8C85-48FA-A936-0A26694B2FA9}" presName="level2hierChild" presStyleCnt="0"/>
      <dgm:spPr/>
    </dgm:pt>
    <dgm:pt modelId="{40050E76-6C04-483C-B2D3-8A019766E68C}" type="pres">
      <dgm:prSet presAssocID="{F9AAD34A-0182-478C-97EA-79C9CBC8CD8D}" presName="conn2-1" presStyleLbl="parChTrans1D2" presStyleIdx="0" presStyleCnt="2"/>
      <dgm:spPr/>
      <dgm:t>
        <a:bodyPr/>
        <a:lstStyle/>
        <a:p>
          <a:endParaRPr lang="zh-CN" altLang="en-US"/>
        </a:p>
      </dgm:t>
    </dgm:pt>
    <dgm:pt modelId="{A87864D4-608B-4D62-9BAA-CBC66A9E0B5A}" type="pres">
      <dgm:prSet presAssocID="{F9AAD34A-0182-478C-97EA-79C9CBC8CD8D}" presName="connTx" presStyleLbl="parChTrans1D2" presStyleIdx="0" presStyleCnt="2"/>
      <dgm:spPr/>
      <dgm:t>
        <a:bodyPr/>
        <a:lstStyle/>
        <a:p>
          <a:endParaRPr lang="zh-CN" altLang="en-US"/>
        </a:p>
      </dgm:t>
    </dgm:pt>
    <dgm:pt modelId="{0C2FAAA7-4FB4-407B-98F3-474B59B5AE92}" type="pres">
      <dgm:prSet presAssocID="{B557B567-546A-46EC-9E5C-9E287E5B9DE8}" presName="root2" presStyleCnt="0"/>
      <dgm:spPr/>
    </dgm:pt>
    <dgm:pt modelId="{049E5C69-8BA0-49EB-97D2-EDB34E4C1EE4}" type="pres">
      <dgm:prSet presAssocID="{B557B567-546A-46EC-9E5C-9E287E5B9DE8}" presName="LevelTwoTextNode" presStyleLbl="node2" presStyleIdx="0" presStyleCnt="2" custScaleX="451410" custScaleY="160742" custLinFactNeighborX="3812" custLinFactNeighborY="-67089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A2A1472-8165-47E2-9DDF-BA70AA04A501}" type="pres">
      <dgm:prSet presAssocID="{B557B567-546A-46EC-9E5C-9E287E5B9DE8}" presName="level3hierChild" presStyleCnt="0"/>
      <dgm:spPr/>
    </dgm:pt>
    <dgm:pt modelId="{A4218E71-DF3E-4845-8113-A906DF7B71E4}" type="pres">
      <dgm:prSet presAssocID="{0A793734-9681-48E9-BCD4-B2E4B109A605}" presName="conn2-1" presStyleLbl="parChTrans1D2" presStyleIdx="1" presStyleCnt="2"/>
      <dgm:spPr/>
      <dgm:t>
        <a:bodyPr/>
        <a:lstStyle/>
        <a:p>
          <a:endParaRPr lang="zh-CN" altLang="en-US"/>
        </a:p>
      </dgm:t>
    </dgm:pt>
    <dgm:pt modelId="{F9CDB316-19D0-464F-A6AB-D28709495A3A}" type="pres">
      <dgm:prSet presAssocID="{0A793734-9681-48E9-BCD4-B2E4B109A605}" presName="connTx" presStyleLbl="parChTrans1D2" presStyleIdx="1" presStyleCnt="2"/>
      <dgm:spPr/>
      <dgm:t>
        <a:bodyPr/>
        <a:lstStyle/>
        <a:p>
          <a:endParaRPr lang="zh-CN" altLang="en-US"/>
        </a:p>
      </dgm:t>
    </dgm:pt>
    <dgm:pt modelId="{4CA849D9-1950-4B3C-9C2D-11826F742C42}" type="pres">
      <dgm:prSet presAssocID="{5F8F3B5A-2F27-417F-A822-03222A304F22}" presName="root2" presStyleCnt="0"/>
      <dgm:spPr/>
    </dgm:pt>
    <dgm:pt modelId="{CB1121AC-D03E-4ADC-BD58-760623331986}" type="pres">
      <dgm:prSet presAssocID="{5F8F3B5A-2F27-417F-A822-03222A304F22}" presName="LevelTwoTextNode" presStyleLbl="node2" presStyleIdx="1" presStyleCnt="2" custScaleX="451279" custScaleY="162755" custLinFactNeighborX="-3201" custLinFactNeighborY="-1829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CFD3689-5DA9-42A5-A0D0-6CF0807F2274}" type="pres">
      <dgm:prSet presAssocID="{5F8F3B5A-2F27-417F-A822-03222A304F22}" presName="level3hierChild" presStyleCnt="0"/>
      <dgm:spPr/>
    </dgm:pt>
  </dgm:ptLst>
  <dgm:cxnLst>
    <dgm:cxn modelId="{2FC0ACB9-75C6-479A-9F77-4D3BA67DCE13}" srcId="{2149C3AE-8C85-48FA-A936-0A26694B2FA9}" destId="{B557B567-546A-46EC-9E5C-9E287E5B9DE8}" srcOrd="0" destOrd="0" parTransId="{F9AAD34A-0182-478C-97EA-79C9CBC8CD8D}" sibTransId="{880BE891-EF35-453B-AB17-AF03C9AEBF64}"/>
    <dgm:cxn modelId="{C8D374D4-12D7-419E-A36C-2A7F3F8DB9A4}" type="presOf" srcId="{5F8F3B5A-2F27-417F-A822-03222A304F22}" destId="{CB1121AC-D03E-4ADC-BD58-760623331986}" srcOrd="0" destOrd="0" presId="urn:microsoft.com/office/officeart/2005/8/layout/hierarchy2"/>
    <dgm:cxn modelId="{43B42699-1A77-4795-A4DA-C1E88FC0F54B}" srcId="{2149C3AE-8C85-48FA-A936-0A26694B2FA9}" destId="{5F8F3B5A-2F27-417F-A822-03222A304F22}" srcOrd="1" destOrd="0" parTransId="{0A793734-9681-48E9-BCD4-B2E4B109A605}" sibTransId="{2658E8F1-C3B3-4CFB-9377-7A2D81C503EB}"/>
    <dgm:cxn modelId="{FE881938-9C08-4661-A8AB-E22820C89DCF}" type="presOf" srcId="{F9AAD34A-0182-478C-97EA-79C9CBC8CD8D}" destId="{40050E76-6C04-483C-B2D3-8A019766E68C}" srcOrd="0" destOrd="0" presId="urn:microsoft.com/office/officeart/2005/8/layout/hierarchy2"/>
    <dgm:cxn modelId="{BA35A584-CABD-45C1-8C5D-5988E364C79B}" type="presOf" srcId="{F9AAD34A-0182-478C-97EA-79C9CBC8CD8D}" destId="{A87864D4-608B-4D62-9BAA-CBC66A9E0B5A}" srcOrd="1" destOrd="0" presId="urn:microsoft.com/office/officeart/2005/8/layout/hierarchy2"/>
    <dgm:cxn modelId="{437DD22D-169D-4F7D-BD6B-CB7E90E64DC2}" srcId="{C462CD39-4E08-4E01-9F6B-1367EAA40161}" destId="{2149C3AE-8C85-48FA-A936-0A26694B2FA9}" srcOrd="0" destOrd="0" parTransId="{D7C4E46F-A604-4CCA-B2DA-EB21ED6C4E65}" sibTransId="{62B3F9AA-F43C-43B6-B29A-3A591AD303FD}"/>
    <dgm:cxn modelId="{771EC949-E307-47E0-9A6E-B06977EEEF79}" type="presOf" srcId="{C462CD39-4E08-4E01-9F6B-1367EAA40161}" destId="{CDC59C0B-EE3D-41BD-8B26-05F416D43F78}" srcOrd="0" destOrd="0" presId="urn:microsoft.com/office/officeart/2005/8/layout/hierarchy2"/>
    <dgm:cxn modelId="{9F304048-C0F6-4A90-A7DD-F8FD97D51CFF}" type="presOf" srcId="{0A793734-9681-48E9-BCD4-B2E4B109A605}" destId="{F9CDB316-19D0-464F-A6AB-D28709495A3A}" srcOrd="1" destOrd="0" presId="urn:microsoft.com/office/officeart/2005/8/layout/hierarchy2"/>
    <dgm:cxn modelId="{3D9AB1CD-B190-40FA-851A-124B149A4902}" type="presOf" srcId="{2149C3AE-8C85-48FA-A936-0A26694B2FA9}" destId="{C743EC87-834B-49CC-BE24-80376D3B6E36}" srcOrd="0" destOrd="0" presId="urn:microsoft.com/office/officeart/2005/8/layout/hierarchy2"/>
    <dgm:cxn modelId="{7E27D46B-24E1-4DA5-AE83-6AD099CA6F3C}" type="presOf" srcId="{0A793734-9681-48E9-BCD4-B2E4B109A605}" destId="{A4218E71-DF3E-4845-8113-A906DF7B71E4}" srcOrd="0" destOrd="0" presId="urn:microsoft.com/office/officeart/2005/8/layout/hierarchy2"/>
    <dgm:cxn modelId="{3EEF1A64-A18C-4F94-9915-067874CEA75B}" type="presOf" srcId="{B557B567-546A-46EC-9E5C-9E287E5B9DE8}" destId="{049E5C69-8BA0-49EB-97D2-EDB34E4C1EE4}" srcOrd="0" destOrd="0" presId="urn:microsoft.com/office/officeart/2005/8/layout/hierarchy2"/>
    <dgm:cxn modelId="{29731079-AC19-4C82-8FA4-F4B78EAE124D}" type="presParOf" srcId="{CDC59C0B-EE3D-41BD-8B26-05F416D43F78}" destId="{407B2DE4-07F0-4E6F-8162-2D24DB9F1A92}" srcOrd="0" destOrd="0" presId="urn:microsoft.com/office/officeart/2005/8/layout/hierarchy2"/>
    <dgm:cxn modelId="{118A3C22-314B-4026-AC2F-5A73AD35AF2A}" type="presParOf" srcId="{407B2DE4-07F0-4E6F-8162-2D24DB9F1A92}" destId="{C743EC87-834B-49CC-BE24-80376D3B6E36}" srcOrd="0" destOrd="0" presId="urn:microsoft.com/office/officeart/2005/8/layout/hierarchy2"/>
    <dgm:cxn modelId="{2ED55B66-4399-42B9-90F8-761C8D0702A5}" type="presParOf" srcId="{407B2DE4-07F0-4E6F-8162-2D24DB9F1A92}" destId="{340DE8A0-EE4F-4985-A3D3-8FAC2F0E996C}" srcOrd="1" destOrd="0" presId="urn:microsoft.com/office/officeart/2005/8/layout/hierarchy2"/>
    <dgm:cxn modelId="{1E138B6D-B487-4F62-ACAE-80A6E19F140C}" type="presParOf" srcId="{340DE8A0-EE4F-4985-A3D3-8FAC2F0E996C}" destId="{40050E76-6C04-483C-B2D3-8A019766E68C}" srcOrd="0" destOrd="0" presId="urn:microsoft.com/office/officeart/2005/8/layout/hierarchy2"/>
    <dgm:cxn modelId="{E63880F1-AC4C-4E64-BEA0-1CE1DD4ADDB7}" type="presParOf" srcId="{40050E76-6C04-483C-B2D3-8A019766E68C}" destId="{A87864D4-608B-4D62-9BAA-CBC66A9E0B5A}" srcOrd="0" destOrd="0" presId="urn:microsoft.com/office/officeart/2005/8/layout/hierarchy2"/>
    <dgm:cxn modelId="{EEFC19E2-8DA7-4A9E-A268-0C5F79A4DAF9}" type="presParOf" srcId="{340DE8A0-EE4F-4985-A3D3-8FAC2F0E996C}" destId="{0C2FAAA7-4FB4-407B-98F3-474B59B5AE92}" srcOrd="1" destOrd="0" presId="urn:microsoft.com/office/officeart/2005/8/layout/hierarchy2"/>
    <dgm:cxn modelId="{FCBB29BD-1120-4A67-9A0A-50C96A8C17B1}" type="presParOf" srcId="{0C2FAAA7-4FB4-407B-98F3-474B59B5AE92}" destId="{049E5C69-8BA0-49EB-97D2-EDB34E4C1EE4}" srcOrd="0" destOrd="0" presId="urn:microsoft.com/office/officeart/2005/8/layout/hierarchy2"/>
    <dgm:cxn modelId="{4971AEAC-7866-4027-93A9-8D4F8A67AE1D}" type="presParOf" srcId="{0C2FAAA7-4FB4-407B-98F3-474B59B5AE92}" destId="{7A2A1472-8165-47E2-9DDF-BA70AA04A501}" srcOrd="1" destOrd="0" presId="urn:microsoft.com/office/officeart/2005/8/layout/hierarchy2"/>
    <dgm:cxn modelId="{3A60B261-3A35-480C-81D2-1B616F1965C8}" type="presParOf" srcId="{340DE8A0-EE4F-4985-A3D3-8FAC2F0E996C}" destId="{A4218E71-DF3E-4845-8113-A906DF7B71E4}" srcOrd="2" destOrd="0" presId="urn:microsoft.com/office/officeart/2005/8/layout/hierarchy2"/>
    <dgm:cxn modelId="{F045F00F-FB23-4ADD-9A70-84C9550B8904}" type="presParOf" srcId="{A4218E71-DF3E-4845-8113-A906DF7B71E4}" destId="{F9CDB316-19D0-464F-A6AB-D28709495A3A}" srcOrd="0" destOrd="0" presId="urn:microsoft.com/office/officeart/2005/8/layout/hierarchy2"/>
    <dgm:cxn modelId="{C8CF3C88-6F48-49AA-B5C9-A11E30FABBA6}" type="presParOf" srcId="{340DE8A0-EE4F-4985-A3D3-8FAC2F0E996C}" destId="{4CA849D9-1950-4B3C-9C2D-11826F742C42}" srcOrd="3" destOrd="0" presId="urn:microsoft.com/office/officeart/2005/8/layout/hierarchy2"/>
    <dgm:cxn modelId="{19301E8F-1D91-4BBF-B773-83DAE7B33F5E}" type="presParOf" srcId="{4CA849D9-1950-4B3C-9C2D-11826F742C42}" destId="{CB1121AC-D03E-4ADC-BD58-760623331986}" srcOrd="0" destOrd="0" presId="urn:microsoft.com/office/officeart/2005/8/layout/hierarchy2"/>
    <dgm:cxn modelId="{11C74CF7-8730-463A-9724-087DA9D17DBC}" type="presParOf" srcId="{4CA849D9-1950-4B3C-9C2D-11826F742C42}" destId="{4CFD3689-5DA9-42A5-A0D0-6CF0807F227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AD5B65-833B-4048-B51C-B38A40320D4A}" type="doc">
      <dgm:prSet loTypeId="urn:microsoft.com/office/officeart/2005/8/layout/hierarchy2" loCatId="hierarchy" qsTypeId="urn:microsoft.com/office/officeart/2005/8/quickstyle/3d4" qsCatId="3D" csTypeId="urn:microsoft.com/office/officeart/2005/8/colors/accent1_2#3" csCatId="accent1" phldr="1"/>
      <dgm:spPr/>
      <dgm:t>
        <a:bodyPr/>
        <a:lstStyle/>
        <a:p>
          <a:endParaRPr lang="zh-CN" altLang="en-US"/>
        </a:p>
      </dgm:t>
    </dgm:pt>
    <dgm:pt modelId="{433D70D7-929C-4413-8700-A1D748C6A121}">
      <dgm:prSet phldrT="[文本]"/>
      <dgm:spPr>
        <a:solidFill>
          <a:srgbClr val="0000FF"/>
        </a:solidFill>
      </dgm:spPr>
      <dgm:t>
        <a:bodyPr/>
        <a:lstStyle/>
        <a:p>
          <a:r>
            <a:rPr lang="zh-CN" altLang="en-US" b="1" dirty="0" smtClean="0">
              <a:solidFill>
                <a:schemeClr val="bg1"/>
              </a:solidFill>
            </a:rPr>
            <a:t>语言能力</a:t>
          </a:r>
          <a:endParaRPr lang="zh-CN" altLang="en-US" b="1" dirty="0">
            <a:solidFill>
              <a:schemeClr val="bg1"/>
            </a:solidFill>
          </a:endParaRPr>
        </a:p>
      </dgm:t>
    </dgm:pt>
    <dgm:pt modelId="{CA0C303E-4945-4B2F-8340-EB8AD7A9328E}" type="parTrans" cxnId="{85A536F7-4582-4E5D-B820-DCB316D4EACA}">
      <dgm:prSet/>
      <dgm:spPr/>
      <dgm:t>
        <a:bodyPr/>
        <a:lstStyle/>
        <a:p>
          <a:endParaRPr lang="zh-CN" altLang="en-US"/>
        </a:p>
      </dgm:t>
    </dgm:pt>
    <dgm:pt modelId="{00E88F60-A7C9-40FF-A549-87729C6E104D}" type="sibTrans" cxnId="{85A536F7-4582-4E5D-B820-DCB316D4EACA}">
      <dgm:prSet/>
      <dgm:spPr/>
      <dgm:t>
        <a:bodyPr/>
        <a:lstStyle/>
        <a:p>
          <a:endParaRPr lang="zh-CN" altLang="en-US"/>
        </a:p>
      </dgm:t>
    </dgm:pt>
    <dgm:pt modelId="{539F90F4-F1B9-47F0-9D95-48D460C3E098}">
      <dgm:prSet phldrT="[文本]"/>
      <dgm:spPr>
        <a:solidFill>
          <a:srgbClr val="99FF66"/>
        </a:solidFill>
      </dgm:spPr>
      <dgm:t>
        <a:bodyPr/>
        <a:lstStyle/>
        <a:p>
          <a:r>
            <a:rPr lang="zh-CN" altLang="en-US" b="1" dirty="0" smtClean="0">
              <a:solidFill>
                <a:schemeClr val="tx1"/>
              </a:solidFill>
            </a:rPr>
            <a:t>理解能力</a:t>
          </a:r>
          <a:endParaRPr lang="zh-CN" altLang="en-US" b="1" dirty="0">
            <a:solidFill>
              <a:schemeClr val="tx1"/>
            </a:solidFill>
          </a:endParaRPr>
        </a:p>
      </dgm:t>
    </dgm:pt>
    <dgm:pt modelId="{00A7CCA9-5B09-446A-986D-19352BBF1248}" type="parTrans" cxnId="{ABAA8C36-04EE-4A70-BFB7-171D4C302EA2}">
      <dgm:prSet/>
      <dgm:spPr/>
      <dgm:t>
        <a:bodyPr/>
        <a:lstStyle/>
        <a:p>
          <a:endParaRPr lang="zh-CN" altLang="en-US"/>
        </a:p>
      </dgm:t>
    </dgm:pt>
    <dgm:pt modelId="{867D2CF8-F687-4778-8C6C-3382525D9EF9}" type="sibTrans" cxnId="{ABAA8C36-04EE-4A70-BFB7-171D4C302EA2}">
      <dgm:prSet/>
      <dgm:spPr/>
      <dgm:t>
        <a:bodyPr/>
        <a:lstStyle/>
        <a:p>
          <a:endParaRPr lang="zh-CN" altLang="en-US"/>
        </a:p>
      </dgm:t>
    </dgm:pt>
    <dgm:pt modelId="{C7E742B0-D7B0-464B-A6E0-BF0029DBD467}">
      <dgm:prSet phldrT="[文本]"/>
      <dgm:spPr>
        <a:solidFill>
          <a:srgbClr val="99FF66"/>
        </a:solidFill>
      </dgm:spPr>
      <dgm:t>
        <a:bodyPr/>
        <a:lstStyle/>
        <a:p>
          <a:r>
            <a:rPr lang="zh-CN" altLang="en-US" b="1" dirty="0" smtClean="0">
              <a:solidFill>
                <a:schemeClr val="tx1"/>
              </a:solidFill>
            </a:rPr>
            <a:t>表达能力</a:t>
          </a:r>
          <a:endParaRPr lang="zh-CN" altLang="en-US" b="1" dirty="0">
            <a:solidFill>
              <a:schemeClr val="tx1"/>
            </a:solidFill>
          </a:endParaRPr>
        </a:p>
      </dgm:t>
    </dgm:pt>
    <dgm:pt modelId="{DE719A5A-7C7F-448E-9104-A8D5F0533300}" type="parTrans" cxnId="{6F022DA6-768D-4A26-B39D-2EF01C1B13D3}">
      <dgm:prSet/>
      <dgm:spPr/>
      <dgm:t>
        <a:bodyPr/>
        <a:lstStyle/>
        <a:p>
          <a:endParaRPr lang="zh-CN" altLang="en-US"/>
        </a:p>
      </dgm:t>
    </dgm:pt>
    <dgm:pt modelId="{63A7A372-82CF-4FCF-B812-DA3BB0CDC741}" type="sibTrans" cxnId="{6F022DA6-768D-4A26-B39D-2EF01C1B13D3}">
      <dgm:prSet/>
      <dgm:spPr/>
      <dgm:t>
        <a:bodyPr/>
        <a:lstStyle/>
        <a:p>
          <a:endParaRPr lang="zh-CN" altLang="en-US"/>
        </a:p>
      </dgm:t>
    </dgm:pt>
    <dgm:pt modelId="{55888D51-635B-401D-8538-69FDAE8E90E3}" type="pres">
      <dgm:prSet presAssocID="{36AD5B65-833B-4048-B51C-B38A40320D4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878F5D0-17CA-40D5-8ADB-FDBC23B30A76}" type="pres">
      <dgm:prSet presAssocID="{433D70D7-929C-4413-8700-A1D748C6A121}" presName="root1" presStyleCnt="0"/>
      <dgm:spPr/>
    </dgm:pt>
    <dgm:pt modelId="{FEA4FDAB-EDD4-4970-BC26-08B931601303}" type="pres">
      <dgm:prSet presAssocID="{433D70D7-929C-4413-8700-A1D748C6A121}" presName="LevelOneTextNode" presStyleLbl="node0" presStyleIdx="0" presStyleCnt="1" custLinFactNeighborX="1186" custLinFactNeighborY="248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6062DBF-D802-4F5C-A980-C8B72C7D45F5}" type="pres">
      <dgm:prSet presAssocID="{433D70D7-929C-4413-8700-A1D748C6A121}" presName="level2hierChild" presStyleCnt="0"/>
      <dgm:spPr/>
    </dgm:pt>
    <dgm:pt modelId="{F5BD0FC5-1C53-4231-91D1-EC99E3451CDF}" type="pres">
      <dgm:prSet presAssocID="{00A7CCA9-5B09-446A-986D-19352BBF1248}" presName="conn2-1" presStyleLbl="parChTrans1D2" presStyleIdx="0" presStyleCnt="2"/>
      <dgm:spPr/>
      <dgm:t>
        <a:bodyPr/>
        <a:lstStyle/>
        <a:p>
          <a:endParaRPr lang="zh-CN" altLang="en-US"/>
        </a:p>
      </dgm:t>
    </dgm:pt>
    <dgm:pt modelId="{8640CB12-2DEC-497F-AE70-FDE47FB835EE}" type="pres">
      <dgm:prSet presAssocID="{00A7CCA9-5B09-446A-986D-19352BBF1248}" presName="connTx" presStyleLbl="parChTrans1D2" presStyleIdx="0" presStyleCnt="2"/>
      <dgm:spPr/>
      <dgm:t>
        <a:bodyPr/>
        <a:lstStyle/>
        <a:p>
          <a:endParaRPr lang="zh-CN" altLang="en-US"/>
        </a:p>
      </dgm:t>
    </dgm:pt>
    <dgm:pt modelId="{B6972D6B-D883-47DB-8619-15A3FAD2193E}" type="pres">
      <dgm:prSet presAssocID="{539F90F4-F1B9-47F0-9D95-48D460C3E098}" presName="root2" presStyleCnt="0"/>
      <dgm:spPr/>
    </dgm:pt>
    <dgm:pt modelId="{3A41DC01-3ED7-4E9F-9ECF-F256BF5B5BB1}" type="pres">
      <dgm:prSet presAssocID="{539F90F4-F1B9-47F0-9D95-48D460C3E098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18B57DCF-4CCE-4FC5-A58E-E3D13BC86BDE}" type="pres">
      <dgm:prSet presAssocID="{539F90F4-F1B9-47F0-9D95-48D460C3E098}" presName="level3hierChild" presStyleCnt="0"/>
      <dgm:spPr/>
    </dgm:pt>
    <dgm:pt modelId="{72FD9D4A-69DF-49BC-8FBB-AB899B16F2D0}" type="pres">
      <dgm:prSet presAssocID="{DE719A5A-7C7F-448E-9104-A8D5F0533300}" presName="conn2-1" presStyleLbl="parChTrans1D2" presStyleIdx="1" presStyleCnt="2"/>
      <dgm:spPr/>
      <dgm:t>
        <a:bodyPr/>
        <a:lstStyle/>
        <a:p>
          <a:endParaRPr lang="zh-CN" altLang="en-US"/>
        </a:p>
      </dgm:t>
    </dgm:pt>
    <dgm:pt modelId="{C1080181-9AE4-48FF-8859-D6A524532B53}" type="pres">
      <dgm:prSet presAssocID="{DE719A5A-7C7F-448E-9104-A8D5F0533300}" presName="connTx" presStyleLbl="parChTrans1D2" presStyleIdx="1" presStyleCnt="2"/>
      <dgm:spPr/>
      <dgm:t>
        <a:bodyPr/>
        <a:lstStyle/>
        <a:p>
          <a:endParaRPr lang="zh-CN" altLang="en-US"/>
        </a:p>
      </dgm:t>
    </dgm:pt>
    <dgm:pt modelId="{013FC3F3-0684-4AC7-9544-CBB1D681025A}" type="pres">
      <dgm:prSet presAssocID="{C7E742B0-D7B0-464B-A6E0-BF0029DBD467}" presName="root2" presStyleCnt="0"/>
      <dgm:spPr/>
    </dgm:pt>
    <dgm:pt modelId="{9263C982-0846-4F4A-9346-083FDCFFD981}" type="pres">
      <dgm:prSet presAssocID="{C7E742B0-D7B0-464B-A6E0-BF0029DBD467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EA872A19-3F0B-47EB-B7C6-8E6565A7BB0F}" type="pres">
      <dgm:prSet presAssocID="{C7E742B0-D7B0-464B-A6E0-BF0029DBD467}" presName="level3hierChild" presStyleCnt="0"/>
      <dgm:spPr/>
    </dgm:pt>
  </dgm:ptLst>
  <dgm:cxnLst>
    <dgm:cxn modelId="{7151DAB2-8404-41CB-B86B-4AB2BF47694A}" type="presOf" srcId="{433D70D7-929C-4413-8700-A1D748C6A121}" destId="{FEA4FDAB-EDD4-4970-BC26-08B931601303}" srcOrd="0" destOrd="0" presId="urn:microsoft.com/office/officeart/2005/8/layout/hierarchy2"/>
    <dgm:cxn modelId="{6F022DA6-768D-4A26-B39D-2EF01C1B13D3}" srcId="{433D70D7-929C-4413-8700-A1D748C6A121}" destId="{C7E742B0-D7B0-464B-A6E0-BF0029DBD467}" srcOrd="1" destOrd="0" parTransId="{DE719A5A-7C7F-448E-9104-A8D5F0533300}" sibTransId="{63A7A372-82CF-4FCF-B812-DA3BB0CDC741}"/>
    <dgm:cxn modelId="{919DEF64-792C-4AC4-85C8-294BC4BDFF4A}" type="presOf" srcId="{C7E742B0-D7B0-464B-A6E0-BF0029DBD467}" destId="{9263C982-0846-4F4A-9346-083FDCFFD981}" srcOrd="0" destOrd="0" presId="urn:microsoft.com/office/officeart/2005/8/layout/hierarchy2"/>
    <dgm:cxn modelId="{A6DEB9F8-0DF9-4C12-81F4-5A70B3DF64F9}" type="presOf" srcId="{00A7CCA9-5B09-446A-986D-19352BBF1248}" destId="{8640CB12-2DEC-497F-AE70-FDE47FB835EE}" srcOrd="1" destOrd="0" presId="urn:microsoft.com/office/officeart/2005/8/layout/hierarchy2"/>
    <dgm:cxn modelId="{85A536F7-4582-4E5D-B820-DCB316D4EACA}" srcId="{36AD5B65-833B-4048-B51C-B38A40320D4A}" destId="{433D70D7-929C-4413-8700-A1D748C6A121}" srcOrd="0" destOrd="0" parTransId="{CA0C303E-4945-4B2F-8340-EB8AD7A9328E}" sibTransId="{00E88F60-A7C9-40FF-A549-87729C6E104D}"/>
    <dgm:cxn modelId="{BDC2EB89-B0D9-4891-B08B-0FC595DD60ED}" type="presOf" srcId="{DE719A5A-7C7F-448E-9104-A8D5F0533300}" destId="{72FD9D4A-69DF-49BC-8FBB-AB899B16F2D0}" srcOrd="0" destOrd="0" presId="urn:microsoft.com/office/officeart/2005/8/layout/hierarchy2"/>
    <dgm:cxn modelId="{839631EC-9A78-4F91-8CA6-E1F2353CE9D4}" type="presOf" srcId="{539F90F4-F1B9-47F0-9D95-48D460C3E098}" destId="{3A41DC01-3ED7-4E9F-9ECF-F256BF5B5BB1}" srcOrd="0" destOrd="0" presId="urn:microsoft.com/office/officeart/2005/8/layout/hierarchy2"/>
    <dgm:cxn modelId="{CB4C1C88-DBFA-4B85-BB7E-1156DB8F01FB}" type="presOf" srcId="{00A7CCA9-5B09-446A-986D-19352BBF1248}" destId="{F5BD0FC5-1C53-4231-91D1-EC99E3451CDF}" srcOrd="0" destOrd="0" presId="urn:microsoft.com/office/officeart/2005/8/layout/hierarchy2"/>
    <dgm:cxn modelId="{ABAA8C36-04EE-4A70-BFB7-171D4C302EA2}" srcId="{433D70D7-929C-4413-8700-A1D748C6A121}" destId="{539F90F4-F1B9-47F0-9D95-48D460C3E098}" srcOrd="0" destOrd="0" parTransId="{00A7CCA9-5B09-446A-986D-19352BBF1248}" sibTransId="{867D2CF8-F687-4778-8C6C-3382525D9EF9}"/>
    <dgm:cxn modelId="{DE09D86A-4DF1-4AD8-8C9A-1EC37B98B8C0}" type="presOf" srcId="{DE719A5A-7C7F-448E-9104-A8D5F0533300}" destId="{C1080181-9AE4-48FF-8859-D6A524532B53}" srcOrd="1" destOrd="0" presId="urn:microsoft.com/office/officeart/2005/8/layout/hierarchy2"/>
    <dgm:cxn modelId="{00170FD6-B2F0-4BCD-9111-0453A14F14D6}" type="presOf" srcId="{36AD5B65-833B-4048-B51C-B38A40320D4A}" destId="{55888D51-635B-401D-8538-69FDAE8E90E3}" srcOrd="0" destOrd="0" presId="urn:microsoft.com/office/officeart/2005/8/layout/hierarchy2"/>
    <dgm:cxn modelId="{4FA20B01-0C0A-4427-8405-347D2DD67700}" type="presParOf" srcId="{55888D51-635B-401D-8538-69FDAE8E90E3}" destId="{A878F5D0-17CA-40D5-8ADB-FDBC23B30A76}" srcOrd="0" destOrd="0" presId="urn:microsoft.com/office/officeart/2005/8/layout/hierarchy2"/>
    <dgm:cxn modelId="{767B6B9C-A8DC-44BC-AC71-BC9A8CBC2947}" type="presParOf" srcId="{A878F5D0-17CA-40D5-8ADB-FDBC23B30A76}" destId="{FEA4FDAB-EDD4-4970-BC26-08B931601303}" srcOrd="0" destOrd="0" presId="urn:microsoft.com/office/officeart/2005/8/layout/hierarchy2"/>
    <dgm:cxn modelId="{C4F57185-06F8-4004-AA1B-89BCE253DB14}" type="presParOf" srcId="{A878F5D0-17CA-40D5-8ADB-FDBC23B30A76}" destId="{26062DBF-D802-4F5C-A980-C8B72C7D45F5}" srcOrd="1" destOrd="0" presId="urn:microsoft.com/office/officeart/2005/8/layout/hierarchy2"/>
    <dgm:cxn modelId="{9449B0DD-2AD2-4E2E-9F29-4DACED82E09D}" type="presParOf" srcId="{26062DBF-D802-4F5C-A980-C8B72C7D45F5}" destId="{F5BD0FC5-1C53-4231-91D1-EC99E3451CDF}" srcOrd="0" destOrd="0" presId="urn:microsoft.com/office/officeart/2005/8/layout/hierarchy2"/>
    <dgm:cxn modelId="{71DFC73D-8A09-412B-82ED-97B4EA9C8FDB}" type="presParOf" srcId="{F5BD0FC5-1C53-4231-91D1-EC99E3451CDF}" destId="{8640CB12-2DEC-497F-AE70-FDE47FB835EE}" srcOrd="0" destOrd="0" presId="urn:microsoft.com/office/officeart/2005/8/layout/hierarchy2"/>
    <dgm:cxn modelId="{3C22EC66-6981-4A68-8F4D-BD973BDF7043}" type="presParOf" srcId="{26062DBF-D802-4F5C-A980-C8B72C7D45F5}" destId="{B6972D6B-D883-47DB-8619-15A3FAD2193E}" srcOrd="1" destOrd="0" presId="urn:microsoft.com/office/officeart/2005/8/layout/hierarchy2"/>
    <dgm:cxn modelId="{4278F470-F020-4CF7-A85E-F0FBA6F14DA1}" type="presParOf" srcId="{B6972D6B-D883-47DB-8619-15A3FAD2193E}" destId="{3A41DC01-3ED7-4E9F-9ECF-F256BF5B5BB1}" srcOrd="0" destOrd="0" presId="urn:microsoft.com/office/officeart/2005/8/layout/hierarchy2"/>
    <dgm:cxn modelId="{21B869C3-80AB-48C2-BE10-87C9C2CEE67C}" type="presParOf" srcId="{B6972D6B-D883-47DB-8619-15A3FAD2193E}" destId="{18B57DCF-4CCE-4FC5-A58E-E3D13BC86BDE}" srcOrd="1" destOrd="0" presId="urn:microsoft.com/office/officeart/2005/8/layout/hierarchy2"/>
    <dgm:cxn modelId="{2D341C64-57B5-4027-BFE7-B5FA0A77ECB0}" type="presParOf" srcId="{26062DBF-D802-4F5C-A980-C8B72C7D45F5}" destId="{72FD9D4A-69DF-49BC-8FBB-AB899B16F2D0}" srcOrd="2" destOrd="0" presId="urn:microsoft.com/office/officeart/2005/8/layout/hierarchy2"/>
    <dgm:cxn modelId="{5895465F-05E3-4B7A-877B-5DAC18BC1BFB}" type="presParOf" srcId="{72FD9D4A-69DF-49BC-8FBB-AB899B16F2D0}" destId="{C1080181-9AE4-48FF-8859-D6A524532B53}" srcOrd="0" destOrd="0" presId="urn:microsoft.com/office/officeart/2005/8/layout/hierarchy2"/>
    <dgm:cxn modelId="{274F36B8-0DF4-478C-82E9-E3B23AC2DB18}" type="presParOf" srcId="{26062DBF-D802-4F5C-A980-C8B72C7D45F5}" destId="{013FC3F3-0684-4AC7-9544-CBB1D681025A}" srcOrd="3" destOrd="0" presId="urn:microsoft.com/office/officeart/2005/8/layout/hierarchy2"/>
    <dgm:cxn modelId="{B63BA277-0709-489D-964D-8172E9F1FF3E}" type="presParOf" srcId="{013FC3F3-0684-4AC7-9544-CBB1D681025A}" destId="{9263C982-0846-4F4A-9346-083FDCFFD981}" srcOrd="0" destOrd="0" presId="urn:microsoft.com/office/officeart/2005/8/layout/hierarchy2"/>
    <dgm:cxn modelId="{8F98E9A1-31F9-4E34-9078-2A61DDCA130C}" type="presParOf" srcId="{013FC3F3-0684-4AC7-9544-CBB1D681025A}" destId="{EA872A19-3F0B-47EB-B7C6-8E6565A7BB0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4D4B9C-39DD-4CFF-A29A-F18B1340894A}" type="doc">
      <dgm:prSet loTypeId="urn:microsoft.com/office/officeart/2005/8/layout/matrix1" loCatId="matrix" qsTypeId="urn:microsoft.com/office/officeart/2005/8/quickstyle/simple1#3" qsCatId="simple" csTypeId="urn:microsoft.com/office/officeart/2005/8/colors/accent1_2#4" csCatId="accent1" phldr="1"/>
      <dgm:spPr/>
      <dgm:t>
        <a:bodyPr/>
        <a:lstStyle/>
        <a:p>
          <a:endParaRPr lang="zh-CN" altLang="en-US"/>
        </a:p>
      </dgm:t>
    </dgm:pt>
    <dgm:pt modelId="{5B6B8B84-AF11-49B8-916F-EB3E5A15F60B}">
      <dgm:prSet phldrT="[文本]"/>
      <dgm:spPr>
        <a:solidFill>
          <a:srgbClr val="0070C0"/>
        </a:solidFill>
      </dgm:spPr>
      <dgm:t>
        <a:bodyPr/>
        <a:lstStyle/>
        <a:p>
          <a:r>
            <a:rPr lang="zh-CN" altLang="en-US" b="1" dirty="0" smtClean="0">
              <a:solidFill>
                <a:schemeClr val="bg1"/>
              </a:solidFill>
            </a:rPr>
            <a:t>文化品格</a:t>
          </a:r>
          <a:endParaRPr lang="zh-CN" altLang="en-US" b="1" dirty="0">
            <a:solidFill>
              <a:schemeClr val="bg1"/>
            </a:solidFill>
          </a:endParaRPr>
        </a:p>
      </dgm:t>
    </dgm:pt>
    <dgm:pt modelId="{607066CA-837E-43A3-9872-5A1FF55A6BF9}" type="parTrans" cxnId="{8B636774-24E6-4FE1-80C3-7C12FC389F9C}">
      <dgm:prSet/>
      <dgm:spPr/>
      <dgm:t>
        <a:bodyPr/>
        <a:lstStyle/>
        <a:p>
          <a:endParaRPr lang="zh-CN" altLang="en-US"/>
        </a:p>
      </dgm:t>
    </dgm:pt>
    <dgm:pt modelId="{15F4DECC-7538-45D6-B25D-06198BB8C512}" type="sibTrans" cxnId="{8B636774-24E6-4FE1-80C3-7C12FC389F9C}">
      <dgm:prSet/>
      <dgm:spPr/>
      <dgm:t>
        <a:bodyPr/>
        <a:lstStyle/>
        <a:p>
          <a:endParaRPr lang="zh-CN" altLang="en-US"/>
        </a:p>
      </dgm:t>
    </dgm:pt>
    <dgm:pt modelId="{3EB222CB-EA06-489F-922D-B4E131837A7B}">
      <dgm:prSet phldrT="[文本]"/>
      <dgm:spPr>
        <a:solidFill>
          <a:srgbClr val="00B0F0"/>
        </a:solidFill>
      </dgm:spPr>
      <dgm:t>
        <a:bodyPr/>
        <a:lstStyle/>
        <a:p>
          <a:r>
            <a:rPr lang="zh-CN" altLang="en-US" b="1" dirty="0" smtClean="0">
              <a:solidFill>
                <a:schemeClr val="tx1"/>
              </a:solidFill>
            </a:rPr>
            <a:t>已有</a:t>
          </a:r>
          <a:r>
            <a:rPr lang="zh-CN" altLang="en-US" b="1" dirty="0" smtClean="0">
              <a:solidFill>
                <a:srgbClr val="FF0000"/>
              </a:solidFill>
            </a:rPr>
            <a:t>图式</a:t>
          </a:r>
          <a:endParaRPr lang="zh-CN" altLang="en-US" b="1" dirty="0">
            <a:solidFill>
              <a:srgbClr val="FF0000"/>
            </a:solidFill>
          </a:endParaRPr>
        </a:p>
      </dgm:t>
    </dgm:pt>
    <dgm:pt modelId="{A1B1CC4C-6FC0-4A91-8BCB-81A2B096B0BB}" type="parTrans" cxnId="{9F913F03-E1F2-47F2-B061-AD8E0A948728}">
      <dgm:prSet/>
      <dgm:spPr/>
      <dgm:t>
        <a:bodyPr/>
        <a:lstStyle/>
        <a:p>
          <a:endParaRPr lang="zh-CN" altLang="en-US"/>
        </a:p>
      </dgm:t>
    </dgm:pt>
    <dgm:pt modelId="{76F4423D-B757-423A-A702-E96608F5F28B}" type="sibTrans" cxnId="{9F913F03-E1F2-47F2-B061-AD8E0A948728}">
      <dgm:prSet/>
      <dgm:spPr/>
      <dgm:t>
        <a:bodyPr/>
        <a:lstStyle/>
        <a:p>
          <a:endParaRPr lang="zh-CN" altLang="en-US"/>
        </a:p>
      </dgm:t>
    </dgm:pt>
    <dgm:pt modelId="{1A6A70B0-D9F3-4624-A9D5-613E419E2DE8}">
      <dgm:prSet phldrT="[文本]"/>
      <dgm:spPr>
        <a:solidFill>
          <a:srgbClr val="FFFF00"/>
        </a:solidFill>
      </dgm:spPr>
      <dgm:t>
        <a:bodyPr/>
        <a:lstStyle/>
        <a:p>
          <a:r>
            <a:rPr lang="zh-CN" altLang="en-US" b="1" dirty="0" smtClean="0">
              <a:solidFill>
                <a:schemeClr val="tx1"/>
              </a:solidFill>
            </a:rPr>
            <a:t>实际社会生活</a:t>
          </a:r>
          <a:endParaRPr lang="zh-CN" altLang="en-US" b="1" dirty="0">
            <a:solidFill>
              <a:schemeClr val="tx1"/>
            </a:solidFill>
          </a:endParaRPr>
        </a:p>
      </dgm:t>
    </dgm:pt>
    <dgm:pt modelId="{2F22BD96-440E-475C-99DB-3B20A5717718}" type="parTrans" cxnId="{3756025A-9004-4C99-A45B-AB2B4D572CFF}">
      <dgm:prSet/>
      <dgm:spPr/>
      <dgm:t>
        <a:bodyPr/>
        <a:lstStyle/>
        <a:p>
          <a:endParaRPr lang="zh-CN" altLang="en-US"/>
        </a:p>
      </dgm:t>
    </dgm:pt>
    <dgm:pt modelId="{2F6C9C81-9705-4704-A7B0-7236B1AEB142}" type="sibTrans" cxnId="{3756025A-9004-4C99-A45B-AB2B4D572CFF}">
      <dgm:prSet/>
      <dgm:spPr/>
      <dgm:t>
        <a:bodyPr/>
        <a:lstStyle/>
        <a:p>
          <a:endParaRPr lang="zh-CN" altLang="en-US"/>
        </a:p>
      </dgm:t>
    </dgm:pt>
    <dgm:pt modelId="{6855930C-3D07-4851-858E-075B6CB93DD1}">
      <dgm:prSet phldrT="[文本]"/>
      <dgm:spPr>
        <a:solidFill>
          <a:srgbClr val="99FF66"/>
        </a:solidFill>
      </dgm:spPr>
      <dgm:t>
        <a:bodyPr/>
        <a:lstStyle/>
        <a:p>
          <a:r>
            <a:rPr lang="zh-CN" altLang="en-US" b="1" dirty="0" smtClean="0">
              <a:solidFill>
                <a:schemeClr val="tx1"/>
              </a:solidFill>
            </a:rPr>
            <a:t>心智能力</a:t>
          </a:r>
          <a:endParaRPr lang="zh-CN" altLang="en-US" b="1" dirty="0">
            <a:solidFill>
              <a:schemeClr val="tx1"/>
            </a:solidFill>
          </a:endParaRPr>
        </a:p>
      </dgm:t>
    </dgm:pt>
    <dgm:pt modelId="{1BFEABCD-DF7F-434A-A487-B26F3399AE23}" type="parTrans" cxnId="{4E058C02-A1C9-4ABC-913C-F624E08F9161}">
      <dgm:prSet/>
      <dgm:spPr/>
      <dgm:t>
        <a:bodyPr/>
        <a:lstStyle/>
        <a:p>
          <a:endParaRPr lang="zh-CN" altLang="en-US"/>
        </a:p>
      </dgm:t>
    </dgm:pt>
    <dgm:pt modelId="{EB2A91D5-3D47-4DD1-9935-6F8263CA25C7}" type="sibTrans" cxnId="{4E058C02-A1C9-4ABC-913C-F624E08F9161}">
      <dgm:prSet/>
      <dgm:spPr/>
      <dgm:t>
        <a:bodyPr/>
        <a:lstStyle/>
        <a:p>
          <a:endParaRPr lang="zh-CN" altLang="en-US"/>
        </a:p>
      </dgm:t>
    </dgm:pt>
    <dgm:pt modelId="{C3EEEA21-CFE1-4AA8-83BB-B773084591E3}">
      <dgm:prSet phldrT="[文本]"/>
      <dgm:spPr>
        <a:solidFill>
          <a:srgbClr val="FF0000"/>
        </a:solidFill>
      </dgm:spPr>
      <dgm:t>
        <a:bodyPr/>
        <a:lstStyle/>
        <a:p>
          <a:r>
            <a:rPr lang="zh-CN" altLang="en-US" b="1" dirty="0" smtClean="0">
              <a:solidFill>
                <a:schemeClr val="tx1"/>
              </a:solidFill>
            </a:rPr>
            <a:t>语言学习</a:t>
          </a:r>
          <a:endParaRPr lang="zh-CN" altLang="en-US" b="1" dirty="0">
            <a:solidFill>
              <a:schemeClr val="tx1"/>
            </a:solidFill>
          </a:endParaRPr>
        </a:p>
      </dgm:t>
    </dgm:pt>
    <dgm:pt modelId="{EF505636-91E4-4361-8D7B-352E8FBA5D77}" type="parTrans" cxnId="{94C58341-5F6E-4B16-B33D-037EB2689F29}">
      <dgm:prSet/>
      <dgm:spPr/>
      <dgm:t>
        <a:bodyPr/>
        <a:lstStyle/>
        <a:p>
          <a:endParaRPr lang="zh-CN" altLang="en-US"/>
        </a:p>
      </dgm:t>
    </dgm:pt>
    <dgm:pt modelId="{6EE0075C-56A2-40D5-9184-30D1F20E3788}" type="sibTrans" cxnId="{94C58341-5F6E-4B16-B33D-037EB2689F29}">
      <dgm:prSet/>
      <dgm:spPr/>
      <dgm:t>
        <a:bodyPr/>
        <a:lstStyle/>
        <a:p>
          <a:endParaRPr lang="zh-CN" altLang="en-US"/>
        </a:p>
      </dgm:t>
    </dgm:pt>
    <dgm:pt modelId="{D8B38195-7C21-4827-B5F1-31610FF4D6AF}" type="pres">
      <dgm:prSet presAssocID="{9A4D4B9C-39DD-4CFF-A29A-F18B1340894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D61AE832-0A5A-4828-8EF0-0007425B8837}" type="pres">
      <dgm:prSet presAssocID="{9A4D4B9C-39DD-4CFF-A29A-F18B1340894A}" presName="matrix" presStyleCnt="0"/>
      <dgm:spPr/>
    </dgm:pt>
    <dgm:pt modelId="{7C49B96D-6F33-4DC7-8017-51848AD72147}" type="pres">
      <dgm:prSet presAssocID="{9A4D4B9C-39DD-4CFF-A29A-F18B1340894A}" presName="tile1" presStyleLbl="node1" presStyleIdx="0" presStyleCnt="4" custLinFactNeighborY="-885"/>
      <dgm:spPr/>
      <dgm:t>
        <a:bodyPr/>
        <a:lstStyle/>
        <a:p>
          <a:endParaRPr lang="zh-CN" altLang="en-US"/>
        </a:p>
      </dgm:t>
    </dgm:pt>
    <dgm:pt modelId="{F2C265B7-F3F0-446E-AF7B-0CB9E4D399F2}" type="pres">
      <dgm:prSet presAssocID="{9A4D4B9C-39DD-4CFF-A29A-F18B1340894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35CF276-EFAB-4879-9AA2-36BCE4D87A6B}" type="pres">
      <dgm:prSet presAssocID="{9A4D4B9C-39DD-4CFF-A29A-F18B1340894A}" presName="tile2" presStyleLbl="node1" presStyleIdx="1" presStyleCnt="4" custLinFactNeighborX="888" custLinFactNeighborY="-2957"/>
      <dgm:spPr/>
      <dgm:t>
        <a:bodyPr/>
        <a:lstStyle/>
        <a:p>
          <a:endParaRPr lang="zh-CN" altLang="en-US"/>
        </a:p>
      </dgm:t>
    </dgm:pt>
    <dgm:pt modelId="{4C680E82-F3C3-4363-9D4A-0A1ECB726070}" type="pres">
      <dgm:prSet presAssocID="{9A4D4B9C-39DD-4CFF-A29A-F18B1340894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D24E82E-668F-438C-B9F6-9A39178E5476}" type="pres">
      <dgm:prSet presAssocID="{9A4D4B9C-39DD-4CFF-A29A-F18B1340894A}" presName="tile3" presStyleLbl="node1" presStyleIdx="2" presStyleCnt="4"/>
      <dgm:spPr/>
      <dgm:t>
        <a:bodyPr/>
        <a:lstStyle/>
        <a:p>
          <a:endParaRPr lang="zh-CN" altLang="en-US"/>
        </a:p>
      </dgm:t>
    </dgm:pt>
    <dgm:pt modelId="{61431EDE-BE20-4CF7-A05A-B685EC9DB730}" type="pres">
      <dgm:prSet presAssocID="{9A4D4B9C-39DD-4CFF-A29A-F18B1340894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91AD5E6-7BB7-4918-B67E-F9436FE599FF}" type="pres">
      <dgm:prSet presAssocID="{9A4D4B9C-39DD-4CFF-A29A-F18B1340894A}" presName="tile4" presStyleLbl="node1" presStyleIdx="3" presStyleCnt="4"/>
      <dgm:spPr/>
      <dgm:t>
        <a:bodyPr/>
        <a:lstStyle/>
        <a:p>
          <a:endParaRPr lang="zh-CN" altLang="en-US"/>
        </a:p>
      </dgm:t>
    </dgm:pt>
    <dgm:pt modelId="{0CB30454-FCCC-4CF2-8205-4A7BBE96B9C1}" type="pres">
      <dgm:prSet presAssocID="{9A4D4B9C-39DD-4CFF-A29A-F18B1340894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CF3D6A5-870D-4AF8-8CF4-778326D4AD5D}" type="pres">
      <dgm:prSet presAssocID="{9A4D4B9C-39DD-4CFF-A29A-F18B1340894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E3E993B-4113-4FCB-9BFC-871ACFEE75CB}" type="presOf" srcId="{3EB222CB-EA06-489F-922D-B4E131837A7B}" destId="{7C49B96D-6F33-4DC7-8017-51848AD72147}" srcOrd="0" destOrd="0" presId="urn:microsoft.com/office/officeart/2005/8/layout/matrix1"/>
    <dgm:cxn modelId="{EAE8563A-72B9-4361-98A7-EB0AB2FD1165}" type="presOf" srcId="{1A6A70B0-D9F3-4624-A9D5-613E419E2DE8}" destId="{4C680E82-F3C3-4363-9D4A-0A1ECB726070}" srcOrd="1" destOrd="0" presId="urn:microsoft.com/office/officeart/2005/8/layout/matrix1"/>
    <dgm:cxn modelId="{C6314E97-DD5C-4D1B-95DF-05B7351DC9F0}" type="presOf" srcId="{C3EEEA21-CFE1-4AA8-83BB-B773084591E3}" destId="{391AD5E6-7BB7-4918-B67E-F9436FE599FF}" srcOrd="0" destOrd="0" presId="urn:microsoft.com/office/officeart/2005/8/layout/matrix1"/>
    <dgm:cxn modelId="{3756025A-9004-4C99-A45B-AB2B4D572CFF}" srcId="{5B6B8B84-AF11-49B8-916F-EB3E5A15F60B}" destId="{1A6A70B0-D9F3-4624-A9D5-613E419E2DE8}" srcOrd="1" destOrd="0" parTransId="{2F22BD96-440E-475C-99DB-3B20A5717718}" sibTransId="{2F6C9C81-9705-4704-A7B0-7236B1AEB142}"/>
    <dgm:cxn modelId="{8B636774-24E6-4FE1-80C3-7C12FC389F9C}" srcId="{9A4D4B9C-39DD-4CFF-A29A-F18B1340894A}" destId="{5B6B8B84-AF11-49B8-916F-EB3E5A15F60B}" srcOrd="0" destOrd="0" parTransId="{607066CA-837E-43A3-9872-5A1FF55A6BF9}" sibTransId="{15F4DECC-7538-45D6-B25D-06198BB8C512}"/>
    <dgm:cxn modelId="{060EBE04-0333-4D43-BE89-1AAEC2288037}" type="presOf" srcId="{C3EEEA21-CFE1-4AA8-83BB-B773084591E3}" destId="{0CB30454-FCCC-4CF2-8205-4A7BBE96B9C1}" srcOrd="1" destOrd="0" presId="urn:microsoft.com/office/officeart/2005/8/layout/matrix1"/>
    <dgm:cxn modelId="{AC539977-8F0C-4E40-A089-6F502E8AF109}" type="presOf" srcId="{1A6A70B0-D9F3-4624-A9D5-613E419E2DE8}" destId="{F35CF276-EFAB-4879-9AA2-36BCE4D87A6B}" srcOrd="0" destOrd="0" presId="urn:microsoft.com/office/officeart/2005/8/layout/matrix1"/>
    <dgm:cxn modelId="{ED7B49E0-EACD-4494-8196-CC60BF1AB86C}" type="presOf" srcId="{9A4D4B9C-39DD-4CFF-A29A-F18B1340894A}" destId="{D8B38195-7C21-4827-B5F1-31610FF4D6AF}" srcOrd="0" destOrd="0" presId="urn:microsoft.com/office/officeart/2005/8/layout/matrix1"/>
    <dgm:cxn modelId="{7809887F-E720-49E5-8FCA-7D0C8CE286CB}" type="presOf" srcId="{6855930C-3D07-4851-858E-075B6CB93DD1}" destId="{6D24E82E-668F-438C-B9F6-9A39178E5476}" srcOrd="0" destOrd="0" presId="urn:microsoft.com/office/officeart/2005/8/layout/matrix1"/>
    <dgm:cxn modelId="{7780B814-F3CB-4034-810D-ECF78EEF4A8C}" type="presOf" srcId="{6855930C-3D07-4851-858E-075B6CB93DD1}" destId="{61431EDE-BE20-4CF7-A05A-B685EC9DB730}" srcOrd="1" destOrd="0" presId="urn:microsoft.com/office/officeart/2005/8/layout/matrix1"/>
    <dgm:cxn modelId="{94C58341-5F6E-4B16-B33D-037EB2689F29}" srcId="{5B6B8B84-AF11-49B8-916F-EB3E5A15F60B}" destId="{C3EEEA21-CFE1-4AA8-83BB-B773084591E3}" srcOrd="3" destOrd="0" parTransId="{EF505636-91E4-4361-8D7B-352E8FBA5D77}" sibTransId="{6EE0075C-56A2-40D5-9184-30D1F20E3788}"/>
    <dgm:cxn modelId="{9F913F03-E1F2-47F2-B061-AD8E0A948728}" srcId="{5B6B8B84-AF11-49B8-916F-EB3E5A15F60B}" destId="{3EB222CB-EA06-489F-922D-B4E131837A7B}" srcOrd="0" destOrd="0" parTransId="{A1B1CC4C-6FC0-4A91-8BCB-81A2B096B0BB}" sibTransId="{76F4423D-B757-423A-A702-E96608F5F28B}"/>
    <dgm:cxn modelId="{F863189D-38B4-458D-8BCA-7D1D65E35190}" type="presOf" srcId="{5B6B8B84-AF11-49B8-916F-EB3E5A15F60B}" destId="{DCF3D6A5-870D-4AF8-8CF4-778326D4AD5D}" srcOrd="0" destOrd="0" presId="urn:microsoft.com/office/officeart/2005/8/layout/matrix1"/>
    <dgm:cxn modelId="{4E058C02-A1C9-4ABC-913C-F624E08F9161}" srcId="{5B6B8B84-AF11-49B8-916F-EB3E5A15F60B}" destId="{6855930C-3D07-4851-858E-075B6CB93DD1}" srcOrd="2" destOrd="0" parTransId="{1BFEABCD-DF7F-434A-A487-B26F3399AE23}" sibTransId="{EB2A91D5-3D47-4DD1-9935-6F8263CA25C7}"/>
    <dgm:cxn modelId="{E7EFE12A-0DF1-4DD8-8A2A-2FC21BD118C8}" type="presOf" srcId="{3EB222CB-EA06-489F-922D-B4E131837A7B}" destId="{F2C265B7-F3F0-446E-AF7B-0CB9E4D399F2}" srcOrd="1" destOrd="0" presId="urn:microsoft.com/office/officeart/2005/8/layout/matrix1"/>
    <dgm:cxn modelId="{ACF6097D-29D1-48C4-9104-8D768CB9FE5A}" type="presParOf" srcId="{D8B38195-7C21-4827-B5F1-31610FF4D6AF}" destId="{D61AE832-0A5A-4828-8EF0-0007425B8837}" srcOrd="0" destOrd="0" presId="urn:microsoft.com/office/officeart/2005/8/layout/matrix1"/>
    <dgm:cxn modelId="{4E6964A9-5F82-461E-AE50-C5CEFFA25A92}" type="presParOf" srcId="{D61AE832-0A5A-4828-8EF0-0007425B8837}" destId="{7C49B96D-6F33-4DC7-8017-51848AD72147}" srcOrd="0" destOrd="0" presId="urn:microsoft.com/office/officeart/2005/8/layout/matrix1"/>
    <dgm:cxn modelId="{C590FD31-C676-405B-9949-71D99D47FBFB}" type="presParOf" srcId="{D61AE832-0A5A-4828-8EF0-0007425B8837}" destId="{F2C265B7-F3F0-446E-AF7B-0CB9E4D399F2}" srcOrd="1" destOrd="0" presId="urn:microsoft.com/office/officeart/2005/8/layout/matrix1"/>
    <dgm:cxn modelId="{67072DEF-B517-431A-BF15-06B11225F441}" type="presParOf" srcId="{D61AE832-0A5A-4828-8EF0-0007425B8837}" destId="{F35CF276-EFAB-4879-9AA2-36BCE4D87A6B}" srcOrd="2" destOrd="0" presId="urn:microsoft.com/office/officeart/2005/8/layout/matrix1"/>
    <dgm:cxn modelId="{B9879A52-A038-426B-85C5-277687A56C6E}" type="presParOf" srcId="{D61AE832-0A5A-4828-8EF0-0007425B8837}" destId="{4C680E82-F3C3-4363-9D4A-0A1ECB726070}" srcOrd="3" destOrd="0" presId="urn:microsoft.com/office/officeart/2005/8/layout/matrix1"/>
    <dgm:cxn modelId="{116B3407-E36D-4783-A5B0-45E43B0D75BE}" type="presParOf" srcId="{D61AE832-0A5A-4828-8EF0-0007425B8837}" destId="{6D24E82E-668F-438C-B9F6-9A39178E5476}" srcOrd="4" destOrd="0" presId="urn:microsoft.com/office/officeart/2005/8/layout/matrix1"/>
    <dgm:cxn modelId="{F21F97F5-2F3B-4445-B8F1-0C5FE4F65E1E}" type="presParOf" srcId="{D61AE832-0A5A-4828-8EF0-0007425B8837}" destId="{61431EDE-BE20-4CF7-A05A-B685EC9DB730}" srcOrd="5" destOrd="0" presId="urn:microsoft.com/office/officeart/2005/8/layout/matrix1"/>
    <dgm:cxn modelId="{F3D84158-9B99-470D-B68D-39AC50725FD2}" type="presParOf" srcId="{D61AE832-0A5A-4828-8EF0-0007425B8837}" destId="{391AD5E6-7BB7-4918-B67E-F9436FE599FF}" srcOrd="6" destOrd="0" presId="urn:microsoft.com/office/officeart/2005/8/layout/matrix1"/>
    <dgm:cxn modelId="{928A6AE9-2E50-4E5F-B244-A5D6DC354D95}" type="presParOf" srcId="{D61AE832-0A5A-4828-8EF0-0007425B8837}" destId="{0CB30454-FCCC-4CF2-8205-4A7BBE96B9C1}" srcOrd="7" destOrd="0" presId="urn:microsoft.com/office/officeart/2005/8/layout/matrix1"/>
    <dgm:cxn modelId="{6ED25F78-9AD9-4CBB-B69E-C46CD48BC9EF}" type="presParOf" srcId="{D8B38195-7C21-4827-B5F1-31610FF4D6AF}" destId="{DCF3D6A5-870D-4AF8-8CF4-778326D4AD5D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CFD53D-F290-4FF2-85DA-962E0D501126}" type="doc">
      <dgm:prSet loTypeId="urn:microsoft.com/office/officeart/2005/8/layout/radial2" loCatId="relationship" qsTypeId="urn:microsoft.com/office/officeart/2005/8/quickstyle/simple1#4" qsCatId="simple" csTypeId="urn:microsoft.com/office/officeart/2005/8/colors/accent1_2#5" csCatId="accent1" phldr="1"/>
      <dgm:spPr/>
      <dgm:t>
        <a:bodyPr/>
        <a:lstStyle/>
        <a:p>
          <a:endParaRPr lang="zh-CN" altLang="en-US"/>
        </a:p>
      </dgm:t>
    </dgm:pt>
    <dgm:pt modelId="{110DA3A1-8B00-449F-998D-0E6BDB0C92B0}">
      <dgm:prSet phldrT="[文本]"/>
      <dgm:spPr>
        <a:solidFill>
          <a:srgbClr val="99FF66"/>
        </a:solidFill>
      </dgm:spPr>
      <dgm:t>
        <a:bodyPr/>
        <a:lstStyle/>
        <a:p>
          <a:r>
            <a:rPr lang="zh-CN" altLang="en-US" b="1" dirty="0" smtClean="0">
              <a:solidFill>
                <a:schemeClr val="tx1"/>
              </a:solidFill>
            </a:rPr>
            <a:t>逻辑性思维</a:t>
          </a:r>
          <a:endParaRPr lang="zh-CN" altLang="en-US" b="1" dirty="0">
            <a:solidFill>
              <a:schemeClr val="tx1"/>
            </a:solidFill>
          </a:endParaRPr>
        </a:p>
      </dgm:t>
    </dgm:pt>
    <dgm:pt modelId="{1EAD2670-9EEE-4482-AE29-A2A29A9473D9}" type="parTrans" cxnId="{1DFCB3BD-E3A7-4D14-8A38-611E6BA8CACB}">
      <dgm:prSet/>
      <dgm:spPr/>
      <dgm:t>
        <a:bodyPr/>
        <a:lstStyle/>
        <a:p>
          <a:endParaRPr lang="zh-CN" altLang="en-US"/>
        </a:p>
      </dgm:t>
    </dgm:pt>
    <dgm:pt modelId="{87606380-B441-49A3-A354-F64BB4A19DE8}" type="sibTrans" cxnId="{1DFCB3BD-E3A7-4D14-8A38-611E6BA8CACB}">
      <dgm:prSet/>
      <dgm:spPr/>
      <dgm:t>
        <a:bodyPr/>
        <a:lstStyle/>
        <a:p>
          <a:endParaRPr lang="zh-CN" altLang="en-US"/>
        </a:p>
      </dgm:t>
    </dgm:pt>
    <dgm:pt modelId="{7383AB0C-E00D-4043-9ADF-EB3A5BF671A4}">
      <dgm:prSet phldrT="[文本]"/>
      <dgm:spPr>
        <a:solidFill>
          <a:srgbClr val="99FF66"/>
        </a:solidFill>
      </dgm:spPr>
      <dgm:t>
        <a:bodyPr/>
        <a:lstStyle/>
        <a:p>
          <a:r>
            <a:rPr lang="zh-CN" altLang="en-US" b="1" dirty="0" smtClean="0">
              <a:solidFill>
                <a:schemeClr val="tx1"/>
              </a:solidFill>
            </a:rPr>
            <a:t>批判性思维</a:t>
          </a:r>
          <a:endParaRPr lang="zh-CN" altLang="en-US" b="1" dirty="0">
            <a:solidFill>
              <a:schemeClr val="tx1"/>
            </a:solidFill>
          </a:endParaRPr>
        </a:p>
      </dgm:t>
    </dgm:pt>
    <dgm:pt modelId="{56BF7981-A140-4E2D-9ED5-2315A1245AA6}" type="parTrans" cxnId="{9FA8F36F-96DD-4B5A-87B8-EA39DAC2D308}">
      <dgm:prSet/>
      <dgm:spPr/>
      <dgm:t>
        <a:bodyPr/>
        <a:lstStyle/>
        <a:p>
          <a:endParaRPr lang="zh-CN" altLang="en-US"/>
        </a:p>
      </dgm:t>
    </dgm:pt>
    <dgm:pt modelId="{9EE65636-44F6-44DE-9936-51C5AA3AEEFD}" type="sibTrans" cxnId="{9FA8F36F-96DD-4B5A-87B8-EA39DAC2D308}">
      <dgm:prSet/>
      <dgm:spPr/>
      <dgm:t>
        <a:bodyPr/>
        <a:lstStyle/>
        <a:p>
          <a:endParaRPr lang="zh-CN" altLang="en-US"/>
        </a:p>
      </dgm:t>
    </dgm:pt>
    <dgm:pt modelId="{27E5A466-F880-4C40-8159-8F5AE96CD355}">
      <dgm:prSet phldrT="[文本]"/>
      <dgm:spPr>
        <a:solidFill>
          <a:srgbClr val="99FF66"/>
        </a:solidFill>
      </dgm:spPr>
      <dgm:t>
        <a:bodyPr/>
        <a:lstStyle/>
        <a:p>
          <a:r>
            <a:rPr lang="zh-CN" altLang="en-US" b="1" dirty="0" smtClean="0">
              <a:solidFill>
                <a:schemeClr val="tx1"/>
              </a:solidFill>
            </a:rPr>
            <a:t>创造性思维</a:t>
          </a:r>
          <a:endParaRPr lang="zh-CN" altLang="en-US" b="1" dirty="0">
            <a:solidFill>
              <a:schemeClr val="tx1"/>
            </a:solidFill>
          </a:endParaRPr>
        </a:p>
      </dgm:t>
    </dgm:pt>
    <dgm:pt modelId="{6905A196-3735-435D-872E-36C25BB2683C}" type="parTrans" cxnId="{08E6BAF1-5A33-48EC-864A-7DD86209B7BB}">
      <dgm:prSet/>
      <dgm:spPr/>
      <dgm:t>
        <a:bodyPr/>
        <a:lstStyle/>
        <a:p>
          <a:endParaRPr lang="zh-CN" altLang="en-US"/>
        </a:p>
      </dgm:t>
    </dgm:pt>
    <dgm:pt modelId="{319508B1-1276-4207-BF29-8CA08284AF2A}" type="sibTrans" cxnId="{08E6BAF1-5A33-48EC-864A-7DD86209B7BB}">
      <dgm:prSet/>
      <dgm:spPr/>
      <dgm:t>
        <a:bodyPr/>
        <a:lstStyle/>
        <a:p>
          <a:endParaRPr lang="zh-CN" altLang="en-US"/>
        </a:p>
      </dgm:t>
    </dgm:pt>
    <dgm:pt modelId="{D9FD4CA3-E7D9-4079-BEAF-3362A0B2A656}" type="pres">
      <dgm:prSet presAssocID="{EBCFD53D-F290-4FF2-85DA-962E0D501126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9B006734-1DFC-4276-8B2B-F0C6EFC59A2C}" type="pres">
      <dgm:prSet presAssocID="{EBCFD53D-F290-4FF2-85DA-962E0D501126}" presName="cycle" presStyleCnt="0"/>
      <dgm:spPr/>
    </dgm:pt>
    <dgm:pt modelId="{31D337DF-DBCF-47A3-AA0D-951D6DDC7B50}" type="pres">
      <dgm:prSet presAssocID="{EBCFD53D-F290-4FF2-85DA-962E0D501126}" presName="centerShape" presStyleCnt="0"/>
      <dgm:spPr/>
    </dgm:pt>
    <dgm:pt modelId="{C3219755-BD48-4BA7-B34B-9D40CDAAFF38}" type="pres">
      <dgm:prSet presAssocID="{EBCFD53D-F290-4FF2-85DA-962E0D501126}" presName="connSite" presStyleLbl="node1" presStyleIdx="0" presStyleCnt="4"/>
      <dgm:spPr/>
    </dgm:pt>
    <dgm:pt modelId="{0FEC57A5-A4D4-4386-85B1-E1C3550600B9}" type="pres">
      <dgm:prSet presAssocID="{EBCFD53D-F290-4FF2-85DA-962E0D501126}" presName="visible" presStyleLbl="node1" presStyleIdx="0" presStyleCnt="4" custScaleX="116091" custScaleY="133536"/>
      <dgm:spPr>
        <a:solidFill>
          <a:srgbClr val="00B0F0"/>
        </a:solidFill>
      </dgm:spPr>
      <dgm:t>
        <a:bodyPr/>
        <a:lstStyle/>
        <a:p>
          <a:endParaRPr lang="zh-CN" altLang="en-US"/>
        </a:p>
      </dgm:t>
    </dgm:pt>
    <dgm:pt modelId="{E59B6C26-4108-4740-92F6-C9595264BE3A}" type="pres">
      <dgm:prSet presAssocID="{1EAD2670-9EEE-4482-AE29-A2A29A9473D9}" presName="Name25" presStyleLbl="parChTrans1D1" presStyleIdx="0" presStyleCnt="3"/>
      <dgm:spPr/>
      <dgm:t>
        <a:bodyPr/>
        <a:lstStyle/>
        <a:p>
          <a:endParaRPr lang="zh-CN" altLang="en-US"/>
        </a:p>
      </dgm:t>
    </dgm:pt>
    <dgm:pt modelId="{6D46CD10-4D76-4396-9DA1-683C4527F69E}" type="pres">
      <dgm:prSet presAssocID="{110DA3A1-8B00-449F-998D-0E6BDB0C92B0}" presName="node" presStyleCnt="0"/>
      <dgm:spPr/>
    </dgm:pt>
    <dgm:pt modelId="{7F8ED201-DC57-4D68-8F8F-102A39DF0515}" type="pres">
      <dgm:prSet presAssocID="{110DA3A1-8B00-449F-998D-0E6BDB0C92B0}" presName="parentNode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CB1A494-B42C-460B-8659-4763154FAEE4}" type="pres">
      <dgm:prSet presAssocID="{110DA3A1-8B00-449F-998D-0E6BDB0C92B0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25AABD8-3352-427A-B2C3-45F1C38525D3}" type="pres">
      <dgm:prSet presAssocID="{56BF7981-A140-4E2D-9ED5-2315A1245AA6}" presName="Name25" presStyleLbl="parChTrans1D1" presStyleIdx="1" presStyleCnt="3"/>
      <dgm:spPr/>
      <dgm:t>
        <a:bodyPr/>
        <a:lstStyle/>
        <a:p>
          <a:endParaRPr lang="zh-CN" altLang="en-US"/>
        </a:p>
      </dgm:t>
    </dgm:pt>
    <dgm:pt modelId="{0CF21267-079C-45B9-8D01-DE19090C648C}" type="pres">
      <dgm:prSet presAssocID="{7383AB0C-E00D-4043-9ADF-EB3A5BF671A4}" presName="node" presStyleCnt="0"/>
      <dgm:spPr/>
    </dgm:pt>
    <dgm:pt modelId="{5D241B91-4379-4ABD-8A48-D380B4B50FC3}" type="pres">
      <dgm:prSet presAssocID="{7383AB0C-E00D-4043-9ADF-EB3A5BF671A4}" presName="parentNode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39E5692-8C9B-43C8-B6B9-6A05E5DD5CD1}" type="pres">
      <dgm:prSet presAssocID="{7383AB0C-E00D-4043-9ADF-EB3A5BF671A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C2D936E-6B19-473C-B535-04F3E05E4C19}" type="pres">
      <dgm:prSet presAssocID="{6905A196-3735-435D-872E-36C25BB2683C}" presName="Name25" presStyleLbl="parChTrans1D1" presStyleIdx="2" presStyleCnt="3"/>
      <dgm:spPr/>
      <dgm:t>
        <a:bodyPr/>
        <a:lstStyle/>
        <a:p>
          <a:endParaRPr lang="zh-CN" altLang="en-US"/>
        </a:p>
      </dgm:t>
    </dgm:pt>
    <dgm:pt modelId="{02D2A82F-80B8-4650-8ECD-72037987B058}" type="pres">
      <dgm:prSet presAssocID="{27E5A466-F880-4C40-8159-8F5AE96CD355}" presName="node" presStyleCnt="0"/>
      <dgm:spPr/>
    </dgm:pt>
    <dgm:pt modelId="{337AE81C-4DCC-4F39-B40F-35A48332FCC5}" type="pres">
      <dgm:prSet presAssocID="{27E5A466-F880-4C40-8159-8F5AE96CD355}" presName="parentNode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F29C964-046E-463F-A418-4C2086D39DD9}" type="pres">
      <dgm:prSet presAssocID="{27E5A466-F880-4C40-8159-8F5AE96CD355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D65DF68-5E50-4FBD-86B8-B8DF8D60CF58}" type="presOf" srcId="{56BF7981-A140-4E2D-9ED5-2315A1245AA6}" destId="{025AABD8-3352-427A-B2C3-45F1C38525D3}" srcOrd="0" destOrd="0" presId="urn:microsoft.com/office/officeart/2005/8/layout/radial2"/>
    <dgm:cxn modelId="{82F8083D-1595-4AA5-8191-A3831F6873B8}" type="presOf" srcId="{1EAD2670-9EEE-4482-AE29-A2A29A9473D9}" destId="{E59B6C26-4108-4740-92F6-C9595264BE3A}" srcOrd="0" destOrd="0" presId="urn:microsoft.com/office/officeart/2005/8/layout/radial2"/>
    <dgm:cxn modelId="{69FC3702-90E5-4EF0-841E-B8509EF573B3}" type="presOf" srcId="{6905A196-3735-435D-872E-36C25BB2683C}" destId="{0C2D936E-6B19-473C-B535-04F3E05E4C19}" srcOrd="0" destOrd="0" presId="urn:microsoft.com/office/officeart/2005/8/layout/radial2"/>
    <dgm:cxn modelId="{1DFCB3BD-E3A7-4D14-8A38-611E6BA8CACB}" srcId="{EBCFD53D-F290-4FF2-85DA-962E0D501126}" destId="{110DA3A1-8B00-449F-998D-0E6BDB0C92B0}" srcOrd="0" destOrd="0" parTransId="{1EAD2670-9EEE-4482-AE29-A2A29A9473D9}" sibTransId="{87606380-B441-49A3-A354-F64BB4A19DE8}"/>
    <dgm:cxn modelId="{F9EFC7E8-0751-4515-A221-63A81E7AC163}" type="presOf" srcId="{110DA3A1-8B00-449F-998D-0E6BDB0C92B0}" destId="{7F8ED201-DC57-4D68-8F8F-102A39DF0515}" srcOrd="0" destOrd="0" presId="urn:microsoft.com/office/officeart/2005/8/layout/radial2"/>
    <dgm:cxn modelId="{08E6BAF1-5A33-48EC-864A-7DD86209B7BB}" srcId="{EBCFD53D-F290-4FF2-85DA-962E0D501126}" destId="{27E5A466-F880-4C40-8159-8F5AE96CD355}" srcOrd="2" destOrd="0" parTransId="{6905A196-3735-435D-872E-36C25BB2683C}" sibTransId="{319508B1-1276-4207-BF29-8CA08284AF2A}"/>
    <dgm:cxn modelId="{9CDD3451-C531-4617-A2FF-2D656554856D}" type="presOf" srcId="{27E5A466-F880-4C40-8159-8F5AE96CD355}" destId="{337AE81C-4DCC-4F39-B40F-35A48332FCC5}" srcOrd="0" destOrd="0" presId="urn:microsoft.com/office/officeart/2005/8/layout/radial2"/>
    <dgm:cxn modelId="{AB45C300-09BC-4F3B-B525-84C53C3D6632}" type="presOf" srcId="{7383AB0C-E00D-4043-9ADF-EB3A5BF671A4}" destId="{5D241B91-4379-4ABD-8A48-D380B4B50FC3}" srcOrd="0" destOrd="0" presId="urn:microsoft.com/office/officeart/2005/8/layout/radial2"/>
    <dgm:cxn modelId="{9FA8F36F-96DD-4B5A-87B8-EA39DAC2D308}" srcId="{EBCFD53D-F290-4FF2-85DA-962E0D501126}" destId="{7383AB0C-E00D-4043-9ADF-EB3A5BF671A4}" srcOrd="1" destOrd="0" parTransId="{56BF7981-A140-4E2D-9ED5-2315A1245AA6}" sibTransId="{9EE65636-44F6-44DE-9936-51C5AA3AEEFD}"/>
    <dgm:cxn modelId="{22E7C0AF-305E-4986-98F7-A5CB97D7FEAE}" type="presOf" srcId="{EBCFD53D-F290-4FF2-85DA-962E0D501126}" destId="{D9FD4CA3-E7D9-4079-BEAF-3362A0B2A656}" srcOrd="0" destOrd="0" presId="urn:microsoft.com/office/officeart/2005/8/layout/radial2"/>
    <dgm:cxn modelId="{E97E2662-FDD6-455F-98F9-6B131BC355F1}" type="presParOf" srcId="{D9FD4CA3-E7D9-4079-BEAF-3362A0B2A656}" destId="{9B006734-1DFC-4276-8B2B-F0C6EFC59A2C}" srcOrd="0" destOrd="0" presId="urn:microsoft.com/office/officeart/2005/8/layout/radial2"/>
    <dgm:cxn modelId="{8D96A55C-8781-457A-8359-F3DFB4FCCC2C}" type="presParOf" srcId="{9B006734-1DFC-4276-8B2B-F0C6EFC59A2C}" destId="{31D337DF-DBCF-47A3-AA0D-951D6DDC7B50}" srcOrd="0" destOrd="0" presId="urn:microsoft.com/office/officeart/2005/8/layout/radial2"/>
    <dgm:cxn modelId="{46446D1A-D6B5-4757-BC88-33B8F15625D5}" type="presParOf" srcId="{31D337DF-DBCF-47A3-AA0D-951D6DDC7B50}" destId="{C3219755-BD48-4BA7-B34B-9D40CDAAFF38}" srcOrd="0" destOrd="0" presId="urn:microsoft.com/office/officeart/2005/8/layout/radial2"/>
    <dgm:cxn modelId="{2E7189AF-E542-404B-B5FB-CAD8C8A14CD0}" type="presParOf" srcId="{31D337DF-DBCF-47A3-AA0D-951D6DDC7B50}" destId="{0FEC57A5-A4D4-4386-85B1-E1C3550600B9}" srcOrd="1" destOrd="0" presId="urn:microsoft.com/office/officeart/2005/8/layout/radial2"/>
    <dgm:cxn modelId="{1D5412CC-8726-4724-844B-9B033A0989CF}" type="presParOf" srcId="{9B006734-1DFC-4276-8B2B-F0C6EFC59A2C}" destId="{E59B6C26-4108-4740-92F6-C9595264BE3A}" srcOrd="1" destOrd="0" presId="urn:microsoft.com/office/officeart/2005/8/layout/radial2"/>
    <dgm:cxn modelId="{E21F6ACF-0EC7-4F46-BC8B-45AAB2F00169}" type="presParOf" srcId="{9B006734-1DFC-4276-8B2B-F0C6EFC59A2C}" destId="{6D46CD10-4D76-4396-9DA1-683C4527F69E}" srcOrd="2" destOrd="0" presId="urn:microsoft.com/office/officeart/2005/8/layout/radial2"/>
    <dgm:cxn modelId="{82B1E8CB-0F18-4BAB-A644-D23A42996867}" type="presParOf" srcId="{6D46CD10-4D76-4396-9DA1-683C4527F69E}" destId="{7F8ED201-DC57-4D68-8F8F-102A39DF0515}" srcOrd="0" destOrd="0" presId="urn:microsoft.com/office/officeart/2005/8/layout/radial2"/>
    <dgm:cxn modelId="{1EFBBA82-2339-4DD3-B377-BAFF5E2D35C6}" type="presParOf" srcId="{6D46CD10-4D76-4396-9DA1-683C4527F69E}" destId="{8CB1A494-B42C-460B-8659-4763154FAEE4}" srcOrd="1" destOrd="0" presId="urn:microsoft.com/office/officeart/2005/8/layout/radial2"/>
    <dgm:cxn modelId="{78B404CC-0866-4AA4-8A3B-B6D51034DF00}" type="presParOf" srcId="{9B006734-1DFC-4276-8B2B-F0C6EFC59A2C}" destId="{025AABD8-3352-427A-B2C3-45F1C38525D3}" srcOrd="3" destOrd="0" presId="urn:microsoft.com/office/officeart/2005/8/layout/radial2"/>
    <dgm:cxn modelId="{933EA76D-583F-4A38-9752-A770BDF246B6}" type="presParOf" srcId="{9B006734-1DFC-4276-8B2B-F0C6EFC59A2C}" destId="{0CF21267-079C-45B9-8D01-DE19090C648C}" srcOrd="4" destOrd="0" presId="urn:microsoft.com/office/officeart/2005/8/layout/radial2"/>
    <dgm:cxn modelId="{A3DD333B-8F0C-49BC-AEAE-C29C99D171EE}" type="presParOf" srcId="{0CF21267-079C-45B9-8D01-DE19090C648C}" destId="{5D241B91-4379-4ABD-8A48-D380B4B50FC3}" srcOrd="0" destOrd="0" presId="urn:microsoft.com/office/officeart/2005/8/layout/radial2"/>
    <dgm:cxn modelId="{D4D26381-77BA-42D8-8BCD-8E584CFEE962}" type="presParOf" srcId="{0CF21267-079C-45B9-8D01-DE19090C648C}" destId="{E39E5692-8C9B-43C8-B6B9-6A05E5DD5CD1}" srcOrd="1" destOrd="0" presId="urn:microsoft.com/office/officeart/2005/8/layout/radial2"/>
    <dgm:cxn modelId="{CE792A22-5426-4926-ACCB-536B8AA90D30}" type="presParOf" srcId="{9B006734-1DFC-4276-8B2B-F0C6EFC59A2C}" destId="{0C2D936E-6B19-473C-B535-04F3E05E4C19}" srcOrd="5" destOrd="0" presId="urn:microsoft.com/office/officeart/2005/8/layout/radial2"/>
    <dgm:cxn modelId="{E094B15C-C369-4CC1-A5E0-B16B44980031}" type="presParOf" srcId="{9B006734-1DFC-4276-8B2B-F0C6EFC59A2C}" destId="{02D2A82F-80B8-4650-8ECD-72037987B058}" srcOrd="6" destOrd="0" presId="urn:microsoft.com/office/officeart/2005/8/layout/radial2"/>
    <dgm:cxn modelId="{66D2A229-EA7C-4046-AEAB-4C48784AA485}" type="presParOf" srcId="{02D2A82F-80B8-4650-8ECD-72037987B058}" destId="{337AE81C-4DCC-4F39-B40F-35A48332FCC5}" srcOrd="0" destOrd="0" presId="urn:microsoft.com/office/officeart/2005/8/layout/radial2"/>
    <dgm:cxn modelId="{F1AFFB23-E4B0-47C8-B1D7-7CD65190F96A}" type="presParOf" srcId="{02D2A82F-80B8-4650-8ECD-72037987B058}" destId="{0F29C964-046E-463F-A418-4C2086D39DD9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178F17A-1934-4851-AC9A-5E74A1B5F347}" type="doc">
      <dgm:prSet loTypeId="urn:microsoft.com/office/officeart/2005/8/layout/radial4" loCatId="relationship" qsTypeId="urn:microsoft.com/office/officeart/2005/8/quickstyle/simple1#5" qsCatId="simple" csTypeId="urn:microsoft.com/office/officeart/2005/8/colors/accent1_2#6" csCatId="accent1" phldr="1"/>
      <dgm:spPr/>
      <dgm:t>
        <a:bodyPr/>
        <a:lstStyle/>
        <a:p>
          <a:endParaRPr lang="zh-CN" altLang="en-US"/>
        </a:p>
      </dgm:t>
    </dgm:pt>
    <dgm:pt modelId="{C27C0A27-8E49-43F0-8FEE-D32B0FC9678A}">
      <dgm:prSet phldrT="[文本]"/>
      <dgm:spPr>
        <a:solidFill>
          <a:srgbClr val="00B0F0"/>
        </a:solidFill>
      </dgm:spPr>
      <dgm:t>
        <a:bodyPr/>
        <a:lstStyle/>
        <a:p>
          <a:r>
            <a:rPr lang="zh-CN" altLang="en-US" b="1" dirty="0" smtClean="0"/>
            <a:t>学习能力</a:t>
          </a:r>
          <a:endParaRPr lang="zh-CN" altLang="en-US" b="1" dirty="0"/>
        </a:p>
      </dgm:t>
    </dgm:pt>
    <dgm:pt modelId="{CCCC3920-8ABB-4BD6-A4EE-23B58483CC30}" type="parTrans" cxnId="{541A09E4-170C-42EF-94E0-45A439348F8B}">
      <dgm:prSet/>
      <dgm:spPr/>
      <dgm:t>
        <a:bodyPr/>
        <a:lstStyle/>
        <a:p>
          <a:endParaRPr lang="zh-CN" altLang="en-US"/>
        </a:p>
      </dgm:t>
    </dgm:pt>
    <dgm:pt modelId="{27933CBB-C3A5-4807-90DA-51D192B78D3C}" type="sibTrans" cxnId="{541A09E4-170C-42EF-94E0-45A439348F8B}">
      <dgm:prSet/>
      <dgm:spPr/>
      <dgm:t>
        <a:bodyPr/>
        <a:lstStyle/>
        <a:p>
          <a:endParaRPr lang="zh-CN" altLang="en-US"/>
        </a:p>
      </dgm:t>
    </dgm:pt>
    <dgm:pt modelId="{4CD7B07C-E572-4031-A105-D61B1E8FA7F0}">
      <dgm:prSet phldrT="[文本]" custT="1"/>
      <dgm:spPr>
        <a:solidFill>
          <a:srgbClr val="FFFF00"/>
        </a:solidFill>
      </dgm:spPr>
      <dgm:t>
        <a:bodyPr/>
        <a:lstStyle/>
        <a:p>
          <a:r>
            <a:rPr lang="zh-CN" altLang="en-US" sz="4000" b="1" dirty="0" smtClean="0">
              <a:solidFill>
                <a:schemeClr val="tx1"/>
              </a:solidFill>
            </a:rPr>
            <a:t>兴趣与动机</a:t>
          </a:r>
          <a:endParaRPr lang="zh-CN" altLang="en-US" sz="4000" b="1" dirty="0">
            <a:solidFill>
              <a:schemeClr val="tx1"/>
            </a:solidFill>
          </a:endParaRPr>
        </a:p>
      </dgm:t>
    </dgm:pt>
    <dgm:pt modelId="{3F959405-0B9C-4E93-BECC-998BC38C95EB}" type="parTrans" cxnId="{A2D83937-31F3-4CDC-8C33-16094C4E796E}">
      <dgm:prSet/>
      <dgm:spPr/>
      <dgm:t>
        <a:bodyPr/>
        <a:lstStyle/>
        <a:p>
          <a:endParaRPr lang="zh-CN" altLang="en-US"/>
        </a:p>
      </dgm:t>
    </dgm:pt>
    <dgm:pt modelId="{9A8A9C54-4907-40BB-BD50-700A5EF7FA96}" type="sibTrans" cxnId="{A2D83937-31F3-4CDC-8C33-16094C4E796E}">
      <dgm:prSet/>
      <dgm:spPr/>
      <dgm:t>
        <a:bodyPr/>
        <a:lstStyle/>
        <a:p>
          <a:endParaRPr lang="zh-CN" altLang="en-US"/>
        </a:p>
      </dgm:t>
    </dgm:pt>
    <dgm:pt modelId="{6D71EF53-48E2-4955-9F8E-44EACF0225E0}">
      <dgm:prSet phldrT="[文本]" custT="1"/>
      <dgm:spPr>
        <a:solidFill>
          <a:srgbClr val="99FF66"/>
        </a:solidFill>
      </dgm:spPr>
      <dgm:t>
        <a:bodyPr/>
        <a:lstStyle/>
        <a:p>
          <a:r>
            <a:rPr lang="zh-CN" altLang="en-US" sz="4000" b="1" dirty="0" smtClean="0">
              <a:solidFill>
                <a:schemeClr val="tx1"/>
              </a:solidFill>
            </a:rPr>
            <a:t>意志与自信</a:t>
          </a:r>
          <a:endParaRPr lang="zh-CN" altLang="en-US" sz="4000" b="1" dirty="0">
            <a:solidFill>
              <a:schemeClr val="tx1"/>
            </a:solidFill>
          </a:endParaRPr>
        </a:p>
      </dgm:t>
    </dgm:pt>
    <dgm:pt modelId="{E02DB48B-9E74-424D-8A87-2679628A5F52}" type="parTrans" cxnId="{134CAA73-01E0-4113-971B-4C84B94C5201}">
      <dgm:prSet/>
      <dgm:spPr/>
      <dgm:t>
        <a:bodyPr/>
        <a:lstStyle/>
        <a:p>
          <a:endParaRPr lang="zh-CN" altLang="en-US"/>
        </a:p>
      </dgm:t>
    </dgm:pt>
    <dgm:pt modelId="{CADED4DE-26CA-4367-9B7E-2EEC64890CD2}" type="sibTrans" cxnId="{134CAA73-01E0-4113-971B-4C84B94C5201}">
      <dgm:prSet/>
      <dgm:spPr/>
      <dgm:t>
        <a:bodyPr/>
        <a:lstStyle/>
        <a:p>
          <a:endParaRPr lang="zh-CN" altLang="en-US"/>
        </a:p>
      </dgm:t>
    </dgm:pt>
    <dgm:pt modelId="{048C1B65-FD7E-44C1-9C52-B91043580A01}">
      <dgm:prSet phldrT="[文本]" custT="1"/>
      <dgm:spPr>
        <a:solidFill>
          <a:srgbClr val="66FFFF"/>
        </a:solidFill>
      </dgm:spPr>
      <dgm:t>
        <a:bodyPr/>
        <a:lstStyle/>
        <a:p>
          <a:r>
            <a:rPr lang="zh-CN" altLang="en-US" sz="4000" b="1" dirty="0" smtClean="0">
              <a:solidFill>
                <a:schemeClr val="tx1"/>
              </a:solidFill>
            </a:rPr>
            <a:t>合作学习</a:t>
          </a:r>
          <a:endParaRPr lang="zh-CN" altLang="en-US" sz="4000" b="1" dirty="0">
            <a:solidFill>
              <a:schemeClr val="tx1"/>
            </a:solidFill>
          </a:endParaRPr>
        </a:p>
      </dgm:t>
    </dgm:pt>
    <dgm:pt modelId="{5B7FEEDC-0562-4CC0-BB77-97CC2272D442}" type="parTrans" cxnId="{2A4F2CF5-095B-43E1-8C8B-E7565BF98219}">
      <dgm:prSet/>
      <dgm:spPr/>
      <dgm:t>
        <a:bodyPr/>
        <a:lstStyle/>
        <a:p>
          <a:endParaRPr lang="zh-CN" altLang="en-US"/>
        </a:p>
      </dgm:t>
    </dgm:pt>
    <dgm:pt modelId="{7FE122DF-B6BE-48A9-9149-EE88687886E4}" type="sibTrans" cxnId="{2A4F2CF5-095B-43E1-8C8B-E7565BF98219}">
      <dgm:prSet/>
      <dgm:spPr/>
      <dgm:t>
        <a:bodyPr/>
        <a:lstStyle/>
        <a:p>
          <a:endParaRPr lang="zh-CN" altLang="en-US"/>
        </a:p>
      </dgm:t>
    </dgm:pt>
    <dgm:pt modelId="{A9D65CC6-70F0-4A57-8E01-930CF54ECD5E}">
      <dgm:prSet custT="1"/>
      <dgm:spPr>
        <a:solidFill>
          <a:srgbClr val="FF66FF"/>
        </a:solidFill>
      </dgm:spPr>
      <dgm:t>
        <a:bodyPr/>
        <a:lstStyle/>
        <a:p>
          <a:r>
            <a:rPr lang="zh-CN" altLang="en-US" sz="4000" b="1" dirty="0" smtClean="0">
              <a:solidFill>
                <a:schemeClr val="tx1"/>
              </a:solidFill>
            </a:rPr>
            <a:t>自主学习</a:t>
          </a:r>
          <a:endParaRPr lang="zh-CN" altLang="en-US" sz="4000" b="1" dirty="0">
            <a:solidFill>
              <a:schemeClr val="tx1"/>
            </a:solidFill>
          </a:endParaRPr>
        </a:p>
      </dgm:t>
    </dgm:pt>
    <dgm:pt modelId="{3D743E49-D0F8-4B77-AA23-37C5A667BBCA}" type="parTrans" cxnId="{0E4C7910-27FD-4788-9DFF-78D50068E2DB}">
      <dgm:prSet/>
      <dgm:spPr/>
      <dgm:t>
        <a:bodyPr/>
        <a:lstStyle/>
        <a:p>
          <a:endParaRPr lang="zh-CN" altLang="en-US"/>
        </a:p>
      </dgm:t>
    </dgm:pt>
    <dgm:pt modelId="{4B625FDB-A245-47A3-B784-BA1A906CE902}" type="sibTrans" cxnId="{0E4C7910-27FD-4788-9DFF-78D50068E2DB}">
      <dgm:prSet/>
      <dgm:spPr/>
      <dgm:t>
        <a:bodyPr/>
        <a:lstStyle/>
        <a:p>
          <a:endParaRPr lang="zh-CN" altLang="en-US"/>
        </a:p>
      </dgm:t>
    </dgm:pt>
    <dgm:pt modelId="{46E6B453-D27C-40D1-B157-92761955EA05}" type="pres">
      <dgm:prSet presAssocID="{0178F17A-1934-4851-AC9A-5E74A1B5F347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B1E85F21-54EB-4074-AD09-80A3E08F3ACD}" type="pres">
      <dgm:prSet presAssocID="{C27C0A27-8E49-43F0-8FEE-D32B0FC9678A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704EEF5E-CFD5-4DA3-AA58-8AAE543ACA72}" type="pres">
      <dgm:prSet presAssocID="{3F959405-0B9C-4E93-BECC-998BC38C95EB}" presName="parTrans" presStyleLbl="bgSibTrans2D1" presStyleIdx="0" presStyleCnt="4" custLinFactNeighborX="6932" custLinFactNeighborY="-13264"/>
      <dgm:spPr/>
      <dgm:t>
        <a:bodyPr/>
        <a:lstStyle/>
        <a:p>
          <a:endParaRPr lang="zh-CN" altLang="en-US"/>
        </a:p>
      </dgm:t>
    </dgm:pt>
    <dgm:pt modelId="{97E634A0-9927-4214-B283-DB3C62ACBCB5}" type="pres">
      <dgm:prSet presAssocID="{4CD7B07C-E572-4031-A105-D61B1E8FA7F0}" presName="node" presStyleLbl="node1" presStyleIdx="0" presStyleCnt="4" custScaleX="125092" custScaleY="56871" custRadScaleRad="118088" custRadScaleInc="-1256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520FD3A-2EFC-4D80-A0FD-D9305E8D4F62}" type="pres">
      <dgm:prSet presAssocID="{E02DB48B-9E74-424D-8A87-2679628A5F52}" presName="parTrans" presStyleLbl="bgSibTrans2D1" presStyleIdx="1" presStyleCnt="4" custLinFactNeighborX="9345" custLinFactNeighborY="3790"/>
      <dgm:spPr/>
      <dgm:t>
        <a:bodyPr/>
        <a:lstStyle/>
        <a:p>
          <a:endParaRPr lang="zh-CN" altLang="en-US"/>
        </a:p>
      </dgm:t>
    </dgm:pt>
    <dgm:pt modelId="{7268953F-85D7-4690-ACEC-1CE304B351A4}" type="pres">
      <dgm:prSet presAssocID="{6D71EF53-48E2-4955-9F8E-44EACF0225E0}" presName="node" presStyleLbl="node1" presStyleIdx="1" presStyleCnt="4" custScaleX="129825" custScaleY="55953" custRadScaleRad="114769" custRadScaleInc="-32218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5F09C41-4DE0-406E-B69F-DD8586F54FA3}" type="pres">
      <dgm:prSet presAssocID="{3D743E49-D0F8-4B77-AA23-37C5A667BBCA}" presName="parTrans" presStyleLbl="bgSibTrans2D1" presStyleIdx="2" presStyleCnt="4" custLinFactNeighborX="-1952" custLinFactNeighborY="11369"/>
      <dgm:spPr/>
      <dgm:t>
        <a:bodyPr/>
        <a:lstStyle/>
        <a:p>
          <a:endParaRPr lang="zh-CN" altLang="en-US"/>
        </a:p>
      </dgm:t>
    </dgm:pt>
    <dgm:pt modelId="{6B8F54EA-401E-405F-88FC-DE7001C77CFF}" type="pres">
      <dgm:prSet presAssocID="{A9D65CC6-70F0-4A57-8E01-930CF54ECD5E}" presName="node" presStyleLbl="node1" presStyleIdx="2" presStyleCnt="4" custScaleX="133851" custScaleY="51975" custRadScaleRad="107000" custRadScaleInc="1765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9ECBF8-8ACF-4F4E-99E2-0FF674D7FDE2}" type="pres">
      <dgm:prSet presAssocID="{5B7FEEDC-0562-4CC0-BB77-97CC2272D442}" presName="parTrans" presStyleLbl="bgSibTrans2D1" presStyleIdx="3" presStyleCnt="4" custLinFactNeighborX="-7521" custLinFactNeighborY="1895"/>
      <dgm:spPr/>
      <dgm:t>
        <a:bodyPr/>
        <a:lstStyle/>
        <a:p>
          <a:endParaRPr lang="zh-CN" altLang="en-US"/>
        </a:p>
      </dgm:t>
    </dgm:pt>
    <dgm:pt modelId="{CF8661FE-59FF-48D1-B922-77CDFC260191}" type="pres">
      <dgm:prSet presAssocID="{048C1B65-FD7E-44C1-9C52-B91043580A01}" presName="node" presStyleLbl="node1" presStyleIdx="3" presStyleCnt="4" custScaleX="118353" custScaleY="55452" custRadScaleRad="109826" custRadScaleInc="1394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4699382-C1C1-4BE1-85DD-EB982470A074}" type="presOf" srcId="{A9D65CC6-70F0-4A57-8E01-930CF54ECD5E}" destId="{6B8F54EA-401E-405F-88FC-DE7001C77CFF}" srcOrd="0" destOrd="0" presId="urn:microsoft.com/office/officeart/2005/8/layout/radial4"/>
    <dgm:cxn modelId="{134CAA73-01E0-4113-971B-4C84B94C5201}" srcId="{C27C0A27-8E49-43F0-8FEE-D32B0FC9678A}" destId="{6D71EF53-48E2-4955-9F8E-44EACF0225E0}" srcOrd="1" destOrd="0" parTransId="{E02DB48B-9E74-424D-8A87-2679628A5F52}" sibTransId="{CADED4DE-26CA-4367-9B7E-2EEC64890CD2}"/>
    <dgm:cxn modelId="{9FCDF791-03D5-4F3E-BA9F-9FA84A50EE15}" type="presOf" srcId="{048C1B65-FD7E-44C1-9C52-B91043580A01}" destId="{CF8661FE-59FF-48D1-B922-77CDFC260191}" srcOrd="0" destOrd="0" presId="urn:microsoft.com/office/officeart/2005/8/layout/radial4"/>
    <dgm:cxn modelId="{B96900A4-B101-4EE4-A4F5-D9C246A32C26}" type="presOf" srcId="{C27C0A27-8E49-43F0-8FEE-D32B0FC9678A}" destId="{B1E85F21-54EB-4074-AD09-80A3E08F3ACD}" srcOrd="0" destOrd="0" presId="urn:microsoft.com/office/officeart/2005/8/layout/radial4"/>
    <dgm:cxn modelId="{A2D83937-31F3-4CDC-8C33-16094C4E796E}" srcId="{C27C0A27-8E49-43F0-8FEE-D32B0FC9678A}" destId="{4CD7B07C-E572-4031-A105-D61B1E8FA7F0}" srcOrd="0" destOrd="0" parTransId="{3F959405-0B9C-4E93-BECC-998BC38C95EB}" sibTransId="{9A8A9C54-4907-40BB-BD50-700A5EF7FA96}"/>
    <dgm:cxn modelId="{2A4F2CF5-095B-43E1-8C8B-E7565BF98219}" srcId="{C27C0A27-8E49-43F0-8FEE-D32B0FC9678A}" destId="{048C1B65-FD7E-44C1-9C52-B91043580A01}" srcOrd="3" destOrd="0" parTransId="{5B7FEEDC-0562-4CC0-BB77-97CC2272D442}" sibTransId="{7FE122DF-B6BE-48A9-9149-EE88687886E4}"/>
    <dgm:cxn modelId="{3AAF87F0-63CF-4438-822F-7F63B6D82641}" type="presOf" srcId="{3F959405-0B9C-4E93-BECC-998BC38C95EB}" destId="{704EEF5E-CFD5-4DA3-AA58-8AAE543ACA72}" srcOrd="0" destOrd="0" presId="urn:microsoft.com/office/officeart/2005/8/layout/radial4"/>
    <dgm:cxn modelId="{0E4C7910-27FD-4788-9DFF-78D50068E2DB}" srcId="{C27C0A27-8E49-43F0-8FEE-D32B0FC9678A}" destId="{A9D65CC6-70F0-4A57-8E01-930CF54ECD5E}" srcOrd="2" destOrd="0" parTransId="{3D743E49-D0F8-4B77-AA23-37C5A667BBCA}" sibTransId="{4B625FDB-A245-47A3-B784-BA1A906CE902}"/>
    <dgm:cxn modelId="{24BC61A5-585E-47D9-B85D-5432CF23C450}" type="presOf" srcId="{3D743E49-D0F8-4B77-AA23-37C5A667BBCA}" destId="{B5F09C41-4DE0-406E-B69F-DD8586F54FA3}" srcOrd="0" destOrd="0" presId="urn:microsoft.com/office/officeart/2005/8/layout/radial4"/>
    <dgm:cxn modelId="{69CFCA78-80A6-4B17-A8D1-5B1AAABA3FB8}" type="presOf" srcId="{0178F17A-1934-4851-AC9A-5E74A1B5F347}" destId="{46E6B453-D27C-40D1-B157-92761955EA05}" srcOrd="0" destOrd="0" presId="urn:microsoft.com/office/officeart/2005/8/layout/radial4"/>
    <dgm:cxn modelId="{49A9B4F2-2B51-4189-9B0B-78CAC63FDB0C}" type="presOf" srcId="{5B7FEEDC-0562-4CC0-BB77-97CC2272D442}" destId="{E29ECBF8-8ACF-4F4E-99E2-0FF674D7FDE2}" srcOrd="0" destOrd="0" presId="urn:microsoft.com/office/officeart/2005/8/layout/radial4"/>
    <dgm:cxn modelId="{24E8A745-3AAC-459E-A98F-3EF844D90699}" type="presOf" srcId="{4CD7B07C-E572-4031-A105-D61B1E8FA7F0}" destId="{97E634A0-9927-4214-B283-DB3C62ACBCB5}" srcOrd="0" destOrd="0" presId="urn:microsoft.com/office/officeart/2005/8/layout/radial4"/>
    <dgm:cxn modelId="{541A09E4-170C-42EF-94E0-45A439348F8B}" srcId="{0178F17A-1934-4851-AC9A-5E74A1B5F347}" destId="{C27C0A27-8E49-43F0-8FEE-D32B0FC9678A}" srcOrd="0" destOrd="0" parTransId="{CCCC3920-8ABB-4BD6-A4EE-23B58483CC30}" sibTransId="{27933CBB-C3A5-4807-90DA-51D192B78D3C}"/>
    <dgm:cxn modelId="{BD1D5176-D680-46DB-8101-888AFB223BE3}" type="presOf" srcId="{E02DB48B-9E74-424D-8A87-2679628A5F52}" destId="{2520FD3A-2EFC-4D80-A0FD-D9305E8D4F62}" srcOrd="0" destOrd="0" presId="urn:microsoft.com/office/officeart/2005/8/layout/radial4"/>
    <dgm:cxn modelId="{6D39A5A5-6687-4C0D-8F26-8A6C4334231B}" type="presOf" srcId="{6D71EF53-48E2-4955-9F8E-44EACF0225E0}" destId="{7268953F-85D7-4690-ACEC-1CE304B351A4}" srcOrd="0" destOrd="0" presId="urn:microsoft.com/office/officeart/2005/8/layout/radial4"/>
    <dgm:cxn modelId="{CBA397D9-90ED-4D97-BF13-21E9E184EDFD}" type="presParOf" srcId="{46E6B453-D27C-40D1-B157-92761955EA05}" destId="{B1E85F21-54EB-4074-AD09-80A3E08F3ACD}" srcOrd="0" destOrd="0" presId="urn:microsoft.com/office/officeart/2005/8/layout/radial4"/>
    <dgm:cxn modelId="{5F395C23-D23A-42B2-8C3E-73CC01DF507B}" type="presParOf" srcId="{46E6B453-D27C-40D1-B157-92761955EA05}" destId="{704EEF5E-CFD5-4DA3-AA58-8AAE543ACA72}" srcOrd="1" destOrd="0" presId="urn:microsoft.com/office/officeart/2005/8/layout/radial4"/>
    <dgm:cxn modelId="{0827F865-0711-441D-9672-59D7E1FB133A}" type="presParOf" srcId="{46E6B453-D27C-40D1-B157-92761955EA05}" destId="{97E634A0-9927-4214-B283-DB3C62ACBCB5}" srcOrd="2" destOrd="0" presId="urn:microsoft.com/office/officeart/2005/8/layout/radial4"/>
    <dgm:cxn modelId="{D584741C-E9CF-43D8-A8D3-9A2C667AB5EC}" type="presParOf" srcId="{46E6B453-D27C-40D1-B157-92761955EA05}" destId="{2520FD3A-2EFC-4D80-A0FD-D9305E8D4F62}" srcOrd="3" destOrd="0" presId="urn:microsoft.com/office/officeart/2005/8/layout/radial4"/>
    <dgm:cxn modelId="{BE353DCE-CDC5-450D-A90A-07067E8DC289}" type="presParOf" srcId="{46E6B453-D27C-40D1-B157-92761955EA05}" destId="{7268953F-85D7-4690-ACEC-1CE304B351A4}" srcOrd="4" destOrd="0" presId="urn:microsoft.com/office/officeart/2005/8/layout/radial4"/>
    <dgm:cxn modelId="{2378DDF9-05F7-45C1-A5E8-9A28B22D29D9}" type="presParOf" srcId="{46E6B453-D27C-40D1-B157-92761955EA05}" destId="{B5F09C41-4DE0-406E-B69F-DD8586F54FA3}" srcOrd="5" destOrd="0" presId="urn:microsoft.com/office/officeart/2005/8/layout/radial4"/>
    <dgm:cxn modelId="{B39B6CE4-378F-4545-B9F0-9F18E8415DA8}" type="presParOf" srcId="{46E6B453-D27C-40D1-B157-92761955EA05}" destId="{6B8F54EA-401E-405F-88FC-DE7001C77CFF}" srcOrd="6" destOrd="0" presId="urn:microsoft.com/office/officeart/2005/8/layout/radial4"/>
    <dgm:cxn modelId="{7921E89A-5CEF-4C39-B9EF-C44981540311}" type="presParOf" srcId="{46E6B453-D27C-40D1-B157-92761955EA05}" destId="{E29ECBF8-8ACF-4F4E-99E2-0FF674D7FDE2}" srcOrd="7" destOrd="0" presId="urn:microsoft.com/office/officeart/2005/8/layout/radial4"/>
    <dgm:cxn modelId="{B78F48E7-EDD9-4484-92CF-10246C532558}" type="presParOf" srcId="{46E6B453-D27C-40D1-B157-92761955EA05}" destId="{CF8661FE-59FF-48D1-B922-77CDFC260191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4228EA-FEAF-4D23-B079-BC4B9A511D48}" type="doc">
      <dgm:prSet loTypeId="urn:microsoft.com/office/officeart/2005/8/layout/hierarchy2" loCatId="hierarchy" qsTypeId="urn:microsoft.com/office/officeart/2005/8/quickstyle/simple1#6" qsCatId="simple" csTypeId="urn:microsoft.com/office/officeart/2005/8/colors/accent1_2#7" csCatId="accent1" phldr="1"/>
      <dgm:spPr/>
      <dgm:t>
        <a:bodyPr/>
        <a:lstStyle/>
        <a:p>
          <a:endParaRPr lang="zh-CN" altLang="en-US"/>
        </a:p>
      </dgm:t>
    </dgm:pt>
    <dgm:pt modelId="{D63CC69C-A818-418A-A80B-1B0A0E91D33D}">
      <dgm:prSet phldrT="[文本]" custT="1"/>
      <dgm:spPr/>
      <dgm:t>
        <a:bodyPr/>
        <a:lstStyle/>
        <a:p>
          <a:r>
            <a:rPr lang="zh-CN" altLang="en-US" sz="3600" b="1" dirty="0" smtClean="0"/>
            <a:t>中小学外语阅读素养</a:t>
          </a:r>
          <a:endParaRPr lang="zh-CN" altLang="en-US" sz="3600" b="1" dirty="0"/>
        </a:p>
      </dgm:t>
    </dgm:pt>
    <dgm:pt modelId="{D0AC3F07-6279-4655-9026-211FFA76912B}" type="parTrans" cxnId="{AB735CE4-C32B-444F-B436-5D6FA0D650F3}">
      <dgm:prSet/>
      <dgm:spPr/>
      <dgm:t>
        <a:bodyPr/>
        <a:lstStyle/>
        <a:p>
          <a:endParaRPr lang="zh-CN" altLang="en-US"/>
        </a:p>
      </dgm:t>
    </dgm:pt>
    <dgm:pt modelId="{47B348AC-50F3-4451-A347-1A01D2A3AF69}" type="sibTrans" cxnId="{AB735CE4-C32B-444F-B436-5D6FA0D650F3}">
      <dgm:prSet/>
      <dgm:spPr/>
      <dgm:t>
        <a:bodyPr/>
        <a:lstStyle/>
        <a:p>
          <a:endParaRPr lang="zh-CN" altLang="en-US"/>
        </a:p>
      </dgm:t>
    </dgm:pt>
    <dgm:pt modelId="{B3CAD209-6F6D-42DD-9ECF-A11037FA0072}">
      <dgm:prSet phldrT="[文本]" custT="1"/>
      <dgm:spPr/>
      <dgm:t>
        <a:bodyPr/>
        <a:lstStyle/>
        <a:p>
          <a:r>
            <a:rPr lang="zh-CN" altLang="en-US" sz="2800" b="1" dirty="0" smtClean="0"/>
            <a:t>外语阅读能力</a:t>
          </a:r>
          <a:endParaRPr lang="zh-CN" altLang="en-US" sz="2800" b="1" dirty="0"/>
        </a:p>
      </dgm:t>
    </dgm:pt>
    <dgm:pt modelId="{7FE1EE5E-F4E4-48CF-90F2-44956D16A5F3}" type="parTrans" cxnId="{E69F28C7-05FD-4A10-919B-3C0ABE8A9D99}">
      <dgm:prSet/>
      <dgm:spPr/>
      <dgm:t>
        <a:bodyPr/>
        <a:lstStyle/>
        <a:p>
          <a:endParaRPr lang="zh-CN" altLang="en-US"/>
        </a:p>
      </dgm:t>
    </dgm:pt>
    <dgm:pt modelId="{178BF397-5F2D-4A72-8A59-A1DB18AAA54D}" type="sibTrans" cxnId="{E69F28C7-05FD-4A10-919B-3C0ABE8A9D99}">
      <dgm:prSet/>
      <dgm:spPr/>
      <dgm:t>
        <a:bodyPr/>
        <a:lstStyle/>
        <a:p>
          <a:endParaRPr lang="zh-CN" altLang="en-US"/>
        </a:p>
      </dgm:t>
    </dgm:pt>
    <dgm:pt modelId="{58E32345-5FA4-4507-A45D-89789B1837EA}">
      <dgm:prSet phldrT="[文本]" custT="1"/>
      <dgm:spPr/>
      <dgm:t>
        <a:bodyPr/>
        <a:lstStyle/>
        <a:p>
          <a:r>
            <a:rPr lang="zh-CN" altLang="en-US" sz="2800" b="1" dirty="0" smtClean="0"/>
            <a:t>外语解码能力</a:t>
          </a:r>
          <a:endParaRPr lang="zh-CN" altLang="en-US" sz="2800" b="1" dirty="0"/>
        </a:p>
      </dgm:t>
    </dgm:pt>
    <dgm:pt modelId="{7DA99D36-698F-4ECC-8E84-C10E90A11910}" type="parTrans" cxnId="{47B366CF-850C-4CF4-98C4-175020BAD930}">
      <dgm:prSet/>
      <dgm:spPr/>
      <dgm:t>
        <a:bodyPr/>
        <a:lstStyle/>
        <a:p>
          <a:endParaRPr lang="zh-CN" altLang="en-US"/>
        </a:p>
      </dgm:t>
    </dgm:pt>
    <dgm:pt modelId="{FDD30383-4F5D-4B1E-BF16-BDE7208F840A}" type="sibTrans" cxnId="{47B366CF-850C-4CF4-98C4-175020BAD930}">
      <dgm:prSet/>
      <dgm:spPr/>
      <dgm:t>
        <a:bodyPr/>
        <a:lstStyle/>
        <a:p>
          <a:endParaRPr lang="zh-CN" altLang="en-US"/>
        </a:p>
      </dgm:t>
    </dgm:pt>
    <dgm:pt modelId="{533D9F80-BC8D-49F0-BD10-5EF2B0FC95CE}">
      <dgm:prSet phldrT="[文本]" custT="1"/>
      <dgm:spPr/>
      <dgm:t>
        <a:bodyPr/>
        <a:lstStyle/>
        <a:p>
          <a:r>
            <a:rPr lang="zh-CN" altLang="en-US" sz="2800" b="1" dirty="0" smtClean="0"/>
            <a:t>外语阅读理解能力</a:t>
          </a:r>
          <a:endParaRPr lang="zh-CN" altLang="en-US" sz="2800" b="1" dirty="0"/>
        </a:p>
      </dgm:t>
    </dgm:pt>
    <dgm:pt modelId="{A57DBF7B-BF76-4DE0-A38B-AB75AD724643}" type="parTrans" cxnId="{50A28ADE-8AA6-4A70-BFE3-CEB1B3F752AE}">
      <dgm:prSet/>
      <dgm:spPr/>
      <dgm:t>
        <a:bodyPr/>
        <a:lstStyle/>
        <a:p>
          <a:endParaRPr lang="zh-CN" altLang="en-US"/>
        </a:p>
      </dgm:t>
    </dgm:pt>
    <dgm:pt modelId="{0B64A669-D300-4AA3-B4E4-567D07449A5B}" type="sibTrans" cxnId="{50A28ADE-8AA6-4A70-BFE3-CEB1B3F752AE}">
      <dgm:prSet/>
      <dgm:spPr/>
      <dgm:t>
        <a:bodyPr/>
        <a:lstStyle/>
        <a:p>
          <a:endParaRPr lang="zh-CN" altLang="en-US"/>
        </a:p>
      </dgm:t>
    </dgm:pt>
    <dgm:pt modelId="{8E570B09-A1C7-4BA8-87DD-8968757602F2}">
      <dgm:prSet phldrT="[文本]" custT="1"/>
      <dgm:spPr/>
      <dgm:t>
        <a:bodyPr/>
        <a:lstStyle/>
        <a:p>
          <a:r>
            <a:rPr lang="zh-CN" altLang="en-US" sz="2800" b="1" dirty="0" smtClean="0"/>
            <a:t>外语阅读品格</a:t>
          </a:r>
          <a:endParaRPr lang="zh-CN" altLang="en-US" sz="2800" b="1" dirty="0"/>
        </a:p>
      </dgm:t>
    </dgm:pt>
    <dgm:pt modelId="{42E9CC4D-187F-49DA-AA36-2691E342BB94}" type="parTrans" cxnId="{76EAC722-074D-4BF0-A2B1-462A31C045BA}">
      <dgm:prSet/>
      <dgm:spPr/>
      <dgm:t>
        <a:bodyPr/>
        <a:lstStyle/>
        <a:p>
          <a:endParaRPr lang="zh-CN" altLang="en-US"/>
        </a:p>
      </dgm:t>
    </dgm:pt>
    <dgm:pt modelId="{01BEE8EC-9F77-4D2C-8A37-F2D82EBDDB60}" type="sibTrans" cxnId="{76EAC722-074D-4BF0-A2B1-462A31C045BA}">
      <dgm:prSet/>
      <dgm:spPr/>
      <dgm:t>
        <a:bodyPr/>
        <a:lstStyle/>
        <a:p>
          <a:endParaRPr lang="zh-CN" altLang="en-US"/>
        </a:p>
      </dgm:t>
    </dgm:pt>
    <dgm:pt modelId="{A0C9C061-A359-43A5-A6BC-28BEFCD89AC9}">
      <dgm:prSet phldrT="[文本]" custT="1"/>
      <dgm:spPr/>
      <dgm:t>
        <a:bodyPr/>
        <a:lstStyle/>
        <a:p>
          <a:r>
            <a:rPr lang="zh-CN" altLang="en-US" sz="2800" b="1" dirty="0" smtClean="0"/>
            <a:t>外语阅读体验</a:t>
          </a:r>
          <a:endParaRPr lang="zh-CN" altLang="en-US" sz="2800" b="1" dirty="0"/>
        </a:p>
      </dgm:t>
    </dgm:pt>
    <dgm:pt modelId="{DF472AD4-F4A8-46E5-BA87-2A1E87AC81B0}" type="parTrans" cxnId="{F275C251-19E0-4072-902D-BFD11F0118BA}">
      <dgm:prSet/>
      <dgm:spPr/>
      <dgm:t>
        <a:bodyPr/>
        <a:lstStyle/>
        <a:p>
          <a:endParaRPr lang="zh-CN" altLang="en-US"/>
        </a:p>
      </dgm:t>
    </dgm:pt>
    <dgm:pt modelId="{B8553E0E-1E22-44D0-8C46-B70F4E8C3856}" type="sibTrans" cxnId="{F275C251-19E0-4072-902D-BFD11F0118BA}">
      <dgm:prSet/>
      <dgm:spPr/>
      <dgm:t>
        <a:bodyPr/>
        <a:lstStyle/>
        <a:p>
          <a:endParaRPr lang="zh-CN" altLang="en-US"/>
        </a:p>
      </dgm:t>
    </dgm:pt>
    <dgm:pt modelId="{E89B4824-58AB-439B-8526-9D6D10730A7C}">
      <dgm:prSet custT="1"/>
      <dgm:spPr/>
      <dgm:t>
        <a:bodyPr/>
        <a:lstStyle/>
        <a:p>
          <a:r>
            <a:rPr lang="zh-CN" altLang="en-US" sz="2800" b="1" dirty="0" smtClean="0"/>
            <a:t>阅读流畅度</a:t>
          </a:r>
          <a:endParaRPr lang="zh-CN" altLang="en-US" sz="2800" b="1" dirty="0"/>
        </a:p>
      </dgm:t>
    </dgm:pt>
    <dgm:pt modelId="{8236D393-8A2D-4394-ACC6-842D4E6B8FD1}" type="parTrans" cxnId="{704099E7-1101-4E9F-93CB-EDB914B297CE}">
      <dgm:prSet/>
      <dgm:spPr/>
      <dgm:t>
        <a:bodyPr/>
        <a:lstStyle/>
        <a:p>
          <a:endParaRPr lang="zh-CN" altLang="en-US"/>
        </a:p>
      </dgm:t>
    </dgm:pt>
    <dgm:pt modelId="{D94B378A-B872-43A2-932A-1533DB24700A}" type="sibTrans" cxnId="{704099E7-1101-4E9F-93CB-EDB914B297CE}">
      <dgm:prSet/>
      <dgm:spPr/>
      <dgm:t>
        <a:bodyPr/>
        <a:lstStyle/>
        <a:p>
          <a:endParaRPr lang="zh-CN" altLang="en-US"/>
        </a:p>
      </dgm:t>
    </dgm:pt>
    <dgm:pt modelId="{E53BB577-58C3-4681-9D05-83F5048EDD8C}">
      <dgm:prSet custT="1"/>
      <dgm:spPr/>
      <dgm:t>
        <a:bodyPr/>
        <a:lstStyle/>
        <a:p>
          <a:r>
            <a:rPr lang="zh-CN" altLang="en-US" sz="2800" b="1" dirty="0" smtClean="0"/>
            <a:t>拼读能力</a:t>
          </a:r>
          <a:endParaRPr lang="zh-CN" altLang="en-US" sz="2800" b="1" dirty="0"/>
        </a:p>
      </dgm:t>
    </dgm:pt>
    <dgm:pt modelId="{C7FD7B82-24B2-49D1-A865-87EB52D767FB}" type="parTrans" cxnId="{82762689-0A87-4552-A1B9-D0A6D2341FEC}">
      <dgm:prSet/>
      <dgm:spPr/>
      <dgm:t>
        <a:bodyPr/>
        <a:lstStyle/>
        <a:p>
          <a:endParaRPr lang="zh-CN" altLang="en-US"/>
        </a:p>
      </dgm:t>
    </dgm:pt>
    <dgm:pt modelId="{887E6183-37B1-4B03-8E38-8FF3E5B2333F}" type="sibTrans" cxnId="{82762689-0A87-4552-A1B9-D0A6D2341FEC}">
      <dgm:prSet/>
      <dgm:spPr/>
      <dgm:t>
        <a:bodyPr/>
        <a:lstStyle/>
        <a:p>
          <a:endParaRPr lang="zh-CN" altLang="en-US"/>
        </a:p>
      </dgm:t>
    </dgm:pt>
    <dgm:pt modelId="{279D7C67-3CEF-425A-8660-F8B72B18CE40}">
      <dgm:prSet custT="1"/>
      <dgm:spPr/>
      <dgm:t>
        <a:bodyPr/>
        <a:lstStyle/>
        <a:p>
          <a:r>
            <a:rPr lang="zh-CN" altLang="en-US" sz="2800" b="1" dirty="0" smtClean="0"/>
            <a:t>音素知识</a:t>
          </a:r>
          <a:endParaRPr lang="zh-CN" altLang="en-US" sz="2800" b="1" dirty="0"/>
        </a:p>
      </dgm:t>
    </dgm:pt>
    <dgm:pt modelId="{7A228B02-47AA-4CBF-AB96-5CDE6E5CD9D8}" type="parTrans" cxnId="{C3EBF0BB-964A-47FF-AACD-9C1DAA2C851D}">
      <dgm:prSet/>
      <dgm:spPr/>
      <dgm:t>
        <a:bodyPr/>
        <a:lstStyle/>
        <a:p>
          <a:endParaRPr lang="zh-CN" altLang="en-US"/>
        </a:p>
      </dgm:t>
    </dgm:pt>
    <dgm:pt modelId="{CD48FE8D-2CED-4E64-BFBC-462CCA2D84D2}" type="sibTrans" cxnId="{C3EBF0BB-964A-47FF-AACD-9C1DAA2C851D}">
      <dgm:prSet/>
      <dgm:spPr/>
      <dgm:t>
        <a:bodyPr/>
        <a:lstStyle/>
        <a:p>
          <a:endParaRPr lang="zh-CN" altLang="en-US"/>
        </a:p>
      </dgm:t>
    </dgm:pt>
    <dgm:pt modelId="{56FB4835-7023-49D6-B8DB-292A6F25537A}">
      <dgm:prSet custT="1"/>
      <dgm:spPr/>
      <dgm:t>
        <a:bodyPr/>
        <a:lstStyle/>
        <a:p>
          <a:r>
            <a:rPr lang="zh-CN" altLang="en-US" sz="2800" b="1" dirty="0" smtClean="0"/>
            <a:t>文本概念</a:t>
          </a:r>
          <a:endParaRPr lang="zh-CN" altLang="en-US" sz="2800" b="1" dirty="0"/>
        </a:p>
      </dgm:t>
    </dgm:pt>
    <dgm:pt modelId="{0D7D7156-BD30-4BD9-B99B-F0824F00EA74}" type="parTrans" cxnId="{BEE7F836-BD27-46F7-B615-553536C7F1E0}">
      <dgm:prSet/>
      <dgm:spPr/>
      <dgm:t>
        <a:bodyPr/>
        <a:lstStyle/>
        <a:p>
          <a:endParaRPr lang="zh-CN" altLang="en-US"/>
        </a:p>
      </dgm:t>
    </dgm:pt>
    <dgm:pt modelId="{C5C38B68-8D67-404E-9B4D-449C7E991D6B}" type="sibTrans" cxnId="{BEE7F836-BD27-46F7-B615-553536C7F1E0}">
      <dgm:prSet/>
      <dgm:spPr/>
      <dgm:t>
        <a:bodyPr/>
        <a:lstStyle/>
        <a:p>
          <a:endParaRPr lang="zh-CN" altLang="en-US"/>
        </a:p>
      </dgm:t>
    </dgm:pt>
    <dgm:pt modelId="{A52951CB-3D52-4EE9-9976-D53E9B2B8373}">
      <dgm:prSet custT="1"/>
      <dgm:spPr/>
      <dgm:t>
        <a:bodyPr/>
        <a:lstStyle/>
        <a:p>
          <a:r>
            <a:rPr lang="zh-CN" altLang="en-US" sz="2800" b="1" dirty="0" smtClean="0"/>
            <a:t>外语阅读习惯</a:t>
          </a:r>
          <a:endParaRPr lang="zh-CN" altLang="en-US" sz="2800" b="1" dirty="0"/>
        </a:p>
      </dgm:t>
    </dgm:pt>
    <dgm:pt modelId="{1A09A00A-791B-4D14-A0B7-C3EF588F5776}" type="parTrans" cxnId="{6A8B9918-D79C-43ED-9604-4B3FCC898ED6}">
      <dgm:prSet/>
      <dgm:spPr/>
      <dgm:t>
        <a:bodyPr/>
        <a:lstStyle/>
        <a:p>
          <a:endParaRPr lang="zh-CN" altLang="en-US"/>
        </a:p>
      </dgm:t>
    </dgm:pt>
    <dgm:pt modelId="{A7EE2F49-81F9-4D2A-93A7-4FC242334236}" type="sibTrans" cxnId="{6A8B9918-D79C-43ED-9604-4B3FCC898ED6}">
      <dgm:prSet/>
      <dgm:spPr/>
      <dgm:t>
        <a:bodyPr/>
        <a:lstStyle/>
        <a:p>
          <a:endParaRPr lang="zh-CN" altLang="en-US"/>
        </a:p>
      </dgm:t>
    </dgm:pt>
    <dgm:pt modelId="{E0738945-2ACC-4615-94B3-9D8E9B4D7895}">
      <dgm:prSet custT="1"/>
      <dgm:spPr/>
      <dgm:t>
        <a:bodyPr/>
        <a:lstStyle/>
        <a:p>
          <a:r>
            <a:rPr lang="zh-CN" altLang="en-US" sz="2800" b="1" dirty="0" smtClean="0"/>
            <a:t>外语国家社会文化背景知识</a:t>
          </a:r>
          <a:endParaRPr lang="zh-CN" altLang="en-US" sz="2800" b="1" dirty="0"/>
        </a:p>
      </dgm:t>
    </dgm:pt>
    <dgm:pt modelId="{FEC7713E-D242-4C5C-829F-4DB1110C1CD1}" type="parTrans" cxnId="{C87250B2-55DD-4076-881D-08D45A3AB032}">
      <dgm:prSet/>
      <dgm:spPr/>
      <dgm:t>
        <a:bodyPr/>
        <a:lstStyle/>
        <a:p>
          <a:endParaRPr lang="zh-CN" altLang="en-US"/>
        </a:p>
      </dgm:t>
    </dgm:pt>
    <dgm:pt modelId="{A9E87BBD-450F-42CF-A036-FC4D1B9E30DC}" type="sibTrans" cxnId="{C87250B2-55DD-4076-881D-08D45A3AB032}">
      <dgm:prSet/>
      <dgm:spPr/>
      <dgm:t>
        <a:bodyPr/>
        <a:lstStyle/>
        <a:p>
          <a:endParaRPr lang="zh-CN" altLang="en-US"/>
        </a:p>
      </dgm:t>
    </dgm:pt>
    <dgm:pt modelId="{86361128-902A-4C00-ADEB-39A1B98A11E3}">
      <dgm:prSet custT="1"/>
      <dgm:spPr/>
      <dgm:t>
        <a:bodyPr/>
        <a:lstStyle/>
        <a:p>
          <a:r>
            <a:rPr lang="zh-CN" altLang="en-US" sz="2800" b="1" dirty="0" smtClean="0"/>
            <a:t>阅读技巧与策略</a:t>
          </a:r>
          <a:endParaRPr lang="zh-CN" altLang="en-US" sz="2800" b="1" dirty="0"/>
        </a:p>
      </dgm:t>
    </dgm:pt>
    <dgm:pt modelId="{6FCB798E-A851-4073-B27A-272CAA5A8924}" type="parTrans" cxnId="{B4D8256A-F2C6-4F5F-AC94-8D4EF7ADBC77}">
      <dgm:prSet/>
      <dgm:spPr/>
      <dgm:t>
        <a:bodyPr/>
        <a:lstStyle/>
        <a:p>
          <a:endParaRPr lang="zh-CN" altLang="en-US"/>
        </a:p>
      </dgm:t>
    </dgm:pt>
    <dgm:pt modelId="{3EBE5671-06A6-48B1-949C-EF14C5EB5E12}" type="sibTrans" cxnId="{B4D8256A-F2C6-4F5F-AC94-8D4EF7ADBC77}">
      <dgm:prSet/>
      <dgm:spPr/>
      <dgm:t>
        <a:bodyPr/>
        <a:lstStyle/>
        <a:p>
          <a:endParaRPr lang="zh-CN" altLang="en-US"/>
        </a:p>
      </dgm:t>
    </dgm:pt>
    <dgm:pt modelId="{0995C7A1-3663-4FE2-B064-1C739EFC0195}">
      <dgm:prSet custT="1"/>
      <dgm:spPr/>
      <dgm:t>
        <a:bodyPr/>
        <a:lstStyle/>
        <a:p>
          <a:r>
            <a:rPr lang="zh-CN" altLang="en-US" sz="2800" b="1" dirty="0" smtClean="0"/>
            <a:t>语言知识</a:t>
          </a:r>
          <a:endParaRPr lang="zh-CN" altLang="en-US" sz="2800" b="1" dirty="0"/>
        </a:p>
      </dgm:t>
    </dgm:pt>
    <dgm:pt modelId="{B888B645-052B-4DB0-81F4-17DB2B29979C}" type="parTrans" cxnId="{F1A96EEC-E444-44B6-B67D-04A034A10674}">
      <dgm:prSet/>
      <dgm:spPr/>
      <dgm:t>
        <a:bodyPr/>
        <a:lstStyle/>
        <a:p>
          <a:endParaRPr lang="zh-CN" altLang="en-US"/>
        </a:p>
      </dgm:t>
    </dgm:pt>
    <dgm:pt modelId="{617E625A-F5AD-42CC-B1EA-73D6E007BA9C}" type="sibTrans" cxnId="{F1A96EEC-E444-44B6-B67D-04A034A10674}">
      <dgm:prSet/>
      <dgm:spPr/>
      <dgm:t>
        <a:bodyPr/>
        <a:lstStyle/>
        <a:p>
          <a:endParaRPr lang="zh-CN" altLang="en-US"/>
        </a:p>
      </dgm:t>
    </dgm:pt>
    <dgm:pt modelId="{8F287609-1C47-41FB-A1AE-0F73C2612441}" type="pres">
      <dgm:prSet presAssocID="{264228EA-FEAF-4D23-B079-BC4B9A511D4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072A17BF-4E6A-4E93-9C19-D7A865041B91}" type="pres">
      <dgm:prSet presAssocID="{D63CC69C-A818-418A-A80B-1B0A0E91D33D}" presName="root1" presStyleCnt="0"/>
      <dgm:spPr/>
    </dgm:pt>
    <dgm:pt modelId="{B64100F1-52E3-41A9-BAEF-523709E31516}" type="pres">
      <dgm:prSet presAssocID="{D63CC69C-A818-418A-A80B-1B0A0E91D33D}" presName="LevelOneTextNode" presStyleLbl="node0" presStyleIdx="0" presStyleCnt="1" custScaleX="97554" custScaleY="1181823" custLinFactNeighborX="-82078" custLinFactNeighborY="-85876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A62F8D6-B350-460C-AE04-307C616E696E}" type="pres">
      <dgm:prSet presAssocID="{D63CC69C-A818-418A-A80B-1B0A0E91D33D}" presName="level2hierChild" presStyleCnt="0"/>
      <dgm:spPr/>
    </dgm:pt>
    <dgm:pt modelId="{13B89206-718D-4C69-ACEE-63244592DBCD}" type="pres">
      <dgm:prSet presAssocID="{7FE1EE5E-F4E4-48CF-90F2-44956D16A5F3}" presName="conn2-1" presStyleLbl="parChTrans1D2" presStyleIdx="0" presStyleCnt="2"/>
      <dgm:spPr/>
      <dgm:t>
        <a:bodyPr/>
        <a:lstStyle/>
        <a:p>
          <a:endParaRPr lang="zh-CN" altLang="en-US"/>
        </a:p>
      </dgm:t>
    </dgm:pt>
    <dgm:pt modelId="{09E28935-6911-4364-B7D6-A2294DA1C96A}" type="pres">
      <dgm:prSet presAssocID="{7FE1EE5E-F4E4-48CF-90F2-44956D16A5F3}" presName="connTx" presStyleLbl="parChTrans1D2" presStyleIdx="0" presStyleCnt="2"/>
      <dgm:spPr/>
      <dgm:t>
        <a:bodyPr/>
        <a:lstStyle/>
        <a:p>
          <a:endParaRPr lang="zh-CN" altLang="en-US"/>
        </a:p>
      </dgm:t>
    </dgm:pt>
    <dgm:pt modelId="{B34D720E-B8DC-45A3-A84B-D8FEA2BF9072}" type="pres">
      <dgm:prSet presAssocID="{B3CAD209-6F6D-42DD-9ECF-A11037FA0072}" presName="root2" presStyleCnt="0"/>
      <dgm:spPr/>
    </dgm:pt>
    <dgm:pt modelId="{D7C84BB8-7A2E-4CB8-BB88-0777A94AEEB9}" type="pres">
      <dgm:prSet presAssocID="{B3CAD209-6F6D-42DD-9ECF-A11037FA0072}" presName="LevelTwoTextNode" presStyleLbl="node2" presStyleIdx="0" presStyleCnt="2" custScaleX="142810" custScaleY="186590" custLinFactNeighborX="-41431" custLinFactNeighborY="-918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55FB0DE-6E5A-4B55-AB88-FD7AEDB4B4F0}" type="pres">
      <dgm:prSet presAssocID="{B3CAD209-6F6D-42DD-9ECF-A11037FA0072}" presName="level3hierChild" presStyleCnt="0"/>
      <dgm:spPr/>
    </dgm:pt>
    <dgm:pt modelId="{77C33A69-091C-4FD6-A251-2D0301604DE0}" type="pres">
      <dgm:prSet presAssocID="{7DA99D36-698F-4ECC-8E84-C10E90A11910}" presName="conn2-1" presStyleLbl="parChTrans1D3" presStyleIdx="0" presStyleCnt="4"/>
      <dgm:spPr/>
      <dgm:t>
        <a:bodyPr/>
        <a:lstStyle/>
        <a:p>
          <a:endParaRPr lang="zh-CN" altLang="en-US"/>
        </a:p>
      </dgm:t>
    </dgm:pt>
    <dgm:pt modelId="{BBBCB469-29EA-42F1-900B-F576FBAAEA80}" type="pres">
      <dgm:prSet presAssocID="{7DA99D36-698F-4ECC-8E84-C10E90A11910}" presName="connTx" presStyleLbl="parChTrans1D3" presStyleIdx="0" presStyleCnt="4"/>
      <dgm:spPr/>
      <dgm:t>
        <a:bodyPr/>
        <a:lstStyle/>
        <a:p>
          <a:endParaRPr lang="zh-CN" altLang="en-US"/>
        </a:p>
      </dgm:t>
    </dgm:pt>
    <dgm:pt modelId="{85ED74CF-2DE8-4C55-9218-CE816C86EEC1}" type="pres">
      <dgm:prSet presAssocID="{58E32345-5FA4-4507-A45D-89789B1837EA}" presName="root2" presStyleCnt="0"/>
      <dgm:spPr/>
    </dgm:pt>
    <dgm:pt modelId="{FAC14070-FD5C-46A9-81BE-DC4EFA7A1C48}" type="pres">
      <dgm:prSet presAssocID="{58E32345-5FA4-4507-A45D-89789B1837EA}" presName="LevelTwoTextNode" presStyleLbl="node3" presStyleIdx="0" presStyleCnt="4" custScaleX="178179" custScaleY="235012" custLinFactNeighborX="-3121" custLinFactNeighborY="-4786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5BB9231B-1152-478D-B04E-3317938D652F}" type="pres">
      <dgm:prSet presAssocID="{58E32345-5FA4-4507-A45D-89789B1837EA}" presName="level3hierChild" presStyleCnt="0"/>
      <dgm:spPr/>
    </dgm:pt>
    <dgm:pt modelId="{E6489D46-8295-4599-9A97-F965996415EC}" type="pres">
      <dgm:prSet presAssocID="{0D7D7156-BD30-4BD9-B99B-F0824F00EA74}" presName="conn2-1" presStyleLbl="parChTrans1D4" presStyleIdx="0" presStyleCnt="7"/>
      <dgm:spPr/>
      <dgm:t>
        <a:bodyPr/>
        <a:lstStyle/>
        <a:p>
          <a:endParaRPr lang="zh-CN" altLang="en-US"/>
        </a:p>
      </dgm:t>
    </dgm:pt>
    <dgm:pt modelId="{DABE5D76-6D8D-4CB7-AB6E-28197FE53130}" type="pres">
      <dgm:prSet presAssocID="{0D7D7156-BD30-4BD9-B99B-F0824F00EA74}" presName="connTx" presStyleLbl="parChTrans1D4" presStyleIdx="0" presStyleCnt="7"/>
      <dgm:spPr/>
      <dgm:t>
        <a:bodyPr/>
        <a:lstStyle/>
        <a:p>
          <a:endParaRPr lang="zh-CN" altLang="en-US"/>
        </a:p>
      </dgm:t>
    </dgm:pt>
    <dgm:pt modelId="{D55396D9-CF3A-46AB-8E7F-BCC7000F4E83}" type="pres">
      <dgm:prSet presAssocID="{56FB4835-7023-49D6-B8DB-292A6F25537A}" presName="root2" presStyleCnt="0"/>
      <dgm:spPr/>
    </dgm:pt>
    <dgm:pt modelId="{0DE9C7F2-5CC1-4E02-9C87-DE92A5210548}" type="pres">
      <dgm:prSet presAssocID="{56FB4835-7023-49D6-B8DB-292A6F25537A}" presName="LevelTwoTextNode" presStyleLbl="node4" presStyleIdx="0" presStyleCnt="7" custScaleX="482855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DA700B9-155B-4C99-9E15-C77B80CCC668}" type="pres">
      <dgm:prSet presAssocID="{56FB4835-7023-49D6-B8DB-292A6F25537A}" presName="level3hierChild" presStyleCnt="0"/>
      <dgm:spPr/>
    </dgm:pt>
    <dgm:pt modelId="{169B168A-15A9-4A83-B02E-85F8ACDCA246}" type="pres">
      <dgm:prSet presAssocID="{7A228B02-47AA-4CBF-AB96-5CDE6E5CD9D8}" presName="conn2-1" presStyleLbl="parChTrans1D4" presStyleIdx="1" presStyleCnt="7"/>
      <dgm:spPr/>
      <dgm:t>
        <a:bodyPr/>
        <a:lstStyle/>
        <a:p>
          <a:endParaRPr lang="zh-CN" altLang="en-US"/>
        </a:p>
      </dgm:t>
    </dgm:pt>
    <dgm:pt modelId="{1A40738D-BB26-4DD4-A12E-D370EDFB9063}" type="pres">
      <dgm:prSet presAssocID="{7A228B02-47AA-4CBF-AB96-5CDE6E5CD9D8}" presName="connTx" presStyleLbl="parChTrans1D4" presStyleIdx="1" presStyleCnt="7"/>
      <dgm:spPr/>
      <dgm:t>
        <a:bodyPr/>
        <a:lstStyle/>
        <a:p>
          <a:endParaRPr lang="zh-CN" altLang="en-US"/>
        </a:p>
      </dgm:t>
    </dgm:pt>
    <dgm:pt modelId="{BE951517-2441-4D73-90A1-B4221F5D8B72}" type="pres">
      <dgm:prSet presAssocID="{279D7C67-3CEF-425A-8660-F8B72B18CE40}" presName="root2" presStyleCnt="0"/>
      <dgm:spPr/>
    </dgm:pt>
    <dgm:pt modelId="{B151FF04-F98D-4C94-BD94-2A52F1047EBB}" type="pres">
      <dgm:prSet presAssocID="{279D7C67-3CEF-425A-8660-F8B72B18CE40}" presName="LevelTwoTextNode" presStyleLbl="node4" presStyleIdx="1" presStyleCnt="7" custScaleX="487951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1A9ED696-A6B5-4155-A8CF-C98B05EADAB2}" type="pres">
      <dgm:prSet presAssocID="{279D7C67-3CEF-425A-8660-F8B72B18CE40}" presName="level3hierChild" presStyleCnt="0"/>
      <dgm:spPr/>
    </dgm:pt>
    <dgm:pt modelId="{39F3D2E6-BCD3-4F4D-87CD-4520ADA3AB09}" type="pres">
      <dgm:prSet presAssocID="{C7FD7B82-24B2-49D1-A865-87EB52D767FB}" presName="conn2-1" presStyleLbl="parChTrans1D4" presStyleIdx="2" presStyleCnt="7"/>
      <dgm:spPr/>
      <dgm:t>
        <a:bodyPr/>
        <a:lstStyle/>
        <a:p>
          <a:endParaRPr lang="zh-CN" altLang="en-US"/>
        </a:p>
      </dgm:t>
    </dgm:pt>
    <dgm:pt modelId="{9DC6FAB3-680F-4260-BE43-FF5B418C5531}" type="pres">
      <dgm:prSet presAssocID="{C7FD7B82-24B2-49D1-A865-87EB52D767FB}" presName="connTx" presStyleLbl="parChTrans1D4" presStyleIdx="2" presStyleCnt="7"/>
      <dgm:spPr/>
      <dgm:t>
        <a:bodyPr/>
        <a:lstStyle/>
        <a:p>
          <a:endParaRPr lang="zh-CN" altLang="en-US"/>
        </a:p>
      </dgm:t>
    </dgm:pt>
    <dgm:pt modelId="{E600A453-4C29-4F6E-9052-395188553E27}" type="pres">
      <dgm:prSet presAssocID="{E53BB577-58C3-4681-9D05-83F5048EDD8C}" presName="root2" presStyleCnt="0"/>
      <dgm:spPr/>
    </dgm:pt>
    <dgm:pt modelId="{BE2E6159-D287-40AF-AF39-A7A4441C3A51}" type="pres">
      <dgm:prSet presAssocID="{E53BB577-58C3-4681-9D05-83F5048EDD8C}" presName="LevelTwoTextNode" presStyleLbl="node4" presStyleIdx="2" presStyleCnt="7" custScaleX="48200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6F99144-C852-49B4-A2C5-614BF41C82B8}" type="pres">
      <dgm:prSet presAssocID="{E53BB577-58C3-4681-9D05-83F5048EDD8C}" presName="level3hierChild" presStyleCnt="0"/>
      <dgm:spPr/>
    </dgm:pt>
    <dgm:pt modelId="{C39A58F5-5B1C-4374-BEF0-08A994EFA16D}" type="pres">
      <dgm:prSet presAssocID="{8236D393-8A2D-4394-ACC6-842D4E6B8FD1}" presName="conn2-1" presStyleLbl="parChTrans1D4" presStyleIdx="3" presStyleCnt="7"/>
      <dgm:spPr/>
      <dgm:t>
        <a:bodyPr/>
        <a:lstStyle/>
        <a:p>
          <a:endParaRPr lang="zh-CN" altLang="en-US"/>
        </a:p>
      </dgm:t>
    </dgm:pt>
    <dgm:pt modelId="{A7CA77BD-848F-4135-984C-5F9C406A62FD}" type="pres">
      <dgm:prSet presAssocID="{8236D393-8A2D-4394-ACC6-842D4E6B8FD1}" presName="connTx" presStyleLbl="parChTrans1D4" presStyleIdx="3" presStyleCnt="7"/>
      <dgm:spPr/>
      <dgm:t>
        <a:bodyPr/>
        <a:lstStyle/>
        <a:p>
          <a:endParaRPr lang="zh-CN" altLang="en-US"/>
        </a:p>
      </dgm:t>
    </dgm:pt>
    <dgm:pt modelId="{F16940C3-21FB-4079-BDF4-66C5270C2440}" type="pres">
      <dgm:prSet presAssocID="{E89B4824-58AB-439B-8526-9D6D10730A7C}" presName="root2" presStyleCnt="0"/>
      <dgm:spPr/>
    </dgm:pt>
    <dgm:pt modelId="{055D8C66-C521-403E-9044-B0C044F57FA7}" type="pres">
      <dgm:prSet presAssocID="{E89B4824-58AB-439B-8526-9D6D10730A7C}" presName="LevelTwoTextNode" presStyleLbl="node4" presStyleIdx="3" presStyleCnt="7" custScaleX="49007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A623265B-01DA-476B-9133-65D70D65BD09}" type="pres">
      <dgm:prSet presAssocID="{E89B4824-58AB-439B-8526-9D6D10730A7C}" presName="level3hierChild" presStyleCnt="0"/>
      <dgm:spPr/>
    </dgm:pt>
    <dgm:pt modelId="{3C36DECA-5334-4EB5-9DC3-CC082EC0BE2D}" type="pres">
      <dgm:prSet presAssocID="{A57DBF7B-BF76-4DE0-A38B-AB75AD724643}" presName="conn2-1" presStyleLbl="parChTrans1D3" presStyleIdx="1" presStyleCnt="4"/>
      <dgm:spPr/>
      <dgm:t>
        <a:bodyPr/>
        <a:lstStyle/>
        <a:p>
          <a:endParaRPr lang="zh-CN" altLang="en-US"/>
        </a:p>
      </dgm:t>
    </dgm:pt>
    <dgm:pt modelId="{AE5AAB3F-ECAC-4FF6-B9F8-C4F22087A1FF}" type="pres">
      <dgm:prSet presAssocID="{A57DBF7B-BF76-4DE0-A38B-AB75AD724643}" presName="connTx" presStyleLbl="parChTrans1D3" presStyleIdx="1" presStyleCnt="4"/>
      <dgm:spPr/>
      <dgm:t>
        <a:bodyPr/>
        <a:lstStyle/>
        <a:p>
          <a:endParaRPr lang="zh-CN" altLang="en-US"/>
        </a:p>
      </dgm:t>
    </dgm:pt>
    <dgm:pt modelId="{C26DAD33-2A83-4D02-BB50-4A402A64F349}" type="pres">
      <dgm:prSet presAssocID="{533D9F80-BC8D-49F0-BD10-5EF2B0FC95CE}" presName="root2" presStyleCnt="0"/>
      <dgm:spPr/>
    </dgm:pt>
    <dgm:pt modelId="{602D2295-3B82-4604-903A-9114F6A36C69}" type="pres">
      <dgm:prSet presAssocID="{533D9F80-BC8D-49F0-BD10-5EF2B0FC95CE}" presName="LevelTwoTextNode" presStyleLbl="node3" presStyleIdx="1" presStyleCnt="4" custScaleX="157343" custScaleY="257255" custLinFactNeighborX="4162" custLinFactNeighborY="-8739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35D7057-9B63-4BE8-A629-D541DD2AB984}" type="pres">
      <dgm:prSet presAssocID="{533D9F80-BC8D-49F0-BD10-5EF2B0FC95CE}" presName="level3hierChild" presStyleCnt="0"/>
      <dgm:spPr/>
    </dgm:pt>
    <dgm:pt modelId="{CBE7B4DF-B02F-4221-AFC6-3B723EA04577}" type="pres">
      <dgm:prSet presAssocID="{6FCB798E-A851-4073-B27A-272CAA5A8924}" presName="conn2-1" presStyleLbl="parChTrans1D4" presStyleIdx="4" presStyleCnt="7"/>
      <dgm:spPr/>
      <dgm:t>
        <a:bodyPr/>
        <a:lstStyle/>
        <a:p>
          <a:endParaRPr lang="zh-CN" altLang="en-US"/>
        </a:p>
      </dgm:t>
    </dgm:pt>
    <dgm:pt modelId="{C64FE223-245E-4685-BB12-8A68D91D31DE}" type="pres">
      <dgm:prSet presAssocID="{6FCB798E-A851-4073-B27A-272CAA5A8924}" presName="connTx" presStyleLbl="parChTrans1D4" presStyleIdx="4" presStyleCnt="7"/>
      <dgm:spPr/>
      <dgm:t>
        <a:bodyPr/>
        <a:lstStyle/>
        <a:p>
          <a:endParaRPr lang="zh-CN" altLang="en-US"/>
        </a:p>
      </dgm:t>
    </dgm:pt>
    <dgm:pt modelId="{49C4C40F-1D02-449A-8B1C-39878FF57D3E}" type="pres">
      <dgm:prSet presAssocID="{86361128-902A-4C00-ADEB-39A1B98A11E3}" presName="root2" presStyleCnt="0"/>
      <dgm:spPr/>
    </dgm:pt>
    <dgm:pt modelId="{17A7341D-7E69-4F84-8307-9EB5FC223E56}" type="pres">
      <dgm:prSet presAssocID="{86361128-902A-4C00-ADEB-39A1B98A11E3}" presName="LevelTwoTextNode" presStyleLbl="node4" presStyleIdx="4" presStyleCnt="7" custScaleX="479021" custLinFactNeighborX="1784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0FFB6C46-5070-4C43-827C-886BCAC5290B}" type="pres">
      <dgm:prSet presAssocID="{86361128-902A-4C00-ADEB-39A1B98A11E3}" presName="level3hierChild" presStyleCnt="0"/>
      <dgm:spPr/>
    </dgm:pt>
    <dgm:pt modelId="{4B56F0D1-BCAD-43B3-9068-865DA767E37B}" type="pres">
      <dgm:prSet presAssocID="{B888B645-052B-4DB0-81F4-17DB2B29979C}" presName="conn2-1" presStyleLbl="parChTrans1D4" presStyleIdx="5" presStyleCnt="7"/>
      <dgm:spPr/>
      <dgm:t>
        <a:bodyPr/>
        <a:lstStyle/>
        <a:p>
          <a:endParaRPr lang="zh-CN" altLang="en-US"/>
        </a:p>
      </dgm:t>
    </dgm:pt>
    <dgm:pt modelId="{94CE3B6C-8DD8-49DB-A4E9-91B6C1098C9B}" type="pres">
      <dgm:prSet presAssocID="{B888B645-052B-4DB0-81F4-17DB2B29979C}" presName="connTx" presStyleLbl="parChTrans1D4" presStyleIdx="5" presStyleCnt="7"/>
      <dgm:spPr/>
      <dgm:t>
        <a:bodyPr/>
        <a:lstStyle/>
        <a:p>
          <a:endParaRPr lang="zh-CN" altLang="en-US"/>
        </a:p>
      </dgm:t>
    </dgm:pt>
    <dgm:pt modelId="{FB53C33B-891F-421D-BDC8-A5164B312271}" type="pres">
      <dgm:prSet presAssocID="{0995C7A1-3663-4FE2-B064-1C739EFC0195}" presName="root2" presStyleCnt="0"/>
      <dgm:spPr/>
    </dgm:pt>
    <dgm:pt modelId="{99B7DD08-F07E-485C-8C7B-1D20DDA7E692}" type="pres">
      <dgm:prSet presAssocID="{0995C7A1-3663-4FE2-B064-1C739EFC0195}" presName="LevelTwoTextNode" presStyleLbl="node4" presStyleIdx="5" presStyleCnt="7" custScaleX="482166" custLinFactNeighborX="1338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63A27F24-3381-4001-A132-9971DBE20FB2}" type="pres">
      <dgm:prSet presAssocID="{0995C7A1-3663-4FE2-B064-1C739EFC0195}" presName="level3hierChild" presStyleCnt="0"/>
      <dgm:spPr/>
    </dgm:pt>
    <dgm:pt modelId="{FB77CB26-CA45-43E9-A5EE-6E56C7612918}" type="pres">
      <dgm:prSet presAssocID="{FEC7713E-D242-4C5C-829F-4DB1110C1CD1}" presName="conn2-1" presStyleLbl="parChTrans1D4" presStyleIdx="6" presStyleCnt="7"/>
      <dgm:spPr/>
      <dgm:t>
        <a:bodyPr/>
        <a:lstStyle/>
        <a:p>
          <a:endParaRPr lang="zh-CN" altLang="en-US"/>
        </a:p>
      </dgm:t>
    </dgm:pt>
    <dgm:pt modelId="{5FF5E9C1-9357-4E81-8F1D-D6C40566A7C0}" type="pres">
      <dgm:prSet presAssocID="{FEC7713E-D242-4C5C-829F-4DB1110C1CD1}" presName="connTx" presStyleLbl="parChTrans1D4" presStyleIdx="6" presStyleCnt="7"/>
      <dgm:spPr/>
      <dgm:t>
        <a:bodyPr/>
        <a:lstStyle/>
        <a:p>
          <a:endParaRPr lang="zh-CN" altLang="en-US"/>
        </a:p>
      </dgm:t>
    </dgm:pt>
    <dgm:pt modelId="{2A86B58F-90AB-4568-A674-CFE90DD582DA}" type="pres">
      <dgm:prSet presAssocID="{E0738945-2ACC-4615-94B3-9D8E9B4D7895}" presName="root2" presStyleCnt="0"/>
      <dgm:spPr/>
    </dgm:pt>
    <dgm:pt modelId="{049ED38A-E7C3-49F1-9240-99BCEDA534D3}" type="pres">
      <dgm:prSet presAssocID="{E0738945-2ACC-4615-94B3-9D8E9B4D7895}" presName="LevelTwoTextNode" presStyleLbl="node4" presStyleIdx="6" presStyleCnt="7" custScaleX="482166" custLinFactNeighborX="14870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CE24D17D-9FD5-4C1B-BBB8-E0947F7FCE97}" type="pres">
      <dgm:prSet presAssocID="{E0738945-2ACC-4615-94B3-9D8E9B4D7895}" presName="level3hierChild" presStyleCnt="0"/>
      <dgm:spPr/>
    </dgm:pt>
    <dgm:pt modelId="{E5632DD2-F0E6-485E-AE4B-6CDE654BFF39}" type="pres">
      <dgm:prSet presAssocID="{42E9CC4D-187F-49DA-AA36-2691E342BB94}" presName="conn2-1" presStyleLbl="parChTrans1D2" presStyleIdx="1" presStyleCnt="2"/>
      <dgm:spPr/>
      <dgm:t>
        <a:bodyPr/>
        <a:lstStyle/>
        <a:p>
          <a:endParaRPr lang="zh-CN" altLang="en-US"/>
        </a:p>
      </dgm:t>
    </dgm:pt>
    <dgm:pt modelId="{FD5B112A-1261-4E9B-BCE1-F943F55E0128}" type="pres">
      <dgm:prSet presAssocID="{42E9CC4D-187F-49DA-AA36-2691E342BB94}" presName="connTx" presStyleLbl="parChTrans1D2" presStyleIdx="1" presStyleCnt="2"/>
      <dgm:spPr/>
      <dgm:t>
        <a:bodyPr/>
        <a:lstStyle/>
        <a:p>
          <a:endParaRPr lang="zh-CN" altLang="en-US"/>
        </a:p>
      </dgm:t>
    </dgm:pt>
    <dgm:pt modelId="{CF178519-C35A-4C9F-878A-C6E35C085375}" type="pres">
      <dgm:prSet presAssocID="{8E570B09-A1C7-4BA8-87DD-8968757602F2}" presName="root2" presStyleCnt="0"/>
      <dgm:spPr/>
    </dgm:pt>
    <dgm:pt modelId="{F376F0BB-9676-4F1E-A5E1-F803D85F8C29}" type="pres">
      <dgm:prSet presAssocID="{8E570B09-A1C7-4BA8-87DD-8968757602F2}" presName="LevelTwoTextNode" presStyleLbl="node2" presStyleIdx="1" presStyleCnt="2" custScaleX="131450" custScaleY="212231" custLinFactNeighborX="-19403" custLinFactNeighborY="66102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0B9D356-8A5D-4164-9743-1439D3727CB2}" type="pres">
      <dgm:prSet presAssocID="{8E570B09-A1C7-4BA8-87DD-8968757602F2}" presName="level3hierChild" presStyleCnt="0"/>
      <dgm:spPr/>
    </dgm:pt>
    <dgm:pt modelId="{8DE48137-BBA6-4007-8B63-2DEE3BC667EE}" type="pres">
      <dgm:prSet presAssocID="{1A09A00A-791B-4D14-A0B7-C3EF588F5776}" presName="conn2-1" presStyleLbl="parChTrans1D3" presStyleIdx="2" presStyleCnt="4"/>
      <dgm:spPr/>
      <dgm:t>
        <a:bodyPr/>
        <a:lstStyle/>
        <a:p>
          <a:endParaRPr lang="zh-CN" altLang="en-US"/>
        </a:p>
      </dgm:t>
    </dgm:pt>
    <dgm:pt modelId="{BC552FAA-89E2-45F6-97A7-B0DB7E012B4B}" type="pres">
      <dgm:prSet presAssocID="{1A09A00A-791B-4D14-A0B7-C3EF588F5776}" presName="connTx" presStyleLbl="parChTrans1D3" presStyleIdx="2" presStyleCnt="4"/>
      <dgm:spPr/>
      <dgm:t>
        <a:bodyPr/>
        <a:lstStyle/>
        <a:p>
          <a:endParaRPr lang="zh-CN" altLang="en-US"/>
        </a:p>
      </dgm:t>
    </dgm:pt>
    <dgm:pt modelId="{9AC7969C-B12F-4396-96B1-BEDD198E4E96}" type="pres">
      <dgm:prSet presAssocID="{A52951CB-3D52-4EE9-9976-D53E9B2B8373}" presName="root2" presStyleCnt="0"/>
      <dgm:spPr/>
    </dgm:pt>
    <dgm:pt modelId="{9BAAC176-3BF1-4901-8552-6F8FFCAC5B79}" type="pres">
      <dgm:prSet presAssocID="{A52951CB-3D52-4EE9-9976-D53E9B2B8373}" presName="LevelTwoTextNode" presStyleLbl="node3" presStyleIdx="2" presStyleCnt="4" custScaleX="493777" custScaleY="170018" custLinFactNeighborX="2992" custLinFactNeighborY="53173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BEB963AB-A5FD-4772-8A5B-7B332678464A}" type="pres">
      <dgm:prSet presAssocID="{A52951CB-3D52-4EE9-9976-D53E9B2B8373}" presName="level3hierChild" presStyleCnt="0"/>
      <dgm:spPr/>
    </dgm:pt>
    <dgm:pt modelId="{59DB4AA1-B6D0-4AE6-B3B3-ED918F174BA8}" type="pres">
      <dgm:prSet presAssocID="{DF472AD4-F4A8-46E5-BA87-2A1E87AC81B0}" presName="conn2-1" presStyleLbl="parChTrans1D3" presStyleIdx="3" presStyleCnt="4"/>
      <dgm:spPr/>
      <dgm:t>
        <a:bodyPr/>
        <a:lstStyle/>
        <a:p>
          <a:endParaRPr lang="zh-CN" altLang="en-US"/>
        </a:p>
      </dgm:t>
    </dgm:pt>
    <dgm:pt modelId="{4C6B148E-53DF-4516-A8A0-BEA4D6D7BCC9}" type="pres">
      <dgm:prSet presAssocID="{DF472AD4-F4A8-46E5-BA87-2A1E87AC81B0}" presName="connTx" presStyleLbl="parChTrans1D3" presStyleIdx="3" presStyleCnt="4"/>
      <dgm:spPr/>
      <dgm:t>
        <a:bodyPr/>
        <a:lstStyle/>
        <a:p>
          <a:endParaRPr lang="zh-CN" altLang="en-US"/>
        </a:p>
      </dgm:t>
    </dgm:pt>
    <dgm:pt modelId="{91858336-F539-492E-884E-882C39879785}" type="pres">
      <dgm:prSet presAssocID="{A0C9C061-A359-43A5-A6BC-28BEFCD89AC9}" presName="root2" presStyleCnt="0"/>
      <dgm:spPr/>
    </dgm:pt>
    <dgm:pt modelId="{B66E5EDA-9928-453A-B54B-E47DC9207CF1}" type="pres">
      <dgm:prSet presAssocID="{A0C9C061-A359-43A5-A6BC-28BEFCD89AC9}" presName="LevelTwoTextNode" presStyleLbl="node3" presStyleIdx="3" presStyleCnt="4" custScaleX="499610" custScaleY="163427" custLinFactNeighborX="-1863" custLinFactNeighborY="72887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812F70B8-E2D1-4B1D-A679-F38CF4E6FD2C}" type="pres">
      <dgm:prSet presAssocID="{A0C9C061-A359-43A5-A6BC-28BEFCD89AC9}" presName="level3hierChild" presStyleCnt="0"/>
      <dgm:spPr/>
    </dgm:pt>
  </dgm:ptLst>
  <dgm:cxnLst>
    <dgm:cxn modelId="{47B366CF-850C-4CF4-98C4-175020BAD930}" srcId="{B3CAD209-6F6D-42DD-9ECF-A11037FA0072}" destId="{58E32345-5FA4-4507-A45D-89789B1837EA}" srcOrd="0" destOrd="0" parTransId="{7DA99D36-698F-4ECC-8E84-C10E90A11910}" sibTransId="{FDD30383-4F5D-4B1E-BF16-BDE7208F840A}"/>
    <dgm:cxn modelId="{F275C251-19E0-4072-902D-BFD11F0118BA}" srcId="{8E570B09-A1C7-4BA8-87DD-8968757602F2}" destId="{A0C9C061-A359-43A5-A6BC-28BEFCD89AC9}" srcOrd="1" destOrd="0" parTransId="{DF472AD4-F4A8-46E5-BA87-2A1E87AC81B0}" sibTransId="{B8553E0E-1E22-44D0-8C46-B70F4E8C3856}"/>
    <dgm:cxn modelId="{C6104500-CB1D-4B5E-87E2-5FB45D260A99}" type="presOf" srcId="{264228EA-FEAF-4D23-B079-BC4B9A511D48}" destId="{8F287609-1C47-41FB-A1AE-0F73C2612441}" srcOrd="0" destOrd="0" presId="urn:microsoft.com/office/officeart/2005/8/layout/hierarchy2"/>
    <dgm:cxn modelId="{82762689-0A87-4552-A1B9-D0A6D2341FEC}" srcId="{58E32345-5FA4-4507-A45D-89789B1837EA}" destId="{E53BB577-58C3-4681-9D05-83F5048EDD8C}" srcOrd="2" destOrd="0" parTransId="{C7FD7B82-24B2-49D1-A865-87EB52D767FB}" sibTransId="{887E6183-37B1-4B03-8E38-8FF3E5B2333F}"/>
    <dgm:cxn modelId="{50A28ADE-8AA6-4A70-BFE3-CEB1B3F752AE}" srcId="{B3CAD209-6F6D-42DD-9ECF-A11037FA0072}" destId="{533D9F80-BC8D-49F0-BD10-5EF2B0FC95CE}" srcOrd="1" destOrd="0" parTransId="{A57DBF7B-BF76-4DE0-A38B-AB75AD724643}" sibTransId="{0B64A669-D300-4AA3-B4E4-567D07449A5B}"/>
    <dgm:cxn modelId="{0CFF8CAD-E849-4585-8D05-836AAD08D421}" type="presOf" srcId="{7A228B02-47AA-4CBF-AB96-5CDE6E5CD9D8}" destId="{1A40738D-BB26-4DD4-A12E-D370EDFB9063}" srcOrd="1" destOrd="0" presId="urn:microsoft.com/office/officeart/2005/8/layout/hierarchy2"/>
    <dgm:cxn modelId="{B1D011A8-EF34-4905-A076-74B77ED1E7BA}" type="presOf" srcId="{E0738945-2ACC-4615-94B3-9D8E9B4D7895}" destId="{049ED38A-E7C3-49F1-9240-99BCEDA534D3}" srcOrd="0" destOrd="0" presId="urn:microsoft.com/office/officeart/2005/8/layout/hierarchy2"/>
    <dgm:cxn modelId="{704099E7-1101-4E9F-93CB-EDB914B297CE}" srcId="{58E32345-5FA4-4507-A45D-89789B1837EA}" destId="{E89B4824-58AB-439B-8526-9D6D10730A7C}" srcOrd="3" destOrd="0" parTransId="{8236D393-8A2D-4394-ACC6-842D4E6B8FD1}" sibTransId="{D94B378A-B872-43A2-932A-1533DB24700A}"/>
    <dgm:cxn modelId="{AB735CE4-C32B-444F-B436-5D6FA0D650F3}" srcId="{264228EA-FEAF-4D23-B079-BC4B9A511D48}" destId="{D63CC69C-A818-418A-A80B-1B0A0E91D33D}" srcOrd="0" destOrd="0" parTransId="{D0AC3F07-6279-4655-9026-211FFA76912B}" sibTransId="{47B348AC-50F3-4451-A347-1A01D2A3AF69}"/>
    <dgm:cxn modelId="{C10A014F-6605-40E5-B636-00EE1D54F448}" type="presOf" srcId="{E89B4824-58AB-439B-8526-9D6D10730A7C}" destId="{055D8C66-C521-403E-9044-B0C044F57FA7}" srcOrd="0" destOrd="0" presId="urn:microsoft.com/office/officeart/2005/8/layout/hierarchy2"/>
    <dgm:cxn modelId="{E6009566-A2F6-4499-BE51-F0F588CC5215}" type="presOf" srcId="{FEC7713E-D242-4C5C-829F-4DB1110C1CD1}" destId="{5FF5E9C1-9357-4E81-8F1D-D6C40566A7C0}" srcOrd="1" destOrd="0" presId="urn:microsoft.com/office/officeart/2005/8/layout/hierarchy2"/>
    <dgm:cxn modelId="{9452EBC9-FAB4-42A5-9EBA-9CCC8035E984}" type="presOf" srcId="{E53BB577-58C3-4681-9D05-83F5048EDD8C}" destId="{BE2E6159-D287-40AF-AF39-A7A4441C3A51}" srcOrd="0" destOrd="0" presId="urn:microsoft.com/office/officeart/2005/8/layout/hierarchy2"/>
    <dgm:cxn modelId="{B4D8256A-F2C6-4F5F-AC94-8D4EF7ADBC77}" srcId="{533D9F80-BC8D-49F0-BD10-5EF2B0FC95CE}" destId="{86361128-902A-4C00-ADEB-39A1B98A11E3}" srcOrd="0" destOrd="0" parTransId="{6FCB798E-A851-4073-B27A-272CAA5A8924}" sibTransId="{3EBE5671-06A6-48B1-949C-EF14C5EB5E12}"/>
    <dgm:cxn modelId="{5050AFDD-F799-4C16-A921-965A860706F7}" type="presOf" srcId="{7FE1EE5E-F4E4-48CF-90F2-44956D16A5F3}" destId="{09E28935-6911-4364-B7D6-A2294DA1C96A}" srcOrd="1" destOrd="0" presId="urn:microsoft.com/office/officeart/2005/8/layout/hierarchy2"/>
    <dgm:cxn modelId="{06BDAED8-5119-4026-9F6C-DCE7C7FB5595}" type="presOf" srcId="{0D7D7156-BD30-4BD9-B99B-F0824F00EA74}" destId="{DABE5D76-6D8D-4CB7-AB6E-28197FE53130}" srcOrd="1" destOrd="0" presId="urn:microsoft.com/office/officeart/2005/8/layout/hierarchy2"/>
    <dgm:cxn modelId="{E69F28C7-05FD-4A10-919B-3C0ABE8A9D99}" srcId="{D63CC69C-A818-418A-A80B-1B0A0E91D33D}" destId="{B3CAD209-6F6D-42DD-9ECF-A11037FA0072}" srcOrd="0" destOrd="0" parTransId="{7FE1EE5E-F4E4-48CF-90F2-44956D16A5F3}" sibTransId="{178BF397-5F2D-4A72-8A59-A1DB18AAA54D}"/>
    <dgm:cxn modelId="{D1B0A899-A88C-4E33-B78D-B6A632892818}" type="presOf" srcId="{A57DBF7B-BF76-4DE0-A38B-AB75AD724643}" destId="{3C36DECA-5334-4EB5-9DC3-CC082EC0BE2D}" srcOrd="0" destOrd="0" presId="urn:microsoft.com/office/officeart/2005/8/layout/hierarchy2"/>
    <dgm:cxn modelId="{310377EC-B657-4B50-89AE-6A66D70514BA}" type="presOf" srcId="{279D7C67-3CEF-425A-8660-F8B72B18CE40}" destId="{B151FF04-F98D-4C94-BD94-2A52F1047EBB}" srcOrd="0" destOrd="0" presId="urn:microsoft.com/office/officeart/2005/8/layout/hierarchy2"/>
    <dgm:cxn modelId="{5897EE4F-EC68-4E7A-823F-C972B9248A58}" type="presOf" srcId="{C7FD7B82-24B2-49D1-A865-87EB52D767FB}" destId="{9DC6FAB3-680F-4260-BE43-FF5B418C5531}" srcOrd="1" destOrd="0" presId="urn:microsoft.com/office/officeart/2005/8/layout/hierarchy2"/>
    <dgm:cxn modelId="{76EAC722-074D-4BF0-A2B1-462A31C045BA}" srcId="{D63CC69C-A818-418A-A80B-1B0A0E91D33D}" destId="{8E570B09-A1C7-4BA8-87DD-8968757602F2}" srcOrd="1" destOrd="0" parTransId="{42E9CC4D-187F-49DA-AA36-2691E342BB94}" sibTransId="{01BEE8EC-9F77-4D2C-8A37-F2D82EBDDB60}"/>
    <dgm:cxn modelId="{4587DB12-A22A-4E4B-A7F2-238DFAF3A987}" type="presOf" srcId="{B3CAD209-6F6D-42DD-9ECF-A11037FA0072}" destId="{D7C84BB8-7A2E-4CB8-BB88-0777A94AEEB9}" srcOrd="0" destOrd="0" presId="urn:microsoft.com/office/officeart/2005/8/layout/hierarchy2"/>
    <dgm:cxn modelId="{B7BDE5E7-8641-4F24-9B30-5976494627A1}" type="presOf" srcId="{C7FD7B82-24B2-49D1-A865-87EB52D767FB}" destId="{39F3D2E6-BCD3-4F4D-87CD-4520ADA3AB09}" srcOrd="0" destOrd="0" presId="urn:microsoft.com/office/officeart/2005/8/layout/hierarchy2"/>
    <dgm:cxn modelId="{E5CE1BA0-A173-4CD4-A036-9CAB55F19167}" type="presOf" srcId="{D63CC69C-A818-418A-A80B-1B0A0E91D33D}" destId="{B64100F1-52E3-41A9-BAEF-523709E31516}" srcOrd="0" destOrd="0" presId="urn:microsoft.com/office/officeart/2005/8/layout/hierarchy2"/>
    <dgm:cxn modelId="{84F401E5-C7CD-47AD-A4D0-23273A977EAE}" type="presOf" srcId="{58E32345-5FA4-4507-A45D-89789B1837EA}" destId="{FAC14070-FD5C-46A9-81BE-DC4EFA7A1C48}" srcOrd="0" destOrd="0" presId="urn:microsoft.com/office/officeart/2005/8/layout/hierarchy2"/>
    <dgm:cxn modelId="{0433AF97-7E18-4433-A787-DBD963BB3FC7}" type="presOf" srcId="{A57DBF7B-BF76-4DE0-A38B-AB75AD724643}" destId="{AE5AAB3F-ECAC-4FF6-B9F8-C4F22087A1FF}" srcOrd="1" destOrd="0" presId="urn:microsoft.com/office/officeart/2005/8/layout/hierarchy2"/>
    <dgm:cxn modelId="{6A8B9918-D79C-43ED-9604-4B3FCC898ED6}" srcId="{8E570B09-A1C7-4BA8-87DD-8968757602F2}" destId="{A52951CB-3D52-4EE9-9976-D53E9B2B8373}" srcOrd="0" destOrd="0" parTransId="{1A09A00A-791B-4D14-A0B7-C3EF588F5776}" sibTransId="{A7EE2F49-81F9-4D2A-93A7-4FC242334236}"/>
    <dgm:cxn modelId="{56CBFAA2-0D11-4D76-9D2F-9A8620676FE8}" type="presOf" srcId="{0D7D7156-BD30-4BD9-B99B-F0824F00EA74}" destId="{E6489D46-8295-4599-9A97-F965996415EC}" srcOrd="0" destOrd="0" presId="urn:microsoft.com/office/officeart/2005/8/layout/hierarchy2"/>
    <dgm:cxn modelId="{B6EA512C-3E29-49FF-9948-67EA4C8E909C}" type="presOf" srcId="{0995C7A1-3663-4FE2-B064-1C739EFC0195}" destId="{99B7DD08-F07E-485C-8C7B-1D20DDA7E692}" srcOrd="0" destOrd="0" presId="urn:microsoft.com/office/officeart/2005/8/layout/hierarchy2"/>
    <dgm:cxn modelId="{BDBEEF18-6092-41EA-8312-08451BA12E5F}" type="presOf" srcId="{7A228B02-47AA-4CBF-AB96-5CDE6E5CD9D8}" destId="{169B168A-15A9-4A83-B02E-85F8ACDCA246}" srcOrd="0" destOrd="0" presId="urn:microsoft.com/office/officeart/2005/8/layout/hierarchy2"/>
    <dgm:cxn modelId="{E95E7969-261E-4D89-9B2D-55E3EB52AFD4}" type="presOf" srcId="{A52951CB-3D52-4EE9-9976-D53E9B2B8373}" destId="{9BAAC176-3BF1-4901-8552-6F8FFCAC5B79}" srcOrd="0" destOrd="0" presId="urn:microsoft.com/office/officeart/2005/8/layout/hierarchy2"/>
    <dgm:cxn modelId="{C87250B2-55DD-4076-881D-08D45A3AB032}" srcId="{533D9F80-BC8D-49F0-BD10-5EF2B0FC95CE}" destId="{E0738945-2ACC-4615-94B3-9D8E9B4D7895}" srcOrd="2" destOrd="0" parTransId="{FEC7713E-D242-4C5C-829F-4DB1110C1CD1}" sibTransId="{A9E87BBD-450F-42CF-A036-FC4D1B9E30DC}"/>
    <dgm:cxn modelId="{0D0F3986-9386-47DC-B6AD-B199587871EE}" type="presOf" srcId="{6FCB798E-A851-4073-B27A-272CAA5A8924}" destId="{CBE7B4DF-B02F-4221-AFC6-3B723EA04577}" srcOrd="0" destOrd="0" presId="urn:microsoft.com/office/officeart/2005/8/layout/hierarchy2"/>
    <dgm:cxn modelId="{C3EBF0BB-964A-47FF-AACD-9C1DAA2C851D}" srcId="{58E32345-5FA4-4507-A45D-89789B1837EA}" destId="{279D7C67-3CEF-425A-8660-F8B72B18CE40}" srcOrd="1" destOrd="0" parTransId="{7A228B02-47AA-4CBF-AB96-5CDE6E5CD9D8}" sibTransId="{CD48FE8D-2CED-4E64-BFBC-462CCA2D84D2}"/>
    <dgm:cxn modelId="{9EF3D8A9-F548-4C27-8EFD-7A4F85F274AA}" type="presOf" srcId="{1A09A00A-791B-4D14-A0B7-C3EF588F5776}" destId="{BC552FAA-89E2-45F6-97A7-B0DB7E012B4B}" srcOrd="1" destOrd="0" presId="urn:microsoft.com/office/officeart/2005/8/layout/hierarchy2"/>
    <dgm:cxn modelId="{A9DBE832-762B-4E5D-8325-9D07A2BE3C63}" type="presOf" srcId="{42E9CC4D-187F-49DA-AA36-2691E342BB94}" destId="{FD5B112A-1261-4E9B-BCE1-F943F55E0128}" srcOrd="1" destOrd="0" presId="urn:microsoft.com/office/officeart/2005/8/layout/hierarchy2"/>
    <dgm:cxn modelId="{BE6F2DA4-A882-4CDA-8001-259E8F07FD36}" type="presOf" srcId="{7FE1EE5E-F4E4-48CF-90F2-44956D16A5F3}" destId="{13B89206-718D-4C69-ACEE-63244592DBCD}" srcOrd="0" destOrd="0" presId="urn:microsoft.com/office/officeart/2005/8/layout/hierarchy2"/>
    <dgm:cxn modelId="{B0F13354-2C1D-4A87-A313-51173ADFBC4A}" type="presOf" srcId="{B888B645-052B-4DB0-81F4-17DB2B29979C}" destId="{4B56F0D1-BCAD-43B3-9068-865DA767E37B}" srcOrd="0" destOrd="0" presId="urn:microsoft.com/office/officeart/2005/8/layout/hierarchy2"/>
    <dgm:cxn modelId="{95A4EF06-AAEA-40F3-A25D-F421A8B5DD4E}" type="presOf" srcId="{8236D393-8A2D-4394-ACC6-842D4E6B8FD1}" destId="{C39A58F5-5B1C-4374-BEF0-08A994EFA16D}" srcOrd="0" destOrd="0" presId="urn:microsoft.com/office/officeart/2005/8/layout/hierarchy2"/>
    <dgm:cxn modelId="{1EE3C570-657C-4379-A87F-0A6CBBDB6374}" type="presOf" srcId="{DF472AD4-F4A8-46E5-BA87-2A1E87AC81B0}" destId="{4C6B148E-53DF-4516-A8A0-BEA4D6D7BCC9}" srcOrd="1" destOrd="0" presId="urn:microsoft.com/office/officeart/2005/8/layout/hierarchy2"/>
    <dgm:cxn modelId="{63DBCAE9-D2D7-4479-ADD8-E51A670C1FCB}" type="presOf" srcId="{42E9CC4D-187F-49DA-AA36-2691E342BB94}" destId="{E5632DD2-F0E6-485E-AE4B-6CDE654BFF39}" srcOrd="0" destOrd="0" presId="urn:microsoft.com/office/officeart/2005/8/layout/hierarchy2"/>
    <dgm:cxn modelId="{F1A96EEC-E444-44B6-B67D-04A034A10674}" srcId="{533D9F80-BC8D-49F0-BD10-5EF2B0FC95CE}" destId="{0995C7A1-3663-4FE2-B064-1C739EFC0195}" srcOrd="1" destOrd="0" parTransId="{B888B645-052B-4DB0-81F4-17DB2B29979C}" sibTransId="{617E625A-F5AD-42CC-B1EA-73D6E007BA9C}"/>
    <dgm:cxn modelId="{AD191D7E-BBEC-4557-807D-2E3FAA01B1AA}" type="presOf" srcId="{7DA99D36-698F-4ECC-8E84-C10E90A11910}" destId="{BBBCB469-29EA-42F1-900B-F576FBAAEA80}" srcOrd="1" destOrd="0" presId="urn:microsoft.com/office/officeart/2005/8/layout/hierarchy2"/>
    <dgm:cxn modelId="{A6F0C6EA-8B54-45A9-B48B-01138AB918B8}" type="presOf" srcId="{56FB4835-7023-49D6-B8DB-292A6F25537A}" destId="{0DE9C7F2-5CC1-4E02-9C87-DE92A5210548}" srcOrd="0" destOrd="0" presId="urn:microsoft.com/office/officeart/2005/8/layout/hierarchy2"/>
    <dgm:cxn modelId="{AC180913-11F0-448B-958D-CE62698DB6F7}" type="presOf" srcId="{FEC7713E-D242-4C5C-829F-4DB1110C1CD1}" destId="{FB77CB26-CA45-43E9-A5EE-6E56C7612918}" srcOrd="0" destOrd="0" presId="urn:microsoft.com/office/officeart/2005/8/layout/hierarchy2"/>
    <dgm:cxn modelId="{63FA662D-067F-4A7B-8DF4-B3181889AC41}" type="presOf" srcId="{7DA99D36-698F-4ECC-8E84-C10E90A11910}" destId="{77C33A69-091C-4FD6-A251-2D0301604DE0}" srcOrd="0" destOrd="0" presId="urn:microsoft.com/office/officeart/2005/8/layout/hierarchy2"/>
    <dgm:cxn modelId="{4C736982-2C95-4309-AAFF-DCC46D6DECE2}" type="presOf" srcId="{533D9F80-BC8D-49F0-BD10-5EF2B0FC95CE}" destId="{602D2295-3B82-4604-903A-9114F6A36C69}" srcOrd="0" destOrd="0" presId="urn:microsoft.com/office/officeart/2005/8/layout/hierarchy2"/>
    <dgm:cxn modelId="{BF5A1AA4-5B41-40A3-9B15-861C5E6E290B}" type="presOf" srcId="{1A09A00A-791B-4D14-A0B7-C3EF588F5776}" destId="{8DE48137-BBA6-4007-8B63-2DEE3BC667EE}" srcOrd="0" destOrd="0" presId="urn:microsoft.com/office/officeart/2005/8/layout/hierarchy2"/>
    <dgm:cxn modelId="{28116096-E1A0-47EF-BC14-FAAC32FF875D}" type="presOf" srcId="{8E570B09-A1C7-4BA8-87DD-8968757602F2}" destId="{F376F0BB-9676-4F1E-A5E1-F803D85F8C29}" srcOrd="0" destOrd="0" presId="urn:microsoft.com/office/officeart/2005/8/layout/hierarchy2"/>
    <dgm:cxn modelId="{70C9FF72-7FFA-4E51-85F5-C51F955D9471}" type="presOf" srcId="{86361128-902A-4C00-ADEB-39A1B98A11E3}" destId="{17A7341D-7E69-4F84-8307-9EB5FC223E56}" srcOrd="0" destOrd="0" presId="urn:microsoft.com/office/officeart/2005/8/layout/hierarchy2"/>
    <dgm:cxn modelId="{BEE7F836-BD27-46F7-B615-553536C7F1E0}" srcId="{58E32345-5FA4-4507-A45D-89789B1837EA}" destId="{56FB4835-7023-49D6-B8DB-292A6F25537A}" srcOrd="0" destOrd="0" parTransId="{0D7D7156-BD30-4BD9-B99B-F0824F00EA74}" sibTransId="{C5C38B68-8D67-404E-9B4D-449C7E991D6B}"/>
    <dgm:cxn modelId="{08CCB8A7-F64F-44A6-8ABC-ECA4F159564A}" type="presOf" srcId="{6FCB798E-A851-4073-B27A-272CAA5A8924}" destId="{C64FE223-245E-4685-BB12-8A68D91D31DE}" srcOrd="1" destOrd="0" presId="urn:microsoft.com/office/officeart/2005/8/layout/hierarchy2"/>
    <dgm:cxn modelId="{36AD7249-CDF5-4004-9C78-2FC8756F640A}" type="presOf" srcId="{DF472AD4-F4A8-46E5-BA87-2A1E87AC81B0}" destId="{59DB4AA1-B6D0-4AE6-B3B3-ED918F174BA8}" srcOrd="0" destOrd="0" presId="urn:microsoft.com/office/officeart/2005/8/layout/hierarchy2"/>
    <dgm:cxn modelId="{028B08C1-7101-41D1-B6A3-766E78C6B7A9}" type="presOf" srcId="{B888B645-052B-4DB0-81F4-17DB2B29979C}" destId="{94CE3B6C-8DD8-49DB-A4E9-91B6C1098C9B}" srcOrd="1" destOrd="0" presId="urn:microsoft.com/office/officeart/2005/8/layout/hierarchy2"/>
    <dgm:cxn modelId="{B379AED8-B7F4-491D-9F3D-09378D71F2E8}" type="presOf" srcId="{8236D393-8A2D-4394-ACC6-842D4E6B8FD1}" destId="{A7CA77BD-848F-4135-984C-5F9C406A62FD}" srcOrd="1" destOrd="0" presId="urn:microsoft.com/office/officeart/2005/8/layout/hierarchy2"/>
    <dgm:cxn modelId="{9E13F852-A0B1-474C-8692-11018E23547F}" type="presOf" srcId="{A0C9C061-A359-43A5-A6BC-28BEFCD89AC9}" destId="{B66E5EDA-9928-453A-B54B-E47DC9207CF1}" srcOrd="0" destOrd="0" presId="urn:microsoft.com/office/officeart/2005/8/layout/hierarchy2"/>
    <dgm:cxn modelId="{0AFEC1B3-A71C-4239-A35D-2F133BC9C907}" type="presParOf" srcId="{8F287609-1C47-41FB-A1AE-0F73C2612441}" destId="{072A17BF-4E6A-4E93-9C19-D7A865041B91}" srcOrd="0" destOrd="0" presId="urn:microsoft.com/office/officeart/2005/8/layout/hierarchy2"/>
    <dgm:cxn modelId="{F0E23949-438C-4330-B769-B9FEE8A7D8EA}" type="presParOf" srcId="{072A17BF-4E6A-4E93-9C19-D7A865041B91}" destId="{B64100F1-52E3-41A9-BAEF-523709E31516}" srcOrd="0" destOrd="0" presId="urn:microsoft.com/office/officeart/2005/8/layout/hierarchy2"/>
    <dgm:cxn modelId="{DE2A012F-1A1D-4737-B7A5-54F21DF5E2B8}" type="presParOf" srcId="{072A17BF-4E6A-4E93-9C19-D7A865041B91}" destId="{2A62F8D6-B350-460C-AE04-307C616E696E}" srcOrd="1" destOrd="0" presId="urn:microsoft.com/office/officeart/2005/8/layout/hierarchy2"/>
    <dgm:cxn modelId="{30EE3F43-7F96-44B3-A13A-F6A6F27C0E08}" type="presParOf" srcId="{2A62F8D6-B350-460C-AE04-307C616E696E}" destId="{13B89206-718D-4C69-ACEE-63244592DBCD}" srcOrd="0" destOrd="0" presId="urn:microsoft.com/office/officeart/2005/8/layout/hierarchy2"/>
    <dgm:cxn modelId="{5349BD11-AEC1-4924-AED4-815FF3DBDD84}" type="presParOf" srcId="{13B89206-718D-4C69-ACEE-63244592DBCD}" destId="{09E28935-6911-4364-B7D6-A2294DA1C96A}" srcOrd="0" destOrd="0" presId="urn:microsoft.com/office/officeart/2005/8/layout/hierarchy2"/>
    <dgm:cxn modelId="{05C90408-1C7E-4E63-B520-84D6E62166DA}" type="presParOf" srcId="{2A62F8D6-B350-460C-AE04-307C616E696E}" destId="{B34D720E-B8DC-45A3-A84B-D8FEA2BF9072}" srcOrd="1" destOrd="0" presId="urn:microsoft.com/office/officeart/2005/8/layout/hierarchy2"/>
    <dgm:cxn modelId="{6006D961-5213-4221-B032-3C63F413DD53}" type="presParOf" srcId="{B34D720E-B8DC-45A3-A84B-D8FEA2BF9072}" destId="{D7C84BB8-7A2E-4CB8-BB88-0777A94AEEB9}" srcOrd="0" destOrd="0" presId="urn:microsoft.com/office/officeart/2005/8/layout/hierarchy2"/>
    <dgm:cxn modelId="{B2BBACBB-E4DC-4E9B-B5B3-A571A3A6EBC1}" type="presParOf" srcId="{B34D720E-B8DC-45A3-A84B-D8FEA2BF9072}" destId="{C55FB0DE-6E5A-4B55-AB88-FD7AEDB4B4F0}" srcOrd="1" destOrd="0" presId="urn:microsoft.com/office/officeart/2005/8/layout/hierarchy2"/>
    <dgm:cxn modelId="{291704F9-6B34-4616-BBF3-4BFD52E13369}" type="presParOf" srcId="{C55FB0DE-6E5A-4B55-AB88-FD7AEDB4B4F0}" destId="{77C33A69-091C-4FD6-A251-2D0301604DE0}" srcOrd="0" destOrd="0" presId="urn:microsoft.com/office/officeart/2005/8/layout/hierarchy2"/>
    <dgm:cxn modelId="{BB7EFC22-B9E0-4393-A7E9-094B5A48EAFF}" type="presParOf" srcId="{77C33A69-091C-4FD6-A251-2D0301604DE0}" destId="{BBBCB469-29EA-42F1-900B-F576FBAAEA80}" srcOrd="0" destOrd="0" presId="urn:microsoft.com/office/officeart/2005/8/layout/hierarchy2"/>
    <dgm:cxn modelId="{7A2A8632-B7F9-48F7-9195-B0B842CAED8D}" type="presParOf" srcId="{C55FB0DE-6E5A-4B55-AB88-FD7AEDB4B4F0}" destId="{85ED74CF-2DE8-4C55-9218-CE816C86EEC1}" srcOrd="1" destOrd="0" presId="urn:microsoft.com/office/officeart/2005/8/layout/hierarchy2"/>
    <dgm:cxn modelId="{BB0A0B15-A5F3-4B26-A65C-8F7B4421DDA9}" type="presParOf" srcId="{85ED74CF-2DE8-4C55-9218-CE816C86EEC1}" destId="{FAC14070-FD5C-46A9-81BE-DC4EFA7A1C48}" srcOrd="0" destOrd="0" presId="urn:microsoft.com/office/officeart/2005/8/layout/hierarchy2"/>
    <dgm:cxn modelId="{699AF38F-A0E7-4521-A9D8-7826581DCEDB}" type="presParOf" srcId="{85ED74CF-2DE8-4C55-9218-CE816C86EEC1}" destId="{5BB9231B-1152-478D-B04E-3317938D652F}" srcOrd="1" destOrd="0" presId="urn:microsoft.com/office/officeart/2005/8/layout/hierarchy2"/>
    <dgm:cxn modelId="{7BA40228-AB40-4E58-8CDE-A36A167C83C5}" type="presParOf" srcId="{5BB9231B-1152-478D-B04E-3317938D652F}" destId="{E6489D46-8295-4599-9A97-F965996415EC}" srcOrd="0" destOrd="0" presId="urn:microsoft.com/office/officeart/2005/8/layout/hierarchy2"/>
    <dgm:cxn modelId="{43BD3EB2-4109-45DC-8A6D-6050CE1B90E5}" type="presParOf" srcId="{E6489D46-8295-4599-9A97-F965996415EC}" destId="{DABE5D76-6D8D-4CB7-AB6E-28197FE53130}" srcOrd="0" destOrd="0" presId="urn:microsoft.com/office/officeart/2005/8/layout/hierarchy2"/>
    <dgm:cxn modelId="{ABFBAF86-30BE-4D5E-A044-54F9E399747D}" type="presParOf" srcId="{5BB9231B-1152-478D-B04E-3317938D652F}" destId="{D55396D9-CF3A-46AB-8E7F-BCC7000F4E83}" srcOrd="1" destOrd="0" presId="urn:microsoft.com/office/officeart/2005/8/layout/hierarchy2"/>
    <dgm:cxn modelId="{87D34B74-D85D-42BB-9B7B-C2BA9151289D}" type="presParOf" srcId="{D55396D9-CF3A-46AB-8E7F-BCC7000F4E83}" destId="{0DE9C7F2-5CC1-4E02-9C87-DE92A5210548}" srcOrd="0" destOrd="0" presId="urn:microsoft.com/office/officeart/2005/8/layout/hierarchy2"/>
    <dgm:cxn modelId="{B01B3318-95E7-487F-AFEF-2A8BD2BC3EAA}" type="presParOf" srcId="{D55396D9-CF3A-46AB-8E7F-BCC7000F4E83}" destId="{2DA700B9-155B-4C99-9E15-C77B80CCC668}" srcOrd="1" destOrd="0" presId="urn:microsoft.com/office/officeart/2005/8/layout/hierarchy2"/>
    <dgm:cxn modelId="{B975A7AE-A8CF-4DB6-A225-8B5B0A46E871}" type="presParOf" srcId="{5BB9231B-1152-478D-B04E-3317938D652F}" destId="{169B168A-15A9-4A83-B02E-85F8ACDCA246}" srcOrd="2" destOrd="0" presId="urn:microsoft.com/office/officeart/2005/8/layout/hierarchy2"/>
    <dgm:cxn modelId="{1ADD2BA6-3550-42FB-B0F7-2B848AED62B2}" type="presParOf" srcId="{169B168A-15A9-4A83-B02E-85F8ACDCA246}" destId="{1A40738D-BB26-4DD4-A12E-D370EDFB9063}" srcOrd="0" destOrd="0" presId="urn:microsoft.com/office/officeart/2005/8/layout/hierarchy2"/>
    <dgm:cxn modelId="{B90FB0A5-36FD-41CF-8E5F-A37A7AB9B146}" type="presParOf" srcId="{5BB9231B-1152-478D-B04E-3317938D652F}" destId="{BE951517-2441-4D73-90A1-B4221F5D8B72}" srcOrd="3" destOrd="0" presId="urn:microsoft.com/office/officeart/2005/8/layout/hierarchy2"/>
    <dgm:cxn modelId="{72DD2870-8DC2-4BC4-8155-8C39EB01FA1D}" type="presParOf" srcId="{BE951517-2441-4D73-90A1-B4221F5D8B72}" destId="{B151FF04-F98D-4C94-BD94-2A52F1047EBB}" srcOrd="0" destOrd="0" presId="urn:microsoft.com/office/officeart/2005/8/layout/hierarchy2"/>
    <dgm:cxn modelId="{72C13BD8-DF90-4496-BA72-1C8D1058BF6E}" type="presParOf" srcId="{BE951517-2441-4D73-90A1-B4221F5D8B72}" destId="{1A9ED696-A6B5-4155-A8CF-C98B05EADAB2}" srcOrd="1" destOrd="0" presId="urn:microsoft.com/office/officeart/2005/8/layout/hierarchy2"/>
    <dgm:cxn modelId="{694F092B-D73C-42B0-8402-BAF18864C1DE}" type="presParOf" srcId="{5BB9231B-1152-478D-B04E-3317938D652F}" destId="{39F3D2E6-BCD3-4F4D-87CD-4520ADA3AB09}" srcOrd="4" destOrd="0" presId="urn:microsoft.com/office/officeart/2005/8/layout/hierarchy2"/>
    <dgm:cxn modelId="{E1060DA7-746F-4B40-9B98-C3B380FFD44A}" type="presParOf" srcId="{39F3D2E6-BCD3-4F4D-87CD-4520ADA3AB09}" destId="{9DC6FAB3-680F-4260-BE43-FF5B418C5531}" srcOrd="0" destOrd="0" presId="urn:microsoft.com/office/officeart/2005/8/layout/hierarchy2"/>
    <dgm:cxn modelId="{6F784B0A-A78B-4B1E-B178-6F5834CF7FF9}" type="presParOf" srcId="{5BB9231B-1152-478D-B04E-3317938D652F}" destId="{E600A453-4C29-4F6E-9052-395188553E27}" srcOrd="5" destOrd="0" presId="urn:microsoft.com/office/officeart/2005/8/layout/hierarchy2"/>
    <dgm:cxn modelId="{6C8D7045-2181-444D-8FC3-CC93AA355702}" type="presParOf" srcId="{E600A453-4C29-4F6E-9052-395188553E27}" destId="{BE2E6159-D287-40AF-AF39-A7A4441C3A51}" srcOrd="0" destOrd="0" presId="urn:microsoft.com/office/officeart/2005/8/layout/hierarchy2"/>
    <dgm:cxn modelId="{9FB62187-1EE2-48FC-B730-E7D583C56D04}" type="presParOf" srcId="{E600A453-4C29-4F6E-9052-395188553E27}" destId="{06F99144-C852-49B4-A2C5-614BF41C82B8}" srcOrd="1" destOrd="0" presId="urn:microsoft.com/office/officeart/2005/8/layout/hierarchy2"/>
    <dgm:cxn modelId="{0275AEAA-34D1-4937-9D21-7B7B76BBF020}" type="presParOf" srcId="{5BB9231B-1152-478D-B04E-3317938D652F}" destId="{C39A58F5-5B1C-4374-BEF0-08A994EFA16D}" srcOrd="6" destOrd="0" presId="urn:microsoft.com/office/officeart/2005/8/layout/hierarchy2"/>
    <dgm:cxn modelId="{9C5A1E41-4A5E-423B-9579-14614B43AE5F}" type="presParOf" srcId="{C39A58F5-5B1C-4374-BEF0-08A994EFA16D}" destId="{A7CA77BD-848F-4135-984C-5F9C406A62FD}" srcOrd="0" destOrd="0" presId="urn:microsoft.com/office/officeart/2005/8/layout/hierarchy2"/>
    <dgm:cxn modelId="{769FC8A0-AC22-4437-AB51-62E068E61F6A}" type="presParOf" srcId="{5BB9231B-1152-478D-B04E-3317938D652F}" destId="{F16940C3-21FB-4079-BDF4-66C5270C2440}" srcOrd="7" destOrd="0" presId="urn:microsoft.com/office/officeart/2005/8/layout/hierarchy2"/>
    <dgm:cxn modelId="{10745DE5-F8AB-47E1-A607-4FF958703977}" type="presParOf" srcId="{F16940C3-21FB-4079-BDF4-66C5270C2440}" destId="{055D8C66-C521-403E-9044-B0C044F57FA7}" srcOrd="0" destOrd="0" presId="urn:microsoft.com/office/officeart/2005/8/layout/hierarchy2"/>
    <dgm:cxn modelId="{129191CA-1A98-49EE-8B7F-CB8F6DCE613F}" type="presParOf" srcId="{F16940C3-21FB-4079-BDF4-66C5270C2440}" destId="{A623265B-01DA-476B-9133-65D70D65BD09}" srcOrd="1" destOrd="0" presId="urn:microsoft.com/office/officeart/2005/8/layout/hierarchy2"/>
    <dgm:cxn modelId="{0D2098B8-DAA9-4D50-BDEE-2474028219D8}" type="presParOf" srcId="{C55FB0DE-6E5A-4B55-AB88-FD7AEDB4B4F0}" destId="{3C36DECA-5334-4EB5-9DC3-CC082EC0BE2D}" srcOrd="2" destOrd="0" presId="urn:microsoft.com/office/officeart/2005/8/layout/hierarchy2"/>
    <dgm:cxn modelId="{07186F19-4199-430A-8C86-84605AEB3E7A}" type="presParOf" srcId="{3C36DECA-5334-4EB5-9DC3-CC082EC0BE2D}" destId="{AE5AAB3F-ECAC-4FF6-B9F8-C4F22087A1FF}" srcOrd="0" destOrd="0" presId="urn:microsoft.com/office/officeart/2005/8/layout/hierarchy2"/>
    <dgm:cxn modelId="{974BDCA9-E1F3-4437-BCB9-389BCB7B1EF7}" type="presParOf" srcId="{C55FB0DE-6E5A-4B55-AB88-FD7AEDB4B4F0}" destId="{C26DAD33-2A83-4D02-BB50-4A402A64F349}" srcOrd="3" destOrd="0" presId="urn:microsoft.com/office/officeart/2005/8/layout/hierarchy2"/>
    <dgm:cxn modelId="{F1883F29-6CAC-4A1B-A129-DE631EE70931}" type="presParOf" srcId="{C26DAD33-2A83-4D02-BB50-4A402A64F349}" destId="{602D2295-3B82-4604-903A-9114F6A36C69}" srcOrd="0" destOrd="0" presId="urn:microsoft.com/office/officeart/2005/8/layout/hierarchy2"/>
    <dgm:cxn modelId="{D778094B-67B7-48FC-83DA-F4FAB5AB52ED}" type="presParOf" srcId="{C26DAD33-2A83-4D02-BB50-4A402A64F349}" destId="{635D7057-9B63-4BE8-A629-D541DD2AB984}" srcOrd="1" destOrd="0" presId="urn:microsoft.com/office/officeart/2005/8/layout/hierarchy2"/>
    <dgm:cxn modelId="{64AD9DC3-D518-4226-9885-08C1687BD8D6}" type="presParOf" srcId="{635D7057-9B63-4BE8-A629-D541DD2AB984}" destId="{CBE7B4DF-B02F-4221-AFC6-3B723EA04577}" srcOrd="0" destOrd="0" presId="urn:microsoft.com/office/officeart/2005/8/layout/hierarchy2"/>
    <dgm:cxn modelId="{734C2282-D5F7-4B43-BF2A-E9FDF9FD376A}" type="presParOf" srcId="{CBE7B4DF-B02F-4221-AFC6-3B723EA04577}" destId="{C64FE223-245E-4685-BB12-8A68D91D31DE}" srcOrd="0" destOrd="0" presId="urn:microsoft.com/office/officeart/2005/8/layout/hierarchy2"/>
    <dgm:cxn modelId="{3A058690-91C1-4030-B71B-80D21D5A43C5}" type="presParOf" srcId="{635D7057-9B63-4BE8-A629-D541DD2AB984}" destId="{49C4C40F-1D02-449A-8B1C-39878FF57D3E}" srcOrd="1" destOrd="0" presId="urn:microsoft.com/office/officeart/2005/8/layout/hierarchy2"/>
    <dgm:cxn modelId="{5EB4ACA0-F60A-4F76-9601-211B660D3EA6}" type="presParOf" srcId="{49C4C40F-1D02-449A-8B1C-39878FF57D3E}" destId="{17A7341D-7E69-4F84-8307-9EB5FC223E56}" srcOrd="0" destOrd="0" presId="urn:microsoft.com/office/officeart/2005/8/layout/hierarchy2"/>
    <dgm:cxn modelId="{D526E662-6F77-4BB7-9C8D-00C1AB53812B}" type="presParOf" srcId="{49C4C40F-1D02-449A-8B1C-39878FF57D3E}" destId="{0FFB6C46-5070-4C43-827C-886BCAC5290B}" srcOrd="1" destOrd="0" presId="urn:microsoft.com/office/officeart/2005/8/layout/hierarchy2"/>
    <dgm:cxn modelId="{940C50A9-E94C-4354-87AB-5E767B44319C}" type="presParOf" srcId="{635D7057-9B63-4BE8-A629-D541DD2AB984}" destId="{4B56F0D1-BCAD-43B3-9068-865DA767E37B}" srcOrd="2" destOrd="0" presId="urn:microsoft.com/office/officeart/2005/8/layout/hierarchy2"/>
    <dgm:cxn modelId="{4F91C0B5-B46F-480E-8926-99F38FCBA090}" type="presParOf" srcId="{4B56F0D1-BCAD-43B3-9068-865DA767E37B}" destId="{94CE3B6C-8DD8-49DB-A4E9-91B6C1098C9B}" srcOrd="0" destOrd="0" presId="urn:microsoft.com/office/officeart/2005/8/layout/hierarchy2"/>
    <dgm:cxn modelId="{5FD3C750-5898-48FB-835E-E108435CDB13}" type="presParOf" srcId="{635D7057-9B63-4BE8-A629-D541DD2AB984}" destId="{FB53C33B-891F-421D-BDC8-A5164B312271}" srcOrd="3" destOrd="0" presId="urn:microsoft.com/office/officeart/2005/8/layout/hierarchy2"/>
    <dgm:cxn modelId="{4A1ED565-BBB1-470F-8489-AFB61860D09B}" type="presParOf" srcId="{FB53C33B-891F-421D-BDC8-A5164B312271}" destId="{99B7DD08-F07E-485C-8C7B-1D20DDA7E692}" srcOrd="0" destOrd="0" presId="urn:microsoft.com/office/officeart/2005/8/layout/hierarchy2"/>
    <dgm:cxn modelId="{AD8FE29D-0E2F-4794-B811-FB3E2F8CC1A1}" type="presParOf" srcId="{FB53C33B-891F-421D-BDC8-A5164B312271}" destId="{63A27F24-3381-4001-A132-9971DBE20FB2}" srcOrd="1" destOrd="0" presId="urn:microsoft.com/office/officeart/2005/8/layout/hierarchy2"/>
    <dgm:cxn modelId="{DC036183-8621-4DB4-B46A-B3C5EFEA4C81}" type="presParOf" srcId="{635D7057-9B63-4BE8-A629-D541DD2AB984}" destId="{FB77CB26-CA45-43E9-A5EE-6E56C7612918}" srcOrd="4" destOrd="0" presId="urn:microsoft.com/office/officeart/2005/8/layout/hierarchy2"/>
    <dgm:cxn modelId="{9039DC68-61CA-4673-8134-75BD18241A6F}" type="presParOf" srcId="{FB77CB26-CA45-43E9-A5EE-6E56C7612918}" destId="{5FF5E9C1-9357-4E81-8F1D-D6C40566A7C0}" srcOrd="0" destOrd="0" presId="urn:microsoft.com/office/officeart/2005/8/layout/hierarchy2"/>
    <dgm:cxn modelId="{6FFBCB7E-26B5-4BCC-96EC-6B66AF2909CB}" type="presParOf" srcId="{635D7057-9B63-4BE8-A629-D541DD2AB984}" destId="{2A86B58F-90AB-4568-A674-CFE90DD582DA}" srcOrd="5" destOrd="0" presId="urn:microsoft.com/office/officeart/2005/8/layout/hierarchy2"/>
    <dgm:cxn modelId="{3D81299D-B417-4F9B-AC0E-107C1F04167E}" type="presParOf" srcId="{2A86B58F-90AB-4568-A674-CFE90DD582DA}" destId="{049ED38A-E7C3-49F1-9240-99BCEDA534D3}" srcOrd="0" destOrd="0" presId="urn:microsoft.com/office/officeart/2005/8/layout/hierarchy2"/>
    <dgm:cxn modelId="{F8206B02-0B74-49EB-9FAD-007714308DF8}" type="presParOf" srcId="{2A86B58F-90AB-4568-A674-CFE90DD582DA}" destId="{CE24D17D-9FD5-4C1B-BBB8-E0947F7FCE97}" srcOrd="1" destOrd="0" presId="urn:microsoft.com/office/officeart/2005/8/layout/hierarchy2"/>
    <dgm:cxn modelId="{29CB6261-1013-48EF-86D0-E975344ED086}" type="presParOf" srcId="{2A62F8D6-B350-460C-AE04-307C616E696E}" destId="{E5632DD2-F0E6-485E-AE4B-6CDE654BFF39}" srcOrd="2" destOrd="0" presId="urn:microsoft.com/office/officeart/2005/8/layout/hierarchy2"/>
    <dgm:cxn modelId="{610D873A-0039-4E3A-822E-72EA41FEE4B5}" type="presParOf" srcId="{E5632DD2-F0E6-485E-AE4B-6CDE654BFF39}" destId="{FD5B112A-1261-4E9B-BCE1-F943F55E0128}" srcOrd="0" destOrd="0" presId="urn:microsoft.com/office/officeart/2005/8/layout/hierarchy2"/>
    <dgm:cxn modelId="{4EEC4F62-DE3D-438D-B70A-EA823C815A07}" type="presParOf" srcId="{2A62F8D6-B350-460C-AE04-307C616E696E}" destId="{CF178519-C35A-4C9F-878A-C6E35C085375}" srcOrd="3" destOrd="0" presId="urn:microsoft.com/office/officeart/2005/8/layout/hierarchy2"/>
    <dgm:cxn modelId="{51224927-12BB-409B-94AA-8120D9A64DFD}" type="presParOf" srcId="{CF178519-C35A-4C9F-878A-C6E35C085375}" destId="{F376F0BB-9676-4F1E-A5E1-F803D85F8C29}" srcOrd="0" destOrd="0" presId="urn:microsoft.com/office/officeart/2005/8/layout/hierarchy2"/>
    <dgm:cxn modelId="{31E18C94-FE43-495A-A340-12455251B2EE}" type="presParOf" srcId="{CF178519-C35A-4C9F-878A-C6E35C085375}" destId="{80B9D356-8A5D-4164-9743-1439D3727CB2}" srcOrd="1" destOrd="0" presId="urn:microsoft.com/office/officeart/2005/8/layout/hierarchy2"/>
    <dgm:cxn modelId="{79557AEF-C655-4594-B33C-2CB495A776B4}" type="presParOf" srcId="{80B9D356-8A5D-4164-9743-1439D3727CB2}" destId="{8DE48137-BBA6-4007-8B63-2DEE3BC667EE}" srcOrd="0" destOrd="0" presId="urn:microsoft.com/office/officeart/2005/8/layout/hierarchy2"/>
    <dgm:cxn modelId="{C628C5CF-727E-45E0-9170-BF16EE111E38}" type="presParOf" srcId="{8DE48137-BBA6-4007-8B63-2DEE3BC667EE}" destId="{BC552FAA-89E2-45F6-97A7-B0DB7E012B4B}" srcOrd="0" destOrd="0" presId="urn:microsoft.com/office/officeart/2005/8/layout/hierarchy2"/>
    <dgm:cxn modelId="{9378B812-E4B6-4E30-B5BD-6C371B7E0615}" type="presParOf" srcId="{80B9D356-8A5D-4164-9743-1439D3727CB2}" destId="{9AC7969C-B12F-4396-96B1-BEDD198E4E96}" srcOrd="1" destOrd="0" presId="urn:microsoft.com/office/officeart/2005/8/layout/hierarchy2"/>
    <dgm:cxn modelId="{7F38D4F4-5710-4B67-85E1-6374297270FA}" type="presParOf" srcId="{9AC7969C-B12F-4396-96B1-BEDD198E4E96}" destId="{9BAAC176-3BF1-4901-8552-6F8FFCAC5B79}" srcOrd="0" destOrd="0" presId="urn:microsoft.com/office/officeart/2005/8/layout/hierarchy2"/>
    <dgm:cxn modelId="{5B55A1A2-1C14-4CDC-AB96-B5D5F137B52A}" type="presParOf" srcId="{9AC7969C-B12F-4396-96B1-BEDD198E4E96}" destId="{BEB963AB-A5FD-4772-8A5B-7B332678464A}" srcOrd="1" destOrd="0" presId="urn:microsoft.com/office/officeart/2005/8/layout/hierarchy2"/>
    <dgm:cxn modelId="{2AE61606-1ACA-46D9-BEED-A9DB89C6FBBB}" type="presParOf" srcId="{80B9D356-8A5D-4164-9743-1439D3727CB2}" destId="{59DB4AA1-B6D0-4AE6-B3B3-ED918F174BA8}" srcOrd="2" destOrd="0" presId="urn:microsoft.com/office/officeart/2005/8/layout/hierarchy2"/>
    <dgm:cxn modelId="{16BAEAB7-ACE4-4B72-BC94-B770FB66C346}" type="presParOf" srcId="{59DB4AA1-B6D0-4AE6-B3B3-ED918F174BA8}" destId="{4C6B148E-53DF-4516-A8A0-BEA4D6D7BCC9}" srcOrd="0" destOrd="0" presId="urn:microsoft.com/office/officeart/2005/8/layout/hierarchy2"/>
    <dgm:cxn modelId="{B46C0EBC-0AE8-48A8-B58D-A974F8AB9D12}" type="presParOf" srcId="{80B9D356-8A5D-4164-9743-1439D3727CB2}" destId="{91858336-F539-492E-884E-882C39879785}" srcOrd="3" destOrd="0" presId="urn:microsoft.com/office/officeart/2005/8/layout/hierarchy2"/>
    <dgm:cxn modelId="{EBF9FAD6-9ECE-4D2D-84B2-D7458015576C}" type="presParOf" srcId="{91858336-F539-492E-884E-882C39879785}" destId="{B66E5EDA-9928-453A-B54B-E47DC9207CF1}" srcOrd="0" destOrd="0" presId="urn:microsoft.com/office/officeart/2005/8/layout/hierarchy2"/>
    <dgm:cxn modelId="{0879690F-AF83-4687-B151-56F0008D7C84}" type="presParOf" srcId="{91858336-F539-492E-884E-882C39879785}" destId="{812F70B8-E2D1-4B1D-A679-F38CF4E6FD2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F941E-5131-45D8-87B0-8F9D09FBBF0C}" type="datetimeFigureOut">
              <a:rPr lang="zh-CN" altLang="en-US"/>
              <a:pPr>
                <a:defRPr/>
              </a:pPr>
              <a:t>2017-12-13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C68E8-2761-45E1-AE09-6E0431EEE56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71CD2-BE7E-442E-B9BC-AC75B3CA9D6D}" type="datetimeFigureOut">
              <a:rPr lang="zh-CN" altLang="en-US"/>
              <a:pPr>
                <a:defRPr/>
              </a:pPr>
              <a:t>2017-12-13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0300E1-5CDE-43B7-A517-CAB46F3DD3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AA833-D124-4FA7-BEBA-65F08E816F88}" type="datetimeFigureOut">
              <a:rPr lang="zh-CN" altLang="en-US"/>
              <a:pPr>
                <a:defRPr/>
              </a:pPr>
              <a:t>2017-12-13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0B3F2-6451-499B-9890-2EC6D17620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B8B5C-E4DE-42D6-A7DE-3DD049F3DD9B}" type="datetimeFigureOut">
              <a:rPr lang="zh-CN" altLang="en-US"/>
              <a:pPr>
                <a:defRPr/>
              </a:pPr>
              <a:t>2017-12-13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BC305-E3FC-4C4B-8AFF-FD007C5C485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F8B1E-D441-4223-8B67-42E1BDB69162}" type="datetimeFigureOut">
              <a:rPr lang="zh-CN" altLang="en-US"/>
              <a:pPr>
                <a:defRPr/>
              </a:pPr>
              <a:t>2017-12-13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E7ACA-402C-4624-99B2-57F865C8BE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D1790-243E-4D33-B127-321A38E08E81}" type="datetimeFigureOut">
              <a:rPr lang="zh-CN" altLang="en-US"/>
              <a:pPr>
                <a:defRPr/>
              </a:pPr>
              <a:t>2017-12-13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0A523-83EF-45D2-BB16-90633CAD9A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4EE10-4103-4618-AB23-F61E5C6F5567}" type="datetimeFigureOut">
              <a:rPr lang="zh-CN" altLang="en-US"/>
              <a:pPr>
                <a:defRPr/>
              </a:pPr>
              <a:t>2017-12-13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9929D-52D4-4D46-A883-740AE4735F9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F9C74-849C-4101-AC8B-58CA388AA116}" type="datetimeFigureOut">
              <a:rPr lang="zh-CN" altLang="en-US"/>
              <a:pPr>
                <a:defRPr/>
              </a:pPr>
              <a:t>2017-12-13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AF6FA-F2F5-4100-8358-2D72039A68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510C9-DE7E-44AA-BB97-355CBDE57AFF}" type="datetimeFigureOut">
              <a:rPr lang="zh-CN" altLang="en-US"/>
              <a:pPr>
                <a:defRPr/>
              </a:pPr>
              <a:t>2017-12-13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109D2-8A40-434E-BA24-DD40D138733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932F9-3237-4C46-B4E6-A00849481DCE}" type="datetimeFigureOut">
              <a:rPr lang="zh-CN" altLang="en-US"/>
              <a:pPr>
                <a:defRPr/>
              </a:pPr>
              <a:t>2017-12-13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E04A2-2EC5-4A9C-A4DA-87DF02EB4C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C9C43-511F-4388-9EB1-ACC3481F4B20}" type="datetimeFigureOut">
              <a:rPr lang="zh-CN" altLang="en-US"/>
              <a:pPr>
                <a:defRPr/>
              </a:pPr>
              <a:t>2017-12-13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BCFCD-A533-4366-95F7-7B31E3E3E9B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E0FFD23-D6E1-4924-863B-0F977A9351A0}" type="datetimeFigureOut">
              <a:rPr lang="zh-CN" altLang="en-US"/>
              <a:pPr>
                <a:defRPr/>
              </a:pPr>
              <a:t>2017-12-13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41C2F0C8-4C49-4513-800F-158CD9FC399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  <a:ea typeface="宋体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2.jpe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3314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38463" y="2649538"/>
            <a:ext cx="6315075" cy="2703512"/>
          </a:xfrm>
        </p:spPr>
      </p:pic>
      <p:pic>
        <p:nvPicPr>
          <p:cNvPr id="13315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文本框 4"/>
          <p:cNvSpPr txBox="1">
            <a:spLocks noChangeArrowheads="1"/>
          </p:cNvSpPr>
          <p:nvPr/>
        </p:nvSpPr>
        <p:spPr bwMode="auto">
          <a:xfrm>
            <a:off x="1030288" y="1112838"/>
            <a:ext cx="10190162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6000">
                <a:latin typeface="Calibri" pitchFamily="34" charset="0"/>
              </a:rPr>
              <a:t>基于核心素养的英语阅读教学</a:t>
            </a:r>
            <a:endParaRPr lang="en-US" altLang="zh-CN" sz="6000">
              <a:latin typeface="Calibri" pitchFamily="34" charset="0"/>
            </a:endParaRPr>
          </a:p>
          <a:p>
            <a:r>
              <a:rPr lang="en-US" altLang="zh-CN" sz="3200">
                <a:latin typeface="Calibri" pitchFamily="34" charset="0"/>
              </a:rPr>
              <a:t>                    </a:t>
            </a:r>
          </a:p>
          <a:p>
            <a:r>
              <a:rPr lang="en-US" altLang="zh-CN" sz="4000">
                <a:latin typeface="Calibri" pitchFamily="34" charset="0"/>
              </a:rPr>
              <a:t>             ——</a:t>
            </a:r>
            <a:r>
              <a:rPr lang="zh-CN" altLang="en-US" sz="4000">
                <a:latin typeface="Calibri" pitchFamily="34" charset="0"/>
              </a:rPr>
              <a:t>绘本故事教学经验分享</a:t>
            </a:r>
            <a:endParaRPr lang="en-US" altLang="zh-CN" sz="4000">
              <a:latin typeface="Calibri" pitchFamily="34" charset="0"/>
            </a:endParaRPr>
          </a:p>
          <a:p>
            <a:endParaRPr lang="en-US" altLang="zh-CN" sz="3200">
              <a:latin typeface="Calibri" pitchFamily="34" charset="0"/>
            </a:endParaRPr>
          </a:p>
          <a:p>
            <a:endParaRPr lang="en-US" altLang="zh-CN" sz="3200">
              <a:latin typeface="Calibri" pitchFamily="34" charset="0"/>
            </a:endParaRPr>
          </a:p>
          <a:p>
            <a:r>
              <a:rPr lang="en-US" altLang="zh-CN" sz="3200">
                <a:latin typeface="Calibri" pitchFamily="34" charset="0"/>
              </a:rPr>
              <a:t>                           </a:t>
            </a:r>
            <a:r>
              <a:rPr lang="zh-CN" altLang="en-US" sz="3200">
                <a:latin typeface="Calibri" pitchFamily="34" charset="0"/>
              </a:rPr>
              <a:t>中国政法大学附属学校</a:t>
            </a:r>
            <a:endParaRPr lang="en-US" altLang="zh-CN" sz="3200">
              <a:latin typeface="Calibri" pitchFamily="34" charset="0"/>
            </a:endParaRPr>
          </a:p>
          <a:p>
            <a:r>
              <a:rPr lang="en-US" altLang="zh-CN" sz="3200">
                <a:latin typeface="Calibri" pitchFamily="34" charset="0"/>
              </a:rPr>
              <a:t>                                         </a:t>
            </a:r>
            <a:r>
              <a:rPr lang="zh-CN" altLang="en-US" sz="3200">
                <a:latin typeface="Calibri" pitchFamily="34" charset="0"/>
              </a:rPr>
              <a:t>丁凤宇</a:t>
            </a:r>
            <a:endParaRPr lang="en-US" altLang="zh-CN" sz="3200">
              <a:latin typeface="Calibri" pitchFamily="34" charset="0"/>
            </a:endParaRPr>
          </a:p>
          <a:p>
            <a:r>
              <a:rPr lang="en-US" altLang="zh-CN" sz="3200">
                <a:latin typeface="Calibri" pitchFamily="34" charset="0"/>
              </a:rPr>
              <a:t>                                      2017.12.14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/>
          <p:cNvGraphicFramePr/>
          <p:nvPr/>
        </p:nvGraphicFramePr>
        <p:xfrm>
          <a:off x="561977" y="2643247"/>
          <a:ext cx="10925174" cy="3865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530" name="文本框 5"/>
          <p:cNvSpPr txBox="1">
            <a:spLocks noChangeArrowheads="1"/>
          </p:cNvSpPr>
          <p:nvPr/>
        </p:nvSpPr>
        <p:spPr bwMode="auto">
          <a:xfrm>
            <a:off x="1425575" y="1700213"/>
            <a:ext cx="117236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latin typeface="Calibri" pitchFamily="34" charset="0"/>
              </a:rPr>
              <a:t>在具体课堂活动中，教师要注意</a:t>
            </a:r>
            <a:r>
              <a:rPr lang="zh-CN" altLang="en-US" sz="4000" b="1">
                <a:solidFill>
                  <a:srgbClr val="FF0000"/>
                </a:solidFill>
                <a:latin typeface="Calibri" pitchFamily="34" charset="0"/>
              </a:rPr>
              <a:t>四结合（与学生）</a:t>
            </a:r>
          </a:p>
        </p:txBody>
      </p:sp>
      <p:sp>
        <p:nvSpPr>
          <p:cNvPr id="22531" name="TextBox 7"/>
          <p:cNvSpPr txBox="1">
            <a:spLocks noChangeArrowheads="1"/>
          </p:cNvSpPr>
          <p:nvPr/>
        </p:nvSpPr>
        <p:spPr bwMode="auto">
          <a:xfrm>
            <a:off x="485775" y="542925"/>
            <a:ext cx="11144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latin typeface="Calibri" pitchFamily="34" charset="0"/>
              </a:rPr>
              <a:t>《</a:t>
            </a:r>
            <a:r>
              <a:rPr lang="zh-CN" altLang="en-US" sz="2000">
                <a:latin typeface="Calibri" pitchFamily="34" charset="0"/>
              </a:rPr>
              <a:t>修订课标</a:t>
            </a:r>
            <a:r>
              <a:rPr lang="en-US" altLang="zh-CN" sz="2000">
                <a:latin typeface="Calibri" pitchFamily="34" charset="0"/>
              </a:rPr>
              <a:t>》</a:t>
            </a:r>
            <a:r>
              <a:rPr lang="zh-CN" altLang="en-US" sz="2000">
                <a:latin typeface="Calibri" pitchFamily="34" charset="0"/>
              </a:rPr>
              <a:t>明确提出“文化品格是指对中外文化的理解和对优秀文化的认同，是学生在</a:t>
            </a:r>
            <a:r>
              <a:rPr lang="zh-CN" altLang="en-US" sz="2000">
                <a:solidFill>
                  <a:srgbClr val="FF0000"/>
                </a:solidFill>
                <a:latin typeface="Calibri" pitchFamily="34" charset="0"/>
              </a:rPr>
              <a:t>全球化背景</a:t>
            </a:r>
            <a:r>
              <a:rPr lang="zh-CN" altLang="en-US" sz="2000">
                <a:latin typeface="Calibri" pitchFamily="34" charset="0"/>
              </a:rPr>
              <a:t>下表现出的文化意识、人文修养和行为取向”。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23554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57675" y="2640013"/>
            <a:ext cx="3676650" cy="2722562"/>
          </a:xfrm>
        </p:spPr>
      </p:pic>
      <p:pic>
        <p:nvPicPr>
          <p:cNvPr id="23555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图片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613" y="365125"/>
            <a:ext cx="7505700" cy="560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组合 9"/>
          <p:cNvGrpSpPr/>
          <p:nvPr/>
        </p:nvGrpSpPr>
        <p:grpSpPr>
          <a:xfrm>
            <a:off x="8475117" y="800101"/>
            <a:ext cx="3359696" cy="1760810"/>
            <a:chOff x="17765" y="830175"/>
            <a:chExt cx="2299791" cy="1149895"/>
          </a:xfrm>
          <a:solidFill>
            <a:srgbClr val="00B0F0"/>
          </a:solidFill>
          <a:scene3d>
            <a:camera prst="orthographicFront"/>
            <a:lightRig rig="chilly" dir="t"/>
          </a:scene3d>
        </p:grpSpPr>
        <p:sp>
          <p:nvSpPr>
            <p:cNvPr id="11" name="圆角矩形 10"/>
            <p:cNvSpPr/>
            <p:nvPr/>
          </p:nvSpPr>
          <p:spPr>
            <a:xfrm>
              <a:off x="17765" y="830175"/>
              <a:ext cx="2299791" cy="1149895"/>
            </a:xfrm>
            <a:prstGeom prst="roundRect">
              <a:avLst>
                <a:gd name="adj" fmla="val 10000"/>
              </a:avLst>
            </a:prstGeom>
            <a:grpFill/>
            <a:sp3d prstMaterial="translucentPowder">
              <a:bevelT w="127000" h="25400" prst="softRound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圆角矩形 4"/>
            <p:cNvSpPr/>
            <p:nvPr/>
          </p:nvSpPr>
          <p:spPr>
            <a:xfrm>
              <a:off x="51444" y="863854"/>
              <a:ext cx="2232433" cy="1082537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6670" tIns="26670" rIns="26670" bIns="26670" spcCol="1270" anchor="ctr"/>
            <a:lstStyle/>
            <a:p>
              <a:pPr algn="ctr" defTabSz="18669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6000" b="1" dirty="0">
                  <a:solidFill>
                    <a:schemeClr val="bg1"/>
                  </a:solidFill>
                </a:rPr>
                <a:t>思维品质</a:t>
              </a:r>
              <a:endParaRPr lang="zh-CN" altLang="en-US" sz="6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3558" name="TextBox 8"/>
          <p:cNvSpPr txBox="1">
            <a:spLocks noChangeArrowheads="1"/>
          </p:cNvSpPr>
          <p:nvPr/>
        </p:nvSpPr>
        <p:spPr bwMode="auto">
          <a:xfrm>
            <a:off x="8358188" y="2928938"/>
            <a:ext cx="35575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latin typeface="Calibri" pitchFamily="34" charset="0"/>
              </a:rPr>
              <a:t>语言是思维的工具，思维是语言材料的基础上产生和发展的，二者互为依存，二者是同时产生的。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24578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38463" y="2649538"/>
            <a:ext cx="6315075" cy="2703512"/>
          </a:xfrm>
        </p:spPr>
      </p:pic>
      <p:pic>
        <p:nvPicPr>
          <p:cNvPr id="24579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1677988" y="2281238"/>
            <a:ext cx="185737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+mn-lt"/>
              <a:ea typeface="+mn-ea"/>
            </a:endParaRPr>
          </a:p>
        </p:txBody>
      </p:sp>
      <p:graphicFrame>
        <p:nvGraphicFramePr>
          <p:cNvPr id="3" name="图示 2"/>
          <p:cNvGraphicFramePr/>
          <p:nvPr/>
        </p:nvGraphicFramePr>
        <p:xfrm>
          <a:off x="646176" y="719666"/>
          <a:ext cx="590092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582" name="文本框 6"/>
          <p:cNvSpPr txBox="1">
            <a:spLocks noChangeArrowheads="1"/>
          </p:cNvSpPr>
          <p:nvPr/>
        </p:nvSpPr>
        <p:spPr bwMode="auto">
          <a:xfrm>
            <a:off x="831850" y="2395538"/>
            <a:ext cx="187801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6600" b="1">
                <a:solidFill>
                  <a:schemeClr val="bg1"/>
                </a:solidFill>
                <a:latin typeface="华文琥珀"/>
                <a:ea typeface="华文琥珀"/>
                <a:cs typeface="华文琥珀"/>
              </a:rPr>
              <a:t>思维品质</a:t>
            </a:r>
          </a:p>
        </p:txBody>
      </p:sp>
      <p:sp>
        <p:nvSpPr>
          <p:cNvPr id="24583" name="文本框 7"/>
          <p:cNvSpPr txBox="1">
            <a:spLocks noChangeArrowheads="1"/>
          </p:cNvSpPr>
          <p:nvPr/>
        </p:nvSpPr>
        <p:spPr bwMode="auto">
          <a:xfrm>
            <a:off x="5775325" y="174625"/>
            <a:ext cx="4316413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400" b="1">
                <a:latin typeface="Calibri" pitchFamily="34" charset="0"/>
              </a:rPr>
              <a:t>观察能力</a:t>
            </a:r>
            <a:endParaRPr lang="en-US" altLang="zh-CN" sz="4400" b="1">
              <a:latin typeface="Calibri" pitchFamily="34" charset="0"/>
            </a:endParaRPr>
          </a:p>
          <a:p>
            <a:r>
              <a:rPr lang="zh-CN" altLang="en-US" sz="4400" b="1">
                <a:latin typeface="Calibri" pitchFamily="34" charset="0"/>
              </a:rPr>
              <a:t>比较能力</a:t>
            </a:r>
            <a:endParaRPr lang="en-US" altLang="zh-CN" sz="4400" b="1">
              <a:latin typeface="Calibri" pitchFamily="34" charset="0"/>
            </a:endParaRPr>
          </a:p>
          <a:p>
            <a:r>
              <a:rPr lang="zh-CN" altLang="en-US" sz="4400" b="1">
                <a:latin typeface="Calibri" pitchFamily="34" charset="0"/>
              </a:rPr>
              <a:t>分析能力</a:t>
            </a:r>
            <a:endParaRPr lang="en-US" altLang="zh-CN" sz="4400" b="1">
              <a:latin typeface="Calibri" pitchFamily="34" charset="0"/>
            </a:endParaRPr>
          </a:p>
          <a:p>
            <a:r>
              <a:rPr lang="zh-CN" altLang="en-US" sz="4400" b="1">
                <a:latin typeface="Calibri" pitchFamily="34" charset="0"/>
              </a:rPr>
              <a:t>推断能力</a:t>
            </a:r>
            <a:endParaRPr lang="en-US" altLang="zh-CN" sz="4400" b="1">
              <a:latin typeface="Calibri" pitchFamily="34" charset="0"/>
            </a:endParaRPr>
          </a:p>
          <a:p>
            <a:r>
              <a:rPr lang="zh-CN" altLang="en-US" sz="4400" b="1">
                <a:latin typeface="Calibri" pitchFamily="34" charset="0"/>
              </a:rPr>
              <a:t>归纳能力</a:t>
            </a:r>
            <a:endParaRPr lang="en-US" altLang="zh-CN" sz="4400" b="1">
              <a:latin typeface="Calibri" pitchFamily="34" charset="0"/>
            </a:endParaRPr>
          </a:p>
          <a:p>
            <a:r>
              <a:rPr lang="zh-CN" altLang="en-US" sz="4400" b="1">
                <a:latin typeface="Calibri" pitchFamily="34" charset="0"/>
              </a:rPr>
              <a:t>建构能力</a:t>
            </a:r>
            <a:endParaRPr lang="en-US" altLang="zh-CN" sz="4400" b="1">
              <a:latin typeface="Calibri" pitchFamily="34" charset="0"/>
            </a:endParaRPr>
          </a:p>
          <a:p>
            <a:r>
              <a:rPr lang="zh-CN" altLang="en-US" sz="4400" b="1">
                <a:latin typeface="Calibri" pitchFamily="34" charset="0"/>
              </a:rPr>
              <a:t>批判性思维</a:t>
            </a:r>
            <a:endParaRPr lang="en-US" altLang="zh-CN" sz="4400" b="1">
              <a:latin typeface="Calibri" pitchFamily="34" charset="0"/>
            </a:endParaRPr>
          </a:p>
          <a:p>
            <a:r>
              <a:rPr lang="zh-CN" altLang="en-US" sz="4400" b="1">
                <a:latin typeface="Calibri" pitchFamily="34" charset="0"/>
              </a:rPr>
              <a:t>创新思维</a:t>
            </a:r>
            <a:endParaRPr lang="en-US" altLang="zh-CN" sz="4400" b="1">
              <a:latin typeface="Calibri" pitchFamily="34" charset="0"/>
            </a:endParaRPr>
          </a:p>
        </p:txBody>
      </p:sp>
      <p:sp>
        <p:nvSpPr>
          <p:cNvPr id="24584" name="文本框 8"/>
          <p:cNvSpPr txBox="1">
            <a:spLocks noChangeArrowheads="1"/>
          </p:cNvSpPr>
          <p:nvPr/>
        </p:nvSpPr>
        <p:spPr bwMode="auto">
          <a:xfrm>
            <a:off x="9485313" y="1573213"/>
            <a:ext cx="2157412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b="1">
                <a:solidFill>
                  <a:srgbClr val="0000FF"/>
                </a:solidFill>
                <a:latin typeface="Calibri" pitchFamily="34" charset="0"/>
              </a:rPr>
              <a:t>公众号</a:t>
            </a:r>
            <a:r>
              <a:rPr lang="en-US" altLang="zh-CN" b="1">
                <a:solidFill>
                  <a:srgbClr val="0000FF"/>
                </a:solidFill>
                <a:latin typeface="Calibri" pitchFamily="34" charset="0"/>
              </a:rPr>
              <a:t>-</a:t>
            </a:r>
            <a:r>
              <a:rPr lang="zh-CN" altLang="en-US" b="1">
                <a:solidFill>
                  <a:srgbClr val="0000FF"/>
                </a:solidFill>
                <a:latin typeface="Calibri" pitchFamily="34" charset="0"/>
              </a:rPr>
              <a:t>传递教育：</a:t>
            </a:r>
            <a:endParaRPr lang="en-US" altLang="zh-CN" b="1">
              <a:solidFill>
                <a:srgbClr val="0000FF"/>
              </a:solidFill>
              <a:latin typeface="Calibri" pitchFamily="34" charset="0"/>
            </a:endParaRPr>
          </a:p>
          <a:p>
            <a:r>
              <a:rPr lang="zh-CN" altLang="en-US" b="1">
                <a:solidFill>
                  <a:srgbClr val="FF0000"/>
                </a:solidFill>
                <a:latin typeface="Calibri" pitchFamily="34" charset="0"/>
              </a:rPr>
              <a:t>教学设计：核心素养八种思维能力怎么教？</a:t>
            </a:r>
            <a:endParaRPr lang="en-US" altLang="zh-CN" b="1">
              <a:solidFill>
                <a:srgbClr val="FF0000"/>
              </a:solidFill>
              <a:latin typeface="Calibri" pitchFamily="34" charset="0"/>
            </a:endParaRPr>
          </a:p>
          <a:p>
            <a:endParaRPr lang="zh-CN" altLang="en-US" b="1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485775" y="542925"/>
            <a:ext cx="11144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Calibri" pitchFamily="34" charset="0"/>
              </a:rPr>
              <a:t>学习能力</a:t>
            </a:r>
            <a:r>
              <a:rPr lang="zh-CN" altLang="en-US" sz="2000">
                <a:latin typeface="Calibri" pitchFamily="34" charset="0"/>
              </a:rPr>
              <a:t>是指通过教师的指导而掌握科学的学习方法，也就是通常所说的“会学”。</a:t>
            </a:r>
            <a:r>
              <a:rPr lang="en-US" altLang="zh-CN" sz="2000">
                <a:solidFill>
                  <a:srgbClr val="FF0000"/>
                </a:solidFill>
                <a:latin typeface="Calibri" pitchFamily="34" charset="0"/>
              </a:rPr>
              <a:t>《</a:t>
            </a:r>
            <a:r>
              <a:rPr lang="zh-CN" altLang="en-US" sz="2000">
                <a:solidFill>
                  <a:srgbClr val="FF0000"/>
                </a:solidFill>
                <a:latin typeface="Calibri" pitchFamily="34" charset="0"/>
              </a:rPr>
              <a:t>修订课标</a:t>
            </a:r>
            <a:r>
              <a:rPr lang="en-US" altLang="zh-CN" sz="2000">
                <a:solidFill>
                  <a:srgbClr val="FF0000"/>
                </a:solidFill>
                <a:latin typeface="Calibri" pitchFamily="34" charset="0"/>
              </a:rPr>
              <a:t>》</a:t>
            </a:r>
            <a:r>
              <a:rPr lang="zh-CN" altLang="en-US" sz="2000">
                <a:latin typeface="Calibri" pitchFamily="34" charset="0"/>
              </a:rPr>
              <a:t>提出“学习能力是指学生</a:t>
            </a:r>
            <a:r>
              <a:rPr lang="zh-CN" altLang="en-US" sz="2000" b="1">
                <a:solidFill>
                  <a:srgbClr val="0000FF"/>
                </a:solidFill>
                <a:latin typeface="Calibri" pitchFamily="34" charset="0"/>
              </a:rPr>
              <a:t>积极</a:t>
            </a:r>
            <a:r>
              <a:rPr lang="zh-CN" altLang="en-US" sz="2000" b="1">
                <a:solidFill>
                  <a:srgbClr val="FF0000"/>
                </a:solidFill>
                <a:latin typeface="Calibri" pitchFamily="34" charset="0"/>
              </a:rPr>
              <a:t>运用和</a:t>
            </a:r>
            <a:r>
              <a:rPr lang="zh-CN" altLang="en-US" sz="2000" b="1">
                <a:solidFill>
                  <a:srgbClr val="0000FF"/>
                </a:solidFill>
                <a:latin typeface="Calibri" pitchFamily="34" charset="0"/>
              </a:rPr>
              <a:t>主动</a:t>
            </a:r>
            <a:r>
              <a:rPr lang="zh-CN" altLang="en-US" sz="2000" b="1">
                <a:solidFill>
                  <a:srgbClr val="FF0000"/>
                </a:solidFill>
                <a:latin typeface="Calibri" pitchFamily="34" charset="0"/>
              </a:rPr>
              <a:t>调试</a:t>
            </a:r>
            <a:r>
              <a:rPr lang="zh-CN" altLang="en-US" sz="2000" b="1">
                <a:latin typeface="Calibri" pitchFamily="34" charset="0"/>
              </a:rPr>
              <a:t>英语</a:t>
            </a:r>
            <a:r>
              <a:rPr lang="zh-CN" altLang="en-US" sz="2000" b="1">
                <a:solidFill>
                  <a:srgbClr val="FF0000"/>
                </a:solidFill>
                <a:latin typeface="Calibri" pitchFamily="34" charset="0"/>
              </a:rPr>
              <a:t>学习策略</a:t>
            </a:r>
            <a:r>
              <a:rPr lang="zh-CN" altLang="en-US" sz="2000" b="1">
                <a:latin typeface="Calibri" pitchFamily="34" charset="0"/>
              </a:rPr>
              <a:t>、</a:t>
            </a:r>
            <a:r>
              <a:rPr lang="zh-CN" altLang="en-US" sz="2000" b="1">
                <a:solidFill>
                  <a:srgbClr val="FF0000"/>
                </a:solidFill>
                <a:latin typeface="Calibri" pitchFamily="34" charset="0"/>
              </a:rPr>
              <a:t>拓宽英语学习渠道</a:t>
            </a:r>
            <a:r>
              <a:rPr lang="zh-CN" altLang="en-US" sz="2000" b="1">
                <a:latin typeface="Calibri" pitchFamily="34" charset="0"/>
              </a:rPr>
              <a:t>、</a:t>
            </a:r>
            <a:r>
              <a:rPr lang="zh-CN" altLang="en-US" sz="2000" b="1">
                <a:solidFill>
                  <a:srgbClr val="0000FF"/>
                </a:solidFill>
                <a:latin typeface="Calibri" pitchFamily="34" charset="0"/>
              </a:rPr>
              <a:t>努力</a:t>
            </a:r>
            <a:r>
              <a:rPr lang="zh-CN" altLang="en-US" sz="2000" b="1">
                <a:solidFill>
                  <a:srgbClr val="FF0000"/>
                </a:solidFill>
                <a:latin typeface="Calibri" pitchFamily="34" charset="0"/>
              </a:rPr>
              <a:t>提升英语学习效率的意识和能力</a:t>
            </a:r>
            <a:r>
              <a:rPr lang="zh-CN" altLang="en-US" sz="2000" b="1">
                <a:latin typeface="Calibri" pitchFamily="34" charset="0"/>
              </a:rPr>
              <a:t>”。</a:t>
            </a:r>
          </a:p>
        </p:txBody>
      </p:sp>
      <p:graphicFrame>
        <p:nvGraphicFramePr>
          <p:cNvPr id="7" name="图示 6"/>
          <p:cNvGraphicFramePr/>
          <p:nvPr/>
        </p:nvGraphicFramePr>
        <p:xfrm>
          <a:off x="671513" y="1439333"/>
          <a:ext cx="1092993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/>
        </p:nvGraphicFramePr>
        <p:xfrm>
          <a:off x="243840" y="228600"/>
          <a:ext cx="121920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6626" name="Picture 2" descr="C:\Users\zalzrp1.UNNC_CHINA.002\AppData\Local\Microsoft\Windows\Temporary Internet Files\Content.IE5\5MQHT3P6\Book10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51988" y="5056188"/>
            <a:ext cx="2395537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21252" y="40286"/>
            <a:ext cx="8890153" cy="1194619"/>
            <a:chOff x="0" y="1326283"/>
            <a:chExt cx="9858375" cy="1182285"/>
          </a:xfrm>
          <a:solidFill>
            <a:srgbClr val="00B0F0"/>
          </a:solidFill>
        </p:grpSpPr>
        <p:sp>
          <p:nvSpPr>
            <p:cNvPr id="3" name="圆角矩形 2"/>
            <p:cNvSpPr/>
            <p:nvPr/>
          </p:nvSpPr>
          <p:spPr>
            <a:xfrm>
              <a:off x="0" y="1326283"/>
              <a:ext cx="9858375" cy="118228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4" name="圆角矩形 4"/>
            <p:cNvSpPr/>
            <p:nvPr/>
          </p:nvSpPr>
          <p:spPr>
            <a:xfrm>
              <a:off x="57714" y="1535162"/>
              <a:ext cx="9742946" cy="91569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9070" tIns="179070" rIns="179070" bIns="179070" spcCol="1270" anchor="ctr"/>
            <a:lstStyle/>
            <a:p>
              <a:pPr defTabSz="20891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4400" b="1" dirty="0"/>
                <a:t>           二、英语阅读教学 </a:t>
              </a:r>
              <a:endParaRPr lang="zh-CN" altLang="en-US" sz="4400" b="1" dirty="0"/>
            </a:p>
          </p:txBody>
        </p:sp>
      </p:grpSp>
      <p:sp>
        <p:nvSpPr>
          <p:cNvPr id="7" name="波形 6"/>
          <p:cNvSpPr/>
          <p:nvPr/>
        </p:nvSpPr>
        <p:spPr>
          <a:xfrm>
            <a:off x="371475" y="2200275"/>
            <a:ext cx="2603500" cy="1314450"/>
          </a:xfrm>
          <a:prstGeom prst="wave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>
                <a:solidFill>
                  <a:srgbClr val="FF0000"/>
                </a:solidFill>
              </a:rPr>
              <a:t>图式</a:t>
            </a:r>
            <a:r>
              <a:rPr lang="zh-CN" altLang="en-US" sz="4000" b="1" dirty="0">
                <a:solidFill>
                  <a:schemeClr val="tx1"/>
                </a:solidFill>
              </a:rPr>
              <a:t>理论</a:t>
            </a:r>
            <a:endParaRPr lang="zh-CN" altLang="en-US" sz="4000" b="1" dirty="0">
              <a:solidFill>
                <a:schemeClr val="tx1"/>
              </a:solidFill>
            </a:endParaRPr>
          </a:p>
        </p:txBody>
      </p:sp>
      <p:cxnSp>
        <p:nvCxnSpPr>
          <p:cNvPr id="12" name="曲线连接符 11"/>
          <p:cNvCxnSpPr/>
          <p:nvPr/>
        </p:nvCxnSpPr>
        <p:spPr>
          <a:xfrm flipV="1">
            <a:off x="2952750" y="1998663"/>
            <a:ext cx="1057275" cy="858837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曲线连接符 21"/>
          <p:cNvCxnSpPr/>
          <p:nvPr/>
        </p:nvCxnSpPr>
        <p:spPr>
          <a:xfrm>
            <a:off x="2959100" y="2938463"/>
            <a:ext cx="982663" cy="793750"/>
          </a:xfrm>
          <a:prstGeom prst="curved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653" name="组合 27"/>
          <p:cNvGrpSpPr>
            <a:grpSpLocks/>
          </p:cNvGrpSpPr>
          <p:nvPr/>
        </p:nvGrpSpPr>
        <p:grpSpPr bwMode="auto">
          <a:xfrm>
            <a:off x="3857625" y="1455738"/>
            <a:ext cx="13260388" cy="919162"/>
            <a:chOff x="-101792" y="1383997"/>
            <a:chExt cx="15987255" cy="1066857"/>
          </a:xfrm>
        </p:grpSpPr>
        <p:sp>
          <p:nvSpPr>
            <p:cNvPr id="29" name="圆角矩形 28"/>
            <p:cNvSpPr/>
            <p:nvPr/>
          </p:nvSpPr>
          <p:spPr>
            <a:xfrm>
              <a:off x="-101792" y="1511135"/>
              <a:ext cx="8061573" cy="672545"/>
            </a:xfrm>
            <a:prstGeom prst="roundRect">
              <a:avLst/>
            </a:prstGeom>
            <a:solidFill>
              <a:srgbClr val="99FF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30" name="圆角矩形 4"/>
            <p:cNvSpPr/>
            <p:nvPr/>
          </p:nvSpPr>
          <p:spPr>
            <a:xfrm>
              <a:off x="57067" y="1383997"/>
              <a:ext cx="15828396" cy="10668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9070" tIns="179070" rIns="179070" bIns="179070" spcCol="1270" anchor="ctr"/>
            <a:lstStyle/>
            <a:p>
              <a:pPr defTabSz="20891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400" b="1" dirty="0">
                  <a:solidFill>
                    <a:srgbClr val="FF0000"/>
                  </a:solidFill>
                </a:rPr>
                <a:t>类型</a:t>
              </a:r>
              <a:r>
                <a:rPr lang="en-US" altLang="zh-CN" sz="2400" b="1" dirty="0">
                  <a:solidFill>
                    <a:schemeClr val="tx1"/>
                  </a:solidFill>
                </a:rPr>
                <a:t>:</a:t>
              </a:r>
              <a:r>
                <a:rPr lang="zh-CN" altLang="en-US" sz="2400" b="1" dirty="0">
                  <a:solidFill>
                    <a:schemeClr val="tx1"/>
                  </a:solidFill>
                </a:rPr>
                <a:t> 语言图式、内容图式、形式图式</a:t>
              </a:r>
              <a:endParaRPr lang="zh-CN" altLang="en-US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654" name="组合 38"/>
          <p:cNvGrpSpPr>
            <a:grpSpLocks/>
          </p:cNvGrpSpPr>
          <p:nvPr/>
        </p:nvGrpSpPr>
        <p:grpSpPr bwMode="auto">
          <a:xfrm>
            <a:off x="3605213" y="2438400"/>
            <a:ext cx="13128625" cy="1965325"/>
            <a:chOff x="22149" y="987275"/>
            <a:chExt cx="15827752" cy="1319998"/>
          </a:xfrm>
        </p:grpSpPr>
        <p:sp>
          <p:nvSpPr>
            <p:cNvPr id="40" name="圆角矩形 39"/>
            <p:cNvSpPr/>
            <p:nvPr/>
          </p:nvSpPr>
          <p:spPr>
            <a:xfrm>
              <a:off x="301575" y="987275"/>
              <a:ext cx="8086124" cy="1115281"/>
            </a:xfrm>
            <a:prstGeom prst="roundRect">
              <a:avLst/>
            </a:prstGeom>
            <a:solidFill>
              <a:srgbClr val="99FF66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rgbClr val="FF0000"/>
                  </a:solidFill>
                </a:rPr>
                <a:t>方法</a:t>
              </a:r>
              <a:r>
                <a:rPr lang="zh-CN" altLang="en-US" sz="2400" dirty="0">
                  <a:solidFill>
                    <a:srgbClr val="FF0000"/>
                  </a:solidFill>
                </a:rPr>
                <a:t>：</a:t>
              </a:r>
              <a:r>
                <a:rPr lang="zh-CN" altLang="en-US" sz="2400" b="1" dirty="0">
                  <a:solidFill>
                    <a:schemeClr val="tx1"/>
                  </a:solidFill>
                </a:rPr>
                <a:t>激活学生有关图式建立新图式。</a:t>
              </a:r>
              <a:endParaRPr lang="en-US" altLang="zh-CN" sz="2400" b="1" dirty="0">
                <a:solidFill>
                  <a:schemeClr val="tx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chemeClr val="tx1"/>
                  </a:solidFill>
                </a:rPr>
                <a:t>1.</a:t>
              </a:r>
              <a:r>
                <a:rPr lang="zh-CN" altLang="en-US" sz="2400" b="1" dirty="0">
                  <a:solidFill>
                    <a:schemeClr val="tx1"/>
                  </a:solidFill>
                </a:rPr>
                <a:t>加大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背景知识</a:t>
              </a:r>
              <a:r>
                <a:rPr lang="zh-CN" altLang="en-US" sz="2400" b="1" dirty="0">
                  <a:solidFill>
                    <a:schemeClr val="tx1"/>
                  </a:solidFill>
                </a:rPr>
                <a:t>的输入。</a:t>
              </a:r>
              <a:endParaRPr lang="en-US" altLang="zh-CN" sz="2400" b="1" dirty="0">
                <a:solidFill>
                  <a:schemeClr val="tx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chemeClr val="tx1"/>
                  </a:solidFill>
                </a:rPr>
                <a:t>2.</a:t>
              </a:r>
              <a:r>
                <a:rPr lang="zh-CN" altLang="en-US" sz="2400" b="1" dirty="0">
                  <a:solidFill>
                    <a:schemeClr val="tx1"/>
                  </a:solidFill>
                </a:rPr>
                <a:t>培养学生的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预测、联想</a:t>
              </a:r>
              <a:r>
                <a:rPr lang="zh-CN" altLang="en-US" sz="2400" b="1" dirty="0">
                  <a:solidFill>
                    <a:schemeClr val="tx1"/>
                  </a:solidFill>
                </a:rPr>
                <a:t>能力。</a:t>
              </a:r>
              <a:endParaRPr lang="en-US" altLang="zh-CN" sz="2400" b="1" dirty="0">
                <a:solidFill>
                  <a:schemeClr val="tx1"/>
                </a:solidFill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2400" b="1" dirty="0">
                  <a:solidFill>
                    <a:schemeClr val="tx1"/>
                  </a:solidFill>
                </a:rPr>
                <a:t>3.</a:t>
              </a:r>
              <a:r>
                <a:rPr lang="zh-CN" altLang="en-US" sz="2400" b="1" dirty="0">
                  <a:solidFill>
                    <a:schemeClr val="tx1"/>
                  </a:solidFill>
                </a:rPr>
                <a:t>理清脉络，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整体</a:t>
              </a:r>
              <a:r>
                <a:rPr lang="zh-CN" altLang="en-US" sz="2400" b="1" dirty="0">
                  <a:solidFill>
                    <a:schemeClr val="tx1"/>
                  </a:solidFill>
                </a:rPr>
                <a:t>教学。</a:t>
              </a:r>
              <a:endParaRPr lang="zh-CN" alt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41" name="圆角矩形 4"/>
            <p:cNvSpPr/>
            <p:nvPr/>
          </p:nvSpPr>
          <p:spPr>
            <a:xfrm>
              <a:off x="22149" y="1239973"/>
              <a:ext cx="15827752" cy="10673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9070" tIns="179070" rIns="179070" bIns="179070" spcCol="1270" anchor="ctr"/>
            <a:lstStyle/>
            <a:p>
              <a:pPr defTabSz="20891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3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44" name="圆角矩形 4"/>
          <p:cNvSpPr/>
          <p:nvPr/>
        </p:nvSpPr>
        <p:spPr>
          <a:xfrm>
            <a:off x="3562350" y="5272088"/>
            <a:ext cx="13128625" cy="10668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79070" tIns="179070" rIns="179070" bIns="179070" spcCol="1270" anchor="ctr"/>
          <a:lstStyle/>
          <a:p>
            <a:pPr defTabSz="20891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zh-CN" altLang="en-US" sz="3600" b="1" dirty="0">
              <a:solidFill>
                <a:schemeClr val="tx1"/>
              </a:solidFill>
            </a:endParaRPr>
          </a:p>
        </p:txBody>
      </p:sp>
      <p:sp>
        <p:nvSpPr>
          <p:cNvPr id="27656" name="TextBox 45"/>
          <p:cNvSpPr txBox="1">
            <a:spLocks noChangeArrowheads="1"/>
          </p:cNvSpPr>
          <p:nvPr/>
        </p:nvSpPr>
        <p:spPr bwMode="auto">
          <a:xfrm>
            <a:off x="354013" y="4306888"/>
            <a:ext cx="113855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  <a:latin typeface="Calibri" pitchFamily="34" charset="0"/>
              </a:rPr>
              <a:t>Text to yourself    </a:t>
            </a:r>
            <a:r>
              <a:rPr lang="en-US" altLang="zh-CN" sz="4000">
                <a:solidFill>
                  <a:srgbClr val="0000FF"/>
                </a:solidFill>
                <a:latin typeface="Calibri" pitchFamily="34" charset="0"/>
              </a:rPr>
              <a:t>Text to the book     </a:t>
            </a:r>
            <a:r>
              <a:rPr lang="en-US" altLang="zh-CN" sz="4000">
                <a:latin typeface="Calibri" pitchFamily="34" charset="0"/>
              </a:rPr>
              <a:t>Text to the world</a:t>
            </a:r>
            <a:endParaRPr lang="zh-CN" altLang="en-US" sz="4000">
              <a:latin typeface="Calibri" pitchFamily="34" charset="0"/>
            </a:endParaRPr>
          </a:p>
        </p:txBody>
      </p:sp>
      <p:pic>
        <p:nvPicPr>
          <p:cNvPr id="276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938" y="5046663"/>
            <a:ext cx="3089275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10588" y="4941888"/>
            <a:ext cx="224155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4927600"/>
            <a:ext cx="326390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752475" y="195263"/>
            <a:ext cx="10875963" cy="11811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/>
              <a:t>三、绘本故事教学</a:t>
            </a:r>
            <a:endParaRPr lang="zh-CN" altLang="en-US" sz="6000" b="1" dirty="0"/>
          </a:p>
        </p:txBody>
      </p:sp>
      <p:sp>
        <p:nvSpPr>
          <p:cNvPr id="8" name="Cloud Callout 5"/>
          <p:cNvSpPr/>
          <p:nvPr/>
        </p:nvSpPr>
        <p:spPr>
          <a:xfrm>
            <a:off x="601663" y="2014538"/>
            <a:ext cx="2298700" cy="1873250"/>
          </a:xfrm>
          <a:prstGeom prst="cloudCallout">
            <a:avLst>
              <a:gd name="adj1" fmla="val 76406"/>
              <a:gd name="adj2" fmla="val 6924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</a:rPr>
              <a:t>Why?</a:t>
            </a:r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9" name="Cloud Callout 4"/>
          <p:cNvSpPr/>
          <p:nvPr/>
        </p:nvSpPr>
        <p:spPr>
          <a:xfrm>
            <a:off x="4159250" y="1557338"/>
            <a:ext cx="2627313" cy="2106612"/>
          </a:xfrm>
          <a:prstGeom prst="cloudCallout">
            <a:avLst>
              <a:gd name="adj1" fmla="val -19700"/>
              <a:gd name="adj2" fmla="val 70723"/>
            </a:avLst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schemeClr val="tx1"/>
                </a:solidFill>
              </a:rPr>
              <a:t>What?</a:t>
            </a:r>
            <a:endParaRPr lang="en-GB" sz="4400" b="1" dirty="0">
              <a:solidFill>
                <a:schemeClr val="tx1"/>
              </a:solidFill>
            </a:endParaRPr>
          </a:p>
        </p:txBody>
      </p:sp>
      <p:sp>
        <p:nvSpPr>
          <p:cNvPr id="10" name="Cloud Callout 4"/>
          <p:cNvSpPr/>
          <p:nvPr/>
        </p:nvSpPr>
        <p:spPr>
          <a:xfrm>
            <a:off x="7985125" y="1657350"/>
            <a:ext cx="2387600" cy="2030413"/>
          </a:xfrm>
          <a:prstGeom prst="cloudCallout">
            <a:avLst>
              <a:gd name="adj1" fmla="val -106100"/>
              <a:gd name="adj2" fmla="val 67006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</a:rPr>
              <a:t>How?</a:t>
            </a:r>
            <a:endParaRPr lang="en-GB" sz="4000" b="1" dirty="0">
              <a:solidFill>
                <a:schemeClr val="tx1"/>
              </a:solidFill>
            </a:endParaRPr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6163" y="4043363"/>
            <a:ext cx="2728912" cy="261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86675" y="3914775"/>
            <a:ext cx="37719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5"/>
          <p:cNvSpPr/>
          <p:nvPr/>
        </p:nvSpPr>
        <p:spPr>
          <a:xfrm>
            <a:off x="0" y="198438"/>
            <a:ext cx="2865438" cy="1873250"/>
          </a:xfrm>
          <a:prstGeom prst="cloudCallout">
            <a:avLst>
              <a:gd name="adj1" fmla="val 62731"/>
              <a:gd name="adj2" fmla="val 5475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chemeClr val="tx1"/>
                </a:solidFill>
              </a:rPr>
              <a:t>Why?</a:t>
            </a:r>
            <a:endParaRPr lang="en-GB" sz="4000" b="1" dirty="0">
              <a:solidFill>
                <a:schemeClr val="tx1"/>
              </a:solidFill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3725" y="217488"/>
            <a:ext cx="3597275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138" y="3611563"/>
            <a:ext cx="4106862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8038" y="3527425"/>
            <a:ext cx="364172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99438" y="3521075"/>
            <a:ext cx="3733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Box 12"/>
          <p:cNvSpPr txBox="1">
            <a:spLocks noChangeArrowheads="1"/>
          </p:cNvSpPr>
          <p:nvPr/>
        </p:nvSpPr>
        <p:spPr bwMode="auto">
          <a:xfrm>
            <a:off x="0" y="2270125"/>
            <a:ext cx="3368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4000" b="1">
                <a:solidFill>
                  <a:srgbClr val="0000FF"/>
                </a:solidFill>
                <a:latin typeface="Calibri" pitchFamily="34" charset="0"/>
              </a:rPr>
              <a:t> 人本主义理论</a:t>
            </a:r>
            <a:endParaRPr lang="en-US" altLang="zh-CN" sz="4000" b="1">
              <a:solidFill>
                <a:srgbClr val="0000FF"/>
              </a:solidFill>
              <a:latin typeface="Calibri" pitchFamily="34" charset="0"/>
            </a:endParaRPr>
          </a:p>
        </p:txBody>
      </p:sp>
      <p:pic>
        <p:nvPicPr>
          <p:cNvPr id="29704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8925" y="2994025"/>
            <a:ext cx="6413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TextBox 14"/>
          <p:cNvSpPr txBox="1">
            <a:spLocks noChangeArrowheads="1"/>
          </p:cNvSpPr>
          <p:nvPr/>
        </p:nvSpPr>
        <p:spPr bwMode="auto">
          <a:xfrm>
            <a:off x="1143000" y="3032125"/>
            <a:ext cx="2103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000" b="1">
                <a:latin typeface="Calibri" pitchFamily="34" charset="0"/>
              </a:rPr>
              <a:t>马斯洛</a:t>
            </a:r>
          </a:p>
        </p:txBody>
      </p:sp>
      <p:sp>
        <p:nvSpPr>
          <p:cNvPr id="29706" name="TextBox 15"/>
          <p:cNvSpPr txBox="1">
            <a:spLocks noChangeArrowheads="1"/>
          </p:cNvSpPr>
          <p:nvPr/>
        </p:nvSpPr>
        <p:spPr bwMode="auto">
          <a:xfrm>
            <a:off x="411163" y="6142038"/>
            <a:ext cx="112474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FF0000"/>
                </a:solidFill>
                <a:latin typeface="Calibri" pitchFamily="34" charset="0"/>
              </a:rPr>
              <a:t>人本主义教学思想</a:t>
            </a:r>
            <a:r>
              <a:rPr lang="zh-CN" altLang="en-US">
                <a:latin typeface="Calibri" pitchFamily="34" charset="0"/>
              </a:rPr>
              <a:t>注重对学生内在心里世界的了解，以顺应学生的兴趣、需要、经验以及个性差异，达到开发学生潜能、激发其认知与情感的相互作用，重视创造能力、认知、动机、情感等心理方面对行为的制约作用。</a:t>
            </a:r>
          </a:p>
        </p:txBody>
      </p:sp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38725" y="198438"/>
            <a:ext cx="24225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30722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0723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550" y="1317625"/>
            <a:ext cx="2952750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波形 6"/>
          <p:cNvSpPr/>
          <p:nvPr/>
        </p:nvSpPr>
        <p:spPr>
          <a:xfrm>
            <a:off x="303213" y="234950"/>
            <a:ext cx="8367712" cy="1314450"/>
          </a:xfrm>
          <a:prstGeom prst="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dirty="0">
                <a:solidFill>
                  <a:schemeClr val="bg1"/>
                </a:solidFill>
              </a:rPr>
              <a:t>外研社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  <p:pic>
        <p:nvPicPr>
          <p:cNvPr id="3072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5388" y="1600200"/>
            <a:ext cx="3584575" cy="35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loud Callout 4"/>
          <p:cNvSpPr/>
          <p:nvPr/>
        </p:nvSpPr>
        <p:spPr>
          <a:xfrm>
            <a:off x="9112250" y="322263"/>
            <a:ext cx="2627313" cy="2106612"/>
          </a:xfrm>
          <a:prstGeom prst="cloudCallout">
            <a:avLst>
              <a:gd name="adj1" fmla="val -70730"/>
              <a:gd name="adj2" fmla="val 64210"/>
            </a:avLst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schemeClr val="tx1"/>
                </a:solidFill>
              </a:rPr>
              <a:t>What?</a:t>
            </a:r>
            <a:endParaRPr lang="en-GB" sz="4400" b="1" dirty="0">
              <a:solidFill>
                <a:schemeClr val="tx1"/>
              </a:solidFill>
            </a:endParaRPr>
          </a:p>
        </p:txBody>
      </p:sp>
      <p:sp>
        <p:nvSpPr>
          <p:cNvPr id="30729" name="TextBox 10"/>
          <p:cNvSpPr txBox="1">
            <a:spLocks noChangeArrowheads="1"/>
          </p:cNvSpPr>
          <p:nvPr/>
        </p:nvSpPr>
        <p:spPr bwMode="auto">
          <a:xfrm>
            <a:off x="719138" y="5516563"/>
            <a:ext cx="10115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Calibri" pitchFamily="34" charset="0"/>
              </a:rPr>
              <a:t>丽声系列         悠游阅读成长计划        </a:t>
            </a:r>
            <a:r>
              <a:rPr lang="en-US" altLang="zh-CN" sz="2800" b="1">
                <a:solidFill>
                  <a:srgbClr val="FF0000"/>
                </a:solidFill>
                <a:latin typeface="Calibri" pitchFamily="34" charset="0"/>
              </a:rPr>
              <a:t>X</a:t>
            </a:r>
            <a:r>
              <a:rPr lang="zh-CN" altLang="en-US" sz="2800" b="1">
                <a:solidFill>
                  <a:srgbClr val="FF0000"/>
                </a:solidFill>
                <a:latin typeface="Calibri" pitchFamily="34" charset="0"/>
              </a:rPr>
              <a:t>领先阅读计划   </a:t>
            </a:r>
          </a:p>
        </p:txBody>
      </p:sp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62325" y="1903413"/>
            <a:ext cx="3014663" cy="284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464050" y="1431925"/>
            <a:ext cx="3917950" cy="2727325"/>
          </a:xfrm>
          <a:prstGeom prst="cloudCallout">
            <a:avLst>
              <a:gd name="adj1" fmla="val -41008"/>
              <a:gd name="adj2" fmla="val 26462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800" b="1" dirty="0">
                <a:solidFill>
                  <a:srgbClr val="FF0000"/>
                </a:solidFill>
              </a:rPr>
              <a:t>How?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FF0000"/>
                </a:solidFill>
              </a:rPr>
              <a:t>核心素养</a:t>
            </a:r>
            <a:endParaRPr lang="en-US" altLang="zh-CN" sz="3600" b="1" dirty="0">
              <a:solidFill>
                <a:srgbClr val="FF0000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dirty="0">
                <a:solidFill>
                  <a:srgbClr val="FF0000"/>
                </a:solidFill>
              </a:rPr>
              <a:t>有趣</a:t>
            </a:r>
            <a:r>
              <a:rPr lang="en-US" altLang="zh-CN" sz="3600" b="1" dirty="0">
                <a:solidFill>
                  <a:srgbClr val="FF0000"/>
                </a:solidFill>
              </a:rPr>
              <a:t>+</a:t>
            </a:r>
            <a:r>
              <a:rPr lang="zh-CN" altLang="en-US" sz="3600" b="1" dirty="0">
                <a:solidFill>
                  <a:srgbClr val="FF0000"/>
                </a:solidFill>
              </a:rPr>
              <a:t>有效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6" name="椭圆形标注 5"/>
          <p:cNvSpPr/>
          <p:nvPr/>
        </p:nvSpPr>
        <p:spPr>
          <a:xfrm>
            <a:off x="8442325" y="0"/>
            <a:ext cx="3429000" cy="2422525"/>
          </a:xfrm>
          <a:prstGeom prst="wedgeEllipseCallout">
            <a:avLst>
              <a:gd name="adj1" fmla="val -53709"/>
              <a:gd name="adj2" fmla="val 47956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chemeClr val="bg1"/>
                </a:solidFill>
              </a:rPr>
              <a:t>图片环游</a:t>
            </a:r>
            <a:endParaRPr lang="en-US" altLang="zh-CN" sz="4400" b="1" dirty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b="1" dirty="0">
                <a:solidFill>
                  <a:schemeClr val="tx1"/>
                </a:solidFill>
              </a:rPr>
              <a:t>通过学生观察图片或教师讲解图片给学生讲故事。通过猜测预测调动学生思维。复述表演故事</a:t>
            </a:r>
            <a:endParaRPr lang="zh-CN" alt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椭圆形标注 6"/>
          <p:cNvSpPr/>
          <p:nvPr/>
        </p:nvSpPr>
        <p:spPr>
          <a:xfrm>
            <a:off x="669925" y="1524000"/>
            <a:ext cx="3521075" cy="2301875"/>
          </a:xfrm>
          <a:prstGeom prst="wedgeEllipseCallout">
            <a:avLst>
              <a:gd name="adj1" fmla="val 62856"/>
              <a:gd name="adj2" fmla="val 14342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4400" b="1" dirty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chemeClr val="bg1"/>
                </a:solidFill>
              </a:rPr>
              <a:t>拼图阅读</a:t>
            </a:r>
            <a:endParaRPr lang="en-US" altLang="zh-CN" sz="4400" b="1" dirty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学生分成不同的组并拿到不同的材料片段，阅读完之后重新分组，进行阅读内容分享。</a:t>
            </a:r>
            <a:endParaRPr lang="en-US" altLang="zh-CN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8" name="椭圆形标注 7"/>
          <p:cNvSpPr/>
          <p:nvPr/>
        </p:nvSpPr>
        <p:spPr>
          <a:xfrm>
            <a:off x="777875" y="3856038"/>
            <a:ext cx="3810000" cy="1905000"/>
          </a:xfrm>
          <a:prstGeom prst="wedgeEllipseCallout">
            <a:avLst>
              <a:gd name="adj1" fmla="val 67046"/>
              <a:gd name="adj2" fmla="val -51096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chemeClr val="tx1"/>
                </a:solidFill>
              </a:rPr>
              <a:t>1.</a:t>
            </a:r>
            <a:r>
              <a:rPr lang="zh-CN" altLang="en-US" sz="3600" b="1" dirty="0">
                <a:solidFill>
                  <a:schemeClr val="tx1"/>
                </a:solidFill>
              </a:rPr>
              <a:t>绘本</a:t>
            </a:r>
            <a:r>
              <a:rPr lang="en-US" altLang="zh-CN" sz="3600" b="1" dirty="0">
                <a:solidFill>
                  <a:schemeClr val="tx1"/>
                </a:solidFill>
              </a:rPr>
              <a:t>+</a:t>
            </a:r>
            <a:r>
              <a:rPr lang="zh-CN" altLang="en-US" sz="3600" b="1" dirty="0">
                <a:solidFill>
                  <a:schemeClr val="tx1"/>
                </a:solidFill>
              </a:rPr>
              <a:t>教材</a:t>
            </a:r>
            <a:r>
              <a:rPr lang="en-US" altLang="zh-CN" sz="3600" b="1" dirty="0">
                <a:solidFill>
                  <a:schemeClr val="tx1"/>
                </a:solidFill>
              </a:rPr>
              <a:t>2.</a:t>
            </a:r>
            <a:r>
              <a:rPr lang="zh-CN" altLang="en-US" sz="3600" b="1" dirty="0">
                <a:solidFill>
                  <a:schemeClr val="tx1"/>
                </a:solidFill>
              </a:rPr>
              <a:t>校本课程</a:t>
            </a:r>
            <a:endParaRPr lang="en-US" altLang="zh-CN" sz="3600" b="1" dirty="0">
              <a:solidFill>
                <a:schemeClr val="tx1"/>
              </a:solidFill>
            </a:endParaRPr>
          </a:p>
        </p:txBody>
      </p:sp>
      <p:sp>
        <p:nvSpPr>
          <p:cNvPr id="9" name="椭圆形标注 8"/>
          <p:cNvSpPr/>
          <p:nvPr/>
        </p:nvSpPr>
        <p:spPr>
          <a:xfrm>
            <a:off x="8351838" y="2987675"/>
            <a:ext cx="3429000" cy="1447800"/>
          </a:xfrm>
          <a:prstGeom prst="wedgeEllipseCallout">
            <a:avLst>
              <a:gd name="adj1" fmla="val -76375"/>
              <a:gd name="adj2" fmla="val 6030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chemeClr val="bg1"/>
                </a:solidFill>
              </a:rPr>
              <a:t>阅读圈</a:t>
            </a:r>
            <a:endParaRPr lang="en-US" altLang="zh-CN" sz="4400" b="1" dirty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分角色分任务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0" name="椭圆形标注 9"/>
          <p:cNvSpPr/>
          <p:nvPr/>
        </p:nvSpPr>
        <p:spPr>
          <a:xfrm>
            <a:off x="3170238" y="5318125"/>
            <a:ext cx="7437437" cy="1539875"/>
          </a:xfrm>
          <a:prstGeom prst="wedgeEllipseCallout">
            <a:avLst>
              <a:gd name="adj1" fmla="val -12740"/>
              <a:gd name="adj2" fmla="val -13924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chemeClr val="bg1"/>
                </a:solidFill>
              </a:rPr>
              <a:t>教无定法，贵在得法</a:t>
            </a:r>
            <a:endParaRPr lang="zh-CN" altLang="en-US" sz="4400" b="1" dirty="0">
              <a:solidFill>
                <a:schemeClr val="bg1"/>
              </a:solidFill>
            </a:endParaRPr>
          </a:p>
        </p:txBody>
      </p:sp>
      <p:sp>
        <p:nvSpPr>
          <p:cNvPr id="13" name="椭圆形标注 12"/>
          <p:cNvSpPr/>
          <p:nvPr/>
        </p:nvSpPr>
        <p:spPr>
          <a:xfrm>
            <a:off x="2087563" y="0"/>
            <a:ext cx="4983162" cy="1463675"/>
          </a:xfrm>
          <a:prstGeom prst="wedgeEllipseCallout">
            <a:avLst>
              <a:gd name="adj1" fmla="val 23992"/>
              <a:gd name="adj2" fmla="val 66385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solidFill>
                  <a:schemeClr val="bg1"/>
                </a:solidFill>
              </a:rPr>
              <a:t>持续默读</a:t>
            </a:r>
            <a:endParaRPr lang="en-US" altLang="zh-CN" sz="4400" b="1" dirty="0">
              <a:solidFill>
                <a:schemeClr val="bg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solidFill>
                  <a:schemeClr val="tx1"/>
                </a:solidFill>
              </a:rPr>
              <a:t>班级图书馆、课前</a:t>
            </a:r>
            <a:r>
              <a:rPr lang="en-US" altLang="zh-CN" b="1" dirty="0">
                <a:solidFill>
                  <a:schemeClr val="tx1"/>
                </a:solidFill>
              </a:rPr>
              <a:t>5—10</a:t>
            </a:r>
            <a:r>
              <a:rPr lang="zh-CN" altLang="en-US" b="1" dirty="0">
                <a:solidFill>
                  <a:schemeClr val="tx1"/>
                </a:solidFill>
              </a:rPr>
              <a:t>分钟、根据年龄特点采取不同方式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32776" name="TextBox 11"/>
          <p:cNvSpPr txBox="1">
            <a:spLocks noChangeArrowheads="1"/>
          </p:cNvSpPr>
          <p:nvPr/>
        </p:nvSpPr>
        <p:spPr bwMode="auto">
          <a:xfrm>
            <a:off x="0" y="3382963"/>
            <a:ext cx="11731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6000" b="1">
                <a:solidFill>
                  <a:srgbClr val="FF0000"/>
                </a:solidFill>
                <a:latin typeface="Calibri" pitchFamily="34" charset="0"/>
              </a:rPr>
              <a:t>说</a:t>
            </a:r>
          </a:p>
        </p:txBody>
      </p:sp>
      <p:sp>
        <p:nvSpPr>
          <p:cNvPr id="32777" name="TextBox 13"/>
          <p:cNvSpPr txBox="1">
            <a:spLocks noChangeArrowheads="1"/>
          </p:cNvSpPr>
          <p:nvPr/>
        </p:nvSpPr>
        <p:spPr bwMode="auto">
          <a:xfrm>
            <a:off x="822325" y="669925"/>
            <a:ext cx="11747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6000" b="1">
                <a:solidFill>
                  <a:srgbClr val="FF0000"/>
                </a:solidFill>
                <a:latin typeface="Calibri" pitchFamily="34" charset="0"/>
              </a:rPr>
              <a:t>听</a:t>
            </a:r>
          </a:p>
        </p:txBody>
      </p: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7254875" y="320675"/>
            <a:ext cx="1173163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6000" b="1">
                <a:solidFill>
                  <a:srgbClr val="FF0000"/>
                </a:solidFill>
                <a:latin typeface="Calibri" pitchFamily="34" charset="0"/>
              </a:rPr>
              <a:t>读</a:t>
            </a:r>
          </a:p>
        </p:txBody>
      </p:sp>
      <p:sp>
        <p:nvSpPr>
          <p:cNvPr id="32779" name="TextBox 15"/>
          <p:cNvSpPr txBox="1">
            <a:spLocks noChangeArrowheads="1"/>
          </p:cNvSpPr>
          <p:nvPr/>
        </p:nvSpPr>
        <p:spPr bwMode="auto">
          <a:xfrm>
            <a:off x="7208838" y="4068763"/>
            <a:ext cx="11731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6000" b="1">
                <a:solidFill>
                  <a:srgbClr val="FF0000"/>
                </a:solidFill>
                <a:latin typeface="Calibri" pitchFamily="34" charset="0"/>
              </a:rPr>
              <a:t>看</a:t>
            </a:r>
          </a:p>
        </p:txBody>
      </p:sp>
      <p:sp>
        <p:nvSpPr>
          <p:cNvPr id="32780" name="TextBox 16"/>
          <p:cNvSpPr txBox="1">
            <a:spLocks noChangeArrowheads="1"/>
          </p:cNvSpPr>
          <p:nvPr/>
        </p:nvSpPr>
        <p:spPr bwMode="auto">
          <a:xfrm>
            <a:off x="10545763" y="4830763"/>
            <a:ext cx="11731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6000" b="1">
                <a:solidFill>
                  <a:srgbClr val="FF0000"/>
                </a:solidFill>
                <a:latin typeface="Calibri" pitchFamily="34" charset="0"/>
              </a:rPr>
              <a:t>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图示 3"/>
          <p:cNvGraphicFramePr/>
          <p:nvPr/>
        </p:nvGraphicFramePr>
        <p:xfrm>
          <a:off x="74141" y="447818"/>
          <a:ext cx="988540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8300" y="12700"/>
            <a:ext cx="5808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0"/>
            <a:ext cx="57546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219075"/>
            <a:ext cx="299085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1850" y="304800"/>
            <a:ext cx="28003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7150" y="320675"/>
            <a:ext cx="26606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20200" y="334963"/>
            <a:ext cx="276542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738" y="2776538"/>
            <a:ext cx="2947987" cy="202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63925" y="2765425"/>
            <a:ext cx="2678113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45238" y="2795588"/>
            <a:ext cx="27686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88450" y="2819400"/>
            <a:ext cx="2776538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4475" y="4808538"/>
            <a:ext cx="11749088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4818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38463" y="2649538"/>
            <a:ext cx="6315075" cy="2703512"/>
          </a:xfrm>
        </p:spPr>
      </p:pic>
      <p:pic>
        <p:nvPicPr>
          <p:cNvPr id="34819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45513" y="295275"/>
            <a:ext cx="299085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3565525" y="182563"/>
            <a:ext cx="7818438" cy="747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4000">
                <a:latin typeface="Calibri" pitchFamily="34" charset="0"/>
              </a:rPr>
              <a:t>Look and listen. </a:t>
            </a:r>
          </a:p>
          <a:p>
            <a:r>
              <a:rPr lang="en-US" altLang="zh-CN" sz="4000">
                <a:latin typeface="Calibri" pitchFamily="34" charset="0"/>
              </a:rPr>
              <a:t>Listen say and  point. </a:t>
            </a:r>
          </a:p>
          <a:p>
            <a:r>
              <a:rPr lang="en-US" altLang="zh-CN" sz="4000">
                <a:latin typeface="Calibri" pitchFamily="34" charset="0"/>
              </a:rPr>
              <a:t>Listen and repeat.</a:t>
            </a:r>
          </a:p>
          <a:p>
            <a:r>
              <a:rPr lang="en-US" altLang="zh-CN" sz="4000">
                <a:latin typeface="Calibri" pitchFamily="34" charset="0"/>
              </a:rPr>
              <a:t>Listen and touch.</a:t>
            </a:r>
          </a:p>
          <a:p>
            <a:r>
              <a:rPr lang="en-US" altLang="zh-CN" sz="4000">
                <a:latin typeface="Calibri" pitchFamily="34" charset="0"/>
              </a:rPr>
              <a:t>Touch/choose /pick up and say.</a:t>
            </a:r>
          </a:p>
          <a:p>
            <a:r>
              <a:rPr lang="en-US" altLang="zh-CN" sz="4000">
                <a:latin typeface="Calibri" pitchFamily="34" charset="0"/>
              </a:rPr>
              <a:t>Listen and draw.</a:t>
            </a:r>
            <a:r>
              <a:rPr lang="zh-CN" altLang="en-US" sz="4000">
                <a:latin typeface="Calibri" pitchFamily="34" charset="0"/>
              </a:rPr>
              <a:t>（美术）</a:t>
            </a:r>
            <a:endParaRPr lang="en-US" altLang="zh-CN" sz="4000">
              <a:latin typeface="Calibri" pitchFamily="34" charset="0"/>
            </a:endParaRPr>
          </a:p>
          <a:p>
            <a:r>
              <a:rPr lang="en-US" altLang="zh-CN" sz="4000">
                <a:latin typeface="Calibri" pitchFamily="34" charset="0"/>
              </a:rPr>
              <a:t>Listen and make. </a:t>
            </a:r>
            <a:r>
              <a:rPr lang="zh-CN" altLang="en-US" sz="4000">
                <a:latin typeface="Calibri" pitchFamily="34" charset="0"/>
              </a:rPr>
              <a:t>（手工）</a:t>
            </a:r>
            <a:endParaRPr lang="en-US" altLang="zh-CN" sz="4000">
              <a:latin typeface="Calibri" pitchFamily="34" charset="0"/>
            </a:endParaRPr>
          </a:p>
          <a:p>
            <a:r>
              <a:rPr lang="en-US" altLang="zh-CN" sz="4000">
                <a:latin typeface="Calibri" pitchFamily="34" charset="0"/>
              </a:rPr>
              <a:t>Listen/look and match.</a:t>
            </a:r>
          </a:p>
          <a:p>
            <a:r>
              <a:rPr lang="en-US" altLang="zh-CN" sz="4000">
                <a:latin typeface="Calibri" pitchFamily="34" charset="0"/>
              </a:rPr>
              <a:t>Look and order.(</a:t>
            </a:r>
            <a:r>
              <a:rPr lang="zh-CN" altLang="en-US" sz="4000">
                <a:latin typeface="Calibri" pitchFamily="34" charset="0"/>
              </a:rPr>
              <a:t>数学）</a:t>
            </a:r>
            <a:endParaRPr lang="en-US" altLang="zh-CN" sz="4000">
              <a:latin typeface="Calibri" pitchFamily="34" charset="0"/>
            </a:endParaRPr>
          </a:p>
          <a:p>
            <a:r>
              <a:rPr lang="en-US" altLang="zh-CN" sz="4000">
                <a:latin typeface="Calibri" pitchFamily="34" charset="0"/>
              </a:rPr>
              <a:t>Listen and color.</a:t>
            </a:r>
            <a:r>
              <a:rPr lang="zh-CN" altLang="en-US" sz="4000">
                <a:latin typeface="Calibri" pitchFamily="34" charset="0"/>
              </a:rPr>
              <a:t>（美术）</a:t>
            </a:r>
            <a:endParaRPr lang="en-US" altLang="zh-CN" sz="4000">
              <a:latin typeface="Calibri" pitchFamily="34" charset="0"/>
            </a:endParaRPr>
          </a:p>
          <a:p>
            <a:r>
              <a:rPr lang="en-US" altLang="zh-CN" sz="4000">
                <a:latin typeface="Calibri" pitchFamily="34" charset="0"/>
              </a:rPr>
              <a:t>……</a:t>
            </a:r>
          </a:p>
          <a:p>
            <a:endParaRPr lang="zh-CN" altLang="en-US" sz="4000">
              <a:latin typeface="Calibri" pitchFamily="34" charset="0"/>
            </a:endParaRPr>
          </a:p>
        </p:txBody>
      </p:sp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350838" y="715963"/>
            <a:ext cx="2865437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Calibri" pitchFamily="34" charset="0"/>
              </a:rPr>
              <a:t>调动多种感官：眼、耳、鼻、舌、身激发孩子们的兴趣和积极参与，使语言在不同形式的有意义的活动中不断呈现，激活学生已有图式，创建新的图式，进入真实的生活，体会丰富多彩的世界。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5842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938463" y="2649538"/>
            <a:ext cx="6315075" cy="2703512"/>
          </a:xfrm>
        </p:spPr>
      </p:pic>
      <p:pic>
        <p:nvPicPr>
          <p:cNvPr id="35843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3238" y="334963"/>
            <a:ext cx="1874837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182563"/>
            <a:ext cx="1858963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4638" y="2263775"/>
            <a:ext cx="230028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20975" y="2117725"/>
            <a:ext cx="2292350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49863" y="2057400"/>
            <a:ext cx="2378075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085138" y="1951038"/>
            <a:ext cx="2484437" cy="248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25425" y="4389438"/>
            <a:ext cx="3113088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14750" y="4435475"/>
            <a:ext cx="2854325" cy="21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2" name="Picture 1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854825" y="4359275"/>
            <a:ext cx="3203575" cy="220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Picture 1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573713" y="198438"/>
            <a:ext cx="1893887" cy="18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4" name="Picture 1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602538" y="0"/>
            <a:ext cx="4362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25"/>
            <a:ext cx="5980113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0113" y="1000125"/>
            <a:ext cx="6211887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组合 7"/>
          <p:cNvGrpSpPr/>
          <p:nvPr/>
        </p:nvGrpSpPr>
        <p:grpSpPr>
          <a:xfrm>
            <a:off x="1081989" y="117821"/>
            <a:ext cx="10401557" cy="882684"/>
            <a:chOff x="0" y="2643928"/>
            <a:chExt cx="9858375" cy="1182285"/>
          </a:xfrm>
          <a:solidFill>
            <a:srgbClr val="00B0F0"/>
          </a:solidFill>
        </p:grpSpPr>
        <p:sp>
          <p:nvSpPr>
            <p:cNvPr id="9" name="圆角矩形 8"/>
            <p:cNvSpPr/>
            <p:nvPr/>
          </p:nvSpPr>
          <p:spPr>
            <a:xfrm>
              <a:off x="0" y="2643928"/>
              <a:ext cx="9858375" cy="1182285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" name="圆角矩形 4"/>
            <p:cNvSpPr/>
            <p:nvPr/>
          </p:nvSpPr>
          <p:spPr>
            <a:xfrm>
              <a:off x="57714" y="2701642"/>
              <a:ext cx="9263451" cy="106685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79070" tIns="179070" rIns="179070" bIns="179070" spcCol="1270" anchor="ctr"/>
            <a:lstStyle/>
            <a:p>
              <a:pPr defTabSz="20891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4700" b="1" dirty="0"/>
                <a:t>                        思 维 导 图</a:t>
              </a:r>
              <a:endParaRPr lang="zh-CN" altLang="en-US" sz="4700" b="1" dirty="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76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6888" y="0"/>
            <a:ext cx="66151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38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1050" y="0"/>
            <a:ext cx="6330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873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750" y="0"/>
            <a:ext cx="6318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89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9638" y="0"/>
            <a:ext cx="62023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7200" y="1917700"/>
            <a:ext cx="8316913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双波形 1"/>
          <p:cNvSpPr/>
          <p:nvPr/>
        </p:nvSpPr>
        <p:spPr>
          <a:xfrm>
            <a:off x="881063" y="387350"/>
            <a:ext cx="10923587" cy="1046163"/>
          </a:xfrm>
          <a:prstGeom prst="doubleWav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en-US" sz="4800">
                <a:solidFill>
                  <a:srgbClr val="FFFFFF"/>
                </a:solidFill>
              </a:rPr>
              <a:t>祝大家热爱工作，享受生活！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5362" name="内容占位符 9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87738" y="1825625"/>
            <a:ext cx="5216525" cy="4351338"/>
          </a:xfrm>
        </p:spPr>
      </p:pic>
      <p:pic>
        <p:nvPicPr>
          <p:cNvPr id="15363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图片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3912859" y="2705725"/>
            <a:ext cx="471795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+mn-lt"/>
                <a:ea typeface="+mn-ea"/>
              </a:rPr>
              <a:t>核心</a:t>
            </a:r>
            <a:r>
              <a:rPr lang="zh-CN" altLang="en-US" sz="88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+mn-lt"/>
                <a:ea typeface="+mn-ea"/>
              </a:rPr>
              <a:t>素养</a:t>
            </a:r>
          </a:p>
        </p:txBody>
      </p:sp>
      <p:sp>
        <p:nvSpPr>
          <p:cNvPr id="15366" name="文本框 12"/>
          <p:cNvSpPr txBox="1">
            <a:spLocks noChangeArrowheads="1"/>
          </p:cNvSpPr>
          <p:nvPr/>
        </p:nvSpPr>
        <p:spPr bwMode="auto">
          <a:xfrm>
            <a:off x="3332163" y="1887538"/>
            <a:ext cx="7643812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5500">
                <a:solidFill>
                  <a:srgbClr val="FF0000"/>
                </a:solidFill>
                <a:latin typeface="Calibri" pitchFamily="34" charset="0"/>
              </a:rPr>
              <a:t>Core Competencies</a:t>
            </a:r>
            <a:endParaRPr lang="zh-CN" altLang="en-US" sz="55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5367" name="TextBox 15"/>
          <p:cNvSpPr txBox="1">
            <a:spLocks noChangeArrowheads="1"/>
          </p:cNvSpPr>
          <p:nvPr/>
        </p:nvSpPr>
        <p:spPr bwMode="auto">
          <a:xfrm>
            <a:off x="557213" y="1871663"/>
            <a:ext cx="2043112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latin typeface="Calibri" pitchFamily="34" charset="0"/>
              </a:rPr>
              <a:t>2005</a:t>
            </a:r>
            <a:r>
              <a:rPr lang="zh-CN" altLang="en-US" sz="2000">
                <a:latin typeface="Calibri" pitchFamily="34" charset="0"/>
              </a:rPr>
              <a:t>年欧盟发表</a:t>
            </a:r>
            <a:r>
              <a:rPr lang="en-US" altLang="zh-CN" sz="2000">
                <a:latin typeface="Calibri" pitchFamily="34" charset="0"/>
              </a:rPr>
              <a:t>《</a:t>
            </a:r>
            <a:r>
              <a:rPr lang="zh-CN" altLang="en-US" sz="2000">
                <a:latin typeface="Calibri" pitchFamily="34" charset="0"/>
              </a:rPr>
              <a:t>终身学习核心素养</a:t>
            </a:r>
            <a:r>
              <a:rPr lang="en-US" altLang="zh-CN" sz="2000">
                <a:latin typeface="Calibri" pitchFamily="34" charset="0"/>
              </a:rPr>
              <a:t>》</a:t>
            </a:r>
            <a:r>
              <a:rPr lang="zh-CN" altLang="en-US" sz="2000">
                <a:latin typeface="Calibri" pitchFamily="34" charset="0"/>
              </a:rPr>
              <a:t>：</a:t>
            </a:r>
            <a:r>
              <a:rPr lang="zh-CN" altLang="en-US" sz="2000">
                <a:solidFill>
                  <a:srgbClr val="FF0000"/>
                </a:solidFill>
                <a:latin typeface="Calibri" pitchFamily="34" charset="0"/>
              </a:rPr>
              <a:t>八项能力</a:t>
            </a:r>
            <a:r>
              <a:rPr lang="zh-CN" altLang="en-US" sz="2000">
                <a:latin typeface="Calibri" pitchFamily="34" charset="0"/>
              </a:rPr>
              <a:t>：母语沟通能力、外语沟通能力、数学科学与技术的基本能力、信息技术能力、学会学习的能力、社交和公民素养、实干精神和文化意识与表达。</a:t>
            </a:r>
          </a:p>
        </p:txBody>
      </p:sp>
      <p:sp>
        <p:nvSpPr>
          <p:cNvPr id="15368" name="TextBox 16"/>
          <p:cNvSpPr txBox="1">
            <a:spLocks noChangeArrowheads="1"/>
          </p:cNvSpPr>
          <p:nvPr/>
        </p:nvSpPr>
        <p:spPr bwMode="auto">
          <a:xfrm>
            <a:off x="3109913" y="100013"/>
            <a:ext cx="61626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>
                <a:latin typeface="Calibri" pitchFamily="34" charset="0"/>
              </a:rPr>
              <a:t>1996</a:t>
            </a:r>
            <a:r>
              <a:rPr lang="zh-CN" altLang="en-US" sz="2000">
                <a:latin typeface="Calibri" pitchFamily="34" charset="0"/>
              </a:rPr>
              <a:t>年 ，联合国教科文组织在</a:t>
            </a:r>
            <a:r>
              <a:rPr lang="en-US" altLang="zh-CN" sz="2000">
                <a:latin typeface="Calibri" pitchFamily="34" charset="0"/>
              </a:rPr>
              <a:t>《</a:t>
            </a:r>
            <a:r>
              <a:rPr lang="zh-CN" altLang="en-US" sz="2000">
                <a:latin typeface="Calibri" pitchFamily="34" charset="0"/>
              </a:rPr>
              <a:t>学习：财富蕴藏其中 </a:t>
            </a:r>
            <a:r>
              <a:rPr lang="en-US" altLang="zh-CN" sz="2000">
                <a:latin typeface="Calibri" pitchFamily="34" charset="0"/>
              </a:rPr>
              <a:t>》</a:t>
            </a:r>
            <a:r>
              <a:rPr lang="zh-CN" altLang="en-US" sz="2000">
                <a:latin typeface="Calibri" pitchFamily="34" charset="0"/>
              </a:rPr>
              <a:t>的报告中提出“</a:t>
            </a:r>
            <a:r>
              <a:rPr lang="zh-CN" altLang="en-US" sz="2000">
                <a:solidFill>
                  <a:srgbClr val="FF0000"/>
                </a:solidFill>
                <a:latin typeface="Calibri" pitchFamily="34" charset="0"/>
              </a:rPr>
              <a:t>四大学习支柱</a:t>
            </a:r>
            <a:r>
              <a:rPr lang="zh-CN" altLang="en-US" sz="2000">
                <a:latin typeface="Calibri" pitchFamily="34" charset="0"/>
              </a:rPr>
              <a:t>”：学会认知（</a:t>
            </a:r>
            <a:r>
              <a:rPr lang="en-US" altLang="zh-CN" sz="2000">
                <a:latin typeface="Calibri" pitchFamily="34" charset="0"/>
              </a:rPr>
              <a:t>Learning to know, </a:t>
            </a:r>
            <a:r>
              <a:rPr lang="zh-CN" altLang="en-US" sz="2000">
                <a:latin typeface="Calibri" pitchFamily="34" charset="0"/>
              </a:rPr>
              <a:t>）学会做事（</a:t>
            </a:r>
            <a:r>
              <a:rPr lang="en-US" altLang="zh-CN" sz="2000">
                <a:latin typeface="Calibri" pitchFamily="34" charset="0"/>
              </a:rPr>
              <a:t>Learning to do</a:t>
            </a:r>
            <a:r>
              <a:rPr lang="zh-CN" altLang="en-US" sz="2000">
                <a:latin typeface="Calibri" pitchFamily="34" charset="0"/>
              </a:rPr>
              <a:t>）学会共处（</a:t>
            </a:r>
            <a:r>
              <a:rPr lang="en-US" altLang="zh-CN" sz="2000">
                <a:latin typeface="Calibri" pitchFamily="34" charset="0"/>
              </a:rPr>
              <a:t>Learning to live together</a:t>
            </a:r>
            <a:r>
              <a:rPr lang="zh-CN" altLang="en-US" sz="2000">
                <a:latin typeface="Calibri" pitchFamily="34" charset="0"/>
              </a:rPr>
              <a:t>）学会发展（</a:t>
            </a:r>
            <a:r>
              <a:rPr lang="en-US" altLang="zh-CN" sz="2000">
                <a:latin typeface="Calibri" pitchFamily="34" charset="0"/>
              </a:rPr>
              <a:t>Learning to be</a:t>
            </a:r>
            <a:r>
              <a:rPr lang="zh-CN" altLang="en-US" sz="2000">
                <a:latin typeface="Calibri" pitchFamily="34" charset="0"/>
              </a:rPr>
              <a:t>）</a:t>
            </a:r>
            <a:r>
              <a:rPr lang="en-US" altLang="zh-CN" sz="2000">
                <a:latin typeface="Calibri" pitchFamily="34" charset="0"/>
              </a:rPr>
              <a:t>2003</a:t>
            </a:r>
            <a:r>
              <a:rPr lang="zh-CN" altLang="en-US" sz="2000">
                <a:latin typeface="Calibri" pitchFamily="34" charset="0"/>
              </a:rPr>
              <a:t>年 增加</a:t>
            </a:r>
            <a:r>
              <a:rPr lang="zh-CN" altLang="en-US" sz="2000">
                <a:solidFill>
                  <a:srgbClr val="FF0000"/>
                </a:solidFill>
                <a:latin typeface="Calibri" pitchFamily="34" charset="0"/>
              </a:rPr>
              <a:t>学会改变</a:t>
            </a:r>
            <a:r>
              <a:rPr lang="zh-CN" altLang="en-US" sz="2000">
                <a:latin typeface="Calibri" pitchFamily="34" charset="0"/>
              </a:rPr>
              <a:t>（</a:t>
            </a:r>
            <a:r>
              <a:rPr lang="en-US" altLang="zh-CN" sz="2000">
                <a:latin typeface="Calibri" pitchFamily="34" charset="0"/>
              </a:rPr>
              <a:t>Learning to change</a:t>
            </a:r>
            <a:r>
              <a:rPr lang="zh-CN" altLang="en-US" sz="2000">
                <a:latin typeface="Calibri" pitchFamily="34" charset="0"/>
              </a:rPr>
              <a:t>） 。</a:t>
            </a:r>
          </a:p>
        </p:txBody>
      </p:sp>
      <p:sp>
        <p:nvSpPr>
          <p:cNvPr id="15369" name="TextBox 17"/>
          <p:cNvSpPr txBox="1">
            <a:spLocks noChangeArrowheads="1"/>
          </p:cNvSpPr>
          <p:nvPr/>
        </p:nvSpPr>
        <p:spPr bwMode="auto">
          <a:xfrm>
            <a:off x="9086850" y="1719263"/>
            <a:ext cx="2871788" cy="369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latin typeface="Calibri" pitchFamily="34" charset="0"/>
              </a:rPr>
              <a:t> </a:t>
            </a:r>
            <a:r>
              <a:rPr lang="en-US" altLang="zh-CN">
                <a:latin typeface="Calibri" pitchFamily="34" charset="0"/>
              </a:rPr>
              <a:t>2003</a:t>
            </a:r>
            <a:r>
              <a:rPr lang="zh-CN" altLang="en-US">
                <a:latin typeface="Calibri" pitchFamily="34" charset="0"/>
              </a:rPr>
              <a:t>年英国发布</a:t>
            </a:r>
            <a:r>
              <a:rPr lang="en-US" altLang="zh-CN">
                <a:latin typeface="Calibri" pitchFamily="34" charset="0"/>
              </a:rPr>
              <a:t>《21</a:t>
            </a:r>
            <a:r>
              <a:rPr lang="zh-CN" altLang="en-US">
                <a:latin typeface="Calibri" pitchFamily="34" charset="0"/>
              </a:rPr>
              <a:t>世纪核心素养</a:t>
            </a:r>
            <a:r>
              <a:rPr lang="en-US" altLang="zh-CN">
                <a:latin typeface="Calibri" pitchFamily="34" charset="0"/>
              </a:rPr>
              <a:t>》 2006</a:t>
            </a:r>
            <a:r>
              <a:rPr lang="zh-CN" altLang="en-US">
                <a:latin typeface="Calibri" pitchFamily="34" charset="0"/>
              </a:rPr>
              <a:t>年法国颁布</a:t>
            </a:r>
            <a:r>
              <a:rPr lang="en-US" altLang="zh-CN">
                <a:latin typeface="Calibri" pitchFamily="34" charset="0"/>
              </a:rPr>
              <a:t>《</a:t>
            </a:r>
            <a:r>
              <a:rPr lang="zh-CN" altLang="en-US">
                <a:latin typeface="Calibri" pitchFamily="34" charset="0"/>
              </a:rPr>
              <a:t>关于知识与能力的共同基础</a:t>
            </a:r>
            <a:r>
              <a:rPr lang="en-US" altLang="zh-CN">
                <a:latin typeface="Calibri" pitchFamily="34" charset="0"/>
              </a:rPr>
              <a:t>》</a:t>
            </a:r>
            <a:r>
              <a:rPr lang="zh-CN" altLang="en-US">
                <a:latin typeface="Calibri" pitchFamily="34" charset="0"/>
              </a:rPr>
              <a:t>。</a:t>
            </a:r>
            <a:r>
              <a:rPr lang="en-US" altLang="zh-CN">
                <a:latin typeface="Calibri" pitchFamily="34" charset="0"/>
              </a:rPr>
              <a:t>2009</a:t>
            </a:r>
            <a:r>
              <a:rPr lang="zh-CN" altLang="en-US">
                <a:latin typeface="Calibri" pitchFamily="34" charset="0"/>
              </a:rPr>
              <a:t>年日本开启以“学生核心素养”为本的新一轮基础教育课程改革，提出基础素养，认知素养和社会素养。</a:t>
            </a:r>
            <a:endParaRPr lang="en-US" altLang="zh-CN">
              <a:latin typeface="Calibri" pitchFamily="34" charset="0"/>
            </a:endParaRPr>
          </a:p>
          <a:p>
            <a:endParaRPr lang="en-US" altLang="zh-CN">
              <a:latin typeface="Calibri" pitchFamily="34" charset="0"/>
            </a:endParaRPr>
          </a:p>
          <a:p>
            <a:endParaRPr lang="en-US" altLang="zh-CN">
              <a:latin typeface="Calibri" pitchFamily="34" charset="0"/>
            </a:endParaRPr>
          </a:p>
          <a:p>
            <a:r>
              <a:rPr lang="en-US" altLang="zh-CN">
                <a:solidFill>
                  <a:srgbClr val="FF0000"/>
                </a:solidFill>
                <a:latin typeface="Calibri" pitchFamily="34" charset="0"/>
              </a:rPr>
              <a:t>2012</a:t>
            </a:r>
            <a:r>
              <a:rPr lang="zh-CN" altLang="en-US">
                <a:solidFill>
                  <a:srgbClr val="FF0000"/>
                </a:solidFill>
                <a:latin typeface="Calibri" pitchFamily="34" charset="0"/>
              </a:rPr>
              <a:t>中国启动“中国学生发展核心素养”</a:t>
            </a:r>
            <a:r>
              <a:rPr lang="en-US" altLang="zh-CN">
                <a:solidFill>
                  <a:srgbClr val="FF0000"/>
                </a:solidFill>
                <a:latin typeface="Calibri" pitchFamily="34" charset="0"/>
              </a:rPr>
              <a:t>2014</a:t>
            </a:r>
            <a:r>
              <a:rPr lang="zh-CN" altLang="en-US">
                <a:solidFill>
                  <a:srgbClr val="FF0000"/>
                </a:solidFill>
                <a:latin typeface="Calibri" pitchFamily="34" charset="0"/>
              </a:rPr>
              <a:t>年底研制</a:t>
            </a:r>
            <a:r>
              <a:rPr lang="en-US" altLang="zh-CN">
                <a:solidFill>
                  <a:srgbClr val="FF0000"/>
                </a:solidFill>
                <a:latin typeface="Calibri" pitchFamily="34" charset="0"/>
              </a:rPr>
              <a:t>20</a:t>
            </a:r>
            <a:r>
              <a:rPr lang="zh-CN" altLang="en-US">
                <a:solidFill>
                  <a:srgbClr val="FF0000"/>
                </a:solidFill>
                <a:latin typeface="Calibri" pitchFamily="34" charset="0"/>
              </a:rPr>
              <a:t>门学科核心素养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组合 3"/>
          <p:cNvGrpSpPr>
            <a:grpSpLocks/>
          </p:cNvGrpSpPr>
          <p:nvPr/>
        </p:nvGrpSpPr>
        <p:grpSpPr bwMode="auto">
          <a:xfrm>
            <a:off x="871538" y="317500"/>
            <a:ext cx="10948987" cy="6297613"/>
            <a:chOff x="852546" y="2333572"/>
            <a:chExt cx="7697866" cy="4014078"/>
          </a:xfrm>
        </p:grpSpPr>
        <p:sp>
          <p:nvSpPr>
            <p:cNvPr id="5" name="TextBox 6"/>
            <p:cNvSpPr txBox="1"/>
            <p:nvPr/>
          </p:nvSpPr>
          <p:spPr>
            <a:xfrm>
              <a:off x="852546" y="3212885"/>
              <a:ext cx="497789" cy="2232179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全面发展</a:t>
              </a: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的人</a:t>
              </a:r>
              <a:endPara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中国学</a:t>
              </a:r>
              <a:r>
                <a:rPr lang="zh-CN" alt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生发展核心素养</a:t>
              </a:r>
              <a:endParaRPr lang="en-US" altLang="zh-CN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 flipH="1">
              <a:off x="2267784" y="2873909"/>
              <a:ext cx="36050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973087" y="2852660"/>
              <a:ext cx="0" cy="36022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1009918" y="5445064"/>
              <a:ext cx="0" cy="360225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973087" y="2852660"/>
              <a:ext cx="862759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1009918" y="5807313"/>
              <a:ext cx="861643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>
              <a:stCxn id="15" idx="1"/>
            </p:cNvCxnSpPr>
            <p:nvPr/>
          </p:nvCxnSpPr>
          <p:spPr>
            <a:xfrm flipH="1">
              <a:off x="1350335" y="4415995"/>
              <a:ext cx="527923" cy="2125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5"/>
            <p:cNvSpPr txBox="1"/>
            <p:nvPr/>
          </p:nvSpPr>
          <p:spPr>
            <a:xfrm>
              <a:off x="2987680" y="3028725"/>
              <a:ext cx="1188666" cy="36933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科学精神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3" name="TextBox 20"/>
            <p:cNvSpPr txBox="1"/>
            <p:nvPr/>
          </p:nvSpPr>
          <p:spPr>
            <a:xfrm>
              <a:off x="3012234" y="2333572"/>
              <a:ext cx="1187550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人文底蕴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4" name="TextBox 17"/>
            <p:cNvSpPr txBox="1"/>
            <p:nvPr/>
          </p:nvSpPr>
          <p:spPr>
            <a:xfrm>
              <a:off x="1835846" y="2348750"/>
              <a:ext cx="462073" cy="108067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文化基础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5" name="TextBox 22"/>
            <p:cNvSpPr txBox="1"/>
            <p:nvPr/>
          </p:nvSpPr>
          <p:spPr>
            <a:xfrm>
              <a:off x="1878258" y="3876670"/>
              <a:ext cx="460957" cy="1079662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自主发展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6" name="TextBox 23"/>
            <p:cNvSpPr txBox="1"/>
            <p:nvPr/>
          </p:nvSpPr>
          <p:spPr>
            <a:xfrm>
              <a:off x="1835846" y="5267987"/>
              <a:ext cx="462073" cy="1079663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 anchor="ctr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社会参与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cxnSp>
          <p:nvCxnSpPr>
            <p:cNvPr id="17" name="直接连接符 16"/>
            <p:cNvCxnSpPr/>
            <p:nvPr/>
          </p:nvCxnSpPr>
          <p:spPr>
            <a:xfrm>
              <a:off x="2628290" y="2565290"/>
              <a:ext cx="0" cy="647595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flipH="1">
              <a:off x="2628290" y="2565290"/>
              <a:ext cx="3593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2628290" y="3212885"/>
              <a:ext cx="35939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2339215" y="4422066"/>
              <a:ext cx="36050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 flipH="1">
              <a:off x="2339215" y="5807313"/>
              <a:ext cx="36050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2699721" y="4098269"/>
              <a:ext cx="0" cy="648607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2699721" y="5445064"/>
              <a:ext cx="0" cy="648607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>
              <a:off x="2699721" y="4098269"/>
              <a:ext cx="36050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2699721" y="4746876"/>
              <a:ext cx="36050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2699721" y="5445064"/>
              <a:ext cx="36050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flipH="1">
              <a:off x="2699721" y="6093671"/>
              <a:ext cx="360506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8" name="TextBox 39"/>
            <p:cNvSpPr txBox="1"/>
            <p:nvPr/>
          </p:nvSpPr>
          <p:spPr>
            <a:xfrm>
              <a:off x="3060228" y="3890836"/>
              <a:ext cx="1187550" cy="36933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社会学习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29" name="TextBox 40"/>
            <p:cNvSpPr txBox="1"/>
            <p:nvPr/>
          </p:nvSpPr>
          <p:spPr>
            <a:xfrm>
              <a:off x="3078085" y="4561704"/>
              <a:ext cx="1187550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健康生活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30" name="TextBox 41"/>
            <p:cNvSpPr txBox="1"/>
            <p:nvPr/>
          </p:nvSpPr>
          <p:spPr>
            <a:xfrm>
              <a:off x="3078085" y="5245726"/>
              <a:ext cx="1187550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责任担当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31" name="TextBox 42"/>
            <p:cNvSpPr txBox="1"/>
            <p:nvPr/>
          </p:nvSpPr>
          <p:spPr>
            <a:xfrm>
              <a:off x="3078085" y="5908500"/>
              <a:ext cx="1187550" cy="369331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实践创新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 flipH="1">
              <a:off x="4199784" y="2518744"/>
              <a:ext cx="36050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 flipH="1">
              <a:off x="4176346" y="3212885"/>
              <a:ext cx="35939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H="1">
              <a:off x="4265635" y="4098269"/>
              <a:ext cx="36050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4265635" y="4746876"/>
              <a:ext cx="36050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H="1">
              <a:off x="4265635" y="5447088"/>
              <a:ext cx="36050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>
              <a:off x="4265635" y="6093671"/>
              <a:ext cx="360506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8" name="TextBox 49"/>
            <p:cNvSpPr txBox="1"/>
            <p:nvPr/>
          </p:nvSpPr>
          <p:spPr>
            <a:xfrm>
              <a:off x="4535736" y="2348750"/>
              <a:ext cx="3924271" cy="369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人文积淀  人文情怀  审美情趣 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39" name="TextBox 50"/>
            <p:cNvSpPr txBox="1"/>
            <p:nvPr/>
          </p:nvSpPr>
          <p:spPr>
            <a:xfrm>
              <a:off x="4560290" y="3024678"/>
              <a:ext cx="3924271" cy="369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理性思维  批判质疑  勇于探索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40" name="TextBox 51"/>
            <p:cNvSpPr txBox="1"/>
            <p:nvPr/>
          </p:nvSpPr>
          <p:spPr>
            <a:xfrm>
              <a:off x="4626141" y="3875658"/>
              <a:ext cx="3924271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乐学善学  勤于反思  信息意识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41" name="TextBox 52"/>
            <p:cNvSpPr txBox="1"/>
            <p:nvPr/>
          </p:nvSpPr>
          <p:spPr>
            <a:xfrm>
              <a:off x="4626141" y="4561704"/>
              <a:ext cx="3924271" cy="36933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珍爱生命  健全人格  自我管理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42" name="TextBox 53"/>
            <p:cNvSpPr txBox="1"/>
            <p:nvPr/>
          </p:nvSpPr>
          <p:spPr>
            <a:xfrm>
              <a:off x="4626141" y="5224477"/>
              <a:ext cx="3924271" cy="369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社会责任  国家认同  国际理解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43" name="TextBox 54"/>
            <p:cNvSpPr txBox="1"/>
            <p:nvPr/>
          </p:nvSpPr>
          <p:spPr>
            <a:xfrm>
              <a:off x="4626141" y="5908500"/>
              <a:ext cx="3924271" cy="369331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劳动意识  问题解决  技术运用</a:t>
              </a:r>
              <a:endPara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/>
          <p:cNvGraphicFramePr/>
          <p:nvPr/>
        </p:nvGraphicFramePr>
        <p:xfrm>
          <a:off x="228600" y="900113"/>
          <a:ext cx="1110138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下箭头 5"/>
          <p:cNvSpPr/>
          <p:nvPr/>
        </p:nvSpPr>
        <p:spPr>
          <a:xfrm>
            <a:off x="6800850" y="3000375"/>
            <a:ext cx="442913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819275" y="214313"/>
            <a:ext cx="966787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600" b="1" dirty="0">
                <a:solidFill>
                  <a:srgbClr val="FF0000"/>
                </a:solidFill>
                <a:latin typeface="+mn-ea"/>
                <a:ea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+mn-ea"/>
                <a:ea typeface="+mn-ea"/>
              </a:rPr>
              <a:t>2012</a:t>
            </a:r>
            <a:r>
              <a:rPr lang="zh-CN" altLang="en-US" b="1" dirty="0">
                <a:solidFill>
                  <a:srgbClr val="FF0000"/>
                </a:solidFill>
                <a:latin typeface="+mn-ea"/>
                <a:ea typeface="+mn-ea"/>
              </a:rPr>
              <a:t>十八大提出</a:t>
            </a:r>
            <a:r>
              <a:rPr lang="zh-CN" altLang="en-US" sz="5400" b="1" dirty="0">
                <a:solidFill>
                  <a:srgbClr val="FF0000"/>
                </a:solidFill>
                <a:latin typeface="+mn-ea"/>
                <a:ea typeface="+mn-ea"/>
              </a:rPr>
              <a:t>立德树人（能力  素养）</a:t>
            </a:r>
            <a:endParaRPr lang="zh-CN" altLang="en-US" sz="5400" b="1" dirty="0">
              <a:solidFill>
                <a:srgbClr val="FF0000"/>
              </a:solidFill>
              <a:latin typeface="+mn-ea"/>
              <a:ea typeface="+mn-ea"/>
            </a:endParaRPr>
          </a:p>
        </p:txBody>
      </p:sp>
      <p:pic>
        <p:nvPicPr>
          <p:cNvPr id="17412" name="Picture 2" descr="C:\Users\zalzrp1.UNNC_CHINA.002\AppData\Local\Microsoft\Windows\Temporary Internet Files\Content.IE5\5MQHT3P6\Book10[1].jpg"/>
          <p:cNvPicPr>
            <a:picLocks noGrp="1" noChangeAspect="1" noChangeArrowheads="1"/>
          </p:cNvPicPr>
          <p:nvPr>
            <p:ph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271463" y="533400"/>
            <a:ext cx="2057400" cy="1366838"/>
          </a:xfrm>
        </p:spPr>
      </p:pic>
      <p:sp>
        <p:nvSpPr>
          <p:cNvPr id="14" name="横卷形 13"/>
          <p:cNvSpPr/>
          <p:nvPr/>
        </p:nvSpPr>
        <p:spPr>
          <a:xfrm>
            <a:off x="257175" y="5457825"/>
            <a:ext cx="11544300" cy="1014413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>
                <a:solidFill>
                  <a:schemeClr val="tx1"/>
                </a:solidFill>
              </a:rPr>
              <a:t>             知识、能力、</a:t>
            </a:r>
            <a:r>
              <a:rPr lang="zh-CN" altLang="en-US" sz="6000" b="1" dirty="0">
                <a:solidFill>
                  <a:srgbClr val="FF0000"/>
                </a:solidFill>
              </a:rPr>
              <a:t>态度</a:t>
            </a:r>
            <a:endParaRPr lang="zh-CN" altLang="en-US" sz="6000" b="1" dirty="0">
              <a:solidFill>
                <a:srgbClr val="FF0000"/>
              </a:solidFill>
            </a:endParaRPr>
          </a:p>
        </p:txBody>
      </p:sp>
      <p:sp>
        <p:nvSpPr>
          <p:cNvPr id="15" name="虚尾箭头 14"/>
          <p:cNvSpPr/>
          <p:nvPr/>
        </p:nvSpPr>
        <p:spPr>
          <a:xfrm>
            <a:off x="8758238" y="828675"/>
            <a:ext cx="771525" cy="214313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4988" y="0"/>
            <a:ext cx="57086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0"/>
            <a:ext cx="54102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文本框 1"/>
          <p:cNvSpPr txBox="1">
            <a:spLocks noChangeArrowheads="1"/>
          </p:cNvSpPr>
          <p:nvPr/>
        </p:nvSpPr>
        <p:spPr bwMode="auto">
          <a:xfrm>
            <a:off x="6972300" y="3368675"/>
            <a:ext cx="48577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华文琥珀"/>
                <a:ea typeface="华文琥珀"/>
                <a:cs typeface="华文琥珀"/>
              </a:rPr>
              <a:t>你中有我，我中有你。互相影响，互相促进的整体。</a:t>
            </a:r>
          </a:p>
        </p:txBody>
      </p:sp>
      <p:sp>
        <p:nvSpPr>
          <p:cNvPr id="8" name="下箭头 7"/>
          <p:cNvSpPr/>
          <p:nvPr/>
        </p:nvSpPr>
        <p:spPr>
          <a:xfrm>
            <a:off x="2185988" y="4029075"/>
            <a:ext cx="385762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2043113" y="4429125"/>
            <a:ext cx="557212" cy="1571625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tx1"/>
                </a:solidFill>
              </a:rPr>
              <a:t>基础要素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下箭头 9"/>
          <p:cNvSpPr/>
          <p:nvPr/>
        </p:nvSpPr>
        <p:spPr>
          <a:xfrm>
            <a:off x="3167063" y="4010025"/>
            <a:ext cx="385762" cy="3571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" name="下箭头 10"/>
          <p:cNvSpPr/>
          <p:nvPr/>
        </p:nvSpPr>
        <p:spPr>
          <a:xfrm>
            <a:off x="4167188" y="4052888"/>
            <a:ext cx="385762" cy="3571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2" name="下箭头 11"/>
          <p:cNvSpPr/>
          <p:nvPr/>
        </p:nvSpPr>
        <p:spPr>
          <a:xfrm>
            <a:off x="5253038" y="4024313"/>
            <a:ext cx="385762" cy="3571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3095625" y="4424363"/>
            <a:ext cx="557213" cy="1571625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tx1"/>
                </a:solidFill>
              </a:rPr>
              <a:t>发展条件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138613" y="4452938"/>
            <a:ext cx="557212" cy="1571625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tx1"/>
                </a:solidFill>
              </a:rPr>
              <a:t>心智保障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5195888" y="4438650"/>
            <a:ext cx="557212" cy="1571625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tx1"/>
                </a:solidFill>
              </a:rPr>
              <a:t>价值取向</a:t>
            </a:r>
            <a:endParaRPr lang="zh-CN" altLang="en-US" sz="2400" b="1" dirty="0">
              <a:solidFill>
                <a:schemeClr val="tx1"/>
              </a:solidFill>
            </a:endParaRPr>
          </a:p>
        </p:txBody>
      </p:sp>
      <p:pic>
        <p:nvPicPr>
          <p:cNvPr id="18444" name="Picture 2" descr="C:\Users\zalzrp1.UNNC_CHINA.002\AppData\Local\Microsoft\Windows\Temporary Internet Files\Content.IE5\5MQHT3P6\Book10[1]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8058150" y="4933950"/>
            <a:ext cx="2057400" cy="13668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573000" cy="704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763" y="223838"/>
            <a:ext cx="3409950" cy="619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2675" y="223838"/>
            <a:ext cx="8437563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图示 10"/>
          <p:cNvGraphicFramePr/>
          <p:nvPr/>
        </p:nvGraphicFramePr>
        <p:xfrm>
          <a:off x="334491" y="1314193"/>
          <a:ext cx="5522097" cy="2810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右箭头 11"/>
          <p:cNvSpPr/>
          <p:nvPr/>
        </p:nvSpPr>
        <p:spPr>
          <a:xfrm>
            <a:off x="6007100" y="1716088"/>
            <a:ext cx="1408113" cy="2043112"/>
          </a:xfrm>
          <a:prstGeom prst="rightArrow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rgbClr val="FF0000"/>
                </a:solidFill>
              </a:rPr>
              <a:t>核心素养基础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7500938" y="1778000"/>
            <a:ext cx="4117975" cy="155733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chemeClr val="tx1"/>
                </a:solidFill>
              </a:rPr>
              <a:t>听、说、读、看、写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sp>
        <p:nvSpPr>
          <p:cNvPr id="17" name="横卷形 16"/>
          <p:cNvSpPr/>
          <p:nvPr/>
        </p:nvSpPr>
        <p:spPr>
          <a:xfrm>
            <a:off x="525463" y="4733925"/>
            <a:ext cx="11079162" cy="1738313"/>
          </a:xfrm>
          <a:prstGeom prst="horizontalScroll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FF0000"/>
                </a:solidFill>
              </a:rPr>
              <a:t>主题语境</a:t>
            </a:r>
            <a:r>
              <a:rPr lang="zh-CN" altLang="en-US" sz="2800" b="1" dirty="0">
                <a:solidFill>
                  <a:schemeClr val="tx1"/>
                </a:solidFill>
              </a:rPr>
              <a:t>、语篇类型、语言知识、文化知识、语言技能、学习策略</a:t>
            </a:r>
          </a:p>
        </p:txBody>
      </p:sp>
      <p:sp>
        <p:nvSpPr>
          <p:cNvPr id="21509" name="文本框 17"/>
          <p:cNvSpPr txBox="1">
            <a:spLocks noChangeArrowheads="1"/>
          </p:cNvSpPr>
          <p:nvPr/>
        </p:nvSpPr>
        <p:spPr bwMode="auto">
          <a:xfrm>
            <a:off x="542925" y="4300538"/>
            <a:ext cx="43291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Calibri" pitchFamily="34" charset="0"/>
              </a:rPr>
              <a:t>密切关联六要素：</a:t>
            </a: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1857375" y="6215063"/>
            <a:ext cx="8729663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en-US">
              <a:latin typeface="Calibri" pitchFamily="34" charset="0"/>
            </a:endParaRPr>
          </a:p>
        </p:txBody>
      </p:sp>
      <p:sp>
        <p:nvSpPr>
          <p:cNvPr id="21511" name="TextBox 7"/>
          <p:cNvSpPr txBox="1">
            <a:spLocks noChangeArrowheads="1"/>
          </p:cNvSpPr>
          <p:nvPr/>
        </p:nvSpPr>
        <p:spPr bwMode="auto">
          <a:xfrm>
            <a:off x="414338" y="258763"/>
            <a:ext cx="11777662" cy="923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Calibri" pitchFamily="34" charset="0"/>
              </a:rPr>
              <a:t>《</a:t>
            </a:r>
            <a:r>
              <a:rPr lang="zh-CN" altLang="en-US">
                <a:latin typeface="Calibri" pitchFamily="34" charset="0"/>
              </a:rPr>
              <a:t>修订课标</a:t>
            </a:r>
            <a:r>
              <a:rPr lang="en-US" altLang="zh-CN">
                <a:latin typeface="Calibri" pitchFamily="34" charset="0"/>
              </a:rPr>
              <a:t>》</a:t>
            </a:r>
            <a:r>
              <a:rPr lang="zh-CN" altLang="en-US">
                <a:latin typeface="Calibri" pitchFamily="34" charset="0"/>
              </a:rPr>
              <a:t>提出“语言能力是指在社会情境中，以听、说、读、看、写等方式理解和表达意义、意图和情感态度的能力”。</a:t>
            </a:r>
            <a:r>
              <a:rPr lang="zh-CN" altLang="en-US" b="1">
                <a:solidFill>
                  <a:srgbClr val="FF0000"/>
                </a:solidFill>
                <a:latin typeface="Calibri" pitchFamily="34" charset="0"/>
              </a:rPr>
              <a:t>英语学科的教学就是帮助每一个学生在原有的水平基础上，提高自己的语言能力。</a:t>
            </a:r>
          </a:p>
          <a:p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3295</TotalTime>
  <Words>1327</Words>
  <Application>Microsoft Office PowerPoint</Application>
  <PresentationFormat>自定义</PresentationFormat>
  <Paragraphs>109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演示文稿设计模板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6" baseType="lpstr">
      <vt:lpstr>Calibri</vt:lpstr>
      <vt:lpstr>宋体</vt:lpstr>
      <vt:lpstr>Arial</vt:lpstr>
      <vt:lpstr>Calibri Light</vt:lpstr>
      <vt:lpstr>黑体</vt:lpstr>
      <vt:lpstr>华文琥珀</vt:lpstr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</vt:vector>
  </TitlesOfParts>
  <Company>微软中国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Administrator</cp:lastModifiedBy>
  <cp:revision>181</cp:revision>
  <dcterms:created xsi:type="dcterms:W3CDTF">2017-11-28T06:58:53Z</dcterms:created>
  <dcterms:modified xsi:type="dcterms:W3CDTF">2017-12-13T14:55:16Z</dcterms:modified>
</cp:coreProperties>
</file>