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5" r:id="rId20"/>
    <p:sldId id="273" r:id="rId21"/>
    <p:sldId id="27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asus\AppData\Roaming\Tencent\Users\1002093124\QQ\WinTemp\RichOle\KGKDR42)@L2WF{4TY~)FQP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59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sus\AppData\Roaming\Tencent\Users\1002093124\QQ\WinTemp\RichOle\FX_9Y{VWDIVYI3KA)V3BSB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9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asus\AppData\Roaming\Tencent\Users\1002093124\QQ\WinTemp\RichOle\3~3KT4V3MA24[YLHUK6`IU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2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asus\AppData\Roaming\Tencent\Users\1002093124\QQ\WinTemp\RichOle\S$(OW3(6%~SVU~K4RQHZV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590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asus\AppData\Roaming\Tencent\Users\1002093124\QQ\WinTemp\RichOle\BC(CR@5MUM0J0]L(~2NAHH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3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、一个不关紧的水龙头，滴漏流掉自来水每月大约是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(  </a:t>
            </a:r>
            <a:r>
              <a:rPr lang="en-US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 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 ) </a:t>
            </a:r>
            <a:b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</a:b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</a:b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1 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吨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        B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2.6 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吨 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asus\AppData\Roaming\Tencent\Users\1002093124\QQ\WinTemp\RichOle\TPILFOOV1O6X)SY4KDL[~5Q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asus\AppData\Roaming\Tencent\Users\1002093124\QQ\WinTemp\RichOle\`]@C~Z6@7]Q}55X8QCNFF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764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asus\AppData\Roaming\Tencent\Users\1002093124\QQ\WinTemp\RichOle\8S8[V(P{F}T~6JUB[U2OSM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3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C:\Users\asus\AppData\Roaming\Tencent\Users\1002093124\QQ\WinTemp\RichOle\JN%((GG2RF~`IG)PDSKYE}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5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、洗脸、洗手时不间断放水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1 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分钟的用水量是（  </a:t>
            </a:r>
            <a:r>
              <a:rPr lang="en-US" altLang="zh-CN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B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  ）</a:t>
            </a:r>
            <a:r>
              <a:rPr lang="en-US" altLang="zh-CN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</a:b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 A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2 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升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       B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、</a:t>
            </a:r>
            <a:r>
              <a:rPr 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12 </a:t>
            </a:r>
            <a:r>
              <a:rPr lang="zh-CN" altLang="en-US" b="1" dirty="0" smtClean="0">
                <a:solidFill>
                  <a:srgbClr val="009900"/>
                </a:solidFill>
                <a:latin typeface="华文楷体" pitchFamily="2" charset="-122"/>
                <a:ea typeface="华文楷体" pitchFamily="2" charset="-122"/>
              </a:rPr>
              <a:t>升</a:t>
            </a:r>
            <a:endParaRPr lang="zh-CN" altLang="en-US" b="1" dirty="0">
              <a:solidFill>
                <a:srgbClr val="0099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sus\AppData\Roaming\Tencent\Users\1002093124\QQ\WinTemp\RichOle\3@SK~S3(OO1(W)1UN$NR7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asus\AppData\Roaming\Tencent\Users\1002093124\QQ\WinTemp\RichOle\I)$`J]L8`1@2AO[`}5H_PC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98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Users\asus\AppData\Roaming\Tencent\Users\1002093124\QQ\WinTemp\RichOle\8$$Z6X@A6%CZNDC6{BKNL`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24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15361" name="Picture 1" descr="C:\Users\asus\AppData\Roaming\Tencent\Users\1002093124\QQ\WinTemp\RichOle\XSN1W{1QD9~WPU6U${09_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5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asus\AppData\Roaming\Tencent\Users\1002093124\QQ\WinTemp\RichOle\3Y[3A[F}7)LRTJ4$1M2PHV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sus\AppData\Roaming\Tencent\Users\1002093124\QQ\WinTemp\RichOle\@%H6(P}O2`$~S0@%AE$BHF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14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sus\AppData\Roaming\Tencent\Users\1002093124\QQ\WinTemp\RichOle\%UV$(OXR6OE`WBD%WUP979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36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sus\AppData\Roaming\Tencent\Users\1002093124\QQ\WinTemp\RichOle\59O}(E`3H9NPJ(@32@P8]G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32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1" name="Picture 1" descr="C:\Users\asus\AppData\Roaming\Tencent\Users\1002093124\QQ\WinTemp\RichOle\$3$ZQ_COMQZ9XD}QOXDFQ)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3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 descr="C:\Users\asus\AppData\Roaming\Tencent\Users\1002093124\QQ\WinTemp\RichOle\T2(R$WZT0UK~N47RN]N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06" name="AutoShape 2" descr="C:\Users\asus\AppData\Roaming\Tencent\Users\1002093124\QQ\WinTemp\RichOle\T2(R$WZT0UK~N47RN]NU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507" name="Picture 3" descr="C:\Users\asus\AppData\Roaming\Tencent\Users\1002093124\QQ\WinTemp\RichOle\0581FN[S7B_06UDIFOV_8~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35</Words>
  <PresentationFormat>全屏显示(4:3)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4、一个不关紧的水龙头，滴漏流掉自来水每月大约是(  B  )   A、1 吨        B、2.6 吨  </vt:lpstr>
      <vt:lpstr>幻灯片 15</vt:lpstr>
      <vt:lpstr>幻灯片 16</vt:lpstr>
      <vt:lpstr>幻灯片 17</vt:lpstr>
      <vt:lpstr>幻灯片 18</vt:lpstr>
      <vt:lpstr>5、洗脸、洗手时不间断放水1 分钟的用水量是（  B  ）  A、2 升       B、12 升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</dc:creator>
  <cp:lastModifiedBy>asus</cp:lastModifiedBy>
  <cp:revision>14</cp:revision>
  <dcterms:created xsi:type="dcterms:W3CDTF">2015-06-03T08:28:32Z</dcterms:created>
  <dcterms:modified xsi:type="dcterms:W3CDTF">2015-06-03T11:12:10Z</dcterms:modified>
</cp:coreProperties>
</file>