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9" r:id="rId5"/>
    <p:sldId id="261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7772400" cy="4643470"/>
          </a:xfrm>
        </p:spPr>
        <p:txBody>
          <a:bodyPr>
            <a:normAutofit/>
          </a:bodyPr>
          <a:lstStyle/>
          <a:p>
            <a:pPr algn="l"/>
            <a:r>
              <a:rPr lang="zh-CN" altLang="en-US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节水小窍门 </a:t>
            </a:r>
            <a:r>
              <a:rPr lang="en-US" altLang="zh-CN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altLang="zh-CN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altLang="zh-CN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altLang="zh-CN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</a:br>
            <a:endParaRPr lang="zh-CN" altLang="en-US" b="1" dirty="0">
              <a:solidFill>
                <a:srgbClr val="00B05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 smtClean="0">
                <a:solidFill>
                  <a:srgbClr val="00B050"/>
                </a:solidFill>
                <a:latin typeface="华文楷体" pitchFamily="2" charset="-122"/>
                <a:ea typeface="华文楷体" pitchFamily="2" charset="-122"/>
              </a:rPr>
              <a:t>一水多用</a:t>
            </a:r>
            <a:endParaRPr lang="zh-CN" altLang="en-US" b="1" dirty="0">
              <a:solidFill>
                <a:srgbClr val="00B050"/>
              </a:solidFill>
              <a:latin typeface="华文楷体" pitchFamily="2" charset="-122"/>
              <a:ea typeface="华文楷体" pitchFamily="2" charset="-122"/>
            </a:endParaRPr>
          </a:p>
        </p:txBody>
      </p:sp>
      <p:pic>
        <p:nvPicPr>
          <p:cNvPr id="5" name="Picture 2" descr="c:\users\asus\appdata\roaming\360se6\User Data\temp\201110241110303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90086" y="857232"/>
            <a:ext cx="6429999" cy="6000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asus\appdata\roaming\360se6\User Data\temp\t01b6ae9903613e3f1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3" y="214291"/>
            <a:ext cx="6653387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us\appdata\roaming\360se6\User Data\temp\p3_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0"/>
            <a:ext cx="5143536" cy="6643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asus\appdata\roaming\360se6\User Data\temp\20140605105346_6306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14290"/>
            <a:ext cx="7072362" cy="63857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7</Words>
  <PresentationFormat>全屏显示(4:3)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节水小窍门   </vt:lpstr>
      <vt:lpstr>一水多用</vt:lpstr>
      <vt:lpstr>幻灯片 3</vt:lpstr>
      <vt:lpstr>幻灯片 4</vt:lpstr>
      <vt:lpstr>幻灯片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节水小窍门   一天，爸爸从外面找来一块砖头，正小心翼翼地往厕所的水箱里放。这是为什么呢?请同学们一起来读一读。 </dc:title>
  <dc:creator>asus</dc:creator>
  <cp:lastModifiedBy>asus</cp:lastModifiedBy>
  <cp:revision>26</cp:revision>
  <dcterms:created xsi:type="dcterms:W3CDTF">2015-06-03T13:04:29Z</dcterms:created>
  <dcterms:modified xsi:type="dcterms:W3CDTF">2015-06-09T13:48:35Z</dcterms:modified>
</cp:coreProperties>
</file>