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772400" cy="5715040"/>
          </a:xfrm>
        </p:spPr>
        <p:txBody>
          <a:bodyPr>
            <a:normAutofit/>
          </a:bodyPr>
          <a:lstStyle/>
          <a:p>
            <a:pPr algn="l"/>
            <a:r>
              <a:rPr lang="zh-CN" altLang="en-US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编写公益广告</a:t>
            </a:r>
            <a:r>
              <a:rPr lang="en-US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</a:br>
            <a:endParaRPr lang="zh-CN" altLang="en-US" b="1" dirty="0">
              <a:solidFill>
                <a:srgbClr val="00B05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772400" cy="5715040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编写公益广告</a:t>
            </a:r>
            <a:r>
              <a:rPr lang="en-US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、水是生命的源泉，农业的命脉，工业的血液。 </a:t>
            </a:r>
            <a:br>
              <a:rPr lang="zh-CN" alt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、要像爱护眼睛一样珍惜水资源。</a:t>
            </a:r>
            <a:br>
              <a:rPr lang="zh-CN" alt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、假如人类不珍惜水源，地球上最后一滴水将是人的眼泪。</a:t>
            </a:r>
            <a:r>
              <a:rPr lang="en-US" altLang="zh-CN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</a:br>
            <a:endParaRPr lang="zh-CN" altLang="en-US" b="1" dirty="0">
              <a:solidFill>
                <a:srgbClr val="00B05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、保护水资源，生命真永远。</a:t>
            </a:r>
            <a:br>
              <a:rPr lang="zh-CN" alt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、人体的</a:t>
            </a:r>
            <a:r>
              <a:rPr 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 60%</a:t>
            </a:r>
            <a:r>
              <a:rPr lang="zh-CN" alt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是水，你污染的水早晚也会污染你，把纯净的水留给下一代吧</a:t>
            </a:r>
            <a:r>
              <a:rPr 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!</a:t>
            </a:r>
            <a:r>
              <a:rPr lang="zh-CN" alt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zh-CN" alt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、节约用水，从点滴开始。</a:t>
            </a:r>
            <a:br>
              <a:rPr lang="zh-CN" alt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4</a:t>
            </a:r>
            <a:r>
              <a:rPr lang="zh-CN" alt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、保护水环境，节约水资源。</a:t>
            </a:r>
            <a:br>
              <a:rPr lang="zh-CN" alt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5</a:t>
            </a:r>
            <a:r>
              <a:rPr lang="zh-CN" alt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、水是生命之源，浪费水就是扼杀自己的生命。</a:t>
            </a:r>
            <a:br>
              <a:rPr lang="zh-CN" alt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6</a:t>
            </a:r>
            <a:r>
              <a:rPr lang="zh-CN" alt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、节约用水是每个公民的责任和义务</a:t>
            </a:r>
            <a:r>
              <a:rPr lang="en-US" sz="40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! 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214414" y="357166"/>
            <a:ext cx="657229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latin typeface="+mn-ea"/>
              </a:rPr>
              <a:t>            </a:t>
            </a:r>
            <a:endParaRPr lang="en-US" altLang="zh-CN" sz="3600" b="1" dirty="0" smtClean="0">
              <a:latin typeface="+mn-ea"/>
            </a:endParaRPr>
          </a:p>
          <a:p>
            <a:r>
              <a:rPr lang="zh-CN" altLang="en-US" sz="4400" b="1" dirty="0" smtClean="0">
                <a:solidFill>
                  <a:srgbClr val="FF0000"/>
                </a:solidFill>
                <a:latin typeface="+mn-ea"/>
              </a:rPr>
              <a:t>儿歌：</a:t>
            </a:r>
            <a:endParaRPr lang="en-US" altLang="zh-CN" sz="4400" b="1" dirty="0" smtClean="0">
              <a:solidFill>
                <a:srgbClr val="FF0000"/>
              </a:solidFill>
              <a:latin typeface="+mn-ea"/>
            </a:endParaRPr>
          </a:p>
          <a:p>
            <a:endParaRPr lang="en-US" altLang="zh-CN" sz="3600" b="1" dirty="0" smtClean="0">
              <a:latin typeface="+mn-ea"/>
            </a:endParaRPr>
          </a:p>
          <a:p>
            <a:r>
              <a:rPr lang="zh-CN" altLang="en-US" sz="3600" b="1" dirty="0" smtClean="0">
                <a:solidFill>
                  <a:srgbClr val="00B050"/>
                </a:solidFill>
                <a:latin typeface="+mn-ea"/>
              </a:rPr>
              <a:t>一</a:t>
            </a:r>
            <a:r>
              <a:rPr lang="zh-CN" altLang="en-US" sz="3600" b="1" dirty="0" smtClean="0">
                <a:solidFill>
                  <a:srgbClr val="00B050"/>
                </a:solidFill>
                <a:latin typeface="+mn-ea"/>
              </a:rPr>
              <a:t>滴水，一个点</a:t>
            </a:r>
            <a:r>
              <a:rPr lang="zh-CN" altLang="en-US" sz="3600" b="1" dirty="0" smtClean="0">
                <a:solidFill>
                  <a:srgbClr val="00B050"/>
                </a:solidFill>
                <a:latin typeface="+mn-ea"/>
              </a:rPr>
              <a:t>，</a:t>
            </a:r>
            <a:endParaRPr lang="en-US" altLang="zh-CN" sz="3600" b="1" dirty="0" smtClean="0">
              <a:solidFill>
                <a:srgbClr val="00B050"/>
              </a:solidFill>
              <a:latin typeface="+mn-ea"/>
            </a:endParaRPr>
          </a:p>
          <a:p>
            <a:r>
              <a:rPr lang="zh-CN" altLang="en-US" sz="3600" b="1" dirty="0" smtClean="0">
                <a:solidFill>
                  <a:srgbClr val="00B050"/>
                </a:solidFill>
                <a:latin typeface="+mn-ea"/>
              </a:rPr>
              <a:t>一</a:t>
            </a:r>
            <a:r>
              <a:rPr lang="zh-CN" altLang="en-US" sz="3600" b="1" dirty="0" smtClean="0">
                <a:solidFill>
                  <a:srgbClr val="00B050"/>
                </a:solidFill>
                <a:latin typeface="+mn-ea"/>
              </a:rPr>
              <a:t>只蚂蚁喝一年；</a:t>
            </a:r>
          </a:p>
          <a:p>
            <a:r>
              <a:rPr lang="zh-CN" altLang="en-US" sz="3600" b="1" dirty="0" smtClean="0">
                <a:solidFill>
                  <a:srgbClr val="00B050"/>
                </a:solidFill>
                <a:latin typeface="+mn-ea"/>
              </a:rPr>
              <a:t>十滴水</a:t>
            </a:r>
            <a:r>
              <a:rPr lang="zh-CN" altLang="en-US" sz="3600" b="1" dirty="0" smtClean="0">
                <a:solidFill>
                  <a:srgbClr val="00B050"/>
                </a:solidFill>
                <a:latin typeface="+mn-ea"/>
              </a:rPr>
              <a:t>，一条线，</a:t>
            </a:r>
          </a:p>
          <a:p>
            <a:r>
              <a:rPr lang="zh-CN" altLang="en-US" sz="3600" b="1" dirty="0" smtClean="0">
                <a:solidFill>
                  <a:srgbClr val="00B050"/>
                </a:solidFill>
                <a:latin typeface="+mn-ea"/>
              </a:rPr>
              <a:t>两</a:t>
            </a:r>
            <a:r>
              <a:rPr lang="zh-CN" altLang="en-US" sz="3600" b="1" dirty="0" smtClean="0">
                <a:solidFill>
                  <a:srgbClr val="00B050"/>
                </a:solidFill>
                <a:latin typeface="+mn-ea"/>
              </a:rPr>
              <a:t>只蚂蚁能划船。</a:t>
            </a:r>
          </a:p>
          <a:p>
            <a:r>
              <a:rPr lang="zh-CN" altLang="en-US" sz="3600" b="1" dirty="0" smtClean="0">
                <a:solidFill>
                  <a:srgbClr val="00B050"/>
                </a:solidFill>
                <a:latin typeface="+mn-ea"/>
              </a:rPr>
              <a:t>同学们</a:t>
            </a:r>
            <a:r>
              <a:rPr lang="zh-CN" altLang="en-US" sz="3600" b="1" dirty="0" smtClean="0">
                <a:solidFill>
                  <a:srgbClr val="00B050"/>
                </a:solidFill>
                <a:latin typeface="+mn-ea"/>
              </a:rPr>
              <a:t>，不浪费，</a:t>
            </a:r>
          </a:p>
          <a:p>
            <a:r>
              <a:rPr lang="zh-CN" altLang="en-US" sz="3600" b="1" dirty="0" smtClean="0">
                <a:solidFill>
                  <a:srgbClr val="00B050"/>
                </a:solidFill>
                <a:latin typeface="+mn-ea"/>
              </a:rPr>
              <a:t>别</a:t>
            </a:r>
            <a:r>
              <a:rPr lang="zh-CN" altLang="en-US" sz="3600" b="1" dirty="0" smtClean="0">
                <a:solidFill>
                  <a:srgbClr val="00B050"/>
                </a:solidFill>
                <a:latin typeface="+mn-ea"/>
              </a:rPr>
              <a:t>让龙头泪涟涟。</a:t>
            </a:r>
          </a:p>
          <a:p>
            <a:r>
              <a:rPr lang="zh-CN" altLang="en-US" sz="3600" b="1" dirty="0" smtClean="0">
                <a:solidFill>
                  <a:srgbClr val="00B050"/>
                </a:solidFill>
                <a:latin typeface="+mn-ea"/>
              </a:rPr>
              <a:t>泪</a:t>
            </a:r>
            <a:r>
              <a:rPr lang="en-US" altLang="zh-CN" sz="3600" b="1" dirty="0" smtClean="0">
                <a:solidFill>
                  <a:srgbClr val="00B050"/>
                </a:solidFill>
                <a:latin typeface="+mn-ea"/>
              </a:rPr>
              <a:t>——</a:t>
            </a:r>
            <a:r>
              <a:rPr lang="zh-CN" altLang="en-US" sz="3600" b="1" dirty="0" smtClean="0">
                <a:solidFill>
                  <a:srgbClr val="00B050"/>
                </a:solidFill>
                <a:latin typeface="+mn-ea"/>
              </a:rPr>
              <a:t>涟</a:t>
            </a:r>
            <a:r>
              <a:rPr lang="en-US" altLang="zh-CN" sz="3600" b="1" dirty="0" smtClean="0">
                <a:solidFill>
                  <a:srgbClr val="00B050"/>
                </a:solidFill>
                <a:latin typeface="+mn-ea"/>
              </a:rPr>
              <a:t>——</a:t>
            </a:r>
            <a:r>
              <a:rPr lang="zh-CN" altLang="en-US" sz="3600" b="1" dirty="0" smtClean="0">
                <a:solidFill>
                  <a:srgbClr val="00B050"/>
                </a:solidFill>
                <a:latin typeface="+mn-ea"/>
              </a:rPr>
              <a:t>涟。</a:t>
            </a:r>
            <a:endParaRPr lang="zh-CN" altLang="en-US" sz="3600" b="1" dirty="0">
              <a:solidFill>
                <a:srgbClr val="00B050"/>
              </a:solidFill>
              <a:latin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60</Words>
  <PresentationFormat>全屏显示(4:3)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编写公益广告   </vt:lpstr>
      <vt:lpstr>编写公益广告  1、水是生命的源泉，农业的命脉，工业的血液。  2、要像爱护眼睛一样珍惜水资源。 3、假如人类不珍惜水源，地球上最后一滴水将是人的眼泪。  </vt:lpstr>
      <vt:lpstr>1、保护水资源，生命真永远。 2、人体的 60%是水，你污染的水早晚也会污染你，把纯净的水留给下一代吧! 3、节约用水，从点滴开始。 4、保护水环境，节约水资源。 5、水是生命之源，浪费水就是扼杀自己的生命。 6、节约用水是每个公民的责任和义务!  </vt:lpstr>
      <vt:lpstr>幻灯片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编写公益广告   </dc:title>
  <dc:creator>asus</dc:creator>
  <cp:lastModifiedBy>asus</cp:lastModifiedBy>
  <cp:revision>3</cp:revision>
  <dcterms:created xsi:type="dcterms:W3CDTF">2015-06-04T13:49:15Z</dcterms:created>
  <dcterms:modified xsi:type="dcterms:W3CDTF">2015-06-09T13:52:25Z</dcterms:modified>
</cp:coreProperties>
</file>