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2015/6/10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71472" y="928670"/>
            <a:ext cx="7772400" cy="4857784"/>
          </a:xfrm>
        </p:spPr>
        <p:txBody>
          <a:bodyPr>
            <a:normAutofit/>
          </a:bodyPr>
          <a:lstStyle/>
          <a:p>
            <a:pPr algn="l"/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sz="49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小小</a:t>
            </a:r>
            <a:r>
              <a:rPr lang="zh-CN" altLang="en-US" sz="49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调查</a:t>
            </a:r>
            <a:r>
              <a:rPr lang="zh-CN" altLang="en-US" sz="49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  <a:sym typeface="Wingdings" pitchFamily="2" charset="2"/>
              </a:rPr>
              <a:t>（校园用水调查</a:t>
            </a:r>
            <a:r>
              <a:rPr lang="zh-CN" altLang="en-US" sz="49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  <a:sym typeface="Wingdings" pitchFamily="2" charset="2"/>
              </a:rPr>
              <a:t>）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14279" y="2428868"/>
          <a:ext cx="8786876" cy="3429024"/>
        </p:xfrm>
        <a:graphic>
          <a:graphicData uri="http://schemas.openxmlformats.org/drawingml/2006/table">
            <a:tbl>
              <a:tblPr/>
              <a:tblGrid>
                <a:gridCol w="1425170"/>
                <a:gridCol w="1425170"/>
                <a:gridCol w="1425170"/>
                <a:gridCol w="1425170"/>
                <a:gridCol w="1426174"/>
                <a:gridCol w="1660022"/>
              </a:tblGrid>
              <a:tr h="20170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latin typeface="Calibri"/>
                          <a:ea typeface="华文楷体"/>
                          <a:cs typeface="Times New Roman"/>
                        </a:rPr>
                        <a:t>不良习惯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B050"/>
                          </a:solidFill>
                          <a:latin typeface="Calibri"/>
                          <a:ea typeface="华文楷体"/>
                          <a:cs typeface="Times New Roman"/>
                        </a:rPr>
                        <a:t>水龙头开得过大</a:t>
                      </a:r>
                      <a:endParaRPr lang="zh-CN" sz="2800" kern="100" dirty="0">
                        <a:solidFill>
                          <a:srgbClr val="00B05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B050"/>
                          </a:solidFill>
                          <a:latin typeface="Calibri"/>
                          <a:ea typeface="华文楷体"/>
                          <a:cs typeface="Times New Roman"/>
                        </a:rPr>
                        <a:t>忘记拧紧水龙头</a:t>
                      </a:r>
                      <a:endParaRPr lang="zh-CN" sz="2800" kern="100" dirty="0">
                        <a:solidFill>
                          <a:srgbClr val="00B05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B050"/>
                          </a:solidFill>
                          <a:latin typeface="Calibri"/>
                          <a:ea typeface="华文楷体"/>
                          <a:cs typeface="Times New Roman"/>
                        </a:rPr>
                        <a:t>随意倒掉没喝完的净水</a:t>
                      </a:r>
                      <a:endParaRPr lang="zh-CN" sz="2800" kern="100" dirty="0">
                        <a:solidFill>
                          <a:srgbClr val="00B05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B050"/>
                          </a:solidFill>
                          <a:latin typeface="Calibri"/>
                          <a:ea typeface="华文楷体"/>
                          <a:cs typeface="Times New Roman"/>
                        </a:rPr>
                        <a:t>拧拖把时不关水</a:t>
                      </a:r>
                      <a:endParaRPr lang="zh-CN" sz="2800" kern="100" dirty="0">
                        <a:solidFill>
                          <a:srgbClr val="00B05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B050"/>
                          </a:solidFill>
                          <a:latin typeface="Calibri"/>
                          <a:ea typeface="华文楷体"/>
                          <a:cs typeface="Times New Roman"/>
                        </a:rPr>
                        <a:t>厕所水箱冲水量过大</a:t>
                      </a:r>
                      <a:endParaRPr lang="zh-CN" sz="2800" kern="100" dirty="0">
                        <a:solidFill>
                          <a:srgbClr val="00B05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b="1" kern="100">
                          <a:latin typeface="Calibri"/>
                          <a:ea typeface="华文楷体"/>
                          <a:cs typeface="Times New Roman"/>
                        </a:rPr>
                        <a:t>占调查人数比例</a:t>
                      </a:r>
                      <a:endParaRPr lang="zh-CN" sz="2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rgbClr val="00B050"/>
                          </a:solidFill>
                          <a:latin typeface="华文楷体"/>
                          <a:ea typeface="宋体"/>
                          <a:cs typeface="Times New Roman"/>
                        </a:rPr>
                        <a:t>33.3%</a:t>
                      </a:r>
                      <a:endParaRPr lang="zh-CN" sz="2800" kern="100" dirty="0">
                        <a:solidFill>
                          <a:srgbClr val="00B05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rgbClr val="00B050"/>
                          </a:solidFill>
                          <a:latin typeface="华文楷体"/>
                          <a:ea typeface="宋体"/>
                          <a:cs typeface="Times New Roman"/>
                        </a:rPr>
                        <a:t>12.5%</a:t>
                      </a:r>
                      <a:endParaRPr lang="zh-CN" sz="2800" kern="100" dirty="0">
                        <a:solidFill>
                          <a:srgbClr val="00B05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rgbClr val="00B050"/>
                          </a:solidFill>
                          <a:latin typeface="华文楷体"/>
                          <a:ea typeface="宋体"/>
                          <a:cs typeface="Times New Roman"/>
                        </a:rPr>
                        <a:t>37.5%</a:t>
                      </a:r>
                      <a:endParaRPr lang="zh-CN" sz="2800" kern="100" dirty="0">
                        <a:solidFill>
                          <a:srgbClr val="00B05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rgbClr val="00B050"/>
                          </a:solidFill>
                          <a:latin typeface="华文楷体"/>
                          <a:ea typeface="宋体"/>
                          <a:cs typeface="Times New Roman"/>
                        </a:rPr>
                        <a:t>8.3%</a:t>
                      </a:r>
                      <a:endParaRPr lang="zh-CN" sz="2800" kern="100" dirty="0">
                        <a:solidFill>
                          <a:srgbClr val="00B05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rgbClr val="00B050"/>
                          </a:solidFill>
                          <a:latin typeface="华文楷体"/>
                          <a:ea typeface="宋体"/>
                          <a:cs typeface="Times New Roman"/>
                        </a:rPr>
                        <a:t>8.3%</a:t>
                      </a:r>
                      <a:endParaRPr lang="zh-CN" sz="2800" kern="100" dirty="0">
                        <a:solidFill>
                          <a:srgbClr val="00B05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000108"/>
            <a:ext cx="828680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吕墅小学五年级学生不良用水习惯调查统计表</a:t>
            </a:r>
            <a:endParaRPr kumimoji="0" lang="zh-CN" sz="3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55</Words>
  <PresentationFormat>全屏显示(4:3)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 小小调查（校园用水调查）  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小小调查： 农田灌溉时，经土渠输送，沿途损失的水量一般要占到水量的50%-60%。怎样才能提高水的利用率，减少水的浪费呢?可以访问有经验的农民或水利技术人员。  </dc:title>
  <dc:creator>asus</dc:creator>
  <cp:lastModifiedBy>asus</cp:lastModifiedBy>
  <cp:revision>12</cp:revision>
  <dcterms:created xsi:type="dcterms:W3CDTF">2015-06-04T13:42:26Z</dcterms:created>
  <dcterms:modified xsi:type="dcterms:W3CDTF">2015-06-10T13:15:49Z</dcterms:modified>
</cp:coreProperties>
</file>