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F0FCC-3B85-4338-A275-DF8B0D4FB726}" type="datetimeFigureOut">
              <a:rPr lang="zh-CN" altLang="en-US" smtClean="0"/>
              <a:t>2016/11/25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D56EC-D604-4657-B306-38A0C289C9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D56EC-D604-4657-B306-38A0C289C9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8B4F-3517-4005-8951-22BD9EE40F19}" type="datetimeFigureOut">
              <a:rPr lang="zh-CN" altLang="en-US" smtClean="0"/>
              <a:pPr/>
              <a:t>2016/11/25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0688-35D5-4C52-ACA5-2435EC9F8E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8B4F-3517-4005-8951-22BD9EE40F19}" type="datetimeFigureOut">
              <a:rPr lang="zh-CN" altLang="en-US" smtClean="0"/>
              <a:pPr/>
              <a:t>2016/11/25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0688-35D5-4C52-ACA5-2435EC9F8E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8B4F-3517-4005-8951-22BD9EE40F19}" type="datetimeFigureOut">
              <a:rPr lang="zh-CN" altLang="en-US" smtClean="0"/>
              <a:pPr/>
              <a:t>2016/11/25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0688-35D5-4C52-ACA5-2435EC9F8E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8B4F-3517-4005-8951-22BD9EE40F19}" type="datetimeFigureOut">
              <a:rPr lang="zh-CN" altLang="en-US" smtClean="0"/>
              <a:pPr/>
              <a:t>2016/11/25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0688-35D5-4C52-ACA5-2435EC9F8E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8B4F-3517-4005-8951-22BD9EE40F19}" type="datetimeFigureOut">
              <a:rPr lang="zh-CN" altLang="en-US" smtClean="0"/>
              <a:pPr/>
              <a:t>2016/11/25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0688-35D5-4C52-ACA5-2435EC9F8E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8B4F-3517-4005-8951-22BD9EE40F19}" type="datetimeFigureOut">
              <a:rPr lang="zh-CN" altLang="en-US" smtClean="0"/>
              <a:pPr/>
              <a:t>2016/11/25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0688-35D5-4C52-ACA5-2435EC9F8E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8B4F-3517-4005-8951-22BD9EE40F19}" type="datetimeFigureOut">
              <a:rPr lang="zh-CN" altLang="en-US" smtClean="0"/>
              <a:pPr/>
              <a:t>2016/11/25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0688-35D5-4C52-ACA5-2435EC9F8E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8B4F-3517-4005-8951-22BD9EE40F19}" type="datetimeFigureOut">
              <a:rPr lang="zh-CN" altLang="en-US" smtClean="0"/>
              <a:pPr/>
              <a:t>2016/11/25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0688-35D5-4C52-ACA5-2435EC9F8E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8B4F-3517-4005-8951-22BD9EE40F19}" type="datetimeFigureOut">
              <a:rPr lang="zh-CN" altLang="en-US" smtClean="0"/>
              <a:pPr/>
              <a:t>2016/11/25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0688-35D5-4C52-ACA5-2435EC9F8E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8B4F-3517-4005-8951-22BD9EE40F19}" type="datetimeFigureOut">
              <a:rPr lang="zh-CN" altLang="en-US" smtClean="0"/>
              <a:pPr/>
              <a:t>2016/11/25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0688-35D5-4C52-ACA5-2435EC9F8E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8B4F-3517-4005-8951-22BD9EE40F19}" type="datetimeFigureOut">
              <a:rPr lang="zh-CN" altLang="en-US" smtClean="0"/>
              <a:pPr/>
              <a:t>2016/11/25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0688-35D5-4C52-ACA5-2435EC9F8E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8B4F-3517-4005-8951-22BD9EE40F19}" type="datetimeFigureOut">
              <a:rPr lang="zh-CN" altLang="en-US" smtClean="0"/>
              <a:pPr/>
              <a:t>2016/11/25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40688-35D5-4C52-ACA5-2435EC9F8E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http://s7.sinaimg.cn/mw690/001owXWuzy6T3IXlLIq46&amp;6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5009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pic9.997788.com/pic_auction/00/07/71/19/au7711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714348" y="571480"/>
            <a:ext cx="113262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我让鸡</a:t>
            </a:r>
            <a:r>
              <a:rPr lang="zh-CN" altLang="en-US" sz="54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蛋撞地球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31.nipic.com/20130716/12931130_213023670187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6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661988"/>
            <a:ext cx="88487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76275"/>
            <a:ext cx="88392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42968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695325"/>
            <a:ext cx="88011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云形 4"/>
          <p:cNvSpPr/>
          <p:nvPr/>
        </p:nvSpPr>
        <p:spPr>
          <a:xfrm>
            <a:off x="785786" y="2786058"/>
            <a:ext cx="7929586" cy="22145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85918" y="1142984"/>
            <a:ext cx="481734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比一比</a:t>
            </a:r>
            <a:endParaRPr lang="en-US" altLang="zh-CN" sz="7200" b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en-US" altLang="zh-CN" sz="7200" b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zh-CN" altLang="en-US" sz="72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鸡蛋撞地球</a:t>
            </a:r>
            <a:endParaRPr lang="zh-CN" altLang="en-US" sz="72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828675"/>
            <a:ext cx="87058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895350"/>
            <a:ext cx="89249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928688"/>
            <a:ext cx="88011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09613"/>
            <a:ext cx="89916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</Words>
  <Application>Microsoft Office PowerPoint</Application>
  <PresentationFormat>全屏显示(4:3)</PresentationFormat>
  <Paragraphs>5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dreamsummit</cp:lastModifiedBy>
  <cp:revision>9</cp:revision>
  <dcterms:created xsi:type="dcterms:W3CDTF">2016-11-24T05:24:31Z</dcterms:created>
  <dcterms:modified xsi:type="dcterms:W3CDTF">2016-11-25T01:21:16Z</dcterms:modified>
</cp:coreProperties>
</file>