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2" r:id="rId1"/>
    <p:sldMasterId id="2147483660" r:id="rId2"/>
  </p:sldMasterIdLst>
  <p:notesMasterIdLst>
    <p:notesMasterId r:id="rId44"/>
  </p:notesMasterIdLst>
  <p:handoutMasterIdLst>
    <p:handoutMasterId r:id="rId45"/>
  </p:handoutMasterIdLst>
  <p:sldIdLst>
    <p:sldId id="1203" r:id="rId3"/>
    <p:sldId id="1123" r:id="rId4"/>
    <p:sldId id="992" r:id="rId5"/>
    <p:sldId id="1262" r:id="rId6"/>
    <p:sldId id="1349" r:id="rId7"/>
    <p:sldId id="1350" r:id="rId8"/>
    <p:sldId id="1351" r:id="rId9"/>
    <p:sldId id="1352" r:id="rId10"/>
    <p:sldId id="1353" r:id="rId11"/>
    <p:sldId id="1355" r:id="rId12"/>
    <p:sldId id="1356" r:id="rId13"/>
    <p:sldId id="1357" r:id="rId14"/>
    <p:sldId id="1358" r:id="rId15"/>
    <p:sldId id="1359" r:id="rId16"/>
    <p:sldId id="1360" r:id="rId17"/>
    <p:sldId id="1363" r:id="rId18"/>
    <p:sldId id="1361" r:id="rId19"/>
    <p:sldId id="1362" r:id="rId20"/>
    <p:sldId id="1365" r:id="rId21"/>
    <p:sldId id="1366" r:id="rId22"/>
    <p:sldId id="1367" r:id="rId23"/>
    <p:sldId id="1368" r:id="rId24"/>
    <p:sldId id="1369" r:id="rId25"/>
    <p:sldId id="1370" r:id="rId26"/>
    <p:sldId id="1371" r:id="rId27"/>
    <p:sldId id="1372" r:id="rId28"/>
    <p:sldId id="1373" r:id="rId29"/>
    <p:sldId id="1374" r:id="rId30"/>
    <p:sldId id="1375" r:id="rId31"/>
    <p:sldId id="1376" r:id="rId32"/>
    <p:sldId id="1377" r:id="rId33"/>
    <p:sldId id="1378" r:id="rId34"/>
    <p:sldId id="1379" r:id="rId35"/>
    <p:sldId id="1380" r:id="rId36"/>
    <p:sldId id="1381" r:id="rId37"/>
    <p:sldId id="1339" r:id="rId38"/>
    <p:sldId id="1323" r:id="rId39"/>
    <p:sldId id="1344" r:id="rId40"/>
    <p:sldId id="1345" r:id="rId41"/>
    <p:sldId id="1347" r:id="rId42"/>
    <p:sldId id="1061" r:id="rId43"/>
  </p:sldIdLst>
  <p:sldSz cx="9144000" cy="5143500" type="screen16x9"/>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2880" userDrawn="1">
          <p15:clr>
            <a:srgbClr val="A4A3A4"/>
          </p15:clr>
        </p15:guide>
        <p15:guide id="3" orient="horz" pos="1348"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1218"/>
    <a:srgbClr val="E71E17"/>
    <a:srgbClr val="C0181E"/>
    <a:srgbClr val="A81E23"/>
    <a:srgbClr val="991E23"/>
    <a:srgbClr val="630F14"/>
    <a:srgbClr val="E94F19"/>
    <a:srgbClr val="D81E17"/>
    <a:srgbClr val="7F1821"/>
    <a:srgbClr val="CE14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51" autoAdjust="0"/>
    <p:restoredTop sz="96131" autoAdjust="0"/>
  </p:normalViewPr>
  <p:slideViewPr>
    <p:cSldViewPr>
      <p:cViewPr>
        <p:scale>
          <a:sx n="66" d="100"/>
          <a:sy n="66" d="100"/>
        </p:scale>
        <p:origin x="-2154" y="-882"/>
      </p:cViewPr>
      <p:guideLst>
        <p:guide orient="horz" pos="1348"/>
        <p:guide pos="2880"/>
      </p:guideLst>
    </p:cSldViewPr>
  </p:slideViewPr>
  <p:notesTextViewPr>
    <p:cViewPr>
      <p:scale>
        <a:sx n="100" d="100"/>
        <a:sy n="100" d="100"/>
      </p:scale>
      <p:origin x="0" y="0"/>
    </p:cViewPr>
  </p:notesTextViewPr>
  <p:sorterViewPr>
    <p:cViewPr>
      <p:scale>
        <a:sx n="125" d="100"/>
        <a:sy n="125" d="100"/>
      </p:scale>
      <p:origin x="0" y="0"/>
    </p:cViewPr>
  </p:sorterViewPr>
  <p:notesViewPr>
    <p:cSldViewPr>
      <p:cViewPr varScale="1">
        <p:scale>
          <a:sx n="82" d="100"/>
          <a:sy n="82" d="100"/>
        </p:scale>
        <p:origin x="301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8F6420-9AF2-44ED-9A2D-A4D388F95F86}" type="datetimeFigureOut">
              <a:rPr lang="zh-CN" altLang="en-US" smtClean="0"/>
              <a:t>2018-06-13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97D9FA-F893-48CB-B91E-B66DDE4981F1}" type="slidenum">
              <a:rPr lang="zh-CN" altLang="en-US" smtClean="0"/>
              <a:t>‹#›</a:t>
            </a:fld>
            <a:endParaRPr lang="zh-CN" altLang="en-US"/>
          </a:p>
        </p:txBody>
      </p:sp>
    </p:spTree>
    <p:extLst>
      <p:ext uri="{BB962C8B-B14F-4D97-AF65-F5344CB8AC3E}">
        <p14:creationId xmlns:p14="http://schemas.microsoft.com/office/powerpoint/2010/main" val="831432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93CC7B-F96E-4B2C-992B-B794D87698E3}" type="datetimeFigureOut">
              <a:rPr lang="zh-CN" altLang="en-US" smtClean="0"/>
              <a:t>2018-06-13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B1FB53-074E-453F-8BCF-006D7CFC3CA0}" type="slidenum">
              <a:rPr lang="zh-CN" altLang="en-US" smtClean="0"/>
              <a:t>‹#›</a:t>
            </a:fld>
            <a:endParaRPr lang="zh-CN" altLang="en-US"/>
          </a:p>
        </p:txBody>
      </p:sp>
    </p:spTree>
    <p:extLst>
      <p:ext uri="{BB962C8B-B14F-4D97-AF65-F5344CB8AC3E}">
        <p14:creationId xmlns:p14="http://schemas.microsoft.com/office/powerpoint/2010/main" val="3678433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B1FB53-074E-453F-8BCF-006D7CFC3CA0}" type="slidenum">
              <a:rPr lang="zh-CN" altLang="en-US" smtClean="0"/>
              <a:t>1</a:t>
            </a:fld>
            <a:endParaRPr lang="zh-CN" altLang="en-US"/>
          </a:p>
        </p:txBody>
      </p:sp>
    </p:spTree>
    <p:extLst>
      <p:ext uri="{BB962C8B-B14F-4D97-AF65-F5344CB8AC3E}">
        <p14:creationId xmlns:p14="http://schemas.microsoft.com/office/powerpoint/2010/main" val="3137507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10</a:t>
            </a:fld>
            <a:endParaRPr lang="zh-CN" altLang="en-US"/>
          </a:p>
        </p:txBody>
      </p:sp>
    </p:spTree>
    <p:extLst>
      <p:ext uri="{BB962C8B-B14F-4D97-AF65-F5344CB8AC3E}">
        <p14:creationId xmlns:p14="http://schemas.microsoft.com/office/powerpoint/2010/main" val="3682695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11</a:t>
            </a:fld>
            <a:endParaRPr lang="zh-CN" altLang="en-US"/>
          </a:p>
        </p:txBody>
      </p:sp>
    </p:spTree>
    <p:extLst>
      <p:ext uri="{BB962C8B-B14F-4D97-AF65-F5344CB8AC3E}">
        <p14:creationId xmlns:p14="http://schemas.microsoft.com/office/powerpoint/2010/main" val="957718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12</a:t>
            </a:fld>
            <a:endParaRPr lang="zh-CN" altLang="en-US"/>
          </a:p>
        </p:txBody>
      </p:sp>
    </p:spTree>
    <p:extLst>
      <p:ext uri="{BB962C8B-B14F-4D97-AF65-F5344CB8AC3E}">
        <p14:creationId xmlns:p14="http://schemas.microsoft.com/office/powerpoint/2010/main" val="1109720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13</a:t>
            </a:fld>
            <a:endParaRPr lang="zh-CN" altLang="en-US"/>
          </a:p>
        </p:txBody>
      </p:sp>
    </p:spTree>
    <p:extLst>
      <p:ext uri="{BB962C8B-B14F-4D97-AF65-F5344CB8AC3E}">
        <p14:creationId xmlns:p14="http://schemas.microsoft.com/office/powerpoint/2010/main" val="3645444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14</a:t>
            </a:fld>
            <a:endParaRPr lang="zh-CN" altLang="en-US"/>
          </a:p>
        </p:txBody>
      </p:sp>
    </p:spTree>
    <p:extLst>
      <p:ext uri="{BB962C8B-B14F-4D97-AF65-F5344CB8AC3E}">
        <p14:creationId xmlns:p14="http://schemas.microsoft.com/office/powerpoint/2010/main" val="2067371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15</a:t>
            </a:fld>
            <a:endParaRPr lang="zh-CN" altLang="en-US"/>
          </a:p>
        </p:txBody>
      </p:sp>
    </p:spTree>
    <p:extLst>
      <p:ext uri="{BB962C8B-B14F-4D97-AF65-F5344CB8AC3E}">
        <p14:creationId xmlns:p14="http://schemas.microsoft.com/office/powerpoint/2010/main" val="2767419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16</a:t>
            </a:fld>
            <a:endParaRPr lang="zh-CN" altLang="en-US"/>
          </a:p>
        </p:txBody>
      </p:sp>
    </p:spTree>
    <p:extLst>
      <p:ext uri="{BB962C8B-B14F-4D97-AF65-F5344CB8AC3E}">
        <p14:creationId xmlns:p14="http://schemas.microsoft.com/office/powerpoint/2010/main" val="1559346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17</a:t>
            </a:fld>
            <a:endParaRPr lang="zh-CN" altLang="en-US"/>
          </a:p>
        </p:txBody>
      </p:sp>
    </p:spTree>
    <p:extLst>
      <p:ext uri="{BB962C8B-B14F-4D97-AF65-F5344CB8AC3E}">
        <p14:creationId xmlns:p14="http://schemas.microsoft.com/office/powerpoint/2010/main" val="296250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18</a:t>
            </a:fld>
            <a:endParaRPr lang="zh-CN" altLang="en-US"/>
          </a:p>
        </p:txBody>
      </p:sp>
    </p:spTree>
    <p:extLst>
      <p:ext uri="{BB962C8B-B14F-4D97-AF65-F5344CB8AC3E}">
        <p14:creationId xmlns:p14="http://schemas.microsoft.com/office/powerpoint/2010/main" val="1677559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t>19</a:t>
            </a:fld>
            <a:endParaRPr lang="zh-CN" altLang="en-US"/>
          </a:p>
        </p:txBody>
      </p:sp>
    </p:spTree>
    <p:extLst>
      <p:ext uri="{BB962C8B-B14F-4D97-AF65-F5344CB8AC3E}">
        <p14:creationId xmlns:p14="http://schemas.microsoft.com/office/powerpoint/2010/main" val="80434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a:t>
            </a:fld>
            <a:endParaRPr lang="zh-CN" altLang="en-US"/>
          </a:p>
        </p:txBody>
      </p:sp>
    </p:spTree>
    <p:extLst>
      <p:ext uri="{BB962C8B-B14F-4D97-AF65-F5344CB8AC3E}">
        <p14:creationId xmlns:p14="http://schemas.microsoft.com/office/powerpoint/2010/main" val="2963081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t>20</a:t>
            </a:fld>
            <a:endParaRPr lang="zh-CN" altLang="en-US"/>
          </a:p>
        </p:txBody>
      </p:sp>
    </p:spTree>
    <p:extLst>
      <p:ext uri="{BB962C8B-B14F-4D97-AF65-F5344CB8AC3E}">
        <p14:creationId xmlns:p14="http://schemas.microsoft.com/office/powerpoint/2010/main" val="1364308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t>21</a:t>
            </a:fld>
            <a:endParaRPr lang="zh-CN" altLang="en-US"/>
          </a:p>
        </p:txBody>
      </p:sp>
    </p:spTree>
    <p:extLst>
      <p:ext uri="{BB962C8B-B14F-4D97-AF65-F5344CB8AC3E}">
        <p14:creationId xmlns:p14="http://schemas.microsoft.com/office/powerpoint/2010/main" val="1345892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t>22</a:t>
            </a:fld>
            <a:endParaRPr lang="zh-CN" altLang="en-US"/>
          </a:p>
        </p:txBody>
      </p:sp>
    </p:spTree>
    <p:extLst>
      <p:ext uri="{BB962C8B-B14F-4D97-AF65-F5344CB8AC3E}">
        <p14:creationId xmlns:p14="http://schemas.microsoft.com/office/powerpoint/2010/main" val="3301943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t>23</a:t>
            </a:fld>
            <a:endParaRPr lang="zh-CN" altLang="en-US"/>
          </a:p>
        </p:txBody>
      </p:sp>
    </p:spTree>
    <p:extLst>
      <p:ext uri="{BB962C8B-B14F-4D97-AF65-F5344CB8AC3E}">
        <p14:creationId xmlns:p14="http://schemas.microsoft.com/office/powerpoint/2010/main" val="1318834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t>24</a:t>
            </a:fld>
            <a:endParaRPr lang="zh-CN" altLang="en-US"/>
          </a:p>
        </p:txBody>
      </p:sp>
    </p:spTree>
    <p:extLst>
      <p:ext uri="{BB962C8B-B14F-4D97-AF65-F5344CB8AC3E}">
        <p14:creationId xmlns:p14="http://schemas.microsoft.com/office/powerpoint/2010/main" val="2327837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t>25</a:t>
            </a:fld>
            <a:endParaRPr lang="zh-CN" altLang="en-US"/>
          </a:p>
        </p:txBody>
      </p:sp>
    </p:spTree>
    <p:extLst>
      <p:ext uri="{BB962C8B-B14F-4D97-AF65-F5344CB8AC3E}">
        <p14:creationId xmlns:p14="http://schemas.microsoft.com/office/powerpoint/2010/main" val="2838885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t>26</a:t>
            </a:fld>
            <a:endParaRPr lang="zh-CN" altLang="en-US"/>
          </a:p>
        </p:txBody>
      </p:sp>
    </p:spTree>
    <p:extLst>
      <p:ext uri="{BB962C8B-B14F-4D97-AF65-F5344CB8AC3E}">
        <p14:creationId xmlns:p14="http://schemas.microsoft.com/office/powerpoint/2010/main" val="1906780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t>27</a:t>
            </a:fld>
            <a:endParaRPr lang="zh-CN" altLang="en-US"/>
          </a:p>
        </p:txBody>
      </p:sp>
    </p:spTree>
    <p:extLst>
      <p:ext uri="{BB962C8B-B14F-4D97-AF65-F5344CB8AC3E}">
        <p14:creationId xmlns:p14="http://schemas.microsoft.com/office/powerpoint/2010/main" val="1505343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t>28</a:t>
            </a:fld>
            <a:endParaRPr lang="zh-CN" altLang="en-US"/>
          </a:p>
        </p:txBody>
      </p:sp>
    </p:spTree>
    <p:extLst>
      <p:ext uri="{BB962C8B-B14F-4D97-AF65-F5344CB8AC3E}">
        <p14:creationId xmlns:p14="http://schemas.microsoft.com/office/powerpoint/2010/main" val="2378667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29</a:t>
            </a:fld>
            <a:endParaRPr lang="zh-CN" altLang="en-US"/>
          </a:p>
        </p:txBody>
      </p:sp>
    </p:spTree>
    <p:extLst>
      <p:ext uri="{BB962C8B-B14F-4D97-AF65-F5344CB8AC3E}">
        <p14:creationId xmlns:p14="http://schemas.microsoft.com/office/powerpoint/2010/main" val="3015076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B1FB53-074E-453F-8BCF-006D7CFC3CA0}" type="slidenum">
              <a:rPr lang="zh-CN" altLang="en-US" smtClean="0"/>
              <a:t>3</a:t>
            </a:fld>
            <a:endParaRPr lang="zh-CN" altLang="en-US"/>
          </a:p>
        </p:txBody>
      </p:sp>
    </p:spTree>
    <p:extLst>
      <p:ext uri="{BB962C8B-B14F-4D97-AF65-F5344CB8AC3E}">
        <p14:creationId xmlns:p14="http://schemas.microsoft.com/office/powerpoint/2010/main" val="14693182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t>30</a:t>
            </a:fld>
            <a:endParaRPr lang="zh-CN" altLang="en-US"/>
          </a:p>
        </p:txBody>
      </p:sp>
    </p:spTree>
    <p:extLst>
      <p:ext uri="{BB962C8B-B14F-4D97-AF65-F5344CB8AC3E}">
        <p14:creationId xmlns:p14="http://schemas.microsoft.com/office/powerpoint/2010/main" val="1823142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t>31</a:t>
            </a:fld>
            <a:endParaRPr lang="zh-CN" altLang="en-US"/>
          </a:p>
        </p:txBody>
      </p:sp>
    </p:spTree>
    <p:extLst>
      <p:ext uri="{BB962C8B-B14F-4D97-AF65-F5344CB8AC3E}">
        <p14:creationId xmlns:p14="http://schemas.microsoft.com/office/powerpoint/2010/main" val="1553702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t>32</a:t>
            </a:fld>
            <a:endParaRPr lang="zh-CN" altLang="en-US"/>
          </a:p>
        </p:txBody>
      </p:sp>
    </p:spTree>
    <p:extLst>
      <p:ext uri="{BB962C8B-B14F-4D97-AF65-F5344CB8AC3E}">
        <p14:creationId xmlns:p14="http://schemas.microsoft.com/office/powerpoint/2010/main" val="4257166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t>33</a:t>
            </a:fld>
            <a:endParaRPr lang="zh-CN" altLang="en-US"/>
          </a:p>
        </p:txBody>
      </p:sp>
    </p:spTree>
    <p:extLst>
      <p:ext uri="{BB962C8B-B14F-4D97-AF65-F5344CB8AC3E}">
        <p14:creationId xmlns:p14="http://schemas.microsoft.com/office/powerpoint/2010/main" val="10037226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t>34</a:t>
            </a:fld>
            <a:endParaRPr lang="zh-CN" altLang="en-US"/>
          </a:p>
        </p:txBody>
      </p:sp>
    </p:spTree>
    <p:extLst>
      <p:ext uri="{BB962C8B-B14F-4D97-AF65-F5344CB8AC3E}">
        <p14:creationId xmlns:p14="http://schemas.microsoft.com/office/powerpoint/2010/main" val="958689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t>35</a:t>
            </a:fld>
            <a:endParaRPr lang="zh-CN" altLang="en-US"/>
          </a:p>
        </p:txBody>
      </p:sp>
    </p:spTree>
    <p:extLst>
      <p:ext uri="{BB962C8B-B14F-4D97-AF65-F5344CB8AC3E}">
        <p14:creationId xmlns:p14="http://schemas.microsoft.com/office/powerpoint/2010/main" val="11776021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36</a:t>
            </a:fld>
            <a:endParaRPr lang="zh-CN" altLang="en-US"/>
          </a:p>
        </p:txBody>
      </p:sp>
    </p:spTree>
    <p:extLst>
      <p:ext uri="{BB962C8B-B14F-4D97-AF65-F5344CB8AC3E}">
        <p14:creationId xmlns:p14="http://schemas.microsoft.com/office/powerpoint/2010/main" val="36651851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37</a:t>
            </a:fld>
            <a:endParaRPr lang="zh-CN" altLang="en-US"/>
          </a:p>
        </p:txBody>
      </p:sp>
    </p:spTree>
    <p:extLst>
      <p:ext uri="{BB962C8B-B14F-4D97-AF65-F5344CB8AC3E}">
        <p14:creationId xmlns:p14="http://schemas.microsoft.com/office/powerpoint/2010/main" val="32870144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t>38</a:t>
            </a:fld>
            <a:endParaRPr lang="zh-CN" altLang="en-US"/>
          </a:p>
        </p:txBody>
      </p:sp>
    </p:spTree>
    <p:extLst>
      <p:ext uri="{BB962C8B-B14F-4D97-AF65-F5344CB8AC3E}">
        <p14:creationId xmlns:p14="http://schemas.microsoft.com/office/powerpoint/2010/main" val="16957020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t>39</a:t>
            </a:fld>
            <a:endParaRPr lang="zh-CN" altLang="en-US"/>
          </a:p>
        </p:txBody>
      </p:sp>
    </p:spTree>
    <p:extLst>
      <p:ext uri="{BB962C8B-B14F-4D97-AF65-F5344CB8AC3E}">
        <p14:creationId xmlns:p14="http://schemas.microsoft.com/office/powerpoint/2010/main" val="3406025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4</a:t>
            </a:fld>
            <a:endParaRPr lang="zh-CN" altLang="en-US"/>
          </a:p>
        </p:txBody>
      </p:sp>
    </p:spTree>
    <p:extLst>
      <p:ext uri="{BB962C8B-B14F-4D97-AF65-F5344CB8AC3E}">
        <p14:creationId xmlns:p14="http://schemas.microsoft.com/office/powerpoint/2010/main" val="5163884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236DC3-DF46-4C9C-8BD4-2C052E4267C9}" type="slidenum">
              <a:rPr lang="zh-CN" altLang="en-US" smtClean="0"/>
              <a:t>40</a:t>
            </a:fld>
            <a:endParaRPr lang="zh-CN" altLang="en-US"/>
          </a:p>
        </p:txBody>
      </p:sp>
    </p:spTree>
    <p:extLst>
      <p:ext uri="{BB962C8B-B14F-4D97-AF65-F5344CB8AC3E}">
        <p14:creationId xmlns:p14="http://schemas.microsoft.com/office/powerpoint/2010/main" val="6453183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41</a:t>
            </a:fld>
            <a:endParaRPr lang="zh-CN" altLang="en-US"/>
          </a:p>
        </p:txBody>
      </p:sp>
    </p:spTree>
    <p:extLst>
      <p:ext uri="{BB962C8B-B14F-4D97-AF65-F5344CB8AC3E}">
        <p14:creationId xmlns:p14="http://schemas.microsoft.com/office/powerpoint/2010/main" val="4270184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5</a:t>
            </a:fld>
            <a:endParaRPr lang="zh-CN" altLang="en-US"/>
          </a:p>
        </p:txBody>
      </p:sp>
    </p:spTree>
    <p:extLst>
      <p:ext uri="{BB962C8B-B14F-4D97-AF65-F5344CB8AC3E}">
        <p14:creationId xmlns:p14="http://schemas.microsoft.com/office/powerpoint/2010/main" val="3561377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6</a:t>
            </a:fld>
            <a:endParaRPr lang="zh-CN" altLang="en-US"/>
          </a:p>
        </p:txBody>
      </p:sp>
    </p:spTree>
    <p:extLst>
      <p:ext uri="{BB962C8B-B14F-4D97-AF65-F5344CB8AC3E}">
        <p14:creationId xmlns:p14="http://schemas.microsoft.com/office/powerpoint/2010/main" val="4279935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7</a:t>
            </a:fld>
            <a:endParaRPr lang="zh-CN" altLang="en-US"/>
          </a:p>
        </p:txBody>
      </p:sp>
    </p:spTree>
    <p:extLst>
      <p:ext uri="{BB962C8B-B14F-4D97-AF65-F5344CB8AC3E}">
        <p14:creationId xmlns:p14="http://schemas.microsoft.com/office/powerpoint/2010/main" val="1203465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8</a:t>
            </a:fld>
            <a:endParaRPr lang="zh-CN" altLang="en-US"/>
          </a:p>
        </p:txBody>
      </p:sp>
    </p:spTree>
    <p:extLst>
      <p:ext uri="{BB962C8B-B14F-4D97-AF65-F5344CB8AC3E}">
        <p14:creationId xmlns:p14="http://schemas.microsoft.com/office/powerpoint/2010/main" val="99267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9</a:t>
            </a:fld>
            <a:endParaRPr lang="zh-CN" altLang="en-US"/>
          </a:p>
        </p:txBody>
      </p:sp>
    </p:spTree>
    <p:extLst>
      <p:ext uri="{BB962C8B-B14F-4D97-AF65-F5344CB8AC3E}">
        <p14:creationId xmlns:p14="http://schemas.microsoft.com/office/powerpoint/2010/main" val="2535257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5" name="TextBox 8">
            <a:extLst>
              <a:ext uri="{FF2B5EF4-FFF2-40B4-BE49-F238E27FC236}">
                <a16:creationId xmlns:a16="http://schemas.microsoft.com/office/drawing/2014/main" xmlns="" id="{F095DDE9-696D-4B94-B1A6-FD55DA5B93B4}"/>
              </a:ext>
            </a:extLst>
          </p:cNvPr>
          <p:cNvSpPr txBox="1"/>
          <p:nvPr userDrawn="1"/>
        </p:nvSpPr>
        <p:spPr>
          <a:xfrm>
            <a:off x="6306644" y="258202"/>
            <a:ext cx="2723824" cy="369332"/>
          </a:xfrm>
          <a:prstGeom prst="rect">
            <a:avLst/>
          </a:prstGeom>
          <a:noFill/>
          <a:effectLst/>
        </p:spPr>
        <p:txBody>
          <a:bodyPr wrap="none" rtlCol="0">
            <a:spAutoFit/>
          </a:bodyPr>
          <a:lstStyle/>
          <a:p>
            <a:pPr lvl="0" algn="ctr">
              <a:defRPr/>
            </a:pPr>
            <a:r>
              <a:rPr lang="zh-CN" altLang="en-US" sz="1800" kern="0" dirty="0">
                <a:solidFill>
                  <a:srgbClr val="CB171C"/>
                </a:solidFill>
                <a:latin typeface="微软雅黑" pitchFamily="34" charset="-122"/>
                <a:ea typeface="微软雅黑" pitchFamily="34" charset="-122"/>
              </a:rPr>
              <a:t>纪念马克思诞辰</a:t>
            </a:r>
            <a:r>
              <a:rPr lang="en-US" altLang="zh-CN" sz="1800" kern="0" dirty="0">
                <a:solidFill>
                  <a:srgbClr val="CB171C"/>
                </a:solidFill>
                <a:latin typeface="微软雅黑" pitchFamily="34" charset="-122"/>
                <a:ea typeface="微软雅黑" pitchFamily="34" charset="-122"/>
              </a:rPr>
              <a:t>200</a:t>
            </a:r>
            <a:r>
              <a:rPr lang="zh-CN" altLang="en-US" sz="1800" kern="0" dirty="0">
                <a:solidFill>
                  <a:srgbClr val="CB171C"/>
                </a:solidFill>
                <a:latin typeface="微软雅黑" pitchFamily="34" charset="-122"/>
                <a:ea typeface="微软雅黑" pitchFamily="34" charset="-122"/>
              </a:rPr>
              <a:t>周年</a:t>
            </a:r>
          </a:p>
        </p:txBody>
      </p:sp>
      <p:pic>
        <p:nvPicPr>
          <p:cNvPr id="6" name="图片 5">
            <a:extLst>
              <a:ext uri="{FF2B5EF4-FFF2-40B4-BE49-F238E27FC236}">
                <a16:creationId xmlns:a16="http://schemas.microsoft.com/office/drawing/2014/main" xmlns="" id="{EBCC7AEF-6604-4256-97E1-9FF90FE3F2E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62785"/>
          <a:stretch/>
        </p:blipFill>
        <p:spPr>
          <a:xfrm>
            <a:off x="-15668" y="-35963"/>
            <a:ext cx="5661880" cy="879521"/>
          </a:xfrm>
          <a:prstGeom prst="rect">
            <a:avLst/>
          </a:prstGeom>
        </p:spPr>
      </p:pic>
      <p:cxnSp>
        <p:nvCxnSpPr>
          <p:cNvPr id="8" name="直接连接符 7">
            <a:extLst>
              <a:ext uri="{FF2B5EF4-FFF2-40B4-BE49-F238E27FC236}">
                <a16:creationId xmlns:a16="http://schemas.microsoft.com/office/drawing/2014/main" xmlns="" id="{8FFAD5D9-48C2-43F4-9069-CCE2A066285D}"/>
              </a:ext>
            </a:extLst>
          </p:cNvPr>
          <p:cNvCxnSpPr>
            <a:cxnSpLocks/>
          </p:cNvCxnSpPr>
          <p:nvPr userDrawn="1"/>
        </p:nvCxnSpPr>
        <p:spPr>
          <a:xfrm flipV="1">
            <a:off x="0" y="810250"/>
            <a:ext cx="9144000" cy="10890"/>
          </a:xfrm>
          <a:prstGeom prst="line">
            <a:avLst/>
          </a:prstGeom>
          <a:ln w="57150">
            <a:solidFill>
              <a:srgbClr val="E62129"/>
            </a:solidFill>
          </a:ln>
        </p:spPr>
        <p:style>
          <a:lnRef idx="1">
            <a:schemeClr val="accent1"/>
          </a:lnRef>
          <a:fillRef idx="0">
            <a:schemeClr val="accent1"/>
          </a:fillRef>
          <a:effectRef idx="0">
            <a:schemeClr val="accent1"/>
          </a:effectRef>
          <a:fontRef idx="minor">
            <a:schemeClr val="tx1"/>
          </a:fontRef>
        </p:style>
      </p:cxnSp>
      <p:sp>
        <p:nvSpPr>
          <p:cNvPr id="9" name="Freeform 9">
            <a:extLst>
              <a:ext uri="{FF2B5EF4-FFF2-40B4-BE49-F238E27FC236}">
                <a16:creationId xmlns:a16="http://schemas.microsoft.com/office/drawing/2014/main" xmlns="" id="{F43F034F-D8E6-4084-AA7D-1B9597760B01}"/>
              </a:ext>
            </a:extLst>
          </p:cNvPr>
          <p:cNvSpPr>
            <a:spLocks/>
          </p:cNvSpPr>
          <p:nvPr userDrawn="1"/>
        </p:nvSpPr>
        <p:spPr bwMode="auto">
          <a:xfrm>
            <a:off x="214444" y="187488"/>
            <a:ext cx="598418" cy="488674"/>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chemeClr val="accent1"/>
          </a:solidFill>
          <a:ln>
            <a:noFill/>
          </a:ln>
        </p:spPr>
        <p:txBody>
          <a:bodyPr vert="horz" wrap="square" lIns="66151" tIns="33076" rIns="66151" bIns="33076" numCol="1" anchor="t" anchorCtr="0" compatLnSpc="1">
            <a:prstTxWarp prst="textNoShape">
              <a:avLst/>
            </a:prstTxWarp>
          </a:bodyPr>
          <a:lstStyle/>
          <a:p>
            <a:endParaRPr lang="zh-CN" altLang="en-US" sz="1302"/>
          </a:p>
        </p:txBody>
      </p:sp>
    </p:spTree>
    <p:extLst>
      <p:ext uri="{BB962C8B-B14F-4D97-AF65-F5344CB8AC3E}">
        <p14:creationId xmlns:p14="http://schemas.microsoft.com/office/powerpoint/2010/main" val="375386429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531730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6293716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756570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097280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196051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562C649-3F24-42E3-AED6-BFC3B68D8028}"/>
              </a:ext>
            </a:extLst>
          </p:cNvPr>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494348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4297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7362EB23-73C4-4BDC-8257-A60BBA28E7AF}"/>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13283" r="22926"/>
          <a:stretch/>
        </p:blipFill>
        <p:spPr>
          <a:xfrm>
            <a:off x="-12700" y="-20538"/>
            <a:ext cx="9180512" cy="5164956"/>
          </a:xfrm>
          <a:prstGeom prst="rect">
            <a:avLst/>
          </a:prstGeom>
        </p:spPr>
      </p:pic>
    </p:spTree>
    <p:extLst>
      <p:ext uri="{BB962C8B-B14F-4D97-AF65-F5344CB8AC3E}">
        <p14:creationId xmlns:p14="http://schemas.microsoft.com/office/powerpoint/2010/main" val="1703464674"/>
      </p:ext>
    </p:extLst>
  </p:cSld>
  <p:clrMap bg1="lt1" tx1="dk1" bg2="lt2" tx2="dk2" accent1="accent1" accent2="accent2" accent3="accent3" accent4="accent4" accent5="accent5" accent6="accent6" hlink="hlink" folHlink="folHlink"/>
  <p:sldLayoutIdLst>
    <p:sldLayoutId id="2147483653" r:id="rId1"/>
    <p:sldLayoutId id="2147483667" r:id="rId2"/>
    <p:sldLayoutId id="2147483668" r:id="rId3"/>
    <p:sldLayoutId id="2147483669" r:id="rId4"/>
    <p:sldLayoutId id="2147483670" r:id="rId5"/>
    <p:sldLayoutId id="2147483671" r:id="rId6"/>
    <p:sldLayoutId id="2147483672" r:id="rId7"/>
  </p:sldLayoutIdLst>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xStyles>
    <p:title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Tree>
    <p:extLst>
      <p:ext uri="{BB962C8B-B14F-4D97-AF65-F5344CB8AC3E}">
        <p14:creationId xmlns:p14="http://schemas.microsoft.com/office/powerpoint/2010/main" val="662591982"/>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xStyles>
    <p:title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a:extLst>
              <a:ext uri="{FF2B5EF4-FFF2-40B4-BE49-F238E27FC236}">
                <a16:creationId xmlns:a16="http://schemas.microsoft.com/office/drawing/2014/main" xmlns="" id="{57ECEFA3-0932-4B74-A8B5-1A39BCA57455}"/>
              </a:ext>
            </a:extLst>
          </p:cNvPr>
          <p:cNvSpPr/>
          <p:nvPr/>
        </p:nvSpPr>
        <p:spPr>
          <a:xfrm>
            <a:off x="539552" y="985888"/>
            <a:ext cx="2174095" cy="2593974"/>
          </a:xfrm>
          <a:prstGeom prst="ellipse">
            <a:avLst/>
          </a:prstGeom>
          <a:blipFill dpi="0" rotWithShape="1">
            <a:blip r:embed="rId3">
              <a:extLst>
                <a:ext uri="{28A0092B-C50C-407E-A947-70E740481C1C}">
                  <a14:useLocalDpi xmlns:a14="http://schemas.microsoft.com/office/drawing/2010/main" val="0"/>
                </a:ext>
              </a:extLst>
            </a:blip>
            <a:srcRect/>
            <a:stretch>
              <a:fillRect l="-9461" r="-9461"/>
            </a:stretch>
          </a:blipFill>
          <a:ln>
            <a:solidFill>
              <a:srgbClr val="CEA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a:extLst>
              <a:ext uri="{FF2B5EF4-FFF2-40B4-BE49-F238E27FC236}">
                <a16:creationId xmlns:a16="http://schemas.microsoft.com/office/drawing/2014/main" xmlns="" id="{8D89A63E-03BD-46AD-AE6E-EAAC11C8D3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81" y="2529562"/>
            <a:ext cx="3342792" cy="2388914"/>
          </a:xfrm>
          <a:prstGeom prst="rect">
            <a:avLst/>
          </a:prstGeom>
        </p:spPr>
      </p:pic>
      <p:sp>
        <p:nvSpPr>
          <p:cNvPr id="17" name="矩形 16">
            <a:extLst>
              <a:ext uri="{FF2B5EF4-FFF2-40B4-BE49-F238E27FC236}">
                <a16:creationId xmlns:a16="http://schemas.microsoft.com/office/drawing/2014/main" xmlns="" id="{F4C3A35B-302A-415D-BF18-60AF186A9A27}"/>
              </a:ext>
            </a:extLst>
          </p:cNvPr>
          <p:cNvSpPr/>
          <p:nvPr/>
        </p:nvSpPr>
        <p:spPr>
          <a:xfrm>
            <a:off x="3838613" y="2202705"/>
            <a:ext cx="4685898" cy="1015663"/>
          </a:xfrm>
          <a:prstGeom prst="rect">
            <a:avLst/>
          </a:prstGeom>
        </p:spPr>
        <p:txBody>
          <a:bodyPr wrap="none">
            <a:spAutoFit/>
          </a:bodyPr>
          <a:lstStyle/>
          <a:p>
            <a:pPr algn="ctr"/>
            <a:r>
              <a:rPr lang="zh-CN" altLang="en-US" sz="6000" b="1" dirty="0">
                <a:ln w="15875">
                  <a:noFill/>
                </a:ln>
                <a:gradFill>
                  <a:gsLst>
                    <a:gs pos="3000">
                      <a:srgbClr val="991E23"/>
                    </a:gs>
                    <a:gs pos="33000">
                      <a:srgbClr val="CE141B"/>
                    </a:gs>
                    <a:gs pos="53000">
                      <a:srgbClr val="E94F19"/>
                    </a:gs>
                    <a:gs pos="82000">
                      <a:srgbClr val="A81E23"/>
                    </a:gs>
                  </a:gsLst>
                  <a:lin ang="6600000" scaled="0"/>
                </a:gradFill>
                <a:latin typeface="汉仪尚巍手书W" panose="00020600040101010101" pitchFamily="18" charset="-122"/>
                <a:ea typeface="汉仪尚巍手书W" panose="00020600040101010101" pitchFamily="18" charset="-122"/>
                <a:cs typeface="八大山人 V2007" panose="02000600000000000000" pitchFamily="2" charset="-122"/>
              </a:rPr>
              <a:t>诞辰</a:t>
            </a:r>
            <a:r>
              <a:rPr lang="en-US" altLang="zh-CN" sz="6000" b="1" dirty="0">
                <a:ln w="15875">
                  <a:noFill/>
                </a:ln>
                <a:gradFill>
                  <a:gsLst>
                    <a:gs pos="3000">
                      <a:srgbClr val="991E23"/>
                    </a:gs>
                    <a:gs pos="33000">
                      <a:srgbClr val="CE141B"/>
                    </a:gs>
                    <a:gs pos="53000">
                      <a:srgbClr val="E94F19"/>
                    </a:gs>
                    <a:gs pos="82000">
                      <a:srgbClr val="A81E23"/>
                    </a:gs>
                  </a:gsLst>
                  <a:lin ang="6600000" scaled="0"/>
                </a:gradFill>
                <a:latin typeface="汉仪尚巍手书W" panose="00020600040101010101" pitchFamily="18" charset="-122"/>
                <a:ea typeface="汉仪尚巍手书W" panose="00020600040101010101" pitchFamily="18" charset="-122"/>
                <a:cs typeface="八大山人 V2007" panose="02000600000000000000" pitchFamily="2" charset="-122"/>
              </a:rPr>
              <a:t>200</a:t>
            </a:r>
            <a:r>
              <a:rPr lang="zh-CN" altLang="en-US" sz="6000" b="1" dirty="0">
                <a:ln w="15875">
                  <a:noFill/>
                </a:ln>
                <a:gradFill>
                  <a:gsLst>
                    <a:gs pos="3000">
                      <a:srgbClr val="991E23"/>
                    </a:gs>
                    <a:gs pos="33000">
                      <a:srgbClr val="CE141B"/>
                    </a:gs>
                    <a:gs pos="53000">
                      <a:srgbClr val="E94F19"/>
                    </a:gs>
                    <a:gs pos="82000">
                      <a:srgbClr val="A81E23"/>
                    </a:gs>
                  </a:gsLst>
                  <a:lin ang="6600000" scaled="0"/>
                </a:gradFill>
                <a:latin typeface="汉仪尚巍手书W" panose="00020600040101010101" pitchFamily="18" charset="-122"/>
                <a:ea typeface="汉仪尚巍手书W" panose="00020600040101010101" pitchFamily="18" charset="-122"/>
                <a:cs typeface="八大山人 V2007" panose="02000600000000000000" pitchFamily="2" charset="-122"/>
              </a:rPr>
              <a:t>周年</a:t>
            </a:r>
            <a:endParaRPr lang="en-US" altLang="zh-CN" sz="6000" b="1" dirty="0">
              <a:ln w="15875">
                <a:noFill/>
              </a:ln>
              <a:gradFill>
                <a:gsLst>
                  <a:gs pos="3000">
                    <a:srgbClr val="991E23"/>
                  </a:gs>
                  <a:gs pos="33000">
                    <a:srgbClr val="CE141B"/>
                  </a:gs>
                  <a:gs pos="53000">
                    <a:srgbClr val="E94F19"/>
                  </a:gs>
                  <a:gs pos="82000">
                    <a:srgbClr val="A81E23"/>
                  </a:gs>
                </a:gsLst>
                <a:lin ang="6600000" scaled="0"/>
              </a:gradFill>
              <a:latin typeface="汉仪尚巍手书W" panose="00020600040101010101" pitchFamily="18" charset="-122"/>
              <a:ea typeface="汉仪尚巍手书W" panose="00020600040101010101" pitchFamily="18" charset="-122"/>
              <a:cs typeface="八大山人 V2007" panose="02000600000000000000" pitchFamily="2" charset="-122"/>
            </a:endParaRPr>
          </a:p>
        </p:txBody>
      </p:sp>
      <p:pic>
        <p:nvPicPr>
          <p:cNvPr id="20" name="图片 19">
            <a:extLst>
              <a:ext uri="{FF2B5EF4-FFF2-40B4-BE49-F238E27FC236}">
                <a16:creationId xmlns:a16="http://schemas.microsoft.com/office/drawing/2014/main" xmlns="" id="{6C1842EC-78C3-4666-9F09-8FCD328E40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1679" y="555526"/>
            <a:ext cx="2676785" cy="892262"/>
          </a:xfrm>
          <a:prstGeom prst="rect">
            <a:avLst/>
          </a:prstGeom>
        </p:spPr>
      </p:pic>
      <p:pic>
        <p:nvPicPr>
          <p:cNvPr id="11" name="图片 10">
            <a:extLst>
              <a:ext uri="{FF2B5EF4-FFF2-40B4-BE49-F238E27FC236}">
                <a16:creationId xmlns:a16="http://schemas.microsoft.com/office/drawing/2014/main" xmlns="" id="{6982A913-F18E-4144-8816-8D054C5B07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082" y="3909075"/>
            <a:ext cx="9197081" cy="1250129"/>
          </a:xfrm>
          <a:prstGeom prst="rect">
            <a:avLst/>
          </a:prstGeom>
        </p:spPr>
      </p:pic>
      <p:sp>
        <p:nvSpPr>
          <p:cNvPr id="19" name="矩形 18">
            <a:extLst>
              <a:ext uri="{FF2B5EF4-FFF2-40B4-BE49-F238E27FC236}">
                <a16:creationId xmlns:a16="http://schemas.microsoft.com/office/drawing/2014/main" xmlns="" id="{F4C3A35B-302A-415D-BF18-60AF186A9A27}"/>
              </a:ext>
            </a:extLst>
          </p:cNvPr>
          <p:cNvSpPr/>
          <p:nvPr/>
        </p:nvSpPr>
        <p:spPr>
          <a:xfrm>
            <a:off x="2974517" y="1260716"/>
            <a:ext cx="4031873" cy="1015663"/>
          </a:xfrm>
          <a:prstGeom prst="rect">
            <a:avLst/>
          </a:prstGeom>
        </p:spPr>
        <p:txBody>
          <a:bodyPr wrap="none">
            <a:spAutoFit/>
          </a:bodyPr>
          <a:lstStyle/>
          <a:p>
            <a:pPr algn="ctr"/>
            <a:r>
              <a:rPr lang="zh-CN" altLang="en-US" sz="6000" b="1" dirty="0">
                <a:ln w="15875">
                  <a:noFill/>
                </a:ln>
                <a:gradFill>
                  <a:gsLst>
                    <a:gs pos="3000">
                      <a:srgbClr val="A81E23"/>
                    </a:gs>
                    <a:gs pos="33000">
                      <a:srgbClr val="CE141B"/>
                    </a:gs>
                    <a:gs pos="53000">
                      <a:srgbClr val="E94F19"/>
                    </a:gs>
                    <a:gs pos="82000">
                      <a:srgbClr val="A81E23"/>
                    </a:gs>
                  </a:gsLst>
                  <a:lin ang="6600000" scaled="0"/>
                </a:gradFill>
                <a:latin typeface="微软雅黑" panose="020B0503020204020204" pitchFamily="34" charset="-122"/>
                <a:ea typeface="微软雅黑" panose="020B0503020204020204" pitchFamily="34" charset="-122"/>
                <a:cs typeface="八大山人 V2007" panose="02000600000000000000" pitchFamily="2" charset="-122"/>
              </a:rPr>
              <a:t>纪念马克思</a:t>
            </a:r>
            <a:endParaRPr lang="en-US" altLang="zh-CN" sz="6000" b="1" dirty="0">
              <a:ln w="15875">
                <a:noFill/>
              </a:ln>
              <a:gradFill>
                <a:gsLst>
                  <a:gs pos="3000">
                    <a:srgbClr val="A81E23"/>
                  </a:gs>
                  <a:gs pos="33000">
                    <a:srgbClr val="CE141B"/>
                  </a:gs>
                  <a:gs pos="53000">
                    <a:srgbClr val="E94F19"/>
                  </a:gs>
                  <a:gs pos="82000">
                    <a:srgbClr val="A81E23"/>
                  </a:gs>
                </a:gsLst>
                <a:lin ang="6600000" scaled="0"/>
              </a:gradFill>
              <a:latin typeface="微软雅黑" panose="020B0503020204020204" pitchFamily="34" charset="-122"/>
              <a:ea typeface="微软雅黑" panose="020B0503020204020204" pitchFamily="34" charset="-122"/>
              <a:cs typeface="八大山人 V2007" panose="02000600000000000000" pitchFamily="2" charset="-122"/>
            </a:endParaRPr>
          </a:p>
        </p:txBody>
      </p:sp>
      <p:sp>
        <p:nvSpPr>
          <p:cNvPr id="16" name="矩形 15">
            <a:extLst>
              <a:ext uri="{FF2B5EF4-FFF2-40B4-BE49-F238E27FC236}">
                <a16:creationId xmlns:a16="http://schemas.microsoft.com/office/drawing/2014/main" xmlns="" id="{564FD9AD-6C1D-48B6-B63A-E9473C43C8DD}"/>
              </a:ext>
            </a:extLst>
          </p:cNvPr>
          <p:cNvSpPr/>
          <p:nvPr/>
        </p:nvSpPr>
        <p:spPr>
          <a:xfrm>
            <a:off x="3289711" y="3244487"/>
            <a:ext cx="5170721" cy="923330"/>
          </a:xfrm>
          <a:prstGeom prst="rect">
            <a:avLst/>
          </a:prstGeom>
        </p:spPr>
        <p:txBody>
          <a:bodyPr wrap="square">
            <a:spAutoFit/>
          </a:bodyPr>
          <a:lstStyle/>
          <a:p>
            <a:r>
              <a:rPr lang="zh-CN" altLang="en-US" b="1" dirty="0">
                <a:ln w="15875">
                  <a:noFill/>
                </a:ln>
                <a:solidFill>
                  <a:srgbClr val="A31218"/>
                </a:solidFill>
                <a:latin typeface="汉仪尚巍手书W" panose="00020600040101010101" pitchFamily="18" charset="-122"/>
                <a:ea typeface="汉仪尚巍手书W" panose="00020600040101010101" pitchFamily="18" charset="-122"/>
                <a:cs typeface="八大山人 V2007" panose="02000600000000000000" pitchFamily="2" charset="-122"/>
              </a:rPr>
              <a:t>纪念马克思诞辰</a:t>
            </a:r>
            <a:r>
              <a:rPr lang="en-US" altLang="zh-CN" b="1" dirty="0">
                <a:ln w="15875">
                  <a:noFill/>
                </a:ln>
                <a:solidFill>
                  <a:srgbClr val="A31218"/>
                </a:solidFill>
                <a:latin typeface="汉仪尚巍手书W" panose="00020600040101010101" pitchFamily="18" charset="-122"/>
                <a:ea typeface="汉仪尚巍手书W" panose="00020600040101010101" pitchFamily="18" charset="-122"/>
                <a:cs typeface="八大山人 V2007" panose="02000600000000000000" pitchFamily="2" charset="-122"/>
              </a:rPr>
              <a:t>200</a:t>
            </a:r>
            <a:r>
              <a:rPr lang="zh-CN" altLang="en-US" b="1" dirty="0">
                <a:ln w="15875">
                  <a:noFill/>
                </a:ln>
                <a:solidFill>
                  <a:srgbClr val="A31218"/>
                </a:solidFill>
                <a:latin typeface="汉仪尚巍手书W" panose="00020600040101010101" pitchFamily="18" charset="-122"/>
                <a:ea typeface="汉仪尚巍手书W" panose="00020600040101010101" pitchFamily="18" charset="-122"/>
                <a:cs typeface="八大山人 V2007" panose="02000600000000000000" pitchFamily="2" charset="-122"/>
              </a:rPr>
              <a:t>周年 习近平发表重要讲话 </a:t>
            </a:r>
            <a:endParaRPr lang="en-US" altLang="zh-CN" b="1" dirty="0" smtClean="0">
              <a:ln w="15875">
                <a:noFill/>
              </a:ln>
              <a:solidFill>
                <a:srgbClr val="A31218"/>
              </a:solidFill>
              <a:latin typeface="汉仪尚巍手书W" panose="00020600040101010101" pitchFamily="18" charset="-122"/>
              <a:ea typeface="汉仪尚巍手书W" panose="00020600040101010101" pitchFamily="18" charset="-122"/>
              <a:cs typeface="八大山人 V2007" panose="02000600000000000000" pitchFamily="2" charset="-122"/>
            </a:endParaRPr>
          </a:p>
          <a:p>
            <a:endParaRPr lang="en-US" altLang="zh-CN" b="1" dirty="0">
              <a:ln w="15875">
                <a:noFill/>
              </a:ln>
              <a:solidFill>
                <a:srgbClr val="FF0000"/>
              </a:solidFill>
              <a:latin typeface="汉仪尚巍手书W" panose="00020600040101010101" pitchFamily="18" charset="-122"/>
              <a:ea typeface="汉仪尚巍手书W" panose="00020600040101010101" pitchFamily="18" charset="-122"/>
              <a:cs typeface="八大山人 V2007" panose="02000600000000000000" pitchFamily="2" charset="-122"/>
            </a:endParaRPr>
          </a:p>
          <a:p>
            <a:r>
              <a:rPr lang="zh-CN" altLang="en-US" b="1" dirty="0" smtClean="0">
                <a:ln w="15875">
                  <a:noFill/>
                </a:ln>
                <a:solidFill>
                  <a:schemeClr val="accent6">
                    <a:lumMod val="75000"/>
                  </a:schemeClr>
                </a:solidFill>
                <a:latin typeface="汉仪尚巍手书W" panose="00020600040101010101" pitchFamily="18" charset="-122"/>
                <a:ea typeface="汉仪尚巍手书W" panose="00020600040101010101" pitchFamily="18" charset="-122"/>
                <a:cs typeface="八大山人 V2007" panose="02000600000000000000" pitchFamily="2" charset="-122"/>
              </a:rPr>
              <a:t>      常州市新北区吕墅小学  徐志强</a:t>
            </a:r>
            <a:endParaRPr lang="en-US" altLang="zh-CN" b="1" dirty="0">
              <a:ln w="15875">
                <a:noFill/>
              </a:ln>
              <a:solidFill>
                <a:schemeClr val="accent6">
                  <a:lumMod val="75000"/>
                </a:schemeClr>
              </a:solidFill>
              <a:latin typeface="汉仪尚巍手书W" panose="00020600040101010101" pitchFamily="18" charset="-122"/>
              <a:ea typeface="汉仪尚巍手书W" panose="00020600040101010101" pitchFamily="18" charset="-122"/>
              <a:cs typeface="八大山人 V2007" panose="02000600000000000000" pitchFamily="2" charset="-122"/>
            </a:endParaRPr>
          </a:p>
        </p:txBody>
      </p:sp>
      <p:pic>
        <p:nvPicPr>
          <p:cNvPr id="6" name="图片 5">
            <a:extLst>
              <a:ext uri="{FF2B5EF4-FFF2-40B4-BE49-F238E27FC236}">
                <a16:creationId xmlns:a16="http://schemas.microsoft.com/office/drawing/2014/main" xmlns="" id="{109EA54F-EBF7-4D02-99A2-0D21698E1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06390" y="3886207"/>
            <a:ext cx="1917718" cy="1196440"/>
          </a:xfrm>
          <a:prstGeom prst="rect">
            <a:avLst/>
          </a:prstGeom>
        </p:spPr>
      </p:pic>
      <p:sp>
        <p:nvSpPr>
          <p:cNvPr id="33" name="任意多边形: 形状 32">
            <a:extLst>
              <a:ext uri="{FF2B5EF4-FFF2-40B4-BE49-F238E27FC236}">
                <a16:creationId xmlns:a16="http://schemas.microsoft.com/office/drawing/2014/main" xmlns="" id="{98095CE4-47FF-4B17-9E49-D9933FEAB98C}"/>
              </a:ext>
            </a:extLst>
          </p:cNvPr>
          <p:cNvSpPr/>
          <p:nvPr/>
        </p:nvSpPr>
        <p:spPr>
          <a:xfrm>
            <a:off x="3118533" y="2617885"/>
            <a:ext cx="682202" cy="245366"/>
          </a:xfrm>
          <a:custGeom>
            <a:avLst/>
            <a:gdLst>
              <a:gd name="connsiteX0" fmla="*/ 0 w 885371"/>
              <a:gd name="connsiteY0" fmla="*/ 0 h 217714"/>
              <a:gd name="connsiteX1" fmla="*/ 0 w 885371"/>
              <a:gd name="connsiteY1" fmla="*/ 217714 h 217714"/>
              <a:gd name="connsiteX2" fmla="*/ 885371 w 885371"/>
              <a:gd name="connsiteY2" fmla="*/ 217714 h 217714"/>
            </a:gdLst>
            <a:ahLst/>
            <a:cxnLst>
              <a:cxn ang="0">
                <a:pos x="connsiteX0" y="connsiteY0"/>
              </a:cxn>
              <a:cxn ang="0">
                <a:pos x="connsiteX1" y="connsiteY1"/>
              </a:cxn>
              <a:cxn ang="0">
                <a:pos x="connsiteX2" y="connsiteY2"/>
              </a:cxn>
            </a:cxnLst>
            <a:rect l="l" t="t" r="r" b="b"/>
            <a:pathLst>
              <a:path w="885371" h="217714">
                <a:moveTo>
                  <a:pt x="0" y="0"/>
                </a:moveTo>
                <a:lnTo>
                  <a:pt x="0" y="217714"/>
                </a:lnTo>
                <a:lnTo>
                  <a:pt x="885371" y="217714"/>
                </a:lnTo>
              </a:path>
            </a:pathLst>
          </a:custGeom>
          <a:noFill/>
          <a:ln w="76200">
            <a:solidFill>
              <a:srgbClr val="A312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形状 34">
            <a:extLst>
              <a:ext uri="{FF2B5EF4-FFF2-40B4-BE49-F238E27FC236}">
                <a16:creationId xmlns:a16="http://schemas.microsoft.com/office/drawing/2014/main" xmlns="" id="{62FC39C5-3DA5-4CB6-917E-709BB749E581}"/>
              </a:ext>
            </a:extLst>
          </p:cNvPr>
          <p:cNvSpPr/>
          <p:nvPr/>
        </p:nvSpPr>
        <p:spPr>
          <a:xfrm rot="16200000" flipH="1">
            <a:off x="7342100" y="1782732"/>
            <a:ext cx="682202" cy="200339"/>
          </a:xfrm>
          <a:custGeom>
            <a:avLst/>
            <a:gdLst>
              <a:gd name="connsiteX0" fmla="*/ 0 w 885371"/>
              <a:gd name="connsiteY0" fmla="*/ 0 h 217714"/>
              <a:gd name="connsiteX1" fmla="*/ 0 w 885371"/>
              <a:gd name="connsiteY1" fmla="*/ 217714 h 217714"/>
              <a:gd name="connsiteX2" fmla="*/ 885371 w 885371"/>
              <a:gd name="connsiteY2" fmla="*/ 217714 h 217714"/>
            </a:gdLst>
            <a:ahLst/>
            <a:cxnLst>
              <a:cxn ang="0">
                <a:pos x="connsiteX0" y="connsiteY0"/>
              </a:cxn>
              <a:cxn ang="0">
                <a:pos x="connsiteX1" y="connsiteY1"/>
              </a:cxn>
              <a:cxn ang="0">
                <a:pos x="connsiteX2" y="connsiteY2"/>
              </a:cxn>
            </a:cxnLst>
            <a:rect l="l" t="t" r="r" b="b"/>
            <a:pathLst>
              <a:path w="885371" h="217714">
                <a:moveTo>
                  <a:pt x="0" y="0"/>
                </a:moveTo>
                <a:lnTo>
                  <a:pt x="0" y="217714"/>
                </a:lnTo>
                <a:lnTo>
                  <a:pt x="885371" y="217714"/>
                </a:lnTo>
              </a:path>
            </a:pathLst>
          </a:custGeom>
          <a:noFill/>
          <a:ln w="76200">
            <a:solidFill>
              <a:srgbClr val="A312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9">
            <a:extLst>
              <a:ext uri="{FF2B5EF4-FFF2-40B4-BE49-F238E27FC236}">
                <a16:creationId xmlns:a16="http://schemas.microsoft.com/office/drawing/2014/main" xmlns="" id="{A9E57F7D-FF46-4C63-AF09-D77D3E2E636A}"/>
              </a:ext>
            </a:extLst>
          </p:cNvPr>
          <p:cNvSpPr>
            <a:spLocks/>
          </p:cNvSpPr>
          <p:nvPr/>
        </p:nvSpPr>
        <p:spPr bwMode="auto">
          <a:xfrm>
            <a:off x="6994399" y="1624062"/>
            <a:ext cx="598418" cy="488674"/>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C0181E"/>
          </a:solidFill>
          <a:ln>
            <a:noFill/>
          </a:ln>
        </p:spPr>
        <p:txBody>
          <a:bodyPr vert="horz" wrap="square" lIns="66151" tIns="33076" rIns="66151" bIns="33076" numCol="1" anchor="t" anchorCtr="0" compatLnSpc="1">
            <a:prstTxWarp prst="textNoShape">
              <a:avLst/>
            </a:prstTxWarp>
          </a:bodyPr>
          <a:lstStyle/>
          <a:p>
            <a:endParaRPr lang="zh-CN" altLang="en-US" sz="1302"/>
          </a:p>
        </p:txBody>
      </p:sp>
    </p:spTree>
    <p:extLst>
      <p:ext uri="{BB962C8B-B14F-4D97-AF65-F5344CB8AC3E}">
        <p14:creationId xmlns:p14="http://schemas.microsoft.com/office/powerpoint/2010/main" val="150565742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42"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8" fill="hold" grpId="0" nodeType="afterEffect" p14:presetBounceEnd="18000">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14:bounceEnd="18000">
                                          <p:cBhvr additive="base">
                                            <p:cTn id="22" dur="1000" fill="hold"/>
                                            <p:tgtEl>
                                              <p:spTgt spid="19"/>
                                            </p:tgtEl>
                                            <p:attrNameLst>
                                              <p:attrName>ppt_x</p:attrName>
                                            </p:attrNameLst>
                                          </p:cBhvr>
                                          <p:tavLst>
                                            <p:tav tm="0">
                                              <p:val>
                                                <p:strVal val="0-#ppt_w/2"/>
                                              </p:val>
                                            </p:tav>
                                            <p:tav tm="100000">
                                              <p:val>
                                                <p:strVal val="#ppt_x"/>
                                              </p:val>
                                            </p:tav>
                                          </p:tavLst>
                                        </p:anim>
                                        <p:anim calcmode="lin" valueType="num" p14:bounceEnd="18000">
                                          <p:cBhvr additive="base">
                                            <p:cTn id="23" dur="1000" fill="hold"/>
                                            <p:tgtEl>
                                              <p:spTgt spid="19"/>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14:presetBounceEnd="18000">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14:bounceEnd="18000">
                                          <p:cBhvr additive="base">
                                            <p:cTn id="26" dur="1000" fill="hold"/>
                                            <p:tgtEl>
                                              <p:spTgt spid="17"/>
                                            </p:tgtEl>
                                            <p:attrNameLst>
                                              <p:attrName>ppt_x</p:attrName>
                                            </p:attrNameLst>
                                          </p:cBhvr>
                                          <p:tavLst>
                                            <p:tav tm="0">
                                              <p:val>
                                                <p:strVal val="1+#ppt_w/2"/>
                                              </p:val>
                                            </p:tav>
                                            <p:tav tm="100000">
                                              <p:val>
                                                <p:strVal val="#ppt_x"/>
                                              </p:val>
                                            </p:tav>
                                          </p:tavLst>
                                        </p:anim>
                                        <p:anim calcmode="lin" valueType="num" p14:bounceEnd="18000">
                                          <p:cBhvr additive="base">
                                            <p:cTn id="27" dur="1000" fill="hold"/>
                                            <p:tgtEl>
                                              <p:spTgt spid="17"/>
                                            </p:tgtEl>
                                            <p:attrNameLst>
                                              <p:attrName>ppt_y</p:attrName>
                                            </p:attrNameLst>
                                          </p:cBhvr>
                                          <p:tavLst>
                                            <p:tav tm="0">
                                              <p:val>
                                                <p:strVal val="#ppt_y"/>
                                              </p:val>
                                            </p:tav>
                                            <p:tav tm="100000">
                                              <p:val>
                                                <p:strVal val="#ppt_y"/>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500"/>
                                            <p:tgtEl>
                                              <p:spTgt spid="8"/>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up)">
                                          <p:cBhvr>
                                            <p:cTn id="40" dur="500"/>
                                            <p:tgtEl>
                                              <p:spTgt spid="3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left)">
                                          <p:cBhvr>
                                            <p:cTn id="43" dur="500"/>
                                            <p:tgtEl>
                                              <p:spTgt spid="33"/>
                                            </p:tgtEl>
                                          </p:cBhvr>
                                        </p:animEffect>
                                      </p:childTnLst>
                                    </p:cTn>
                                  </p:par>
                                </p:childTnLst>
                              </p:cTn>
                            </p:par>
                            <p:par>
                              <p:cTn id="44" fill="hold">
                                <p:stCondLst>
                                  <p:cond delay="4000"/>
                                </p:stCondLst>
                                <p:childTnLst>
                                  <p:par>
                                    <p:cTn id="45" presetID="16" presetClass="entr" presetSubtype="2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par>
                              <p:cTn id="48" fill="hold">
                                <p:stCondLst>
                                  <p:cond delay="4500"/>
                                </p:stCondLst>
                                <p:childTnLst>
                                  <p:par>
                                    <p:cTn id="49" presetID="47" presetClass="entr" presetSubtype="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500"/>
                                            <p:tgtEl>
                                              <p:spTgt spid="20"/>
                                            </p:tgtEl>
                                          </p:cBhvr>
                                        </p:animEffect>
                                        <p:anim calcmode="lin" valueType="num">
                                          <p:cBhvr>
                                            <p:cTn id="52" dur="1500" fill="hold"/>
                                            <p:tgtEl>
                                              <p:spTgt spid="20"/>
                                            </p:tgtEl>
                                            <p:attrNameLst>
                                              <p:attrName>ppt_x</p:attrName>
                                            </p:attrNameLst>
                                          </p:cBhvr>
                                          <p:tavLst>
                                            <p:tav tm="0">
                                              <p:val>
                                                <p:strVal val="#ppt_x"/>
                                              </p:val>
                                            </p:tav>
                                            <p:tav tm="100000">
                                              <p:val>
                                                <p:strVal val="#ppt_x"/>
                                              </p:val>
                                            </p:tav>
                                          </p:tavLst>
                                        </p:anim>
                                        <p:anim calcmode="lin" valueType="num">
                                          <p:cBhvr>
                                            <p:cTn id="53" dur="1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P spid="19" grpId="0"/>
          <p:bldP spid="16" grpId="0"/>
          <p:bldP spid="33" grpId="0" animBg="1"/>
          <p:bldP spid="35" grpId="0" animBg="1"/>
          <p:bldP spid="36"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42"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1000" fill="hold"/>
                                            <p:tgtEl>
                                              <p:spTgt spid="19"/>
                                            </p:tgtEl>
                                            <p:attrNameLst>
                                              <p:attrName>ppt_x</p:attrName>
                                            </p:attrNameLst>
                                          </p:cBhvr>
                                          <p:tavLst>
                                            <p:tav tm="0">
                                              <p:val>
                                                <p:strVal val="0-#ppt_w/2"/>
                                              </p:val>
                                            </p:tav>
                                            <p:tav tm="100000">
                                              <p:val>
                                                <p:strVal val="#ppt_x"/>
                                              </p:val>
                                            </p:tav>
                                          </p:tavLst>
                                        </p:anim>
                                        <p:anim calcmode="lin" valueType="num">
                                          <p:cBhvr additive="base">
                                            <p:cTn id="23" dur="1000" fill="hold"/>
                                            <p:tgtEl>
                                              <p:spTgt spid="19"/>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1000" fill="hold"/>
                                            <p:tgtEl>
                                              <p:spTgt spid="17"/>
                                            </p:tgtEl>
                                            <p:attrNameLst>
                                              <p:attrName>ppt_x</p:attrName>
                                            </p:attrNameLst>
                                          </p:cBhvr>
                                          <p:tavLst>
                                            <p:tav tm="0">
                                              <p:val>
                                                <p:strVal val="1+#ppt_w/2"/>
                                              </p:val>
                                            </p:tav>
                                            <p:tav tm="100000">
                                              <p:val>
                                                <p:strVal val="#ppt_x"/>
                                              </p:val>
                                            </p:tav>
                                          </p:tavLst>
                                        </p:anim>
                                        <p:anim calcmode="lin" valueType="num">
                                          <p:cBhvr additive="base">
                                            <p:cTn id="27" dur="1000" fill="hold"/>
                                            <p:tgtEl>
                                              <p:spTgt spid="17"/>
                                            </p:tgtEl>
                                            <p:attrNameLst>
                                              <p:attrName>ppt_y</p:attrName>
                                            </p:attrNameLst>
                                          </p:cBhvr>
                                          <p:tavLst>
                                            <p:tav tm="0">
                                              <p:val>
                                                <p:strVal val="#ppt_y"/>
                                              </p:val>
                                            </p:tav>
                                            <p:tav tm="100000">
                                              <p:val>
                                                <p:strVal val="#ppt_y"/>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500"/>
                                            <p:tgtEl>
                                              <p:spTgt spid="8"/>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up)">
                                          <p:cBhvr>
                                            <p:cTn id="40" dur="500"/>
                                            <p:tgtEl>
                                              <p:spTgt spid="3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left)">
                                          <p:cBhvr>
                                            <p:cTn id="43" dur="500"/>
                                            <p:tgtEl>
                                              <p:spTgt spid="33"/>
                                            </p:tgtEl>
                                          </p:cBhvr>
                                        </p:animEffect>
                                      </p:childTnLst>
                                    </p:cTn>
                                  </p:par>
                                </p:childTnLst>
                              </p:cTn>
                            </p:par>
                            <p:par>
                              <p:cTn id="44" fill="hold">
                                <p:stCondLst>
                                  <p:cond delay="4000"/>
                                </p:stCondLst>
                                <p:childTnLst>
                                  <p:par>
                                    <p:cTn id="45" presetID="16" presetClass="entr" presetSubtype="2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par>
                              <p:cTn id="48" fill="hold">
                                <p:stCondLst>
                                  <p:cond delay="4500"/>
                                </p:stCondLst>
                                <p:childTnLst>
                                  <p:par>
                                    <p:cTn id="49" presetID="47" presetClass="entr" presetSubtype="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500"/>
                                            <p:tgtEl>
                                              <p:spTgt spid="20"/>
                                            </p:tgtEl>
                                          </p:cBhvr>
                                        </p:animEffect>
                                        <p:anim calcmode="lin" valueType="num">
                                          <p:cBhvr>
                                            <p:cTn id="52" dur="1500" fill="hold"/>
                                            <p:tgtEl>
                                              <p:spTgt spid="20"/>
                                            </p:tgtEl>
                                            <p:attrNameLst>
                                              <p:attrName>ppt_x</p:attrName>
                                            </p:attrNameLst>
                                          </p:cBhvr>
                                          <p:tavLst>
                                            <p:tav tm="0">
                                              <p:val>
                                                <p:strVal val="#ppt_x"/>
                                              </p:val>
                                            </p:tav>
                                            <p:tav tm="100000">
                                              <p:val>
                                                <p:strVal val="#ppt_x"/>
                                              </p:val>
                                            </p:tav>
                                          </p:tavLst>
                                        </p:anim>
                                        <p:anim calcmode="lin" valueType="num">
                                          <p:cBhvr>
                                            <p:cTn id="53" dur="1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P spid="19" grpId="0"/>
          <p:bldP spid="16" grpId="0"/>
          <p:bldP spid="33" grpId="0" animBg="1"/>
          <p:bldP spid="35" grpId="0" animBg="1"/>
          <p:bldP spid="36"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539552" y="227424"/>
            <a:ext cx="4251485" cy="369332"/>
          </a:xfrm>
          <a:prstGeom prst="rect">
            <a:avLst/>
          </a:prstGeom>
          <a:effectLst/>
        </p:spPr>
        <p:txBody>
          <a:bodyPr vert="horz" wrap="none">
            <a:spAutoFit/>
          </a:bodyPr>
          <a:lstStyle/>
          <a:p>
            <a:r>
              <a:rPr lang="zh-CN" altLang="en-US" b="1" dirty="0">
                <a:solidFill>
                  <a:schemeClr val="accent1"/>
                </a:solidFill>
                <a:latin typeface="+mj-ea"/>
                <a:cs typeface="+mn-ea"/>
                <a:sym typeface="+mn-lt"/>
              </a:rPr>
              <a:t>“</a:t>
            </a:r>
            <a:r>
              <a:rPr lang="en-US" altLang="zh-CN" b="1" dirty="0">
                <a:solidFill>
                  <a:schemeClr val="accent1"/>
                </a:solidFill>
                <a:latin typeface="+mj-ea"/>
                <a:cs typeface="+mn-ea"/>
                <a:sym typeface="+mn-lt"/>
              </a:rPr>
              <a:t>4</a:t>
            </a:r>
            <a:r>
              <a:rPr lang="zh-CN" altLang="en-US" b="1" dirty="0">
                <a:solidFill>
                  <a:schemeClr val="accent1"/>
                </a:solidFill>
                <a:latin typeface="+mj-ea"/>
                <a:cs typeface="+mn-ea"/>
                <a:sym typeface="+mn-lt"/>
              </a:rPr>
              <a:t>个理论”概括马克思主义的鲜明特征</a:t>
            </a:r>
          </a:p>
        </p:txBody>
      </p:sp>
      <p:sp>
        <p:nvSpPr>
          <p:cNvPr id="7" name="矩形: 圆角 1">
            <a:extLst>
              <a:ext uri="{FF2B5EF4-FFF2-40B4-BE49-F238E27FC236}">
                <a16:creationId xmlns:a16="http://schemas.microsoft.com/office/drawing/2014/main" xmlns="" id="{F508C76F-E076-4B05-AC06-C0DACA8C5B6C}"/>
              </a:ext>
            </a:extLst>
          </p:cNvPr>
          <p:cNvSpPr/>
          <p:nvPr/>
        </p:nvSpPr>
        <p:spPr>
          <a:xfrm>
            <a:off x="1734499" y="1254533"/>
            <a:ext cx="5760638" cy="480131"/>
          </a:xfrm>
          <a:prstGeom prst="roundRect">
            <a:avLst>
              <a:gd name="adj" fmla="val 5000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F00AA53E-0F4F-4F55-9246-A8F4973393C5}"/>
              </a:ext>
            </a:extLst>
          </p:cNvPr>
          <p:cNvSpPr/>
          <p:nvPr/>
        </p:nvSpPr>
        <p:spPr>
          <a:xfrm>
            <a:off x="1734499" y="1266016"/>
            <a:ext cx="6477640" cy="461665"/>
          </a:xfrm>
          <a:prstGeom prst="rect">
            <a:avLst/>
          </a:prstGeom>
        </p:spPr>
        <p:txBody>
          <a:bodyPr wrap="square">
            <a:spAutoFit/>
          </a:bodyPr>
          <a:lstStyle/>
          <a:p>
            <a:r>
              <a:rPr lang="zh-CN" altLang="en-US" sz="2400" b="1" dirty="0">
                <a:solidFill>
                  <a:schemeClr val="accent1"/>
                </a:solidFill>
              </a:rPr>
              <a:t>“</a:t>
            </a:r>
            <a:r>
              <a:rPr lang="en-US" altLang="zh-CN" sz="2400" b="1" dirty="0">
                <a:solidFill>
                  <a:schemeClr val="accent1"/>
                </a:solidFill>
              </a:rPr>
              <a:t>4</a:t>
            </a:r>
            <a:r>
              <a:rPr lang="zh-CN" altLang="en-US" sz="2400" b="1" dirty="0">
                <a:solidFill>
                  <a:schemeClr val="accent1"/>
                </a:solidFill>
              </a:rPr>
              <a:t>个理论”概括马克思主义的鲜明特征</a:t>
            </a:r>
          </a:p>
        </p:txBody>
      </p:sp>
      <p:sp>
        <p:nvSpPr>
          <p:cNvPr id="16" name="îŝḷiďè">
            <a:extLst>
              <a:ext uri="{FF2B5EF4-FFF2-40B4-BE49-F238E27FC236}">
                <a16:creationId xmlns:a16="http://schemas.microsoft.com/office/drawing/2014/main" xmlns="" id="{B4A618F2-92FF-4DEC-B6FF-E0F51875E1A6}"/>
              </a:ext>
            </a:extLst>
          </p:cNvPr>
          <p:cNvSpPr/>
          <p:nvPr/>
        </p:nvSpPr>
        <p:spPr>
          <a:xfrm>
            <a:off x="2105517" y="4272636"/>
            <a:ext cx="2308516" cy="434275"/>
          </a:xfrm>
          <a:prstGeom prst="rect">
            <a:avLst/>
          </a:prstGeom>
        </p:spPr>
        <p:txBody>
          <a:bodyPr wrap="square" lIns="0" tIns="0" rIns="0" bIns="0" anchor="t" anchorCtr="0">
            <a:noAutofit/>
          </a:bodyPr>
          <a:lstStyle/>
          <a:p>
            <a:pPr>
              <a:lnSpc>
                <a:spcPct val="120000"/>
              </a:lnSpc>
            </a:pPr>
            <a:r>
              <a:rPr lang="zh-CN" altLang="en-US" sz="1200" dirty="0">
                <a:solidFill>
                  <a:schemeClr val="accent6">
                    <a:lumMod val="50000"/>
                  </a:schemeClr>
                </a:solidFill>
                <a:latin typeface="+mj-ea"/>
                <a:ea typeface="+mj-ea"/>
              </a:rPr>
              <a:t>马克思主义是科学的理论，创造性地揭示了人类社会发展规律。</a:t>
            </a:r>
          </a:p>
        </p:txBody>
      </p:sp>
      <p:sp>
        <p:nvSpPr>
          <p:cNvPr id="17" name="íṥľîdé">
            <a:extLst>
              <a:ext uri="{FF2B5EF4-FFF2-40B4-BE49-F238E27FC236}">
                <a16:creationId xmlns:a16="http://schemas.microsoft.com/office/drawing/2014/main" xmlns="" id="{93D935B5-4D29-4933-85AA-A11381652799}"/>
              </a:ext>
            </a:extLst>
          </p:cNvPr>
          <p:cNvSpPr/>
          <p:nvPr/>
        </p:nvSpPr>
        <p:spPr>
          <a:xfrm>
            <a:off x="3058516" y="2904485"/>
            <a:ext cx="2047838" cy="366838"/>
          </a:xfrm>
          <a:prstGeom prst="rect">
            <a:avLst/>
          </a:prstGeom>
        </p:spPr>
        <p:txBody>
          <a:bodyPr wrap="square" lIns="0" tIns="0" rIns="0" bIns="0" anchor="t" anchorCtr="0">
            <a:noAutofit/>
          </a:bodyPr>
          <a:lstStyle/>
          <a:p>
            <a:pPr>
              <a:lnSpc>
                <a:spcPct val="120000"/>
              </a:lnSpc>
            </a:pPr>
            <a:r>
              <a:rPr lang="zh-CN" altLang="en-US" sz="1200" dirty="0">
                <a:solidFill>
                  <a:schemeClr val="accent6">
                    <a:lumMod val="50000"/>
                  </a:schemeClr>
                </a:solidFill>
                <a:latin typeface="+mj-ea"/>
                <a:ea typeface="+mj-ea"/>
              </a:rPr>
              <a:t>马克思主义是人民的理论，第一次创立了人民实现自身解放的思想体系。</a:t>
            </a:r>
          </a:p>
        </p:txBody>
      </p:sp>
      <p:sp>
        <p:nvSpPr>
          <p:cNvPr id="18" name="ïŝ1ïḋé">
            <a:extLst>
              <a:ext uri="{FF2B5EF4-FFF2-40B4-BE49-F238E27FC236}">
                <a16:creationId xmlns:a16="http://schemas.microsoft.com/office/drawing/2014/main" xmlns="" id="{2C497BEE-CD4F-49FB-9165-1A898450105E}"/>
              </a:ext>
            </a:extLst>
          </p:cNvPr>
          <p:cNvSpPr/>
          <p:nvPr/>
        </p:nvSpPr>
        <p:spPr>
          <a:xfrm>
            <a:off x="5663832" y="2067693"/>
            <a:ext cx="1831305" cy="324747"/>
          </a:xfrm>
          <a:prstGeom prst="rect">
            <a:avLst/>
          </a:prstGeom>
        </p:spPr>
        <p:txBody>
          <a:bodyPr wrap="square" lIns="0" tIns="0" rIns="0" bIns="0" anchor="t" anchorCtr="0">
            <a:noAutofit/>
          </a:bodyPr>
          <a:lstStyle/>
          <a:p>
            <a:pPr>
              <a:lnSpc>
                <a:spcPct val="120000"/>
              </a:lnSpc>
            </a:pPr>
            <a:r>
              <a:rPr lang="zh-CN" altLang="en-US" sz="1200" dirty="0">
                <a:solidFill>
                  <a:schemeClr val="accent6">
                    <a:lumMod val="50000"/>
                  </a:schemeClr>
                </a:solidFill>
                <a:latin typeface="+mj-ea"/>
                <a:ea typeface="+mj-ea"/>
              </a:rPr>
              <a:t>马克思主义是实践的理论，指引着人民改造世界的行动。</a:t>
            </a:r>
          </a:p>
        </p:txBody>
      </p:sp>
      <p:sp>
        <p:nvSpPr>
          <p:cNvPr id="20" name="ïṡlidê">
            <a:extLst>
              <a:ext uri="{FF2B5EF4-FFF2-40B4-BE49-F238E27FC236}">
                <a16:creationId xmlns:a16="http://schemas.microsoft.com/office/drawing/2014/main" xmlns="" id="{6778A912-7174-4EF9-BA32-DA9F1901C154}"/>
              </a:ext>
            </a:extLst>
          </p:cNvPr>
          <p:cNvSpPr/>
          <p:nvPr/>
        </p:nvSpPr>
        <p:spPr>
          <a:xfrm>
            <a:off x="6641452" y="3384949"/>
            <a:ext cx="1756595" cy="311624"/>
          </a:xfrm>
          <a:prstGeom prst="rect">
            <a:avLst/>
          </a:prstGeom>
        </p:spPr>
        <p:txBody>
          <a:bodyPr wrap="square" lIns="0" tIns="0" rIns="0" bIns="0" anchor="t" anchorCtr="0">
            <a:noAutofit/>
          </a:bodyPr>
          <a:lstStyle/>
          <a:p>
            <a:pPr>
              <a:lnSpc>
                <a:spcPct val="120000"/>
              </a:lnSpc>
            </a:pPr>
            <a:r>
              <a:rPr lang="zh-CN" altLang="en-US" sz="1200" dirty="0">
                <a:solidFill>
                  <a:schemeClr val="accent6">
                    <a:lumMod val="50000"/>
                  </a:schemeClr>
                </a:solidFill>
                <a:latin typeface="+mj-ea"/>
                <a:ea typeface="+mj-ea"/>
              </a:rPr>
              <a:t>马克思主义是不断发展的开放的理论，始终站在时代前沿。</a:t>
            </a:r>
          </a:p>
        </p:txBody>
      </p:sp>
      <p:cxnSp>
        <p:nvCxnSpPr>
          <p:cNvPr id="21" name="Connector: Curved 21">
            <a:extLst>
              <a:ext uri="{FF2B5EF4-FFF2-40B4-BE49-F238E27FC236}">
                <a16:creationId xmlns:a16="http://schemas.microsoft.com/office/drawing/2014/main" xmlns="" id="{A499C219-FA7F-4459-B2FC-DD9229AFBEA2}"/>
              </a:ext>
            </a:extLst>
          </p:cNvPr>
          <p:cNvCxnSpPr>
            <a:stCxn id="25" idx="0"/>
          </p:cNvCxnSpPr>
          <p:nvPr/>
        </p:nvCxnSpPr>
        <p:spPr>
          <a:xfrm rot="5400000" flipH="1" flipV="1">
            <a:off x="1620786" y="3513905"/>
            <a:ext cx="800432" cy="620677"/>
          </a:xfrm>
          <a:prstGeom prst="curvedConnector3">
            <a:avLst/>
          </a:prstGeom>
          <a:ln w="25400">
            <a:solidFill>
              <a:srgbClr val="E71E17"/>
            </a:solidFill>
            <a:prstDash val="sysDot"/>
          </a:ln>
        </p:spPr>
        <p:style>
          <a:lnRef idx="1">
            <a:schemeClr val="accent1"/>
          </a:lnRef>
          <a:fillRef idx="0">
            <a:schemeClr val="accent1"/>
          </a:fillRef>
          <a:effectRef idx="0">
            <a:schemeClr val="accent1"/>
          </a:effectRef>
          <a:fontRef idx="minor">
            <a:schemeClr val="tx1"/>
          </a:fontRef>
        </p:style>
      </p:cxnSp>
      <p:sp>
        <p:nvSpPr>
          <p:cNvPr id="22" name="íşḷíde">
            <a:extLst>
              <a:ext uri="{FF2B5EF4-FFF2-40B4-BE49-F238E27FC236}">
                <a16:creationId xmlns:a16="http://schemas.microsoft.com/office/drawing/2014/main" xmlns="" id="{48C918F1-F208-4215-987B-4AE3AC577082}"/>
              </a:ext>
            </a:extLst>
          </p:cNvPr>
          <p:cNvSpPr/>
          <p:nvPr/>
        </p:nvSpPr>
        <p:spPr>
          <a:xfrm>
            <a:off x="2813868" y="2355603"/>
            <a:ext cx="2308517" cy="616245"/>
          </a:xfrm>
          <a:custGeom>
            <a:avLst/>
            <a:gdLst>
              <a:gd name="connsiteX0" fmla="*/ 0 w 2955851"/>
              <a:gd name="connsiteY0" fmla="*/ 845092 h 845092"/>
              <a:gd name="connsiteX1" fmla="*/ 935665 w 2955851"/>
              <a:gd name="connsiteY1" fmla="*/ 58282 h 845092"/>
              <a:gd name="connsiteX2" fmla="*/ 2955851 w 2955851"/>
              <a:gd name="connsiteY2" fmla="*/ 58282 h 845092"/>
            </a:gdLst>
            <a:ahLst/>
            <a:cxnLst>
              <a:cxn ang="0">
                <a:pos x="connsiteX0" y="connsiteY0"/>
              </a:cxn>
              <a:cxn ang="0">
                <a:pos x="connsiteX1" y="connsiteY1"/>
              </a:cxn>
              <a:cxn ang="0">
                <a:pos x="connsiteX2" y="connsiteY2"/>
              </a:cxn>
            </a:cxnLst>
            <a:rect l="l" t="t" r="r" b="b"/>
            <a:pathLst>
              <a:path w="2955851" h="845092">
                <a:moveTo>
                  <a:pt x="0" y="845092"/>
                </a:moveTo>
                <a:cubicBezTo>
                  <a:pt x="221511" y="517254"/>
                  <a:pt x="443023" y="189417"/>
                  <a:pt x="935665" y="58282"/>
                </a:cubicBezTo>
                <a:cubicBezTo>
                  <a:pt x="1428307" y="-72853"/>
                  <a:pt x="2955851" y="58282"/>
                  <a:pt x="2955851" y="58282"/>
                </a:cubicBezTo>
              </a:path>
            </a:pathLst>
          </a:custGeom>
          <a:noFill/>
          <a:ln w="25400">
            <a:solidFill>
              <a:srgbClr val="E71E1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23" name="Connector: Curved 23">
            <a:extLst>
              <a:ext uri="{FF2B5EF4-FFF2-40B4-BE49-F238E27FC236}">
                <a16:creationId xmlns:a16="http://schemas.microsoft.com/office/drawing/2014/main" xmlns="" id="{843F9AF1-C273-462C-A23A-54C2729FD3E7}"/>
              </a:ext>
            </a:extLst>
          </p:cNvPr>
          <p:cNvCxnSpPr>
            <a:endCxn id="34" idx="0"/>
          </p:cNvCxnSpPr>
          <p:nvPr/>
        </p:nvCxnSpPr>
        <p:spPr>
          <a:xfrm rot="10800000" flipH="1" flipV="1">
            <a:off x="5463302" y="2539911"/>
            <a:ext cx="739619" cy="860192"/>
          </a:xfrm>
          <a:prstGeom prst="curvedConnector4">
            <a:avLst>
              <a:gd name="adj1" fmla="val -23181"/>
              <a:gd name="adj2" fmla="val 53346"/>
            </a:avLst>
          </a:prstGeom>
          <a:ln w="25400">
            <a:solidFill>
              <a:srgbClr val="E71E17"/>
            </a:solidFill>
            <a:prstDash val="sysDot"/>
          </a:ln>
        </p:spPr>
        <p:style>
          <a:lnRef idx="1">
            <a:schemeClr val="accent1"/>
          </a:lnRef>
          <a:fillRef idx="0">
            <a:schemeClr val="accent1"/>
          </a:fillRef>
          <a:effectRef idx="0">
            <a:schemeClr val="accent1"/>
          </a:effectRef>
          <a:fontRef idx="minor">
            <a:schemeClr val="tx1"/>
          </a:fontRef>
        </p:style>
      </p:cxnSp>
      <p:grpSp>
        <p:nvGrpSpPr>
          <p:cNvPr id="24" name="组合 23">
            <a:extLst>
              <a:ext uri="{FF2B5EF4-FFF2-40B4-BE49-F238E27FC236}">
                <a16:creationId xmlns:a16="http://schemas.microsoft.com/office/drawing/2014/main" xmlns="" id="{C37D8B98-D315-4D82-9F79-336CB78C31BF}"/>
              </a:ext>
            </a:extLst>
          </p:cNvPr>
          <p:cNvGrpSpPr/>
          <p:nvPr/>
        </p:nvGrpSpPr>
        <p:grpSpPr>
          <a:xfrm>
            <a:off x="1403648" y="4224459"/>
            <a:ext cx="614030" cy="614030"/>
            <a:chOff x="1181468" y="3587209"/>
            <a:chExt cx="614030" cy="614030"/>
          </a:xfrm>
        </p:grpSpPr>
        <p:sp>
          <p:nvSpPr>
            <p:cNvPr id="25" name="išḷïde">
              <a:extLst>
                <a:ext uri="{FF2B5EF4-FFF2-40B4-BE49-F238E27FC236}">
                  <a16:creationId xmlns:a16="http://schemas.microsoft.com/office/drawing/2014/main" xmlns="" id="{93D3A941-CF23-4AD9-94D3-8F87B79802B3}"/>
                </a:ext>
              </a:extLst>
            </p:cNvPr>
            <p:cNvSpPr/>
            <p:nvPr/>
          </p:nvSpPr>
          <p:spPr>
            <a:xfrm>
              <a:off x="1181468" y="3587209"/>
              <a:ext cx="614030" cy="614030"/>
            </a:xfrm>
            <a:prstGeom prst="ellipse">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íṡ1íďe">
              <a:extLst>
                <a:ext uri="{FF2B5EF4-FFF2-40B4-BE49-F238E27FC236}">
                  <a16:creationId xmlns:a16="http://schemas.microsoft.com/office/drawing/2014/main" xmlns="" id="{5174B773-A034-428F-9190-23C1288A5B71}"/>
                </a:ext>
              </a:extLst>
            </p:cNvPr>
            <p:cNvSpPr txBox="1"/>
            <p:nvPr/>
          </p:nvSpPr>
          <p:spPr>
            <a:xfrm>
              <a:off x="1265345" y="3785095"/>
              <a:ext cx="446276" cy="231473"/>
            </a:xfrm>
            <a:prstGeom prst="rect">
              <a:avLst/>
            </a:prstGeom>
            <a:noFill/>
          </p:spPr>
          <p:txBody>
            <a:bodyPr wrap="none" anchor="ctr">
              <a:noAutofit/>
            </a:bodyPr>
            <a:lstStyle/>
            <a:p>
              <a:r>
                <a:rPr lang="en-US" sz="3200" dirty="0">
                  <a:solidFill>
                    <a:schemeClr val="accent1"/>
                  </a:solidFill>
                  <a:latin typeface="Agency FB" panose="020B0503020202020204" pitchFamily="34" charset="0"/>
                  <a:ea typeface="+mj-ea"/>
                </a:rPr>
                <a:t>01</a:t>
              </a:r>
            </a:p>
          </p:txBody>
        </p:sp>
      </p:grpSp>
      <p:grpSp>
        <p:nvGrpSpPr>
          <p:cNvPr id="27" name="组合 26">
            <a:extLst>
              <a:ext uri="{FF2B5EF4-FFF2-40B4-BE49-F238E27FC236}">
                <a16:creationId xmlns:a16="http://schemas.microsoft.com/office/drawing/2014/main" xmlns="" id="{3FEFEC7F-42F7-45E8-AE6E-066A9B3C4B88}"/>
              </a:ext>
            </a:extLst>
          </p:cNvPr>
          <p:cNvGrpSpPr/>
          <p:nvPr/>
        </p:nvGrpSpPr>
        <p:grpSpPr>
          <a:xfrm>
            <a:off x="2331340" y="2941575"/>
            <a:ext cx="614030" cy="614030"/>
            <a:chOff x="1971300" y="2335995"/>
            <a:chExt cx="614030" cy="614030"/>
          </a:xfrm>
        </p:grpSpPr>
        <p:sp>
          <p:nvSpPr>
            <p:cNvPr id="28" name="ïṩḻîde">
              <a:extLst>
                <a:ext uri="{FF2B5EF4-FFF2-40B4-BE49-F238E27FC236}">
                  <a16:creationId xmlns:a16="http://schemas.microsoft.com/office/drawing/2014/main" xmlns="" id="{D3C67810-36F6-44F9-B1E2-3E14868E09BC}"/>
                </a:ext>
              </a:extLst>
            </p:cNvPr>
            <p:cNvSpPr/>
            <p:nvPr/>
          </p:nvSpPr>
          <p:spPr>
            <a:xfrm>
              <a:off x="1971300" y="2335995"/>
              <a:ext cx="614030" cy="614030"/>
            </a:xfrm>
            <a:prstGeom prst="ellipse">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íṡ1íďe">
              <a:extLst>
                <a:ext uri="{FF2B5EF4-FFF2-40B4-BE49-F238E27FC236}">
                  <a16:creationId xmlns:a16="http://schemas.microsoft.com/office/drawing/2014/main" xmlns="" id="{EC4F6A8D-F43A-4D52-A9E4-A8A88B322A79}"/>
                </a:ext>
              </a:extLst>
            </p:cNvPr>
            <p:cNvSpPr txBox="1"/>
            <p:nvPr/>
          </p:nvSpPr>
          <p:spPr>
            <a:xfrm>
              <a:off x="2007552" y="2542410"/>
              <a:ext cx="446276" cy="231473"/>
            </a:xfrm>
            <a:prstGeom prst="rect">
              <a:avLst/>
            </a:prstGeom>
            <a:noFill/>
          </p:spPr>
          <p:txBody>
            <a:bodyPr wrap="none" anchor="ctr">
              <a:noAutofit/>
            </a:bodyPr>
            <a:lstStyle/>
            <a:p>
              <a:r>
                <a:rPr lang="en-US" sz="3200" dirty="0">
                  <a:solidFill>
                    <a:schemeClr val="accent1"/>
                  </a:solidFill>
                  <a:latin typeface="Agency FB" panose="020B0503020202020204" pitchFamily="34" charset="0"/>
                  <a:ea typeface="+mj-ea"/>
                </a:rPr>
                <a:t>02</a:t>
              </a:r>
            </a:p>
          </p:txBody>
        </p:sp>
      </p:grpSp>
      <p:grpSp>
        <p:nvGrpSpPr>
          <p:cNvPr id="30" name="组合 29">
            <a:extLst>
              <a:ext uri="{FF2B5EF4-FFF2-40B4-BE49-F238E27FC236}">
                <a16:creationId xmlns:a16="http://schemas.microsoft.com/office/drawing/2014/main" xmlns="" id="{606C0B59-CBDB-4B4D-BBF6-03F73CBD577C}"/>
              </a:ext>
            </a:extLst>
          </p:cNvPr>
          <p:cNvGrpSpPr/>
          <p:nvPr/>
        </p:nvGrpSpPr>
        <p:grpSpPr>
          <a:xfrm>
            <a:off x="5090592" y="2155571"/>
            <a:ext cx="446276" cy="398721"/>
            <a:chOff x="4730552" y="1549991"/>
            <a:chExt cx="446276" cy="398721"/>
          </a:xfrm>
        </p:grpSpPr>
        <p:sp>
          <p:nvSpPr>
            <p:cNvPr id="31" name="íš1iḋe">
              <a:extLst>
                <a:ext uri="{FF2B5EF4-FFF2-40B4-BE49-F238E27FC236}">
                  <a16:creationId xmlns:a16="http://schemas.microsoft.com/office/drawing/2014/main" xmlns="" id="{29293239-FC03-4540-9E99-C26738A4D81B}"/>
                </a:ext>
              </a:extLst>
            </p:cNvPr>
            <p:cNvSpPr/>
            <p:nvPr/>
          </p:nvSpPr>
          <p:spPr>
            <a:xfrm>
              <a:off x="4746314" y="1549991"/>
              <a:ext cx="398721" cy="398721"/>
            </a:xfrm>
            <a:prstGeom prst="ellipse">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íṡ1íďe">
              <a:extLst>
                <a:ext uri="{FF2B5EF4-FFF2-40B4-BE49-F238E27FC236}">
                  <a16:creationId xmlns:a16="http://schemas.microsoft.com/office/drawing/2014/main" xmlns="" id="{45285BF6-0527-4FD1-A3D1-F1812DDA69A5}"/>
                </a:ext>
              </a:extLst>
            </p:cNvPr>
            <p:cNvSpPr txBox="1"/>
            <p:nvPr/>
          </p:nvSpPr>
          <p:spPr>
            <a:xfrm>
              <a:off x="4730552" y="1626425"/>
              <a:ext cx="446276" cy="231473"/>
            </a:xfrm>
            <a:prstGeom prst="rect">
              <a:avLst/>
            </a:prstGeom>
            <a:noFill/>
          </p:spPr>
          <p:txBody>
            <a:bodyPr wrap="none" anchor="ctr">
              <a:noAutofit/>
            </a:bodyPr>
            <a:lstStyle/>
            <a:p>
              <a:r>
                <a:rPr lang="en-US" sz="2400" dirty="0">
                  <a:solidFill>
                    <a:schemeClr val="accent1"/>
                  </a:solidFill>
                  <a:latin typeface="Agency FB" panose="020B0503020202020204" pitchFamily="34" charset="0"/>
                  <a:ea typeface="+mj-ea"/>
                </a:rPr>
                <a:t>03</a:t>
              </a:r>
            </a:p>
          </p:txBody>
        </p:sp>
      </p:grpSp>
      <p:grpSp>
        <p:nvGrpSpPr>
          <p:cNvPr id="33" name="组合 32">
            <a:extLst>
              <a:ext uri="{FF2B5EF4-FFF2-40B4-BE49-F238E27FC236}">
                <a16:creationId xmlns:a16="http://schemas.microsoft.com/office/drawing/2014/main" xmlns="" id="{7E16DF71-C604-472C-B24B-B065D064F1EC}"/>
              </a:ext>
            </a:extLst>
          </p:cNvPr>
          <p:cNvGrpSpPr/>
          <p:nvPr/>
        </p:nvGrpSpPr>
        <p:grpSpPr>
          <a:xfrm>
            <a:off x="5895905" y="3400104"/>
            <a:ext cx="614030" cy="614030"/>
            <a:chOff x="5535865" y="2794524"/>
            <a:chExt cx="614030" cy="614030"/>
          </a:xfrm>
        </p:grpSpPr>
        <p:sp>
          <p:nvSpPr>
            <p:cNvPr id="34" name="iṩlîḓè">
              <a:extLst>
                <a:ext uri="{FF2B5EF4-FFF2-40B4-BE49-F238E27FC236}">
                  <a16:creationId xmlns:a16="http://schemas.microsoft.com/office/drawing/2014/main" xmlns="" id="{C3713084-B853-4CDF-8FAA-AB6C63707031}"/>
                </a:ext>
              </a:extLst>
            </p:cNvPr>
            <p:cNvSpPr/>
            <p:nvPr/>
          </p:nvSpPr>
          <p:spPr>
            <a:xfrm>
              <a:off x="5535865" y="2794524"/>
              <a:ext cx="614030" cy="614030"/>
            </a:xfrm>
            <a:prstGeom prst="ellipse">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5" name="íṡ1íďe">
              <a:extLst>
                <a:ext uri="{FF2B5EF4-FFF2-40B4-BE49-F238E27FC236}">
                  <a16:creationId xmlns:a16="http://schemas.microsoft.com/office/drawing/2014/main" xmlns="" id="{9323ADB4-44D5-4CAD-B28E-ED39886541D9}"/>
                </a:ext>
              </a:extLst>
            </p:cNvPr>
            <p:cNvSpPr txBox="1"/>
            <p:nvPr/>
          </p:nvSpPr>
          <p:spPr>
            <a:xfrm>
              <a:off x="5572117" y="2996197"/>
              <a:ext cx="446276" cy="231473"/>
            </a:xfrm>
            <a:prstGeom prst="rect">
              <a:avLst/>
            </a:prstGeom>
            <a:noFill/>
          </p:spPr>
          <p:txBody>
            <a:bodyPr wrap="none" anchor="ctr">
              <a:noAutofit/>
            </a:bodyPr>
            <a:lstStyle/>
            <a:p>
              <a:r>
                <a:rPr lang="en-US" sz="3200" dirty="0">
                  <a:solidFill>
                    <a:schemeClr val="accent1"/>
                  </a:solidFill>
                  <a:latin typeface="Agency FB" panose="020B0503020202020204" pitchFamily="34" charset="0"/>
                  <a:ea typeface="+mj-ea"/>
                </a:rPr>
                <a:t>04</a:t>
              </a:r>
            </a:p>
          </p:txBody>
        </p:sp>
      </p:grpSp>
    </p:spTree>
    <p:extLst>
      <p:ext uri="{BB962C8B-B14F-4D97-AF65-F5344CB8AC3E}">
        <p14:creationId xmlns:p14="http://schemas.microsoft.com/office/powerpoint/2010/main" val="39919550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30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18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2300"/>
                            </p:stCondLst>
                            <p:childTnLst>
                              <p:par>
                                <p:cTn id="15" presetID="53" presetClass="entr" presetSubtype="16"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par>
                          <p:cTn id="20" fill="hold">
                            <p:stCondLst>
                              <p:cond delay="28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3300"/>
                            </p:stCondLst>
                            <p:childTnLst>
                              <p:par>
                                <p:cTn id="25" presetID="22" presetClass="entr" presetSubtype="4"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par>
                          <p:cTn id="28" fill="hold">
                            <p:stCondLst>
                              <p:cond delay="38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43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4800"/>
                            </p:stCondLst>
                            <p:childTnLst>
                              <p:par>
                                <p:cTn id="39" presetID="22" presetClass="entr" presetSubtype="4"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childTnLst>
                          </p:cTn>
                        </p:par>
                        <p:par>
                          <p:cTn id="42" fill="hold">
                            <p:stCondLst>
                              <p:cond delay="5300"/>
                            </p:stCondLst>
                            <p:childTnLst>
                              <p:par>
                                <p:cTn id="43" presetID="53" presetClass="entr" presetSubtype="16" fill="hold"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childTnLst>
                                </p:cTn>
                              </p:par>
                            </p:childTnLst>
                          </p:cTn>
                        </p:par>
                        <p:par>
                          <p:cTn id="48" fill="hold">
                            <p:stCondLst>
                              <p:cond delay="5800"/>
                            </p:stCondLst>
                            <p:childTnLst>
                              <p:par>
                                <p:cTn id="49" presetID="22" presetClass="entr" presetSubtype="8"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par>
                          <p:cTn id="52" fill="hold">
                            <p:stCondLst>
                              <p:cond delay="6300"/>
                            </p:stCondLst>
                            <p:childTnLst>
                              <p:par>
                                <p:cTn id="53" presetID="22" presetClass="entr" presetSubtype="1"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up)">
                                      <p:cBhvr>
                                        <p:cTn id="55" dur="500"/>
                                        <p:tgtEl>
                                          <p:spTgt spid="23"/>
                                        </p:tgtEl>
                                      </p:cBhvr>
                                    </p:animEffect>
                                  </p:childTnLst>
                                </p:cTn>
                              </p:par>
                            </p:childTnLst>
                          </p:cTn>
                        </p:par>
                        <p:par>
                          <p:cTn id="56" fill="hold">
                            <p:stCondLst>
                              <p:cond delay="6800"/>
                            </p:stCondLst>
                            <p:childTnLst>
                              <p:par>
                                <p:cTn id="57" presetID="53" presetClass="entr" presetSubtype="16"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730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par>
                          <p:cTn id="66" fill="hold">
                            <p:stCondLst>
                              <p:cond delay="7800"/>
                            </p:stCondLst>
                            <p:childTnLst>
                              <p:par>
                                <p:cTn id="67" presetID="22" presetClass="entr" presetSubtype="8"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2" grpId="0"/>
      <p:bldP spid="16" grpId="0"/>
      <p:bldP spid="17" grpId="0"/>
      <p:bldP spid="18" grpId="0"/>
      <p:bldP spid="20"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539552" y="227424"/>
            <a:ext cx="4251485" cy="369332"/>
          </a:xfrm>
          <a:prstGeom prst="rect">
            <a:avLst/>
          </a:prstGeom>
          <a:effectLst/>
        </p:spPr>
        <p:txBody>
          <a:bodyPr vert="horz" wrap="none">
            <a:spAutoFit/>
          </a:bodyPr>
          <a:lstStyle/>
          <a:p>
            <a:r>
              <a:rPr lang="zh-CN" altLang="en-US" b="1" dirty="0">
                <a:solidFill>
                  <a:schemeClr val="accent1"/>
                </a:solidFill>
                <a:latin typeface="+mj-ea"/>
                <a:cs typeface="+mn-ea"/>
                <a:sym typeface="+mn-lt"/>
              </a:rPr>
              <a:t>“</a:t>
            </a:r>
            <a:r>
              <a:rPr lang="en-US" altLang="zh-CN" b="1" dirty="0">
                <a:solidFill>
                  <a:schemeClr val="accent1"/>
                </a:solidFill>
                <a:latin typeface="+mj-ea"/>
                <a:cs typeface="+mn-ea"/>
                <a:sym typeface="+mn-lt"/>
              </a:rPr>
              <a:t>4</a:t>
            </a:r>
            <a:r>
              <a:rPr lang="zh-CN" altLang="en-US" b="1" dirty="0">
                <a:solidFill>
                  <a:schemeClr val="accent1"/>
                </a:solidFill>
                <a:latin typeface="+mj-ea"/>
                <a:cs typeface="+mn-ea"/>
                <a:sym typeface="+mn-lt"/>
              </a:rPr>
              <a:t>个理论”概括马克思主义的鲜明特征</a:t>
            </a:r>
          </a:p>
        </p:txBody>
      </p:sp>
      <p:sp>
        <p:nvSpPr>
          <p:cNvPr id="36" name="矩形: 圆角 35">
            <a:extLst>
              <a:ext uri="{FF2B5EF4-FFF2-40B4-BE49-F238E27FC236}">
                <a16:creationId xmlns:a16="http://schemas.microsoft.com/office/drawing/2014/main" xmlns="" id="{3ECA31CF-248D-4BBD-AA52-190E55DB701A}"/>
              </a:ext>
            </a:extLst>
          </p:cNvPr>
          <p:cNvSpPr/>
          <p:nvPr/>
        </p:nvSpPr>
        <p:spPr>
          <a:xfrm>
            <a:off x="597470" y="1707654"/>
            <a:ext cx="7934969" cy="2880320"/>
          </a:xfrm>
          <a:prstGeom prst="roundRect">
            <a:avLst>
              <a:gd name="adj" fmla="val 7544"/>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圆角 1">
            <a:extLst>
              <a:ext uri="{FF2B5EF4-FFF2-40B4-BE49-F238E27FC236}">
                <a16:creationId xmlns:a16="http://schemas.microsoft.com/office/drawing/2014/main" xmlns="" id="{C8610558-D213-4F55-BCE1-84D75AC1EC8B}"/>
              </a:ext>
            </a:extLst>
          </p:cNvPr>
          <p:cNvSpPr/>
          <p:nvPr/>
        </p:nvSpPr>
        <p:spPr>
          <a:xfrm>
            <a:off x="1451754" y="1463477"/>
            <a:ext cx="6768752" cy="480131"/>
          </a:xfrm>
          <a:prstGeom prst="roundRect">
            <a:avLst>
              <a:gd name="adj" fmla="val 0"/>
            </a:avLst>
          </a:prstGeom>
          <a:solidFill>
            <a:srgbClr val="FFFFFF"/>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xmlns="" id="{256B93CC-6C0C-40A4-B259-A44FA1457711}"/>
              </a:ext>
            </a:extLst>
          </p:cNvPr>
          <p:cNvSpPr/>
          <p:nvPr/>
        </p:nvSpPr>
        <p:spPr>
          <a:xfrm>
            <a:off x="1610862" y="1534529"/>
            <a:ext cx="6345514" cy="346249"/>
          </a:xfrm>
          <a:prstGeom prst="rect">
            <a:avLst/>
          </a:prstGeom>
        </p:spPr>
        <p:txBody>
          <a:bodyPr wrap="square" lIns="68580" tIns="34290" rIns="68580" bIns="34290">
            <a:spAutoFit/>
          </a:bodyPr>
          <a:lstStyle/>
          <a:p>
            <a:pPr>
              <a:defRPr/>
            </a:pPr>
            <a:r>
              <a:rPr lang="zh-CN" altLang="en-US" b="1" dirty="0">
                <a:solidFill>
                  <a:srgbClr val="E71E17"/>
                </a:solidFill>
                <a:latin typeface="微软雅黑" panose="020B0503020204020204" pitchFamily="34" charset="-122"/>
                <a:ea typeface="微软雅黑" panose="020B0503020204020204" pitchFamily="34" charset="-122"/>
                <a:cs typeface="+mn-ea"/>
                <a:sym typeface="+mn-lt"/>
              </a:rPr>
              <a:t>马克思主义是科学的理论，创造性地揭示了人类社会发展规律。</a:t>
            </a:r>
            <a:endParaRPr lang="zh-CN" altLang="en-US" dirty="0">
              <a:solidFill>
                <a:srgbClr val="E71E17"/>
              </a:solidFill>
              <a:latin typeface="微软雅黑" panose="020B0503020204020204" pitchFamily="34" charset="-122"/>
              <a:ea typeface="微软雅黑" panose="020B0503020204020204" pitchFamily="34" charset="-122"/>
              <a:cs typeface="+mn-ea"/>
              <a:sym typeface="+mn-lt"/>
            </a:endParaRPr>
          </a:p>
        </p:txBody>
      </p:sp>
      <p:sp>
        <p:nvSpPr>
          <p:cNvPr id="39" name="MH_Text_1">
            <a:extLst>
              <a:ext uri="{FF2B5EF4-FFF2-40B4-BE49-F238E27FC236}">
                <a16:creationId xmlns:a16="http://schemas.microsoft.com/office/drawing/2014/main" xmlns="" id="{8FB7453B-74E5-4D0E-B5AF-F4E6A9CE6E81}"/>
              </a:ext>
            </a:extLst>
          </p:cNvPr>
          <p:cNvSpPr/>
          <p:nvPr/>
        </p:nvSpPr>
        <p:spPr>
          <a:xfrm>
            <a:off x="827584" y="1951830"/>
            <a:ext cx="5822836" cy="2458569"/>
          </a:xfrm>
          <a:prstGeom prst="rect">
            <a:avLst/>
          </a:prstGeom>
          <a:noFill/>
          <a:ln w="3175"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685891" eaLnBrk="1" fontAlgn="auto" hangingPunct="1">
              <a:lnSpc>
                <a:spcPct val="150000"/>
              </a:lnSpc>
              <a:spcBef>
                <a:spcPts val="0"/>
              </a:spcBef>
              <a:spcAft>
                <a:spcPts val="0"/>
              </a:spcAft>
              <a:defRPr/>
            </a:pPr>
            <a:r>
              <a:rPr lang="zh-CN" altLang="en-US" sz="1400" dirty="0">
                <a:solidFill>
                  <a:schemeClr val="accent6">
                    <a:lumMod val="75000"/>
                  </a:schemeClr>
                </a:solidFill>
                <a:latin typeface="微软雅黑" panose="020B0503020204020204" pitchFamily="34" charset="-122"/>
                <a:ea typeface="微软雅黑" panose="020B0503020204020204" pitchFamily="34" charset="-122"/>
              </a:rPr>
              <a:t>在马克思提出科学社会主义之前，空想社会主义者早已存在，他们怀着悲天悯人的情感，对理想社会有很多美好的设想，但由于没有揭示社会发展规律，没有找到实现理想的有效途径，因而也就难以真正对社会发展发生作用。马克思创建了唯物史观和剩余价值学说，揭示了人类社会发展的一般规律，揭示了资本主义运行的特殊规律，为人类指明了从必然王国向自由王国飞跃的途径，为人民指明了实现自由和解放的道路。</a:t>
            </a:r>
          </a:p>
        </p:txBody>
      </p:sp>
      <p:sp>
        <p:nvSpPr>
          <p:cNvPr id="40" name="矩形: 圆角 1">
            <a:extLst>
              <a:ext uri="{FF2B5EF4-FFF2-40B4-BE49-F238E27FC236}">
                <a16:creationId xmlns:a16="http://schemas.microsoft.com/office/drawing/2014/main" xmlns="" id="{4328AEF8-A652-42D2-B23D-AC9C30FA3564}"/>
              </a:ext>
            </a:extLst>
          </p:cNvPr>
          <p:cNvSpPr/>
          <p:nvPr/>
        </p:nvSpPr>
        <p:spPr>
          <a:xfrm>
            <a:off x="910501" y="1463477"/>
            <a:ext cx="541253" cy="480131"/>
          </a:xfrm>
          <a:prstGeom prst="roundRect">
            <a:avLst>
              <a:gd name="adj" fmla="val 0"/>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xmlns="" id="{CB9F134A-F579-4ED9-BA4A-CA726EDA64DF}"/>
              </a:ext>
            </a:extLst>
          </p:cNvPr>
          <p:cNvSpPr/>
          <p:nvPr/>
        </p:nvSpPr>
        <p:spPr>
          <a:xfrm>
            <a:off x="976725" y="1528984"/>
            <a:ext cx="541253" cy="400110"/>
          </a:xfrm>
          <a:prstGeom prst="rect">
            <a:avLst/>
          </a:prstGeom>
        </p:spPr>
        <p:txBody>
          <a:bodyPr wrap="square">
            <a:spAutoFit/>
          </a:bodyPr>
          <a:lstStyle/>
          <a:p>
            <a:r>
              <a:rPr lang="zh-CN" altLang="en-US" sz="2000" b="1" dirty="0">
                <a:solidFill>
                  <a:srgbClr val="FEFAF9"/>
                </a:solidFill>
                <a:latin typeface="微软雅黑" panose="020B0503020204020204" pitchFamily="34" charset="-122"/>
                <a:ea typeface="微软雅黑" panose="020B0503020204020204" pitchFamily="34" charset="-122"/>
              </a:rPr>
              <a:t>一</a:t>
            </a:r>
          </a:p>
        </p:txBody>
      </p:sp>
      <p:pic>
        <p:nvPicPr>
          <p:cNvPr id="42" name="图片 41">
            <a:extLst>
              <a:ext uri="{FF2B5EF4-FFF2-40B4-BE49-F238E27FC236}">
                <a16:creationId xmlns:a16="http://schemas.microsoft.com/office/drawing/2014/main" xmlns="" id="{1C472227-AA51-440A-9CA1-4FAAC28285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8550" y="2247973"/>
            <a:ext cx="1373825" cy="196260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385915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childTnLst>
                                </p:cTn>
                              </p:par>
                            </p:childTnLst>
                          </p:cTn>
                        </p:par>
                        <p:par>
                          <p:cTn id="14" fill="hold">
                            <p:stCondLst>
                              <p:cond delay="1000"/>
                            </p:stCondLst>
                            <p:childTnLst>
                              <p:par>
                                <p:cTn id="15" presetID="22" presetClass="entr" presetSubtype="8" fill="hold" grpId="0" nodeType="afterEffect" nodePh="1">
                                  <p:stCondLst>
                                    <p:cond delay="0"/>
                                  </p:stCondLst>
                                  <p:endCondLst>
                                    <p:cond evt="begin" delay="0">
                                      <p:tn val="15"/>
                                    </p:cond>
                                  </p:end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500"/>
                                        <p:tgtEl>
                                          <p:spTgt spid="3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00"/>
                                        <p:tgtEl>
                                          <p:spTgt spid="36"/>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up)">
                                      <p:cBhvr>
                                        <p:cTn id="28" dur="500"/>
                                        <p:tgtEl>
                                          <p:spTgt spid="39"/>
                                        </p:tgtEl>
                                      </p:cBhvr>
                                    </p:animEffect>
                                  </p:childTnLst>
                                </p:cTn>
                              </p:par>
                            </p:childTnLst>
                          </p:cTn>
                        </p:par>
                        <p:par>
                          <p:cTn id="29" fill="hold">
                            <p:stCondLst>
                              <p:cond delay="2500"/>
                            </p:stCondLst>
                            <p:childTnLst>
                              <p:par>
                                <p:cTn id="30" presetID="14" presetClass="entr" presetSubtype="10" fill="hold"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randombar(horizontal)">
                                      <p:cBhvr>
                                        <p:cTn id="32" dur="500"/>
                                        <p:tgtEl>
                                          <p:spTgt spid="42"/>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6" grpId="0" animBg="1"/>
      <p:bldP spid="37" grpId="0" animBg="1"/>
      <p:bldP spid="38" grpId="0"/>
      <p:bldP spid="39" grpId="0"/>
      <p:bldP spid="40" grpId="0" animBg="1"/>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539552" y="227424"/>
            <a:ext cx="4251485" cy="369332"/>
          </a:xfrm>
          <a:prstGeom prst="rect">
            <a:avLst/>
          </a:prstGeom>
          <a:effectLst/>
        </p:spPr>
        <p:txBody>
          <a:bodyPr vert="horz" wrap="none">
            <a:spAutoFit/>
          </a:bodyPr>
          <a:lstStyle/>
          <a:p>
            <a:r>
              <a:rPr lang="zh-CN" altLang="en-US" b="1" dirty="0">
                <a:solidFill>
                  <a:schemeClr val="accent1"/>
                </a:solidFill>
                <a:latin typeface="+mj-ea"/>
                <a:cs typeface="+mn-ea"/>
                <a:sym typeface="+mn-lt"/>
              </a:rPr>
              <a:t>“</a:t>
            </a:r>
            <a:r>
              <a:rPr lang="en-US" altLang="zh-CN" b="1" dirty="0">
                <a:solidFill>
                  <a:schemeClr val="accent1"/>
                </a:solidFill>
                <a:latin typeface="+mj-ea"/>
                <a:cs typeface="+mn-ea"/>
                <a:sym typeface="+mn-lt"/>
              </a:rPr>
              <a:t>4</a:t>
            </a:r>
            <a:r>
              <a:rPr lang="zh-CN" altLang="en-US" b="1" dirty="0">
                <a:solidFill>
                  <a:schemeClr val="accent1"/>
                </a:solidFill>
                <a:latin typeface="+mj-ea"/>
                <a:cs typeface="+mn-ea"/>
                <a:sym typeface="+mn-lt"/>
              </a:rPr>
              <a:t>个理论”概括马克思主义的鲜明特征</a:t>
            </a:r>
          </a:p>
        </p:txBody>
      </p:sp>
      <p:sp>
        <p:nvSpPr>
          <p:cNvPr id="36" name="矩形: 圆角 35">
            <a:extLst>
              <a:ext uri="{FF2B5EF4-FFF2-40B4-BE49-F238E27FC236}">
                <a16:creationId xmlns:a16="http://schemas.microsoft.com/office/drawing/2014/main" xmlns="" id="{3ECA31CF-248D-4BBD-AA52-190E55DB701A}"/>
              </a:ext>
            </a:extLst>
          </p:cNvPr>
          <p:cNvSpPr/>
          <p:nvPr/>
        </p:nvSpPr>
        <p:spPr>
          <a:xfrm>
            <a:off x="597470" y="1707654"/>
            <a:ext cx="7934969" cy="2880320"/>
          </a:xfrm>
          <a:prstGeom prst="roundRect">
            <a:avLst>
              <a:gd name="adj" fmla="val 7544"/>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圆角 1">
            <a:extLst>
              <a:ext uri="{FF2B5EF4-FFF2-40B4-BE49-F238E27FC236}">
                <a16:creationId xmlns:a16="http://schemas.microsoft.com/office/drawing/2014/main" xmlns="" id="{C8610558-D213-4F55-BCE1-84D75AC1EC8B}"/>
              </a:ext>
            </a:extLst>
          </p:cNvPr>
          <p:cNvSpPr/>
          <p:nvPr/>
        </p:nvSpPr>
        <p:spPr>
          <a:xfrm>
            <a:off x="1451754" y="1463477"/>
            <a:ext cx="6768752" cy="480131"/>
          </a:xfrm>
          <a:prstGeom prst="roundRect">
            <a:avLst>
              <a:gd name="adj" fmla="val 0"/>
            </a:avLst>
          </a:prstGeom>
          <a:solidFill>
            <a:srgbClr val="FFFFFF"/>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xmlns="" id="{256B93CC-6C0C-40A4-B259-A44FA1457711}"/>
              </a:ext>
            </a:extLst>
          </p:cNvPr>
          <p:cNvSpPr/>
          <p:nvPr/>
        </p:nvSpPr>
        <p:spPr>
          <a:xfrm>
            <a:off x="1610862" y="1534529"/>
            <a:ext cx="6705554" cy="315471"/>
          </a:xfrm>
          <a:prstGeom prst="rect">
            <a:avLst/>
          </a:prstGeom>
        </p:spPr>
        <p:txBody>
          <a:bodyPr wrap="square" lIns="68580" tIns="34290" rIns="68580" bIns="34290">
            <a:spAutoFit/>
          </a:bodyPr>
          <a:lstStyle/>
          <a:p>
            <a:pPr>
              <a:defRPr/>
            </a:pPr>
            <a:r>
              <a:rPr lang="zh-CN" altLang="en-US" sz="1600" b="1" dirty="0">
                <a:solidFill>
                  <a:srgbClr val="E71E17"/>
                </a:solidFill>
                <a:latin typeface="微软雅黑" panose="020B0503020204020204" pitchFamily="34" charset="-122"/>
                <a:ea typeface="微软雅黑" panose="020B0503020204020204" pitchFamily="34" charset="-122"/>
                <a:cs typeface="+mn-ea"/>
                <a:sym typeface="+mn-lt"/>
              </a:rPr>
              <a:t>马克思主义是人民的理论，第一次创立了人民实现自身解放的思想体系。</a:t>
            </a:r>
            <a:endParaRPr lang="zh-CN" altLang="en-US" sz="1600" dirty="0">
              <a:solidFill>
                <a:srgbClr val="E71E17"/>
              </a:solidFill>
              <a:latin typeface="微软雅黑" panose="020B0503020204020204" pitchFamily="34" charset="-122"/>
              <a:ea typeface="微软雅黑" panose="020B0503020204020204" pitchFamily="34" charset="-122"/>
              <a:cs typeface="+mn-ea"/>
              <a:sym typeface="+mn-lt"/>
            </a:endParaRPr>
          </a:p>
        </p:txBody>
      </p:sp>
      <p:sp>
        <p:nvSpPr>
          <p:cNvPr id="39" name="MH_Text_1">
            <a:extLst>
              <a:ext uri="{FF2B5EF4-FFF2-40B4-BE49-F238E27FC236}">
                <a16:creationId xmlns:a16="http://schemas.microsoft.com/office/drawing/2014/main" xmlns="" id="{8FB7453B-74E5-4D0E-B5AF-F4E6A9CE6E81}"/>
              </a:ext>
            </a:extLst>
          </p:cNvPr>
          <p:cNvSpPr/>
          <p:nvPr/>
        </p:nvSpPr>
        <p:spPr>
          <a:xfrm>
            <a:off x="827584" y="1951830"/>
            <a:ext cx="5822836" cy="2458569"/>
          </a:xfrm>
          <a:prstGeom prst="rect">
            <a:avLst/>
          </a:prstGeom>
          <a:noFill/>
          <a:ln w="3175"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685891" eaLnBrk="1" fontAlgn="auto" hangingPunct="1">
              <a:lnSpc>
                <a:spcPct val="150000"/>
              </a:lnSpc>
              <a:spcBef>
                <a:spcPts val="0"/>
              </a:spcBef>
              <a:spcAft>
                <a:spcPts val="0"/>
              </a:spcAft>
              <a:defRPr/>
            </a:pPr>
            <a:r>
              <a:rPr lang="zh-CN" altLang="en-US" sz="1400" dirty="0">
                <a:solidFill>
                  <a:schemeClr val="accent6">
                    <a:lumMod val="75000"/>
                  </a:schemeClr>
                </a:solidFill>
                <a:latin typeface="微软雅黑" panose="020B0503020204020204" pitchFamily="34" charset="-122"/>
                <a:ea typeface="微软雅黑" panose="020B0503020204020204" pitchFamily="34" charset="-122"/>
              </a:rPr>
              <a:t>马克思主义博大精深，归根到底就是一句话，为人类求解放。在马克思之前，社会上占统治地位的理论都是为统治阶级服务的。马克思主义第一次站在人民的立场探求人类自由解放的道路，以科学的理论为最终建立一个没有压迫、没有剥削、人人平等、人人自由的理想社会指明了方向。马克思主义之所以具有跨越国度、跨越时代的影响力，就是因为它植根人民之中，指明了依靠人民推动历史前进的人间正道。</a:t>
            </a:r>
          </a:p>
        </p:txBody>
      </p:sp>
      <p:sp>
        <p:nvSpPr>
          <p:cNvPr id="40" name="矩形: 圆角 1">
            <a:extLst>
              <a:ext uri="{FF2B5EF4-FFF2-40B4-BE49-F238E27FC236}">
                <a16:creationId xmlns:a16="http://schemas.microsoft.com/office/drawing/2014/main" xmlns="" id="{4328AEF8-A652-42D2-B23D-AC9C30FA3564}"/>
              </a:ext>
            </a:extLst>
          </p:cNvPr>
          <p:cNvSpPr/>
          <p:nvPr/>
        </p:nvSpPr>
        <p:spPr>
          <a:xfrm>
            <a:off x="910501" y="1463477"/>
            <a:ext cx="541253" cy="480131"/>
          </a:xfrm>
          <a:prstGeom prst="roundRect">
            <a:avLst>
              <a:gd name="adj" fmla="val 0"/>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xmlns="" id="{CB9F134A-F579-4ED9-BA4A-CA726EDA64DF}"/>
              </a:ext>
            </a:extLst>
          </p:cNvPr>
          <p:cNvSpPr/>
          <p:nvPr/>
        </p:nvSpPr>
        <p:spPr>
          <a:xfrm>
            <a:off x="976725" y="1528984"/>
            <a:ext cx="541253" cy="400110"/>
          </a:xfrm>
          <a:prstGeom prst="rect">
            <a:avLst/>
          </a:prstGeom>
        </p:spPr>
        <p:txBody>
          <a:bodyPr wrap="square">
            <a:spAutoFit/>
          </a:bodyPr>
          <a:lstStyle/>
          <a:p>
            <a:r>
              <a:rPr lang="zh-CN" altLang="en-US" sz="2000" b="1" dirty="0">
                <a:solidFill>
                  <a:srgbClr val="FEFAF9"/>
                </a:solidFill>
                <a:latin typeface="微软雅黑" panose="020B0503020204020204" pitchFamily="34" charset="-122"/>
                <a:ea typeface="微软雅黑" panose="020B0503020204020204" pitchFamily="34" charset="-122"/>
              </a:rPr>
              <a:t>二</a:t>
            </a:r>
          </a:p>
        </p:txBody>
      </p:sp>
      <p:pic>
        <p:nvPicPr>
          <p:cNvPr id="42" name="图片 41">
            <a:extLst>
              <a:ext uri="{FF2B5EF4-FFF2-40B4-BE49-F238E27FC236}">
                <a16:creationId xmlns:a16="http://schemas.microsoft.com/office/drawing/2014/main" xmlns="" id="{1C472227-AA51-440A-9CA1-4FAAC28285EC}"/>
              </a:ext>
            </a:extLst>
          </p:cNvPr>
          <p:cNvPicPr>
            <a:picLocks noChangeAspect="1"/>
          </p:cNvPicPr>
          <p:nvPr/>
        </p:nvPicPr>
        <p:blipFill rotWithShape="1">
          <a:blip r:embed="rId3">
            <a:extLst>
              <a:ext uri="{28A0092B-C50C-407E-A947-70E740481C1C}">
                <a14:useLocalDpi xmlns:a14="http://schemas.microsoft.com/office/drawing/2010/main" val="0"/>
              </a:ext>
            </a:extLst>
          </a:blip>
          <a:srcRect l="11670" r="11670"/>
          <a:stretch/>
        </p:blipFill>
        <p:spPr>
          <a:xfrm>
            <a:off x="6650420" y="2355726"/>
            <a:ext cx="1570086" cy="1800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67096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childTnLst>
                                </p:cTn>
                              </p:par>
                            </p:childTnLst>
                          </p:cTn>
                        </p:par>
                        <p:par>
                          <p:cTn id="14" fill="hold">
                            <p:stCondLst>
                              <p:cond delay="1000"/>
                            </p:stCondLst>
                            <p:childTnLst>
                              <p:par>
                                <p:cTn id="15" presetID="22" presetClass="entr" presetSubtype="8" fill="hold" grpId="0" nodeType="afterEffect" nodePh="1">
                                  <p:stCondLst>
                                    <p:cond delay="0"/>
                                  </p:stCondLst>
                                  <p:endCondLst>
                                    <p:cond evt="begin" delay="0">
                                      <p:tn val="15"/>
                                    </p:cond>
                                  </p:end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500"/>
                                        <p:tgtEl>
                                          <p:spTgt spid="3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00"/>
                                        <p:tgtEl>
                                          <p:spTgt spid="36"/>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up)">
                                      <p:cBhvr>
                                        <p:cTn id="28" dur="500"/>
                                        <p:tgtEl>
                                          <p:spTgt spid="39"/>
                                        </p:tgtEl>
                                      </p:cBhvr>
                                    </p:animEffect>
                                  </p:childTnLst>
                                </p:cTn>
                              </p:par>
                            </p:childTnLst>
                          </p:cTn>
                        </p:par>
                        <p:par>
                          <p:cTn id="29" fill="hold">
                            <p:stCondLst>
                              <p:cond delay="2500"/>
                            </p:stCondLst>
                            <p:childTnLst>
                              <p:par>
                                <p:cTn id="30" presetID="14" presetClass="entr" presetSubtype="10" fill="hold"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randombar(horizontal)">
                                      <p:cBhvr>
                                        <p:cTn id="32" dur="500"/>
                                        <p:tgtEl>
                                          <p:spTgt spid="42"/>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6" grpId="0" animBg="1"/>
      <p:bldP spid="37" grpId="0" animBg="1"/>
      <p:bldP spid="38" grpId="0"/>
      <p:bldP spid="39" grpId="0"/>
      <p:bldP spid="40" grpId="0" animBg="1"/>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539552" y="227424"/>
            <a:ext cx="4251485" cy="369332"/>
          </a:xfrm>
          <a:prstGeom prst="rect">
            <a:avLst/>
          </a:prstGeom>
          <a:effectLst/>
        </p:spPr>
        <p:txBody>
          <a:bodyPr vert="horz" wrap="none">
            <a:spAutoFit/>
          </a:bodyPr>
          <a:lstStyle/>
          <a:p>
            <a:r>
              <a:rPr lang="zh-CN" altLang="en-US" b="1" dirty="0">
                <a:solidFill>
                  <a:schemeClr val="accent1"/>
                </a:solidFill>
                <a:latin typeface="+mj-ea"/>
                <a:cs typeface="+mn-ea"/>
                <a:sym typeface="+mn-lt"/>
              </a:rPr>
              <a:t>“</a:t>
            </a:r>
            <a:r>
              <a:rPr lang="en-US" altLang="zh-CN" b="1" dirty="0">
                <a:solidFill>
                  <a:schemeClr val="accent1"/>
                </a:solidFill>
                <a:latin typeface="+mj-ea"/>
                <a:cs typeface="+mn-ea"/>
                <a:sym typeface="+mn-lt"/>
              </a:rPr>
              <a:t>4</a:t>
            </a:r>
            <a:r>
              <a:rPr lang="zh-CN" altLang="en-US" b="1" dirty="0">
                <a:solidFill>
                  <a:schemeClr val="accent1"/>
                </a:solidFill>
                <a:latin typeface="+mj-ea"/>
                <a:cs typeface="+mn-ea"/>
                <a:sym typeface="+mn-lt"/>
              </a:rPr>
              <a:t>个理论”概括马克思主义的鲜明特征</a:t>
            </a:r>
          </a:p>
        </p:txBody>
      </p:sp>
      <p:sp>
        <p:nvSpPr>
          <p:cNvPr id="36" name="矩形: 圆角 35">
            <a:extLst>
              <a:ext uri="{FF2B5EF4-FFF2-40B4-BE49-F238E27FC236}">
                <a16:creationId xmlns:a16="http://schemas.microsoft.com/office/drawing/2014/main" xmlns="" id="{3ECA31CF-248D-4BBD-AA52-190E55DB701A}"/>
              </a:ext>
            </a:extLst>
          </p:cNvPr>
          <p:cNvSpPr/>
          <p:nvPr/>
        </p:nvSpPr>
        <p:spPr>
          <a:xfrm>
            <a:off x="597470" y="1707654"/>
            <a:ext cx="7934969" cy="2880320"/>
          </a:xfrm>
          <a:prstGeom prst="roundRect">
            <a:avLst>
              <a:gd name="adj" fmla="val 7544"/>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圆角 1">
            <a:extLst>
              <a:ext uri="{FF2B5EF4-FFF2-40B4-BE49-F238E27FC236}">
                <a16:creationId xmlns:a16="http://schemas.microsoft.com/office/drawing/2014/main" xmlns="" id="{C8610558-D213-4F55-BCE1-84D75AC1EC8B}"/>
              </a:ext>
            </a:extLst>
          </p:cNvPr>
          <p:cNvSpPr/>
          <p:nvPr/>
        </p:nvSpPr>
        <p:spPr>
          <a:xfrm>
            <a:off x="1451754" y="1463477"/>
            <a:ext cx="6768752" cy="480131"/>
          </a:xfrm>
          <a:prstGeom prst="roundRect">
            <a:avLst>
              <a:gd name="adj" fmla="val 0"/>
            </a:avLst>
          </a:prstGeom>
          <a:solidFill>
            <a:srgbClr val="FFFFFF"/>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xmlns="" id="{256B93CC-6C0C-40A4-B259-A44FA1457711}"/>
              </a:ext>
            </a:extLst>
          </p:cNvPr>
          <p:cNvSpPr/>
          <p:nvPr/>
        </p:nvSpPr>
        <p:spPr>
          <a:xfrm>
            <a:off x="1610862" y="1534529"/>
            <a:ext cx="6705554" cy="346249"/>
          </a:xfrm>
          <a:prstGeom prst="rect">
            <a:avLst/>
          </a:prstGeom>
        </p:spPr>
        <p:txBody>
          <a:bodyPr wrap="square" lIns="68580" tIns="34290" rIns="68580" bIns="34290">
            <a:spAutoFit/>
          </a:bodyPr>
          <a:lstStyle/>
          <a:p>
            <a:pPr>
              <a:defRPr/>
            </a:pPr>
            <a:r>
              <a:rPr lang="zh-CN" altLang="en-US" b="1" dirty="0">
                <a:solidFill>
                  <a:srgbClr val="E71E17"/>
                </a:solidFill>
                <a:latin typeface="微软雅黑" panose="020B0503020204020204" pitchFamily="34" charset="-122"/>
                <a:ea typeface="微软雅黑" panose="020B0503020204020204" pitchFamily="34" charset="-122"/>
                <a:cs typeface="+mn-ea"/>
                <a:sym typeface="+mn-lt"/>
              </a:rPr>
              <a:t>马克思主义是实践的理论，指引着人民改造世界的行动。</a:t>
            </a:r>
            <a:endParaRPr lang="zh-CN" altLang="en-US" dirty="0">
              <a:solidFill>
                <a:srgbClr val="E71E17"/>
              </a:solidFill>
              <a:latin typeface="微软雅黑" panose="020B0503020204020204" pitchFamily="34" charset="-122"/>
              <a:ea typeface="微软雅黑" panose="020B0503020204020204" pitchFamily="34" charset="-122"/>
              <a:cs typeface="+mn-ea"/>
              <a:sym typeface="+mn-lt"/>
            </a:endParaRPr>
          </a:p>
        </p:txBody>
      </p:sp>
      <p:sp>
        <p:nvSpPr>
          <p:cNvPr id="39" name="MH_Text_1">
            <a:extLst>
              <a:ext uri="{FF2B5EF4-FFF2-40B4-BE49-F238E27FC236}">
                <a16:creationId xmlns:a16="http://schemas.microsoft.com/office/drawing/2014/main" xmlns="" id="{8FB7453B-74E5-4D0E-B5AF-F4E6A9CE6E81}"/>
              </a:ext>
            </a:extLst>
          </p:cNvPr>
          <p:cNvSpPr/>
          <p:nvPr/>
        </p:nvSpPr>
        <p:spPr>
          <a:xfrm>
            <a:off x="827584" y="1951830"/>
            <a:ext cx="5822836" cy="2458569"/>
          </a:xfrm>
          <a:prstGeom prst="rect">
            <a:avLst/>
          </a:prstGeom>
          <a:noFill/>
          <a:ln w="3175"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685891" eaLnBrk="1" fontAlgn="auto" hangingPunct="1">
              <a:lnSpc>
                <a:spcPct val="150000"/>
              </a:lnSpc>
              <a:spcBef>
                <a:spcPts val="0"/>
              </a:spcBef>
              <a:spcAft>
                <a:spcPts val="0"/>
              </a:spcAft>
              <a:defRPr/>
            </a:pPr>
            <a:r>
              <a:rPr lang="zh-CN" altLang="en-US" sz="1400" dirty="0">
                <a:solidFill>
                  <a:schemeClr val="accent6">
                    <a:lumMod val="75000"/>
                  </a:schemeClr>
                </a:solidFill>
                <a:latin typeface="微软雅黑" panose="020B0503020204020204" pitchFamily="34" charset="-122"/>
                <a:ea typeface="微软雅黑" panose="020B0503020204020204" pitchFamily="34" charset="-122"/>
              </a:rPr>
              <a:t>马克思说，“全部社会生活在本质上是实践的”，“哲学家们只是用不同的方式解释世界，问题在于改变世界”。实践的观点、生活的观点是马克思主义认识论的基本观点，实践性是马克思主义理论区别于其他理论的显著特征。马克思主义不是书斋里的学问，而是为了改变人民历史命运而创立的，是在人民求解放的实践中形成的，也是在人民求解放的实践中丰富和发展的，为人民认识世界、改造世界提供了强大精神力量。</a:t>
            </a:r>
          </a:p>
        </p:txBody>
      </p:sp>
      <p:sp>
        <p:nvSpPr>
          <p:cNvPr id="40" name="矩形: 圆角 1">
            <a:extLst>
              <a:ext uri="{FF2B5EF4-FFF2-40B4-BE49-F238E27FC236}">
                <a16:creationId xmlns:a16="http://schemas.microsoft.com/office/drawing/2014/main" xmlns="" id="{4328AEF8-A652-42D2-B23D-AC9C30FA3564}"/>
              </a:ext>
            </a:extLst>
          </p:cNvPr>
          <p:cNvSpPr/>
          <p:nvPr/>
        </p:nvSpPr>
        <p:spPr>
          <a:xfrm>
            <a:off x="910501" y="1463477"/>
            <a:ext cx="541253" cy="480131"/>
          </a:xfrm>
          <a:prstGeom prst="roundRect">
            <a:avLst>
              <a:gd name="adj" fmla="val 0"/>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xmlns="" id="{CB9F134A-F579-4ED9-BA4A-CA726EDA64DF}"/>
              </a:ext>
            </a:extLst>
          </p:cNvPr>
          <p:cNvSpPr/>
          <p:nvPr/>
        </p:nvSpPr>
        <p:spPr>
          <a:xfrm>
            <a:off x="976725" y="1528984"/>
            <a:ext cx="541253" cy="400110"/>
          </a:xfrm>
          <a:prstGeom prst="rect">
            <a:avLst/>
          </a:prstGeom>
        </p:spPr>
        <p:txBody>
          <a:bodyPr wrap="square">
            <a:spAutoFit/>
          </a:bodyPr>
          <a:lstStyle/>
          <a:p>
            <a:r>
              <a:rPr lang="zh-CN" altLang="en-US" sz="2000" b="1" dirty="0">
                <a:solidFill>
                  <a:srgbClr val="FEFAF9"/>
                </a:solidFill>
                <a:latin typeface="微软雅黑" panose="020B0503020204020204" pitchFamily="34" charset="-122"/>
                <a:ea typeface="微软雅黑" panose="020B0503020204020204" pitchFamily="34" charset="-122"/>
              </a:rPr>
              <a:t>三</a:t>
            </a:r>
          </a:p>
        </p:txBody>
      </p:sp>
      <p:pic>
        <p:nvPicPr>
          <p:cNvPr id="42" name="图片 41">
            <a:extLst>
              <a:ext uri="{FF2B5EF4-FFF2-40B4-BE49-F238E27FC236}">
                <a16:creationId xmlns:a16="http://schemas.microsoft.com/office/drawing/2014/main" xmlns="" id="{1C472227-AA51-440A-9CA1-4FAAC28285EC}"/>
              </a:ext>
            </a:extLst>
          </p:cNvPr>
          <p:cNvPicPr>
            <a:picLocks noChangeAspect="1"/>
          </p:cNvPicPr>
          <p:nvPr/>
        </p:nvPicPr>
        <p:blipFill rotWithShape="1">
          <a:blip r:embed="rId3">
            <a:extLst>
              <a:ext uri="{28A0092B-C50C-407E-A947-70E740481C1C}">
                <a14:useLocalDpi xmlns:a14="http://schemas.microsoft.com/office/drawing/2010/main" val="0"/>
              </a:ext>
            </a:extLst>
          </a:blip>
          <a:srcRect l="14027" r="38157"/>
          <a:stretch/>
        </p:blipFill>
        <p:spPr>
          <a:xfrm>
            <a:off x="6650420" y="2283718"/>
            <a:ext cx="1570086" cy="19442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411051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childTnLst>
                                </p:cTn>
                              </p:par>
                            </p:childTnLst>
                          </p:cTn>
                        </p:par>
                        <p:par>
                          <p:cTn id="14" fill="hold">
                            <p:stCondLst>
                              <p:cond delay="1000"/>
                            </p:stCondLst>
                            <p:childTnLst>
                              <p:par>
                                <p:cTn id="15" presetID="22" presetClass="entr" presetSubtype="8" fill="hold" grpId="0" nodeType="afterEffect" nodePh="1">
                                  <p:stCondLst>
                                    <p:cond delay="0"/>
                                  </p:stCondLst>
                                  <p:endCondLst>
                                    <p:cond evt="begin" delay="0">
                                      <p:tn val="15"/>
                                    </p:cond>
                                  </p:end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500"/>
                                        <p:tgtEl>
                                          <p:spTgt spid="3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00"/>
                                        <p:tgtEl>
                                          <p:spTgt spid="36"/>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up)">
                                      <p:cBhvr>
                                        <p:cTn id="28" dur="500"/>
                                        <p:tgtEl>
                                          <p:spTgt spid="39"/>
                                        </p:tgtEl>
                                      </p:cBhvr>
                                    </p:animEffect>
                                  </p:childTnLst>
                                </p:cTn>
                              </p:par>
                            </p:childTnLst>
                          </p:cTn>
                        </p:par>
                        <p:par>
                          <p:cTn id="29" fill="hold">
                            <p:stCondLst>
                              <p:cond delay="2500"/>
                            </p:stCondLst>
                            <p:childTnLst>
                              <p:par>
                                <p:cTn id="30" presetID="14" presetClass="entr" presetSubtype="10" fill="hold"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randombar(horizontal)">
                                      <p:cBhvr>
                                        <p:cTn id="32" dur="500"/>
                                        <p:tgtEl>
                                          <p:spTgt spid="42"/>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6" grpId="0" animBg="1"/>
      <p:bldP spid="37" grpId="0" animBg="1"/>
      <p:bldP spid="38" grpId="0"/>
      <p:bldP spid="39" grpId="0"/>
      <p:bldP spid="40" grpId="0" animBg="1"/>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539552" y="227424"/>
            <a:ext cx="4251485" cy="369332"/>
          </a:xfrm>
          <a:prstGeom prst="rect">
            <a:avLst/>
          </a:prstGeom>
          <a:effectLst/>
        </p:spPr>
        <p:txBody>
          <a:bodyPr vert="horz" wrap="none">
            <a:spAutoFit/>
          </a:bodyPr>
          <a:lstStyle/>
          <a:p>
            <a:r>
              <a:rPr lang="zh-CN" altLang="en-US" b="1" dirty="0">
                <a:solidFill>
                  <a:schemeClr val="accent1"/>
                </a:solidFill>
                <a:latin typeface="+mj-ea"/>
                <a:cs typeface="+mn-ea"/>
                <a:sym typeface="+mn-lt"/>
              </a:rPr>
              <a:t>“</a:t>
            </a:r>
            <a:r>
              <a:rPr lang="en-US" altLang="zh-CN" b="1" dirty="0">
                <a:solidFill>
                  <a:schemeClr val="accent1"/>
                </a:solidFill>
                <a:latin typeface="+mj-ea"/>
                <a:cs typeface="+mn-ea"/>
                <a:sym typeface="+mn-lt"/>
              </a:rPr>
              <a:t>4</a:t>
            </a:r>
            <a:r>
              <a:rPr lang="zh-CN" altLang="en-US" b="1" dirty="0">
                <a:solidFill>
                  <a:schemeClr val="accent1"/>
                </a:solidFill>
                <a:latin typeface="+mj-ea"/>
                <a:cs typeface="+mn-ea"/>
                <a:sym typeface="+mn-lt"/>
              </a:rPr>
              <a:t>个理论”概括马克思主义的鲜明特征</a:t>
            </a:r>
          </a:p>
        </p:txBody>
      </p:sp>
      <p:sp>
        <p:nvSpPr>
          <p:cNvPr id="36" name="矩形: 圆角 35">
            <a:extLst>
              <a:ext uri="{FF2B5EF4-FFF2-40B4-BE49-F238E27FC236}">
                <a16:creationId xmlns:a16="http://schemas.microsoft.com/office/drawing/2014/main" xmlns="" id="{3ECA31CF-248D-4BBD-AA52-190E55DB701A}"/>
              </a:ext>
            </a:extLst>
          </p:cNvPr>
          <p:cNvSpPr/>
          <p:nvPr/>
        </p:nvSpPr>
        <p:spPr>
          <a:xfrm>
            <a:off x="597470" y="1707654"/>
            <a:ext cx="7934969" cy="2880320"/>
          </a:xfrm>
          <a:prstGeom prst="roundRect">
            <a:avLst>
              <a:gd name="adj" fmla="val 7544"/>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圆角 1">
            <a:extLst>
              <a:ext uri="{FF2B5EF4-FFF2-40B4-BE49-F238E27FC236}">
                <a16:creationId xmlns:a16="http://schemas.microsoft.com/office/drawing/2014/main" xmlns="" id="{C8610558-D213-4F55-BCE1-84D75AC1EC8B}"/>
              </a:ext>
            </a:extLst>
          </p:cNvPr>
          <p:cNvSpPr/>
          <p:nvPr/>
        </p:nvSpPr>
        <p:spPr>
          <a:xfrm>
            <a:off x="1451754" y="1463477"/>
            <a:ext cx="6768752" cy="480131"/>
          </a:xfrm>
          <a:prstGeom prst="roundRect">
            <a:avLst>
              <a:gd name="adj" fmla="val 0"/>
            </a:avLst>
          </a:prstGeom>
          <a:solidFill>
            <a:srgbClr val="FFFFFF"/>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xmlns="" id="{256B93CC-6C0C-40A4-B259-A44FA1457711}"/>
              </a:ext>
            </a:extLst>
          </p:cNvPr>
          <p:cNvSpPr/>
          <p:nvPr/>
        </p:nvSpPr>
        <p:spPr>
          <a:xfrm>
            <a:off x="1610862" y="1534529"/>
            <a:ext cx="6705554" cy="346249"/>
          </a:xfrm>
          <a:prstGeom prst="rect">
            <a:avLst/>
          </a:prstGeom>
        </p:spPr>
        <p:txBody>
          <a:bodyPr wrap="square" lIns="68580" tIns="34290" rIns="68580" bIns="34290">
            <a:spAutoFit/>
          </a:bodyPr>
          <a:lstStyle/>
          <a:p>
            <a:pPr>
              <a:defRPr/>
            </a:pPr>
            <a:r>
              <a:rPr lang="zh-CN" altLang="en-US" b="1" dirty="0">
                <a:solidFill>
                  <a:srgbClr val="E71E17"/>
                </a:solidFill>
                <a:latin typeface="微软雅黑" panose="020B0503020204020204" pitchFamily="34" charset="-122"/>
                <a:ea typeface="微软雅黑" panose="020B0503020204020204" pitchFamily="34" charset="-122"/>
                <a:cs typeface="+mn-ea"/>
                <a:sym typeface="+mn-lt"/>
              </a:rPr>
              <a:t>马克思主义是不断发展的开放的理论，始终站在时代前沿。</a:t>
            </a:r>
            <a:endParaRPr lang="zh-CN" altLang="en-US" dirty="0">
              <a:solidFill>
                <a:srgbClr val="E71E17"/>
              </a:solidFill>
              <a:latin typeface="微软雅黑" panose="020B0503020204020204" pitchFamily="34" charset="-122"/>
              <a:ea typeface="微软雅黑" panose="020B0503020204020204" pitchFamily="34" charset="-122"/>
              <a:cs typeface="+mn-ea"/>
              <a:sym typeface="+mn-lt"/>
            </a:endParaRPr>
          </a:p>
        </p:txBody>
      </p:sp>
      <p:sp>
        <p:nvSpPr>
          <p:cNvPr id="39" name="MH_Text_1">
            <a:extLst>
              <a:ext uri="{FF2B5EF4-FFF2-40B4-BE49-F238E27FC236}">
                <a16:creationId xmlns:a16="http://schemas.microsoft.com/office/drawing/2014/main" xmlns="" id="{8FB7453B-74E5-4D0E-B5AF-F4E6A9CE6E81}"/>
              </a:ext>
            </a:extLst>
          </p:cNvPr>
          <p:cNvSpPr/>
          <p:nvPr/>
        </p:nvSpPr>
        <p:spPr>
          <a:xfrm>
            <a:off x="827584" y="1951830"/>
            <a:ext cx="5822836" cy="2458569"/>
          </a:xfrm>
          <a:prstGeom prst="rect">
            <a:avLst/>
          </a:prstGeom>
          <a:noFill/>
          <a:ln w="3175"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685891" eaLnBrk="1" fontAlgn="auto" hangingPunct="1">
              <a:lnSpc>
                <a:spcPct val="150000"/>
              </a:lnSpc>
              <a:spcBef>
                <a:spcPts val="0"/>
              </a:spcBef>
              <a:spcAft>
                <a:spcPts val="0"/>
              </a:spcAft>
              <a:defRPr/>
            </a:pPr>
            <a:r>
              <a:rPr lang="zh-CN" altLang="en-US" sz="1400" dirty="0">
                <a:solidFill>
                  <a:schemeClr val="accent6">
                    <a:lumMod val="75000"/>
                  </a:schemeClr>
                </a:solidFill>
                <a:latin typeface="微软雅黑" panose="020B0503020204020204" pitchFamily="34" charset="-122"/>
                <a:ea typeface="微软雅黑" panose="020B0503020204020204" pitchFamily="34" charset="-122"/>
              </a:rPr>
              <a:t>马克思一再告诫人们，马克思主义理论不是教条，而是行动指南，必须随着实践的变化而发展。一部马克思主义发展史就是马克思、恩格斯以及他们的后继者们不断根据时代、实践、认识发展而发展的历史，是不断吸收人类历史上一切优秀思想文化成果丰富自己的历史。因此，马克思主义能够永葆其美妙之青春，不断探索时代发展提出的新课题、回应人类社会面临的新挑战。</a:t>
            </a:r>
          </a:p>
        </p:txBody>
      </p:sp>
      <p:sp>
        <p:nvSpPr>
          <p:cNvPr id="40" name="矩形: 圆角 1">
            <a:extLst>
              <a:ext uri="{FF2B5EF4-FFF2-40B4-BE49-F238E27FC236}">
                <a16:creationId xmlns:a16="http://schemas.microsoft.com/office/drawing/2014/main" xmlns="" id="{4328AEF8-A652-42D2-B23D-AC9C30FA3564}"/>
              </a:ext>
            </a:extLst>
          </p:cNvPr>
          <p:cNvSpPr/>
          <p:nvPr/>
        </p:nvSpPr>
        <p:spPr>
          <a:xfrm>
            <a:off x="910501" y="1463477"/>
            <a:ext cx="541253" cy="480131"/>
          </a:xfrm>
          <a:prstGeom prst="roundRect">
            <a:avLst>
              <a:gd name="adj" fmla="val 0"/>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xmlns="" id="{CB9F134A-F579-4ED9-BA4A-CA726EDA64DF}"/>
              </a:ext>
            </a:extLst>
          </p:cNvPr>
          <p:cNvSpPr/>
          <p:nvPr/>
        </p:nvSpPr>
        <p:spPr>
          <a:xfrm>
            <a:off x="976725" y="1528984"/>
            <a:ext cx="541253" cy="400110"/>
          </a:xfrm>
          <a:prstGeom prst="rect">
            <a:avLst/>
          </a:prstGeom>
        </p:spPr>
        <p:txBody>
          <a:bodyPr wrap="square">
            <a:spAutoFit/>
          </a:bodyPr>
          <a:lstStyle/>
          <a:p>
            <a:r>
              <a:rPr lang="zh-CN" altLang="en-US" sz="2000" b="1" dirty="0">
                <a:solidFill>
                  <a:srgbClr val="FEFAF9"/>
                </a:solidFill>
                <a:latin typeface="微软雅黑" panose="020B0503020204020204" pitchFamily="34" charset="-122"/>
                <a:ea typeface="微软雅黑" panose="020B0503020204020204" pitchFamily="34" charset="-122"/>
              </a:rPr>
              <a:t>四</a:t>
            </a:r>
          </a:p>
        </p:txBody>
      </p:sp>
      <p:pic>
        <p:nvPicPr>
          <p:cNvPr id="42" name="图片 41">
            <a:extLst>
              <a:ext uri="{FF2B5EF4-FFF2-40B4-BE49-F238E27FC236}">
                <a16:creationId xmlns:a16="http://schemas.microsoft.com/office/drawing/2014/main" xmlns="" id="{1C472227-AA51-440A-9CA1-4FAAC28285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0420" y="2268250"/>
            <a:ext cx="1570086" cy="19220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60826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childTnLst>
                                </p:cTn>
                              </p:par>
                            </p:childTnLst>
                          </p:cTn>
                        </p:par>
                        <p:par>
                          <p:cTn id="14" fill="hold">
                            <p:stCondLst>
                              <p:cond delay="1000"/>
                            </p:stCondLst>
                            <p:childTnLst>
                              <p:par>
                                <p:cTn id="15" presetID="22" presetClass="entr" presetSubtype="8" fill="hold" grpId="0" nodeType="afterEffect" nodePh="1">
                                  <p:stCondLst>
                                    <p:cond delay="0"/>
                                  </p:stCondLst>
                                  <p:endCondLst>
                                    <p:cond evt="begin" delay="0">
                                      <p:tn val="15"/>
                                    </p:cond>
                                  </p:end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500"/>
                                        <p:tgtEl>
                                          <p:spTgt spid="3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00"/>
                                        <p:tgtEl>
                                          <p:spTgt spid="36"/>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up)">
                                      <p:cBhvr>
                                        <p:cTn id="28" dur="500"/>
                                        <p:tgtEl>
                                          <p:spTgt spid="39"/>
                                        </p:tgtEl>
                                      </p:cBhvr>
                                    </p:animEffect>
                                  </p:childTnLst>
                                </p:cTn>
                              </p:par>
                            </p:childTnLst>
                          </p:cTn>
                        </p:par>
                        <p:par>
                          <p:cTn id="29" fill="hold">
                            <p:stCondLst>
                              <p:cond delay="2500"/>
                            </p:stCondLst>
                            <p:childTnLst>
                              <p:par>
                                <p:cTn id="30" presetID="14" presetClass="entr" presetSubtype="10" fill="hold"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randombar(horizontal)">
                                      <p:cBhvr>
                                        <p:cTn id="32" dur="500"/>
                                        <p:tgtEl>
                                          <p:spTgt spid="42"/>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6" grpId="0" animBg="1"/>
      <p:bldP spid="37" grpId="0" animBg="1"/>
      <p:bldP spid="38" grpId="0"/>
      <p:bldP spid="39" grpId="0"/>
      <p:bldP spid="40" grpId="0" animBg="1"/>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811797" y="123478"/>
            <a:ext cx="3328155" cy="646331"/>
          </a:xfrm>
          <a:prstGeom prst="rect">
            <a:avLst/>
          </a:prstGeom>
          <a:effectLst/>
        </p:spPr>
        <p:txBody>
          <a:bodyPr vert="horz" wrap="none">
            <a:spAutoFit/>
          </a:bodyPr>
          <a:lstStyle/>
          <a:p>
            <a:r>
              <a:rPr lang="zh-CN" altLang="en-US" b="1" dirty="0">
                <a:solidFill>
                  <a:schemeClr val="accent1"/>
                </a:solidFill>
                <a:latin typeface="+mj-ea"/>
                <a:cs typeface="+mn-ea"/>
                <a:sym typeface="+mn-lt"/>
              </a:rPr>
              <a:t>“</a:t>
            </a:r>
            <a:r>
              <a:rPr lang="en-US" altLang="zh-CN" b="1" dirty="0">
                <a:solidFill>
                  <a:schemeClr val="accent1"/>
                </a:solidFill>
                <a:latin typeface="+mj-ea"/>
                <a:cs typeface="+mn-ea"/>
                <a:sym typeface="+mn-lt"/>
              </a:rPr>
              <a:t>3</a:t>
            </a:r>
            <a:r>
              <a:rPr lang="zh-CN" altLang="en-US" b="1" dirty="0">
                <a:solidFill>
                  <a:schemeClr val="accent1"/>
                </a:solidFill>
                <a:latin typeface="+mj-ea"/>
                <a:cs typeface="+mn-ea"/>
                <a:sym typeface="+mn-lt"/>
              </a:rPr>
              <a:t>个飞跃”总结马克思主义在</a:t>
            </a:r>
            <a:endParaRPr lang="en-US" altLang="zh-CN" b="1" dirty="0">
              <a:solidFill>
                <a:schemeClr val="accent1"/>
              </a:solidFill>
              <a:latin typeface="+mj-ea"/>
              <a:cs typeface="+mn-ea"/>
              <a:sym typeface="+mn-lt"/>
            </a:endParaRPr>
          </a:p>
          <a:p>
            <a:r>
              <a:rPr lang="zh-CN" altLang="en-US" b="1" dirty="0">
                <a:solidFill>
                  <a:schemeClr val="accent1"/>
                </a:solidFill>
                <a:latin typeface="+mj-ea"/>
                <a:cs typeface="+mn-ea"/>
                <a:sym typeface="+mn-lt"/>
              </a:rPr>
              <a:t>中国创造的奇迹</a:t>
            </a:r>
          </a:p>
        </p:txBody>
      </p:sp>
      <p:sp>
        <p:nvSpPr>
          <p:cNvPr id="24" name="矩形: 圆角 1">
            <a:extLst>
              <a:ext uri="{FF2B5EF4-FFF2-40B4-BE49-F238E27FC236}">
                <a16:creationId xmlns:a16="http://schemas.microsoft.com/office/drawing/2014/main" xmlns="" id="{FB5D496D-7726-4892-9C39-65631A55D13B}"/>
              </a:ext>
            </a:extLst>
          </p:cNvPr>
          <p:cNvSpPr/>
          <p:nvPr/>
        </p:nvSpPr>
        <p:spPr>
          <a:xfrm>
            <a:off x="972120" y="1419622"/>
            <a:ext cx="7271768" cy="504056"/>
          </a:xfrm>
          <a:prstGeom prst="roundRect">
            <a:avLst>
              <a:gd name="adj" fmla="val 5000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xmlns="" id="{DC8696ED-57AB-4870-A1B9-082BE8B9C159}"/>
              </a:ext>
            </a:extLst>
          </p:cNvPr>
          <p:cNvSpPr/>
          <p:nvPr/>
        </p:nvSpPr>
        <p:spPr>
          <a:xfrm>
            <a:off x="1403648" y="1438965"/>
            <a:ext cx="6469876" cy="461665"/>
          </a:xfrm>
          <a:prstGeom prst="rect">
            <a:avLst/>
          </a:prstGeom>
        </p:spPr>
        <p:txBody>
          <a:bodyPr wrap="square">
            <a:spAutoFit/>
          </a:bodyPr>
          <a:lstStyle/>
          <a:p>
            <a:r>
              <a:rPr lang="zh-CN" altLang="en-US" sz="2400" b="1" dirty="0">
                <a:solidFill>
                  <a:srgbClr val="FEFAF9"/>
                </a:solidFill>
                <a:latin typeface="微软雅黑" panose="020B0503020204020204" pitchFamily="34" charset="-122"/>
                <a:ea typeface="微软雅黑" panose="020B0503020204020204" pitchFamily="34" charset="-122"/>
              </a:rPr>
              <a:t>“</a:t>
            </a:r>
            <a:r>
              <a:rPr lang="en-US" altLang="zh-CN" sz="2400" b="1" dirty="0">
                <a:solidFill>
                  <a:srgbClr val="FEFAF9"/>
                </a:solidFill>
                <a:latin typeface="微软雅黑" panose="020B0503020204020204" pitchFamily="34" charset="-122"/>
                <a:ea typeface="微软雅黑" panose="020B0503020204020204" pitchFamily="34" charset="-122"/>
              </a:rPr>
              <a:t>3</a:t>
            </a:r>
            <a:r>
              <a:rPr lang="zh-CN" altLang="en-US" sz="2400" b="1" dirty="0">
                <a:solidFill>
                  <a:srgbClr val="FEFAF9"/>
                </a:solidFill>
                <a:latin typeface="微软雅黑" panose="020B0503020204020204" pitchFamily="34" charset="-122"/>
                <a:ea typeface="微软雅黑" panose="020B0503020204020204" pitchFamily="34" charset="-122"/>
              </a:rPr>
              <a:t>个飞跃”总结马克思主义在中国创造的奇迹</a:t>
            </a:r>
          </a:p>
        </p:txBody>
      </p:sp>
      <p:grpSp>
        <p:nvGrpSpPr>
          <p:cNvPr id="26" name="组合 25">
            <a:extLst>
              <a:ext uri="{FF2B5EF4-FFF2-40B4-BE49-F238E27FC236}">
                <a16:creationId xmlns:a16="http://schemas.microsoft.com/office/drawing/2014/main" xmlns="" id="{300FEE9A-256D-46CC-A071-8A32FB93DEBF}"/>
              </a:ext>
            </a:extLst>
          </p:cNvPr>
          <p:cNvGrpSpPr/>
          <p:nvPr/>
        </p:nvGrpSpPr>
        <p:grpSpPr>
          <a:xfrm>
            <a:off x="4139952" y="2407591"/>
            <a:ext cx="3524121" cy="523220"/>
            <a:chOff x="3566923" y="1096242"/>
            <a:chExt cx="3524121" cy="523220"/>
          </a:xfrm>
        </p:grpSpPr>
        <p:grpSp>
          <p:nvGrpSpPr>
            <p:cNvPr id="27" name="组合 26">
              <a:extLst>
                <a:ext uri="{FF2B5EF4-FFF2-40B4-BE49-F238E27FC236}">
                  <a16:creationId xmlns:a16="http://schemas.microsoft.com/office/drawing/2014/main" xmlns="" id="{5B41B2B9-6FFD-4294-A35C-6DD2AC040768}"/>
                </a:ext>
              </a:extLst>
            </p:cNvPr>
            <p:cNvGrpSpPr/>
            <p:nvPr/>
          </p:nvGrpSpPr>
          <p:grpSpPr>
            <a:xfrm>
              <a:off x="3566923" y="1173623"/>
              <a:ext cx="393044" cy="393356"/>
              <a:chOff x="1277938" y="2465388"/>
              <a:chExt cx="1045331" cy="1046162"/>
            </a:xfrm>
          </p:grpSpPr>
          <p:sp>
            <p:nvSpPr>
              <p:cNvPr id="29" name="椭圆 9">
                <a:extLst>
                  <a:ext uri="{FF2B5EF4-FFF2-40B4-BE49-F238E27FC236}">
                    <a16:creationId xmlns:a16="http://schemas.microsoft.com/office/drawing/2014/main" xmlns="" id="{A09390F3-214A-464B-8366-0E5EEED3D29C}"/>
                  </a:ext>
                </a:extLst>
              </p:cNvPr>
              <p:cNvSpPr>
                <a:spLocks noChangeArrowheads="1"/>
              </p:cNvSpPr>
              <p:nvPr/>
            </p:nvSpPr>
            <p:spPr bwMode="auto">
              <a:xfrm>
                <a:off x="1277938" y="2465388"/>
                <a:ext cx="1045331" cy="1046162"/>
              </a:xfrm>
              <a:prstGeom prst="ellipse">
                <a:avLst/>
              </a:prstGeom>
              <a:solidFill>
                <a:srgbClr val="E71E17"/>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chemeClr val="accent5"/>
                  </a:solidFill>
                </a:endParaRPr>
              </a:p>
            </p:txBody>
          </p:sp>
          <p:sp>
            <p:nvSpPr>
              <p:cNvPr id="30" name="Freeform 5">
                <a:extLst>
                  <a:ext uri="{FF2B5EF4-FFF2-40B4-BE49-F238E27FC236}">
                    <a16:creationId xmlns:a16="http://schemas.microsoft.com/office/drawing/2014/main" xmlns="" id="{5966F849-A58C-4FAC-BE9A-D4F33F70B5CA}"/>
                  </a:ext>
                </a:extLst>
              </p:cNvPr>
              <p:cNvSpPr>
                <a:spLocks/>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prstTxWarp prst="textNoShape">
                  <a:avLst/>
                </a:prstTxWarp>
              </a:bodyPr>
              <a:lstStyle/>
              <a:p>
                <a:endParaRPr lang="zh-CN" altLang="en-US" sz="1200">
                  <a:solidFill>
                    <a:schemeClr val="accent5"/>
                  </a:solidFill>
                </a:endParaRPr>
              </a:p>
            </p:txBody>
          </p:sp>
        </p:grpSp>
        <p:sp>
          <p:nvSpPr>
            <p:cNvPr id="28" name="矩形 27">
              <a:extLst>
                <a:ext uri="{FF2B5EF4-FFF2-40B4-BE49-F238E27FC236}">
                  <a16:creationId xmlns:a16="http://schemas.microsoft.com/office/drawing/2014/main" xmlns="" id="{13BBE118-59F3-48BD-A221-B603207CA4B3}"/>
                </a:ext>
              </a:extLst>
            </p:cNvPr>
            <p:cNvSpPr/>
            <p:nvPr/>
          </p:nvSpPr>
          <p:spPr>
            <a:xfrm>
              <a:off x="3998971" y="1096242"/>
              <a:ext cx="3092073" cy="523220"/>
            </a:xfrm>
            <a:prstGeom prst="rect">
              <a:avLst/>
            </a:prstGeom>
            <a:noFill/>
          </p:spPr>
          <p:txBody>
            <a:bodyPr wrap="square" rtlCol="0">
              <a:spAutoFit/>
            </a:bodyPr>
            <a:lstStyle/>
            <a:p>
              <a:r>
                <a:rPr lang="zh-CN" altLang="en-US" sz="1400" dirty="0">
                  <a:solidFill>
                    <a:schemeClr val="accent6">
                      <a:lumMod val="75000"/>
                    </a:schemeClr>
                  </a:solidFill>
                  <a:latin typeface="微软雅黑" panose="020B0503020204020204" pitchFamily="34" charset="-122"/>
                  <a:ea typeface="微软雅黑" panose="020B0503020204020204" pitchFamily="34" charset="-122"/>
                </a:rPr>
                <a:t>中华民族从东亚病夫到站起来的伟大飞跃。</a:t>
              </a:r>
            </a:p>
          </p:txBody>
        </p:sp>
      </p:grpSp>
      <p:grpSp>
        <p:nvGrpSpPr>
          <p:cNvPr id="31" name="组合 30">
            <a:extLst>
              <a:ext uri="{FF2B5EF4-FFF2-40B4-BE49-F238E27FC236}">
                <a16:creationId xmlns:a16="http://schemas.microsoft.com/office/drawing/2014/main" xmlns="" id="{B23055D5-62A4-4A5C-A845-572ACFD479FC}"/>
              </a:ext>
            </a:extLst>
          </p:cNvPr>
          <p:cNvGrpSpPr/>
          <p:nvPr/>
        </p:nvGrpSpPr>
        <p:grpSpPr>
          <a:xfrm>
            <a:off x="4139952" y="3024410"/>
            <a:ext cx="3454200" cy="523220"/>
            <a:chOff x="3566923" y="1049950"/>
            <a:chExt cx="3454200" cy="523220"/>
          </a:xfrm>
        </p:grpSpPr>
        <p:grpSp>
          <p:nvGrpSpPr>
            <p:cNvPr id="32" name="组合 31">
              <a:extLst>
                <a:ext uri="{FF2B5EF4-FFF2-40B4-BE49-F238E27FC236}">
                  <a16:creationId xmlns:a16="http://schemas.microsoft.com/office/drawing/2014/main" xmlns="" id="{5217F38C-1277-49AB-A3A2-9274B97A5C76}"/>
                </a:ext>
              </a:extLst>
            </p:cNvPr>
            <p:cNvGrpSpPr/>
            <p:nvPr/>
          </p:nvGrpSpPr>
          <p:grpSpPr>
            <a:xfrm>
              <a:off x="3566923" y="1173623"/>
              <a:ext cx="393044" cy="393356"/>
              <a:chOff x="1277938" y="2465388"/>
              <a:chExt cx="1045331" cy="1046162"/>
            </a:xfrm>
          </p:grpSpPr>
          <p:sp>
            <p:nvSpPr>
              <p:cNvPr id="34" name="椭圆 9">
                <a:extLst>
                  <a:ext uri="{FF2B5EF4-FFF2-40B4-BE49-F238E27FC236}">
                    <a16:creationId xmlns:a16="http://schemas.microsoft.com/office/drawing/2014/main" xmlns="" id="{D41BEEC6-E0A9-47C5-B47E-0D68CC9DFBD3}"/>
                  </a:ext>
                </a:extLst>
              </p:cNvPr>
              <p:cNvSpPr>
                <a:spLocks noChangeArrowheads="1"/>
              </p:cNvSpPr>
              <p:nvPr/>
            </p:nvSpPr>
            <p:spPr bwMode="auto">
              <a:xfrm>
                <a:off x="1277938" y="2465388"/>
                <a:ext cx="1045331" cy="1046162"/>
              </a:xfrm>
              <a:prstGeom prst="ellipse">
                <a:avLst/>
              </a:prstGeom>
              <a:solidFill>
                <a:srgbClr val="E71E17"/>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chemeClr val="accent5"/>
                  </a:solidFill>
                </a:endParaRPr>
              </a:p>
            </p:txBody>
          </p:sp>
          <p:sp>
            <p:nvSpPr>
              <p:cNvPr id="35" name="Freeform 5">
                <a:extLst>
                  <a:ext uri="{FF2B5EF4-FFF2-40B4-BE49-F238E27FC236}">
                    <a16:creationId xmlns:a16="http://schemas.microsoft.com/office/drawing/2014/main" xmlns="" id="{6DC17A26-BDCF-4E2C-9E0B-AE73B32F45FD}"/>
                  </a:ext>
                </a:extLst>
              </p:cNvPr>
              <p:cNvSpPr>
                <a:spLocks/>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prstTxWarp prst="textNoShape">
                  <a:avLst/>
                </a:prstTxWarp>
              </a:bodyPr>
              <a:lstStyle/>
              <a:p>
                <a:endParaRPr lang="zh-CN" altLang="en-US" sz="1200">
                  <a:solidFill>
                    <a:schemeClr val="accent5"/>
                  </a:solidFill>
                </a:endParaRPr>
              </a:p>
            </p:txBody>
          </p:sp>
        </p:grpSp>
        <p:sp>
          <p:nvSpPr>
            <p:cNvPr id="33" name="矩形 32">
              <a:extLst>
                <a:ext uri="{FF2B5EF4-FFF2-40B4-BE49-F238E27FC236}">
                  <a16:creationId xmlns:a16="http://schemas.microsoft.com/office/drawing/2014/main" xmlns="" id="{02DE6562-3848-4CB5-B48C-BC77382059BA}"/>
                </a:ext>
              </a:extLst>
            </p:cNvPr>
            <p:cNvSpPr/>
            <p:nvPr/>
          </p:nvSpPr>
          <p:spPr>
            <a:xfrm>
              <a:off x="3998971" y="1049950"/>
              <a:ext cx="3022152" cy="523220"/>
            </a:xfrm>
            <a:prstGeom prst="rect">
              <a:avLst/>
            </a:prstGeom>
            <a:noFill/>
          </p:spPr>
          <p:txBody>
            <a:bodyPr wrap="square" rtlCol="0">
              <a:spAutoFit/>
            </a:bodyPr>
            <a:lstStyle/>
            <a:p>
              <a:r>
                <a:rPr lang="zh-CN" altLang="en-US" sz="1400" dirty="0">
                  <a:solidFill>
                    <a:schemeClr val="accent6">
                      <a:lumMod val="75000"/>
                    </a:schemeClr>
                  </a:solidFill>
                  <a:latin typeface="微软雅黑" panose="020B0503020204020204" pitchFamily="34" charset="-122"/>
                  <a:ea typeface="微软雅黑" panose="020B0503020204020204" pitchFamily="34" charset="-122"/>
                </a:rPr>
                <a:t>中华民族从站起来到富起来的伟大飞跃。</a:t>
              </a:r>
            </a:p>
          </p:txBody>
        </p:sp>
      </p:grpSp>
      <p:grpSp>
        <p:nvGrpSpPr>
          <p:cNvPr id="43" name="组合 42">
            <a:extLst>
              <a:ext uri="{FF2B5EF4-FFF2-40B4-BE49-F238E27FC236}">
                <a16:creationId xmlns:a16="http://schemas.microsoft.com/office/drawing/2014/main" xmlns="" id="{F74098ED-9748-4ADD-B34D-17F32A55AFC1}"/>
              </a:ext>
            </a:extLst>
          </p:cNvPr>
          <p:cNvGrpSpPr/>
          <p:nvPr/>
        </p:nvGrpSpPr>
        <p:grpSpPr>
          <a:xfrm>
            <a:off x="4139952" y="3769318"/>
            <a:ext cx="3754501" cy="523220"/>
            <a:chOff x="3566923" y="1118211"/>
            <a:chExt cx="3754501" cy="523220"/>
          </a:xfrm>
        </p:grpSpPr>
        <p:grpSp>
          <p:nvGrpSpPr>
            <p:cNvPr id="44" name="组合 43">
              <a:extLst>
                <a:ext uri="{FF2B5EF4-FFF2-40B4-BE49-F238E27FC236}">
                  <a16:creationId xmlns:a16="http://schemas.microsoft.com/office/drawing/2014/main" xmlns="" id="{44135573-4A82-4CF9-BC76-9E839A4CFE49}"/>
                </a:ext>
              </a:extLst>
            </p:cNvPr>
            <p:cNvGrpSpPr/>
            <p:nvPr/>
          </p:nvGrpSpPr>
          <p:grpSpPr>
            <a:xfrm>
              <a:off x="3566923" y="1173623"/>
              <a:ext cx="393044" cy="393356"/>
              <a:chOff x="1277938" y="2465388"/>
              <a:chExt cx="1045331" cy="1046162"/>
            </a:xfrm>
          </p:grpSpPr>
          <p:sp>
            <p:nvSpPr>
              <p:cNvPr id="46" name="椭圆 9">
                <a:extLst>
                  <a:ext uri="{FF2B5EF4-FFF2-40B4-BE49-F238E27FC236}">
                    <a16:creationId xmlns:a16="http://schemas.microsoft.com/office/drawing/2014/main" xmlns="" id="{B2920D89-C31F-4CC6-BE27-30DEFCD6545B}"/>
                  </a:ext>
                </a:extLst>
              </p:cNvPr>
              <p:cNvSpPr>
                <a:spLocks noChangeArrowheads="1"/>
              </p:cNvSpPr>
              <p:nvPr/>
            </p:nvSpPr>
            <p:spPr bwMode="auto">
              <a:xfrm>
                <a:off x="1277938" y="2465388"/>
                <a:ext cx="1045331" cy="1046162"/>
              </a:xfrm>
              <a:prstGeom prst="ellipse">
                <a:avLst/>
              </a:prstGeom>
              <a:solidFill>
                <a:srgbClr val="E71E17"/>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chemeClr val="accent5"/>
                  </a:solidFill>
                </a:endParaRPr>
              </a:p>
            </p:txBody>
          </p:sp>
          <p:sp>
            <p:nvSpPr>
              <p:cNvPr id="47" name="Freeform 5">
                <a:extLst>
                  <a:ext uri="{FF2B5EF4-FFF2-40B4-BE49-F238E27FC236}">
                    <a16:creationId xmlns:a16="http://schemas.microsoft.com/office/drawing/2014/main" xmlns="" id="{72265C50-23F0-41D1-9681-7F921E6EFB7A}"/>
                  </a:ext>
                </a:extLst>
              </p:cNvPr>
              <p:cNvSpPr>
                <a:spLocks/>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prstTxWarp prst="textNoShape">
                  <a:avLst/>
                </a:prstTxWarp>
              </a:bodyPr>
              <a:lstStyle/>
              <a:p>
                <a:endParaRPr lang="zh-CN" altLang="en-US" sz="1200">
                  <a:solidFill>
                    <a:schemeClr val="accent5"/>
                  </a:solidFill>
                </a:endParaRPr>
              </a:p>
            </p:txBody>
          </p:sp>
        </p:grpSp>
        <p:sp>
          <p:nvSpPr>
            <p:cNvPr id="45" name="矩形 44">
              <a:extLst>
                <a:ext uri="{FF2B5EF4-FFF2-40B4-BE49-F238E27FC236}">
                  <a16:creationId xmlns:a16="http://schemas.microsoft.com/office/drawing/2014/main" xmlns="" id="{5C741732-9F64-4C7B-8D01-812D635A622A}"/>
                </a:ext>
              </a:extLst>
            </p:cNvPr>
            <p:cNvSpPr/>
            <p:nvPr/>
          </p:nvSpPr>
          <p:spPr>
            <a:xfrm>
              <a:off x="3980895" y="1118211"/>
              <a:ext cx="3340529" cy="523220"/>
            </a:xfrm>
            <a:prstGeom prst="rect">
              <a:avLst/>
            </a:prstGeom>
            <a:noFill/>
          </p:spPr>
          <p:txBody>
            <a:bodyPr wrap="square" rtlCol="0">
              <a:spAutoFit/>
            </a:bodyPr>
            <a:lstStyle/>
            <a:p>
              <a:r>
                <a:rPr lang="zh-CN" altLang="en-US" sz="1400" dirty="0">
                  <a:solidFill>
                    <a:schemeClr val="accent6">
                      <a:lumMod val="75000"/>
                    </a:schemeClr>
                  </a:solidFill>
                  <a:latin typeface="微软雅黑" panose="020B0503020204020204" pitchFamily="34" charset="-122"/>
                  <a:ea typeface="微软雅黑" panose="020B0503020204020204" pitchFamily="34" charset="-122"/>
                </a:rPr>
                <a:t>中华民族迎来了从富起来到强起来的伟大飞跃。</a:t>
              </a:r>
            </a:p>
          </p:txBody>
        </p:sp>
      </p:grpSp>
      <p:sp>
        <p:nvSpPr>
          <p:cNvPr id="53" name="椭圆 52">
            <a:extLst>
              <a:ext uri="{FF2B5EF4-FFF2-40B4-BE49-F238E27FC236}">
                <a16:creationId xmlns:a16="http://schemas.microsoft.com/office/drawing/2014/main" xmlns="" id="{B74ECDF8-F1BF-4E56-8462-ABE7B087AFC4}"/>
              </a:ext>
            </a:extLst>
          </p:cNvPr>
          <p:cNvSpPr/>
          <p:nvPr/>
        </p:nvSpPr>
        <p:spPr>
          <a:xfrm>
            <a:off x="1547664" y="2355726"/>
            <a:ext cx="1872208" cy="1872208"/>
          </a:xfrm>
          <a:prstGeom prst="ellipse">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a:extLst>
              <a:ext uri="{FF2B5EF4-FFF2-40B4-BE49-F238E27FC236}">
                <a16:creationId xmlns:a16="http://schemas.microsoft.com/office/drawing/2014/main" xmlns="" id="{4CAE39C9-5D87-4342-BCD7-44FD97B12325}"/>
              </a:ext>
            </a:extLst>
          </p:cNvPr>
          <p:cNvSpPr/>
          <p:nvPr/>
        </p:nvSpPr>
        <p:spPr>
          <a:xfrm>
            <a:off x="1709332" y="2573273"/>
            <a:ext cx="1584176" cy="1446550"/>
          </a:xfrm>
          <a:prstGeom prst="rect">
            <a:avLst/>
          </a:prstGeom>
        </p:spPr>
        <p:txBody>
          <a:bodyPr wrap="square">
            <a:spAutoFit/>
          </a:bodyPr>
          <a:lstStyle/>
          <a:p>
            <a:pPr algn="ctr"/>
            <a:r>
              <a:rPr lang="en-US" altLang="zh-CN" sz="4400" b="1" dirty="0">
                <a:solidFill>
                  <a:schemeClr val="accent1"/>
                </a:solidFill>
                <a:latin typeface="微软雅黑" panose="020B0503020204020204" pitchFamily="34" charset="-122"/>
                <a:ea typeface="微软雅黑" panose="020B0503020204020204" pitchFamily="34" charset="-122"/>
              </a:rPr>
              <a:t>3</a:t>
            </a:r>
            <a:r>
              <a:rPr lang="zh-CN" altLang="en-US" sz="4400" b="1" dirty="0">
                <a:solidFill>
                  <a:schemeClr val="accent1"/>
                </a:solidFill>
                <a:latin typeface="微软雅黑" panose="020B0503020204020204" pitchFamily="34" charset="-122"/>
                <a:ea typeface="微软雅黑" panose="020B0503020204020204" pitchFamily="34" charset="-122"/>
              </a:rPr>
              <a:t>个飞跃</a:t>
            </a:r>
          </a:p>
        </p:txBody>
      </p:sp>
    </p:spTree>
    <p:extLst>
      <p:ext uri="{BB962C8B-B14F-4D97-AF65-F5344CB8AC3E}">
        <p14:creationId xmlns:p14="http://schemas.microsoft.com/office/powerpoint/2010/main" val="959726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outVertical)">
                                          <p:cBhvr>
                                            <p:cTn id="11" dur="500"/>
                                            <p:tgtEl>
                                              <p:spTgt spid="25"/>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1000" fill="hold"/>
                                            <p:tgtEl>
                                              <p:spTgt spid="53"/>
                                            </p:tgtEl>
                                            <p:attrNameLst>
                                              <p:attrName>ppt_w</p:attrName>
                                            </p:attrNameLst>
                                          </p:cBhvr>
                                          <p:tavLst>
                                            <p:tav tm="0">
                                              <p:val>
                                                <p:fltVal val="0"/>
                                              </p:val>
                                            </p:tav>
                                            <p:tav tm="100000">
                                              <p:val>
                                                <p:strVal val="#ppt_w"/>
                                              </p:val>
                                            </p:tav>
                                          </p:tavLst>
                                        </p:anim>
                                        <p:anim calcmode="lin" valueType="num">
                                          <p:cBhvr>
                                            <p:cTn id="16" dur="1000" fill="hold"/>
                                            <p:tgtEl>
                                              <p:spTgt spid="53"/>
                                            </p:tgtEl>
                                            <p:attrNameLst>
                                              <p:attrName>ppt_h</p:attrName>
                                            </p:attrNameLst>
                                          </p:cBhvr>
                                          <p:tavLst>
                                            <p:tav tm="0">
                                              <p:val>
                                                <p:fltVal val="0"/>
                                              </p:val>
                                            </p:tav>
                                            <p:tav tm="100000">
                                              <p:val>
                                                <p:strVal val="#ppt_h"/>
                                              </p:val>
                                            </p:tav>
                                          </p:tavLst>
                                        </p:anim>
                                        <p:anim calcmode="lin" valueType="num">
                                          <p:cBhvr>
                                            <p:cTn id="17" dur="1000" fill="hold"/>
                                            <p:tgtEl>
                                              <p:spTgt spid="53"/>
                                            </p:tgtEl>
                                            <p:attrNameLst>
                                              <p:attrName>style.rotation</p:attrName>
                                            </p:attrNameLst>
                                          </p:cBhvr>
                                          <p:tavLst>
                                            <p:tav tm="0">
                                              <p:val>
                                                <p:fltVal val="90"/>
                                              </p:val>
                                            </p:tav>
                                            <p:tav tm="100000">
                                              <p:val>
                                                <p:fltVal val="0"/>
                                              </p:val>
                                            </p:tav>
                                          </p:tavLst>
                                        </p:anim>
                                        <p:animEffect transition="in" filter="fade">
                                          <p:cBhvr>
                                            <p:cTn id="18" dur="1000"/>
                                            <p:tgtEl>
                                              <p:spTgt spid="53"/>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1000" fill="hold"/>
                                            <p:tgtEl>
                                              <p:spTgt spid="54"/>
                                            </p:tgtEl>
                                            <p:attrNameLst>
                                              <p:attrName>ppt_w</p:attrName>
                                            </p:attrNameLst>
                                          </p:cBhvr>
                                          <p:tavLst>
                                            <p:tav tm="0">
                                              <p:val>
                                                <p:fltVal val="0"/>
                                              </p:val>
                                            </p:tav>
                                            <p:tav tm="100000">
                                              <p:val>
                                                <p:strVal val="#ppt_w"/>
                                              </p:val>
                                            </p:tav>
                                          </p:tavLst>
                                        </p:anim>
                                        <p:anim calcmode="lin" valueType="num">
                                          <p:cBhvr>
                                            <p:cTn id="22" dur="1000" fill="hold"/>
                                            <p:tgtEl>
                                              <p:spTgt spid="54"/>
                                            </p:tgtEl>
                                            <p:attrNameLst>
                                              <p:attrName>ppt_h</p:attrName>
                                            </p:attrNameLst>
                                          </p:cBhvr>
                                          <p:tavLst>
                                            <p:tav tm="0">
                                              <p:val>
                                                <p:fltVal val="0"/>
                                              </p:val>
                                            </p:tav>
                                            <p:tav tm="100000">
                                              <p:val>
                                                <p:strVal val="#ppt_h"/>
                                              </p:val>
                                            </p:tav>
                                          </p:tavLst>
                                        </p:anim>
                                        <p:anim calcmode="lin" valueType="num">
                                          <p:cBhvr>
                                            <p:cTn id="23" dur="1000" fill="hold"/>
                                            <p:tgtEl>
                                              <p:spTgt spid="54"/>
                                            </p:tgtEl>
                                            <p:attrNameLst>
                                              <p:attrName>style.rotation</p:attrName>
                                            </p:attrNameLst>
                                          </p:cBhvr>
                                          <p:tavLst>
                                            <p:tav tm="0">
                                              <p:val>
                                                <p:fltVal val="90"/>
                                              </p:val>
                                            </p:tav>
                                            <p:tav tm="100000">
                                              <p:val>
                                                <p:fltVal val="0"/>
                                              </p:val>
                                            </p:tav>
                                          </p:tavLst>
                                        </p:anim>
                                        <p:animEffect transition="in" filter="fade">
                                          <p:cBhvr>
                                            <p:cTn id="24" dur="1000"/>
                                            <p:tgtEl>
                                              <p:spTgt spid="54"/>
                                            </p:tgtEl>
                                          </p:cBhvr>
                                        </p:animEffect>
                                      </p:childTnLst>
                                    </p:cTn>
                                  </p:par>
                                </p:childTnLst>
                              </p:cTn>
                            </p:par>
                            <p:par>
                              <p:cTn id="25" fill="hold">
                                <p:stCondLst>
                                  <p:cond delay="2000"/>
                                </p:stCondLst>
                                <p:childTnLst>
                                  <p:par>
                                    <p:cTn id="26" presetID="2" presetClass="entr" presetSubtype="2" fill="hold" nodeType="afterEffect" p14:presetBounceEnd="40000">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14:bounceEnd="40000">
                                          <p:cBhvr additive="base">
                                            <p:cTn id="28" dur="500" fill="hold"/>
                                            <p:tgtEl>
                                              <p:spTgt spid="26"/>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26"/>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nodeType="afterEffect" p14:presetBounceEnd="40000">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14:bounceEnd="40000">
                                          <p:cBhvr additive="base">
                                            <p:cTn id="33" dur="500" fill="hold"/>
                                            <p:tgtEl>
                                              <p:spTgt spid="31"/>
                                            </p:tgtEl>
                                            <p:attrNameLst>
                                              <p:attrName>ppt_x</p:attrName>
                                            </p:attrNameLst>
                                          </p:cBhvr>
                                          <p:tavLst>
                                            <p:tav tm="0">
                                              <p:val>
                                                <p:strVal val="1+#ppt_w/2"/>
                                              </p:val>
                                            </p:tav>
                                            <p:tav tm="100000">
                                              <p:val>
                                                <p:strVal val="#ppt_x"/>
                                              </p:val>
                                            </p:tav>
                                          </p:tavLst>
                                        </p:anim>
                                        <p:anim calcmode="lin" valueType="num" p14:bounceEnd="40000">
                                          <p:cBhvr additive="base">
                                            <p:cTn id="34" dur="500" fill="hold"/>
                                            <p:tgtEl>
                                              <p:spTgt spid="3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nodeType="afterEffect" p14:presetBounceEnd="40000">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14:bounceEnd="40000">
                                          <p:cBhvr additive="base">
                                            <p:cTn id="38" dur="500" fill="hold"/>
                                            <p:tgtEl>
                                              <p:spTgt spid="43"/>
                                            </p:tgtEl>
                                            <p:attrNameLst>
                                              <p:attrName>ppt_x</p:attrName>
                                            </p:attrNameLst>
                                          </p:cBhvr>
                                          <p:tavLst>
                                            <p:tav tm="0">
                                              <p:val>
                                                <p:strVal val="1+#ppt_w/2"/>
                                              </p:val>
                                            </p:tav>
                                            <p:tav tm="100000">
                                              <p:val>
                                                <p:strVal val="#ppt_x"/>
                                              </p:val>
                                            </p:tav>
                                          </p:tavLst>
                                        </p:anim>
                                        <p:anim calcmode="lin" valueType="num" p14:bounceEnd="40000">
                                          <p:cBhvr additive="base">
                                            <p:cTn id="39" dur="500" fill="hold"/>
                                            <p:tgtEl>
                                              <p:spTgt spid="43"/>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25" grpId="0"/>
          <p:bldP spid="53" grpId="0" animBg="1"/>
          <p:bldP spid="5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outVertical)">
                                          <p:cBhvr>
                                            <p:cTn id="11" dur="500"/>
                                            <p:tgtEl>
                                              <p:spTgt spid="25"/>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1000" fill="hold"/>
                                            <p:tgtEl>
                                              <p:spTgt spid="53"/>
                                            </p:tgtEl>
                                            <p:attrNameLst>
                                              <p:attrName>ppt_w</p:attrName>
                                            </p:attrNameLst>
                                          </p:cBhvr>
                                          <p:tavLst>
                                            <p:tav tm="0">
                                              <p:val>
                                                <p:fltVal val="0"/>
                                              </p:val>
                                            </p:tav>
                                            <p:tav tm="100000">
                                              <p:val>
                                                <p:strVal val="#ppt_w"/>
                                              </p:val>
                                            </p:tav>
                                          </p:tavLst>
                                        </p:anim>
                                        <p:anim calcmode="lin" valueType="num">
                                          <p:cBhvr>
                                            <p:cTn id="16" dur="1000" fill="hold"/>
                                            <p:tgtEl>
                                              <p:spTgt spid="53"/>
                                            </p:tgtEl>
                                            <p:attrNameLst>
                                              <p:attrName>ppt_h</p:attrName>
                                            </p:attrNameLst>
                                          </p:cBhvr>
                                          <p:tavLst>
                                            <p:tav tm="0">
                                              <p:val>
                                                <p:fltVal val="0"/>
                                              </p:val>
                                            </p:tav>
                                            <p:tav tm="100000">
                                              <p:val>
                                                <p:strVal val="#ppt_h"/>
                                              </p:val>
                                            </p:tav>
                                          </p:tavLst>
                                        </p:anim>
                                        <p:anim calcmode="lin" valueType="num">
                                          <p:cBhvr>
                                            <p:cTn id="17" dur="1000" fill="hold"/>
                                            <p:tgtEl>
                                              <p:spTgt spid="53"/>
                                            </p:tgtEl>
                                            <p:attrNameLst>
                                              <p:attrName>style.rotation</p:attrName>
                                            </p:attrNameLst>
                                          </p:cBhvr>
                                          <p:tavLst>
                                            <p:tav tm="0">
                                              <p:val>
                                                <p:fltVal val="90"/>
                                              </p:val>
                                            </p:tav>
                                            <p:tav tm="100000">
                                              <p:val>
                                                <p:fltVal val="0"/>
                                              </p:val>
                                            </p:tav>
                                          </p:tavLst>
                                        </p:anim>
                                        <p:animEffect transition="in" filter="fade">
                                          <p:cBhvr>
                                            <p:cTn id="18" dur="1000"/>
                                            <p:tgtEl>
                                              <p:spTgt spid="53"/>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1000" fill="hold"/>
                                            <p:tgtEl>
                                              <p:spTgt spid="54"/>
                                            </p:tgtEl>
                                            <p:attrNameLst>
                                              <p:attrName>ppt_w</p:attrName>
                                            </p:attrNameLst>
                                          </p:cBhvr>
                                          <p:tavLst>
                                            <p:tav tm="0">
                                              <p:val>
                                                <p:fltVal val="0"/>
                                              </p:val>
                                            </p:tav>
                                            <p:tav tm="100000">
                                              <p:val>
                                                <p:strVal val="#ppt_w"/>
                                              </p:val>
                                            </p:tav>
                                          </p:tavLst>
                                        </p:anim>
                                        <p:anim calcmode="lin" valueType="num">
                                          <p:cBhvr>
                                            <p:cTn id="22" dur="1000" fill="hold"/>
                                            <p:tgtEl>
                                              <p:spTgt spid="54"/>
                                            </p:tgtEl>
                                            <p:attrNameLst>
                                              <p:attrName>ppt_h</p:attrName>
                                            </p:attrNameLst>
                                          </p:cBhvr>
                                          <p:tavLst>
                                            <p:tav tm="0">
                                              <p:val>
                                                <p:fltVal val="0"/>
                                              </p:val>
                                            </p:tav>
                                            <p:tav tm="100000">
                                              <p:val>
                                                <p:strVal val="#ppt_h"/>
                                              </p:val>
                                            </p:tav>
                                          </p:tavLst>
                                        </p:anim>
                                        <p:anim calcmode="lin" valueType="num">
                                          <p:cBhvr>
                                            <p:cTn id="23" dur="1000" fill="hold"/>
                                            <p:tgtEl>
                                              <p:spTgt spid="54"/>
                                            </p:tgtEl>
                                            <p:attrNameLst>
                                              <p:attrName>style.rotation</p:attrName>
                                            </p:attrNameLst>
                                          </p:cBhvr>
                                          <p:tavLst>
                                            <p:tav tm="0">
                                              <p:val>
                                                <p:fltVal val="90"/>
                                              </p:val>
                                            </p:tav>
                                            <p:tav tm="100000">
                                              <p:val>
                                                <p:fltVal val="0"/>
                                              </p:val>
                                            </p:tav>
                                          </p:tavLst>
                                        </p:anim>
                                        <p:animEffect transition="in" filter="fade">
                                          <p:cBhvr>
                                            <p:cTn id="24" dur="1000"/>
                                            <p:tgtEl>
                                              <p:spTgt spid="54"/>
                                            </p:tgtEl>
                                          </p:cBhvr>
                                        </p:animEffect>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1+#ppt_w/2"/>
                                              </p:val>
                                            </p:tav>
                                            <p:tav tm="100000">
                                              <p:val>
                                                <p:strVal val="#ppt_x"/>
                                              </p:val>
                                            </p:tav>
                                          </p:tavLst>
                                        </p:anim>
                                        <p:anim calcmode="lin" valueType="num">
                                          <p:cBhvr additive="base">
                                            <p:cTn id="29" dur="500" fill="hold"/>
                                            <p:tgtEl>
                                              <p:spTgt spid="26"/>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1+#ppt_w/2"/>
                                              </p:val>
                                            </p:tav>
                                            <p:tav tm="100000">
                                              <p:val>
                                                <p:strVal val="#ppt_x"/>
                                              </p:val>
                                            </p:tav>
                                          </p:tavLst>
                                        </p:anim>
                                        <p:anim calcmode="lin" valueType="num">
                                          <p:cBhvr additive="base">
                                            <p:cTn id="34" dur="500" fill="hold"/>
                                            <p:tgtEl>
                                              <p:spTgt spid="3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500" fill="hold"/>
                                            <p:tgtEl>
                                              <p:spTgt spid="43"/>
                                            </p:tgtEl>
                                            <p:attrNameLst>
                                              <p:attrName>ppt_x</p:attrName>
                                            </p:attrNameLst>
                                          </p:cBhvr>
                                          <p:tavLst>
                                            <p:tav tm="0">
                                              <p:val>
                                                <p:strVal val="1+#ppt_w/2"/>
                                              </p:val>
                                            </p:tav>
                                            <p:tav tm="100000">
                                              <p:val>
                                                <p:strVal val="#ppt_x"/>
                                              </p:val>
                                            </p:tav>
                                          </p:tavLst>
                                        </p:anim>
                                        <p:anim calcmode="lin" valueType="num">
                                          <p:cBhvr additive="base">
                                            <p:cTn id="39" dur="500" fill="hold"/>
                                            <p:tgtEl>
                                              <p:spTgt spid="43"/>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25" grpId="0"/>
          <p:bldP spid="53" grpId="0" animBg="1"/>
          <p:bldP spid="54"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811797" y="123478"/>
            <a:ext cx="3328155" cy="646331"/>
          </a:xfrm>
          <a:prstGeom prst="rect">
            <a:avLst/>
          </a:prstGeom>
          <a:effectLst/>
        </p:spPr>
        <p:txBody>
          <a:bodyPr vert="horz" wrap="none">
            <a:spAutoFit/>
          </a:bodyPr>
          <a:lstStyle/>
          <a:p>
            <a:r>
              <a:rPr lang="zh-CN" altLang="en-US" b="1" dirty="0">
                <a:solidFill>
                  <a:schemeClr val="accent1"/>
                </a:solidFill>
                <a:latin typeface="+mj-ea"/>
                <a:cs typeface="+mn-ea"/>
                <a:sym typeface="+mn-lt"/>
              </a:rPr>
              <a:t>“</a:t>
            </a:r>
            <a:r>
              <a:rPr lang="en-US" altLang="zh-CN" b="1" dirty="0">
                <a:solidFill>
                  <a:schemeClr val="accent1"/>
                </a:solidFill>
                <a:latin typeface="+mj-ea"/>
                <a:cs typeface="+mn-ea"/>
                <a:sym typeface="+mn-lt"/>
              </a:rPr>
              <a:t>3</a:t>
            </a:r>
            <a:r>
              <a:rPr lang="zh-CN" altLang="en-US" b="1" dirty="0">
                <a:solidFill>
                  <a:schemeClr val="accent1"/>
                </a:solidFill>
                <a:latin typeface="+mj-ea"/>
                <a:cs typeface="+mn-ea"/>
                <a:sym typeface="+mn-lt"/>
              </a:rPr>
              <a:t>个飞跃”总结马克思主义在</a:t>
            </a:r>
            <a:endParaRPr lang="en-US" altLang="zh-CN" b="1" dirty="0">
              <a:solidFill>
                <a:schemeClr val="accent1"/>
              </a:solidFill>
              <a:latin typeface="+mj-ea"/>
              <a:cs typeface="+mn-ea"/>
              <a:sym typeface="+mn-lt"/>
            </a:endParaRPr>
          </a:p>
          <a:p>
            <a:r>
              <a:rPr lang="zh-CN" altLang="en-US" b="1" dirty="0">
                <a:solidFill>
                  <a:schemeClr val="accent1"/>
                </a:solidFill>
                <a:latin typeface="+mj-ea"/>
                <a:cs typeface="+mn-ea"/>
                <a:sym typeface="+mn-lt"/>
              </a:rPr>
              <a:t>中国创造的奇迹</a:t>
            </a:r>
          </a:p>
        </p:txBody>
      </p:sp>
      <p:sp>
        <p:nvSpPr>
          <p:cNvPr id="11" name="矩形 10">
            <a:extLst>
              <a:ext uri="{FF2B5EF4-FFF2-40B4-BE49-F238E27FC236}">
                <a16:creationId xmlns:a16="http://schemas.microsoft.com/office/drawing/2014/main" xmlns="" id="{6B7C0948-36FE-4869-9D91-C84F0F13C13E}"/>
              </a:ext>
            </a:extLst>
          </p:cNvPr>
          <p:cNvSpPr/>
          <p:nvPr/>
        </p:nvSpPr>
        <p:spPr>
          <a:xfrm>
            <a:off x="590599" y="2688086"/>
            <a:ext cx="7992888" cy="1323824"/>
          </a:xfrm>
          <a:prstGeom prst="rect">
            <a:avLst/>
          </a:prstGeom>
        </p:spPr>
        <p:txBody>
          <a:bodyPr wrap="square" lIns="68580" tIns="34290" rIns="68580" bIns="34290">
            <a:spAutoFit/>
          </a:bodyPr>
          <a:lstStyle/>
          <a:p>
            <a:pPr>
              <a:lnSpc>
                <a:spcPct val="150000"/>
              </a:lnSpc>
              <a:defRPr/>
            </a:pPr>
            <a:r>
              <a:rPr lang="zh-CN" altLang="en-US" sz="1400" dirty="0">
                <a:solidFill>
                  <a:schemeClr val="accent6">
                    <a:lumMod val="75000"/>
                  </a:schemeClr>
                </a:solidFill>
                <a:latin typeface="微软雅黑" panose="020B0503020204020204" pitchFamily="34" charset="-122"/>
                <a:ea typeface="微软雅黑" panose="020B0503020204020204" pitchFamily="34" charset="-122"/>
                <a:cs typeface="+mn-ea"/>
                <a:sym typeface="+mn-lt"/>
              </a:rPr>
              <a:t>中国共产党诞生后，中国共产党人把马克思主义基本原理同中国革命和建设的具体实际结合起来，团结带领人民经过长期奋斗，完成新民主主义革命和社会主义革命，建立起中华人民共和国和社会主义基本制度，进行了社会主义建设的艰辛探索，实现了中华民族从东亚病夫到站起来的伟大飞跃。这一伟大飞跃以铁一般的事实证明，只有社会主义才能救中国！</a:t>
            </a:r>
          </a:p>
        </p:txBody>
      </p:sp>
      <p:sp>
        <p:nvSpPr>
          <p:cNvPr id="12" name="矩形 11">
            <a:extLst>
              <a:ext uri="{FF2B5EF4-FFF2-40B4-BE49-F238E27FC236}">
                <a16:creationId xmlns:a16="http://schemas.microsoft.com/office/drawing/2014/main" xmlns="" id="{6494F5A7-BD69-4B12-8164-0A77CCD84FB2}"/>
              </a:ext>
            </a:extLst>
          </p:cNvPr>
          <p:cNvSpPr/>
          <p:nvPr/>
        </p:nvSpPr>
        <p:spPr>
          <a:xfrm>
            <a:off x="1022648" y="1340693"/>
            <a:ext cx="7869832" cy="707886"/>
          </a:xfrm>
          <a:prstGeom prst="rect">
            <a:avLst/>
          </a:prstGeom>
        </p:spPr>
        <p:txBody>
          <a:bodyPr wrap="square">
            <a:spAutoFit/>
          </a:bodyPr>
          <a:lstStyle/>
          <a:p>
            <a:r>
              <a:rPr lang="zh-CN" altLang="en-US" sz="4000" b="1" dirty="0">
                <a:solidFill>
                  <a:srgbClr val="FF0000"/>
                </a:solidFill>
                <a:latin typeface="微软雅黑" panose="020B0503020204020204" pitchFamily="34" charset="-122"/>
                <a:ea typeface="微软雅黑" panose="020B0503020204020204" pitchFamily="34" charset="-122"/>
                <a:cs typeface="+mn-ea"/>
                <a:sym typeface="+mn-lt"/>
              </a:rPr>
              <a:t>从东亚病夫到站起来的伟大飞跃</a:t>
            </a:r>
            <a:endParaRPr lang="zh-CN" altLang="en-US" sz="4000" b="1" dirty="0">
              <a:solidFill>
                <a:srgbClr val="FF0000"/>
              </a:solidFill>
              <a:latin typeface="微软雅黑" panose="020B0503020204020204" pitchFamily="34" charset="-122"/>
              <a:ea typeface="微软雅黑" panose="020B0503020204020204" pitchFamily="34" charset="-122"/>
            </a:endParaRPr>
          </a:p>
        </p:txBody>
      </p:sp>
      <p:grpSp>
        <p:nvGrpSpPr>
          <p:cNvPr id="13" name="组合 12">
            <a:extLst>
              <a:ext uri="{FF2B5EF4-FFF2-40B4-BE49-F238E27FC236}">
                <a16:creationId xmlns:a16="http://schemas.microsoft.com/office/drawing/2014/main" xmlns="" id="{2900FF25-5C8D-4B85-8EBA-D4A95CCE53BF}"/>
              </a:ext>
            </a:extLst>
          </p:cNvPr>
          <p:cNvGrpSpPr/>
          <p:nvPr/>
        </p:nvGrpSpPr>
        <p:grpSpPr>
          <a:xfrm>
            <a:off x="683568" y="2151886"/>
            <a:ext cx="7776864" cy="255096"/>
            <a:chOff x="665979" y="1491630"/>
            <a:chExt cx="7776864" cy="255096"/>
          </a:xfrm>
        </p:grpSpPr>
        <p:grpSp>
          <p:nvGrpSpPr>
            <p:cNvPr id="14" name="组合 13">
              <a:extLst>
                <a:ext uri="{FF2B5EF4-FFF2-40B4-BE49-F238E27FC236}">
                  <a16:creationId xmlns:a16="http://schemas.microsoft.com/office/drawing/2014/main" xmlns="" id="{42FC5147-4BBE-4459-87AF-79642D2C631A}"/>
                </a:ext>
              </a:extLst>
            </p:cNvPr>
            <p:cNvGrpSpPr/>
            <p:nvPr/>
          </p:nvGrpSpPr>
          <p:grpSpPr>
            <a:xfrm>
              <a:off x="4118171" y="1491630"/>
              <a:ext cx="887762" cy="255096"/>
              <a:chOff x="3965502" y="1879809"/>
              <a:chExt cx="1193100" cy="342834"/>
            </a:xfrm>
            <a:solidFill>
              <a:srgbClr val="E71E17"/>
            </a:solidFill>
          </p:grpSpPr>
          <p:sp>
            <p:nvSpPr>
              <p:cNvPr id="18" name="dark-star-shape_15445">
                <a:extLst>
                  <a:ext uri="{FF2B5EF4-FFF2-40B4-BE49-F238E27FC236}">
                    <a16:creationId xmlns:a16="http://schemas.microsoft.com/office/drawing/2014/main" xmlns="" id="{C4914B1E-C3F2-4F93-B459-6EDB4931A75E}"/>
                  </a:ext>
                </a:extLst>
              </p:cNvPr>
              <p:cNvSpPr>
                <a:spLocks noChangeAspect="1"/>
              </p:cNvSpPr>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0" name="dark-star-shape_15445">
                <a:extLst>
                  <a:ext uri="{FF2B5EF4-FFF2-40B4-BE49-F238E27FC236}">
                    <a16:creationId xmlns:a16="http://schemas.microsoft.com/office/drawing/2014/main" xmlns="" id="{BF49DEEE-C058-41BC-86C1-2139560BCB9B}"/>
                  </a:ext>
                </a:extLst>
              </p:cNvPr>
              <p:cNvSpPr>
                <a:spLocks noChangeAspect="1"/>
              </p:cNvSpPr>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1" name="dark-star-shape_15445">
                <a:extLst>
                  <a:ext uri="{FF2B5EF4-FFF2-40B4-BE49-F238E27FC236}">
                    <a16:creationId xmlns:a16="http://schemas.microsoft.com/office/drawing/2014/main" xmlns="" id="{9712644E-4220-405B-A74C-F3A949911BEF}"/>
                  </a:ext>
                </a:extLst>
              </p:cNvPr>
              <p:cNvSpPr>
                <a:spLocks noChangeAspect="1"/>
              </p:cNvSpPr>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2" name="dark-star-shape_15445">
                <a:extLst>
                  <a:ext uri="{FF2B5EF4-FFF2-40B4-BE49-F238E27FC236}">
                    <a16:creationId xmlns:a16="http://schemas.microsoft.com/office/drawing/2014/main" xmlns="" id="{BC2A455D-E5CA-4D0A-A8AE-68D56023EA30}"/>
                  </a:ext>
                </a:extLst>
              </p:cNvPr>
              <p:cNvSpPr>
                <a:spLocks noChangeAspect="1"/>
              </p:cNvSpPr>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3" name="dark-star-shape_15445">
                <a:extLst>
                  <a:ext uri="{FF2B5EF4-FFF2-40B4-BE49-F238E27FC236}">
                    <a16:creationId xmlns:a16="http://schemas.microsoft.com/office/drawing/2014/main" xmlns="" id="{FC21062F-9D9E-4656-A430-A7EB2EE010EB}"/>
                  </a:ext>
                </a:extLst>
              </p:cNvPr>
              <p:cNvSpPr>
                <a:spLocks noChangeAspect="1"/>
              </p:cNvSpPr>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grpSp>
        <p:grpSp>
          <p:nvGrpSpPr>
            <p:cNvPr id="15" name="组合 14">
              <a:extLst>
                <a:ext uri="{FF2B5EF4-FFF2-40B4-BE49-F238E27FC236}">
                  <a16:creationId xmlns:a16="http://schemas.microsoft.com/office/drawing/2014/main" xmlns="" id="{A47C8F37-A7A9-44EE-9FC7-5BA43602AF5E}"/>
                </a:ext>
              </a:extLst>
            </p:cNvPr>
            <p:cNvGrpSpPr/>
            <p:nvPr/>
          </p:nvGrpSpPr>
          <p:grpSpPr>
            <a:xfrm>
              <a:off x="665979" y="1619178"/>
              <a:ext cx="7776864" cy="0"/>
              <a:chOff x="665979" y="2082167"/>
              <a:chExt cx="7776864" cy="0"/>
            </a:xfrm>
          </p:grpSpPr>
          <p:cxnSp>
            <p:nvCxnSpPr>
              <p:cNvPr id="16" name="直接连接符 15">
                <a:extLst>
                  <a:ext uri="{FF2B5EF4-FFF2-40B4-BE49-F238E27FC236}">
                    <a16:creationId xmlns:a16="http://schemas.microsoft.com/office/drawing/2014/main" xmlns="" id="{F2C47309-BAD3-4ADF-ABB5-83D053862AAE}"/>
                  </a:ext>
                </a:extLst>
              </p:cNvPr>
              <p:cNvCxnSpPr>
                <a:cxnSpLocks/>
              </p:cNvCxnSpPr>
              <p:nvPr/>
            </p:nvCxnSpPr>
            <p:spPr>
              <a:xfrm>
                <a:off x="5148064" y="2082167"/>
                <a:ext cx="3294779" cy="0"/>
              </a:xfrm>
              <a:prstGeom prst="line">
                <a:avLst/>
              </a:prstGeom>
              <a:ln w="15875">
                <a:solidFill>
                  <a:srgbClr val="E71E17"/>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FA1DFD1A-8480-49B2-A4CA-B071B4440D77}"/>
                  </a:ext>
                </a:extLst>
              </p:cNvPr>
              <p:cNvCxnSpPr>
                <a:cxnSpLocks/>
              </p:cNvCxnSpPr>
              <p:nvPr/>
            </p:nvCxnSpPr>
            <p:spPr>
              <a:xfrm>
                <a:off x="665979" y="2082167"/>
                <a:ext cx="3329957" cy="0"/>
              </a:xfrm>
              <a:prstGeom prst="line">
                <a:avLst/>
              </a:prstGeom>
              <a:ln w="15875">
                <a:solidFill>
                  <a:srgbClr val="E71E17"/>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20160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300"/>
                                        <p:tgtEl>
                                          <p:spTgt spid="8"/>
                                        </p:tgtEl>
                                      </p:cBhvr>
                                    </p:animEffect>
                                  </p:childTnLst>
                                </p:cTn>
                              </p:par>
                            </p:childTnLst>
                          </p:cTn>
                        </p:par>
                        <p:par>
                          <p:cTn id="8" fill="hold">
                            <p:stCondLst>
                              <p:cond delay="13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800"/>
                            </p:stCondLst>
                            <p:childTnLst>
                              <p:par>
                                <p:cTn id="15" presetID="16" presetClass="entr" presetSubtype="37"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outVertical)">
                                      <p:cBhvr>
                                        <p:cTn id="17" dur="1000"/>
                                        <p:tgtEl>
                                          <p:spTgt spid="13"/>
                                        </p:tgtEl>
                                      </p:cBhvr>
                                    </p:animEffect>
                                  </p:childTnLst>
                                </p:cTn>
                              </p:par>
                            </p:childTnLst>
                          </p:cTn>
                        </p:par>
                        <p:par>
                          <p:cTn id="18" fill="hold">
                            <p:stCondLst>
                              <p:cond delay="2800"/>
                            </p:stCondLst>
                            <p:childTnLst>
                              <p:par>
                                <p:cTn id="19" presetID="2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811797" y="123478"/>
            <a:ext cx="3328155" cy="646331"/>
          </a:xfrm>
          <a:prstGeom prst="rect">
            <a:avLst/>
          </a:prstGeom>
          <a:effectLst/>
        </p:spPr>
        <p:txBody>
          <a:bodyPr vert="horz" wrap="none">
            <a:spAutoFit/>
          </a:bodyPr>
          <a:lstStyle/>
          <a:p>
            <a:r>
              <a:rPr lang="zh-CN" altLang="en-US" b="1" dirty="0">
                <a:solidFill>
                  <a:schemeClr val="accent1"/>
                </a:solidFill>
                <a:latin typeface="+mj-ea"/>
                <a:cs typeface="+mn-ea"/>
                <a:sym typeface="+mn-lt"/>
              </a:rPr>
              <a:t>“</a:t>
            </a:r>
            <a:r>
              <a:rPr lang="en-US" altLang="zh-CN" b="1" dirty="0">
                <a:solidFill>
                  <a:schemeClr val="accent1"/>
                </a:solidFill>
                <a:latin typeface="+mj-ea"/>
                <a:cs typeface="+mn-ea"/>
                <a:sym typeface="+mn-lt"/>
              </a:rPr>
              <a:t>3</a:t>
            </a:r>
            <a:r>
              <a:rPr lang="zh-CN" altLang="en-US" b="1" dirty="0">
                <a:solidFill>
                  <a:schemeClr val="accent1"/>
                </a:solidFill>
                <a:latin typeface="+mj-ea"/>
                <a:cs typeface="+mn-ea"/>
                <a:sym typeface="+mn-lt"/>
              </a:rPr>
              <a:t>个飞跃”总结马克思主义在</a:t>
            </a:r>
            <a:endParaRPr lang="en-US" altLang="zh-CN" b="1" dirty="0">
              <a:solidFill>
                <a:schemeClr val="accent1"/>
              </a:solidFill>
              <a:latin typeface="+mj-ea"/>
              <a:cs typeface="+mn-ea"/>
              <a:sym typeface="+mn-lt"/>
            </a:endParaRPr>
          </a:p>
          <a:p>
            <a:r>
              <a:rPr lang="zh-CN" altLang="en-US" b="1" dirty="0">
                <a:solidFill>
                  <a:schemeClr val="accent1"/>
                </a:solidFill>
                <a:latin typeface="+mj-ea"/>
                <a:cs typeface="+mn-ea"/>
                <a:sym typeface="+mn-lt"/>
              </a:rPr>
              <a:t>中国创造的奇迹</a:t>
            </a:r>
          </a:p>
        </p:txBody>
      </p:sp>
      <p:sp>
        <p:nvSpPr>
          <p:cNvPr id="11" name="矩形 10">
            <a:extLst>
              <a:ext uri="{FF2B5EF4-FFF2-40B4-BE49-F238E27FC236}">
                <a16:creationId xmlns:a16="http://schemas.microsoft.com/office/drawing/2014/main" xmlns="" id="{6B7C0948-36FE-4869-9D91-C84F0F13C13E}"/>
              </a:ext>
            </a:extLst>
          </p:cNvPr>
          <p:cNvSpPr/>
          <p:nvPr/>
        </p:nvSpPr>
        <p:spPr>
          <a:xfrm>
            <a:off x="590599" y="2688086"/>
            <a:ext cx="7992888" cy="1000659"/>
          </a:xfrm>
          <a:prstGeom prst="rect">
            <a:avLst/>
          </a:prstGeom>
        </p:spPr>
        <p:txBody>
          <a:bodyPr wrap="square" lIns="68580" tIns="34290" rIns="68580" bIns="34290">
            <a:spAutoFit/>
          </a:bodyPr>
          <a:lstStyle/>
          <a:p>
            <a:pPr>
              <a:lnSpc>
                <a:spcPct val="150000"/>
              </a:lnSpc>
              <a:defRPr/>
            </a:pPr>
            <a:r>
              <a:rPr lang="zh-CN" altLang="en-US" sz="1400" dirty="0">
                <a:solidFill>
                  <a:schemeClr val="accent6">
                    <a:lumMod val="75000"/>
                  </a:schemeClr>
                </a:solidFill>
                <a:latin typeface="微软雅黑" panose="020B0503020204020204" pitchFamily="34" charset="-122"/>
                <a:ea typeface="微软雅黑" panose="020B0503020204020204" pitchFamily="34" charset="-122"/>
                <a:cs typeface="+mn-ea"/>
                <a:sym typeface="+mn-lt"/>
              </a:rPr>
              <a:t>改革开放以来，中国共产党人把马克思主义基本原理同中国改革开放的具体实际结合起来，团结带领人民进行建设中国特色社会主义新的伟大实践，使中国大踏步赶上了时代，实现了中华民族从站起来到富起来的伟大飞跃。这一伟大飞跃以铁一般的事实证明，只有中国特色社会主义才能发展中国！</a:t>
            </a:r>
          </a:p>
        </p:txBody>
      </p:sp>
      <p:sp>
        <p:nvSpPr>
          <p:cNvPr id="12" name="矩形 11">
            <a:extLst>
              <a:ext uri="{FF2B5EF4-FFF2-40B4-BE49-F238E27FC236}">
                <a16:creationId xmlns:a16="http://schemas.microsoft.com/office/drawing/2014/main" xmlns="" id="{6494F5A7-BD69-4B12-8164-0A77CCD84FB2}"/>
              </a:ext>
            </a:extLst>
          </p:cNvPr>
          <p:cNvSpPr/>
          <p:nvPr/>
        </p:nvSpPr>
        <p:spPr>
          <a:xfrm>
            <a:off x="1274168" y="1340693"/>
            <a:ext cx="7186264" cy="707886"/>
          </a:xfrm>
          <a:prstGeom prst="rect">
            <a:avLst/>
          </a:prstGeom>
        </p:spPr>
        <p:txBody>
          <a:bodyPr wrap="square">
            <a:spAutoFit/>
          </a:bodyPr>
          <a:lstStyle/>
          <a:p>
            <a:r>
              <a:rPr lang="zh-CN" altLang="en-US" sz="4000" b="1" dirty="0">
                <a:solidFill>
                  <a:srgbClr val="FF0000"/>
                </a:solidFill>
                <a:latin typeface="微软雅黑" panose="020B0503020204020204" pitchFamily="34" charset="-122"/>
                <a:ea typeface="微软雅黑" panose="020B0503020204020204" pitchFamily="34" charset="-122"/>
                <a:cs typeface="+mn-ea"/>
                <a:sym typeface="+mn-lt"/>
              </a:rPr>
              <a:t>从站起来到富起来的伟大飞跃</a:t>
            </a:r>
            <a:endParaRPr lang="zh-CN" altLang="en-US" sz="4000" b="1" dirty="0">
              <a:solidFill>
                <a:srgbClr val="FF0000"/>
              </a:solidFill>
              <a:latin typeface="微软雅黑" panose="020B0503020204020204" pitchFamily="34" charset="-122"/>
              <a:ea typeface="微软雅黑" panose="020B0503020204020204" pitchFamily="34" charset="-122"/>
            </a:endParaRPr>
          </a:p>
        </p:txBody>
      </p:sp>
      <p:grpSp>
        <p:nvGrpSpPr>
          <p:cNvPr id="13" name="组合 12">
            <a:extLst>
              <a:ext uri="{FF2B5EF4-FFF2-40B4-BE49-F238E27FC236}">
                <a16:creationId xmlns:a16="http://schemas.microsoft.com/office/drawing/2014/main" xmlns="" id="{2900FF25-5C8D-4B85-8EBA-D4A95CCE53BF}"/>
              </a:ext>
            </a:extLst>
          </p:cNvPr>
          <p:cNvGrpSpPr/>
          <p:nvPr/>
        </p:nvGrpSpPr>
        <p:grpSpPr>
          <a:xfrm>
            <a:off x="683568" y="2151886"/>
            <a:ext cx="7776864" cy="255096"/>
            <a:chOff x="665979" y="1491630"/>
            <a:chExt cx="7776864" cy="255096"/>
          </a:xfrm>
        </p:grpSpPr>
        <p:grpSp>
          <p:nvGrpSpPr>
            <p:cNvPr id="14" name="组合 13">
              <a:extLst>
                <a:ext uri="{FF2B5EF4-FFF2-40B4-BE49-F238E27FC236}">
                  <a16:creationId xmlns:a16="http://schemas.microsoft.com/office/drawing/2014/main" xmlns="" id="{42FC5147-4BBE-4459-87AF-79642D2C631A}"/>
                </a:ext>
              </a:extLst>
            </p:cNvPr>
            <p:cNvGrpSpPr/>
            <p:nvPr/>
          </p:nvGrpSpPr>
          <p:grpSpPr>
            <a:xfrm>
              <a:off x="4118171" y="1491630"/>
              <a:ext cx="887762" cy="255096"/>
              <a:chOff x="3965502" y="1879809"/>
              <a:chExt cx="1193100" cy="342834"/>
            </a:xfrm>
            <a:solidFill>
              <a:srgbClr val="E71E17"/>
            </a:solidFill>
          </p:grpSpPr>
          <p:sp>
            <p:nvSpPr>
              <p:cNvPr id="18" name="dark-star-shape_15445">
                <a:extLst>
                  <a:ext uri="{FF2B5EF4-FFF2-40B4-BE49-F238E27FC236}">
                    <a16:creationId xmlns:a16="http://schemas.microsoft.com/office/drawing/2014/main" xmlns="" id="{C4914B1E-C3F2-4F93-B459-6EDB4931A75E}"/>
                  </a:ext>
                </a:extLst>
              </p:cNvPr>
              <p:cNvSpPr>
                <a:spLocks noChangeAspect="1"/>
              </p:cNvSpPr>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0" name="dark-star-shape_15445">
                <a:extLst>
                  <a:ext uri="{FF2B5EF4-FFF2-40B4-BE49-F238E27FC236}">
                    <a16:creationId xmlns:a16="http://schemas.microsoft.com/office/drawing/2014/main" xmlns="" id="{BF49DEEE-C058-41BC-86C1-2139560BCB9B}"/>
                  </a:ext>
                </a:extLst>
              </p:cNvPr>
              <p:cNvSpPr>
                <a:spLocks noChangeAspect="1"/>
              </p:cNvSpPr>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1" name="dark-star-shape_15445">
                <a:extLst>
                  <a:ext uri="{FF2B5EF4-FFF2-40B4-BE49-F238E27FC236}">
                    <a16:creationId xmlns:a16="http://schemas.microsoft.com/office/drawing/2014/main" xmlns="" id="{9712644E-4220-405B-A74C-F3A949911BEF}"/>
                  </a:ext>
                </a:extLst>
              </p:cNvPr>
              <p:cNvSpPr>
                <a:spLocks noChangeAspect="1"/>
              </p:cNvSpPr>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2" name="dark-star-shape_15445">
                <a:extLst>
                  <a:ext uri="{FF2B5EF4-FFF2-40B4-BE49-F238E27FC236}">
                    <a16:creationId xmlns:a16="http://schemas.microsoft.com/office/drawing/2014/main" xmlns="" id="{BC2A455D-E5CA-4D0A-A8AE-68D56023EA30}"/>
                  </a:ext>
                </a:extLst>
              </p:cNvPr>
              <p:cNvSpPr>
                <a:spLocks noChangeAspect="1"/>
              </p:cNvSpPr>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3" name="dark-star-shape_15445">
                <a:extLst>
                  <a:ext uri="{FF2B5EF4-FFF2-40B4-BE49-F238E27FC236}">
                    <a16:creationId xmlns:a16="http://schemas.microsoft.com/office/drawing/2014/main" xmlns="" id="{FC21062F-9D9E-4656-A430-A7EB2EE010EB}"/>
                  </a:ext>
                </a:extLst>
              </p:cNvPr>
              <p:cNvSpPr>
                <a:spLocks noChangeAspect="1"/>
              </p:cNvSpPr>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grpSp>
        <p:grpSp>
          <p:nvGrpSpPr>
            <p:cNvPr id="15" name="组合 14">
              <a:extLst>
                <a:ext uri="{FF2B5EF4-FFF2-40B4-BE49-F238E27FC236}">
                  <a16:creationId xmlns:a16="http://schemas.microsoft.com/office/drawing/2014/main" xmlns="" id="{A47C8F37-A7A9-44EE-9FC7-5BA43602AF5E}"/>
                </a:ext>
              </a:extLst>
            </p:cNvPr>
            <p:cNvGrpSpPr/>
            <p:nvPr/>
          </p:nvGrpSpPr>
          <p:grpSpPr>
            <a:xfrm>
              <a:off x="665979" y="1619178"/>
              <a:ext cx="7776864" cy="0"/>
              <a:chOff x="665979" y="2082167"/>
              <a:chExt cx="7776864" cy="0"/>
            </a:xfrm>
          </p:grpSpPr>
          <p:cxnSp>
            <p:nvCxnSpPr>
              <p:cNvPr id="16" name="直接连接符 15">
                <a:extLst>
                  <a:ext uri="{FF2B5EF4-FFF2-40B4-BE49-F238E27FC236}">
                    <a16:creationId xmlns:a16="http://schemas.microsoft.com/office/drawing/2014/main" xmlns="" id="{F2C47309-BAD3-4ADF-ABB5-83D053862AAE}"/>
                  </a:ext>
                </a:extLst>
              </p:cNvPr>
              <p:cNvCxnSpPr>
                <a:cxnSpLocks/>
              </p:cNvCxnSpPr>
              <p:nvPr/>
            </p:nvCxnSpPr>
            <p:spPr>
              <a:xfrm>
                <a:off x="5148064" y="2082167"/>
                <a:ext cx="3294779" cy="0"/>
              </a:xfrm>
              <a:prstGeom prst="line">
                <a:avLst/>
              </a:prstGeom>
              <a:ln w="15875">
                <a:solidFill>
                  <a:srgbClr val="E71E17"/>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FA1DFD1A-8480-49B2-A4CA-B071B4440D77}"/>
                  </a:ext>
                </a:extLst>
              </p:cNvPr>
              <p:cNvCxnSpPr>
                <a:cxnSpLocks/>
              </p:cNvCxnSpPr>
              <p:nvPr/>
            </p:nvCxnSpPr>
            <p:spPr>
              <a:xfrm>
                <a:off x="665979" y="2082167"/>
                <a:ext cx="3329957" cy="0"/>
              </a:xfrm>
              <a:prstGeom prst="line">
                <a:avLst/>
              </a:prstGeom>
              <a:ln w="15875">
                <a:solidFill>
                  <a:srgbClr val="E71E17"/>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6677515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300"/>
                                        <p:tgtEl>
                                          <p:spTgt spid="8"/>
                                        </p:tgtEl>
                                      </p:cBhvr>
                                    </p:animEffect>
                                  </p:childTnLst>
                                </p:cTn>
                              </p:par>
                            </p:childTnLst>
                          </p:cTn>
                        </p:par>
                        <p:par>
                          <p:cTn id="8" fill="hold">
                            <p:stCondLst>
                              <p:cond delay="13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800"/>
                            </p:stCondLst>
                            <p:childTnLst>
                              <p:par>
                                <p:cTn id="15" presetID="16" presetClass="entr" presetSubtype="37"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outVertical)">
                                      <p:cBhvr>
                                        <p:cTn id="17" dur="1000"/>
                                        <p:tgtEl>
                                          <p:spTgt spid="13"/>
                                        </p:tgtEl>
                                      </p:cBhvr>
                                    </p:animEffect>
                                  </p:childTnLst>
                                </p:cTn>
                              </p:par>
                            </p:childTnLst>
                          </p:cTn>
                        </p:par>
                        <p:par>
                          <p:cTn id="18" fill="hold">
                            <p:stCondLst>
                              <p:cond delay="2800"/>
                            </p:stCondLst>
                            <p:childTnLst>
                              <p:par>
                                <p:cTn id="19" presetID="2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811797" y="123478"/>
            <a:ext cx="3328155" cy="646331"/>
          </a:xfrm>
          <a:prstGeom prst="rect">
            <a:avLst/>
          </a:prstGeom>
          <a:effectLst/>
        </p:spPr>
        <p:txBody>
          <a:bodyPr vert="horz" wrap="none">
            <a:spAutoFit/>
          </a:bodyPr>
          <a:lstStyle/>
          <a:p>
            <a:r>
              <a:rPr lang="zh-CN" altLang="en-US" b="1" dirty="0">
                <a:solidFill>
                  <a:schemeClr val="accent1"/>
                </a:solidFill>
                <a:latin typeface="+mj-ea"/>
                <a:cs typeface="+mn-ea"/>
                <a:sym typeface="+mn-lt"/>
              </a:rPr>
              <a:t>“</a:t>
            </a:r>
            <a:r>
              <a:rPr lang="en-US" altLang="zh-CN" b="1" dirty="0">
                <a:solidFill>
                  <a:schemeClr val="accent1"/>
                </a:solidFill>
                <a:latin typeface="+mj-ea"/>
                <a:cs typeface="+mn-ea"/>
                <a:sym typeface="+mn-lt"/>
              </a:rPr>
              <a:t>3</a:t>
            </a:r>
            <a:r>
              <a:rPr lang="zh-CN" altLang="en-US" b="1" dirty="0">
                <a:solidFill>
                  <a:schemeClr val="accent1"/>
                </a:solidFill>
                <a:latin typeface="+mj-ea"/>
                <a:cs typeface="+mn-ea"/>
                <a:sym typeface="+mn-lt"/>
              </a:rPr>
              <a:t>个飞跃”总结马克思主义在</a:t>
            </a:r>
            <a:endParaRPr lang="en-US" altLang="zh-CN" b="1" dirty="0">
              <a:solidFill>
                <a:schemeClr val="accent1"/>
              </a:solidFill>
              <a:latin typeface="+mj-ea"/>
              <a:cs typeface="+mn-ea"/>
              <a:sym typeface="+mn-lt"/>
            </a:endParaRPr>
          </a:p>
          <a:p>
            <a:r>
              <a:rPr lang="zh-CN" altLang="en-US" b="1" dirty="0">
                <a:solidFill>
                  <a:schemeClr val="accent1"/>
                </a:solidFill>
                <a:latin typeface="+mj-ea"/>
                <a:cs typeface="+mn-ea"/>
                <a:sym typeface="+mn-lt"/>
              </a:rPr>
              <a:t>中国创造的奇迹</a:t>
            </a:r>
          </a:p>
        </p:txBody>
      </p:sp>
      <p:sp>
        <p:nvSpPr>
          <p:cNvPr id="11" name="矩形 10">
            <a:extLst>
              <a:ext uri="{FF2B5EF4-FFF2-40B4-BE49-F238E27FC236}">
                <a16:creationId xmlns:a16="http://schemas.microsoft.com/office/drawing/2014/main" xmlns="" id="{6B7C0948-36FE-4869-9D91-C84F0F13C13E}"/>
              </a:ext>
            </a:extLst>
          </p:cNvPr>
          <p:cNvSpPr/>
          <p:nvPr/>
        </p:nvSpPr>
        <p:spPr>
          <a:xfrm>
            <a:off x="590599" y="2688086"/>
            <a:ext cx="7992888" cy="1323824"/>
          </a:xfrm>
          <a:prstGeom prst="rect">
            <a:avLst/>
          </a:prstGeom>
        </p:spPr>
        <p:txBody>
          <a:bodyPr wrap="square" lIns="68580" tIns="34290" rIns="68580" bIns="34290">
            <a:spAutoFit/>
          </a:bodyPr>
          <a:lstStyle/>
          <a:p>
            <a:pPr>
              <a:lnSpc>
                <a:spcPct val="150000"/>
              </a:lnSpc>
              <a:defRPr/>
            </a:pPr>
            <a:r>
              <a:rPr lang="zh-CN" altLang="en-US" sz="1400" dirty="0">
                <a:solidFill>
                  <a:schemeClr val="accent6">
                    <a:lumMod val="75000"/>
                  </a:schemeClr>
                </a:solidFill>
                <a:latin typeface="微软雅黑" panose="020B0503020204020204" pitchFamily="34" charset="-122"/>
                <a:ea typeface="微软雅黑" panose="020B0503020204020204" pitchFamily="34" charset="-122"/>
                <a:cs typeface="+mn-ea"/>
                <a:sym typeface="+mn-lt"/>
              </a:rPr>
              <a:t>在新时代，中国共产党人把马克思主义基本原理同新时代中国具体实际结合起来，团结带领人民进行伟大斗争、建设伟大工程、推进伟大事业、实现伟大梦想，推动党和国家事业取得全方位、开创性历史成就，发生深层次、根本性历史变革，中华民族迎来了从富起来到强起来的伟大飞跃。这一伟大飞跃以铁一般的事实证明，只有坚持和发展中国特色社会主义才能实现中华民族伟大复兴！</a:t>
            </a:r>
          </a:p>
        </p:txBody>
      </p:sp>
      <p:sp>
        <p:nvSpPr>
          <p:cNvPr id="12" name="矩形 11">
            <a:extLst>
              <a:ext uri="{FF2B5EF4-FFF2-40B4-BE49-F238E27FC236}">
                <a16:creationId xmlns:a16="http://schemas.microsoft.com/office/drawing/2014/main" xmlns="" id="{6494F5A7-BD69-4B12-8164-0A77CCD84FB2}"/>
              </a:ext>
            </a:extLst>
          </p:cNvPr>
          <p:cNvSpPr/>
          <p:nvPr/>
        </p:nvSpPr>
        <p:spPr>
          <a:xfrm>
            <a:off x="1274168" y="1340693"/>
            <a:ext cx="7219516" cy="707886"/>
          </a:xfrm>
          <a:prstGeom prst="rect">
            <a:avLst/>
          </a:prstGeom>
        </p:spPr>
        <p:txBody>
          <a:bodyPr wrap="square">
            <a:spAutoFit/>
          </a:bodyPr>
          <a:lstStyle/>
          <a:p>
            <a:r>
              <a:rPr lang="zh-CN" altLang="en-US" sz="4000" b="1" dirty="0">
                <a:solidFill>
                  <a:srgbClr val="FF0000"/>
                </a:solidFill>
                <a:latin typeface="微软雅黑" panose="020B0503020204020204" pitchFamily="34" charset="-122"/>
                <a:ea typeface="微软雅黑" panose="020B0503020204020204" pitchFamily="34" charset="-122"/>
                <a:cs typeface="+mn-ea"/>
                <a:sym typeface="+mn-lt"/>
              </a:rPr>
              <a:t>从富起来到强起来的伟大飞跃</a:t>
            </a:r>
            <a:endParaRPr lang="zh-CN" altLang="en-US" sz="4000" b="1" dirty="0">
              <a:solidFill>
                <a:srgbClr val="FF0000"/>
              </a:solidFill>
              <a:latin typeface="微软雅黑" panose="020B0503020204020204" pitchFamily="34" charset="-122"/>
              <a:ea typeface="微软雅黑" panose="020B0503020204020204" pitchFamily="34" charset="-122"/>
            </a:endParaRPr>
          </a:p>
        </p:txBody>
      </p:sp>
      <p:grpSp>
        <p:nvGrpSpPr>
          <p:cNvPr id="13" name="组合 12">
            <a:extLst>
              <a:ext uri="{FF2B5EF4-FFF2-40B4-BE49-F238E27FC236}">
                <a16:creationId xmlns:a16="http://schemas.microsoft.com/office/drawing/2014/main" xmlns="" id="{2900FF25-5C8D-4B85-8EBA-D4A95CCE53BF}"/>
              </a:ext>
            </a:extLst>
          </p:cNvPr>
          <p:cNvGrpSpPr/>
          <p:nvPr/>
        </p:nvGrpSpPr>
        <p:grpSpPr>
          <a:xfrm>
            <a:off x="683568" y="2151886"/>
            <a:ext cx="7776864" cy="255096"/>
            <a:chOff x="665979" y="1491630"/>
            <a:chExt cx="7776864" cy="255096"/>
          </a:xfrm>
        </p:grpSpPr>
        <p:grpSp>
          <p:nvGrpSpPr>
            <p:cNvPr id="14" name="组合 13">
              <a:extLst>
                <a:ext uri="{FF2B5EF4-FFF2-40B4-BE49-F238E27FC236}">
                  <a16:creationId xmlns:a16="http://schemas.microsoft.com/office/drawing/2014/main" xmlns="" id="{42FC5147-4BBE-4459-87AF-79642D2C631A}"/>
                </a:ext>
              </a:extLst>
            </p:cNvPr>
            <p:cNvGrpSpPr/>
            <p:nvPr/>
          </p:nvGrpSpPr>
          <p:grpSpPr>
            <a:xfrm>
              <a:off x="4118171" y="1491630"/>
              <a:ext cx="887762" cy="255096"/>
              <a:chOff x="3965502" y="1879809"/>
              <a:chExt cx="1193100" cy="342834"/>
            </a:xfrm>
            <a:solidFill>
              <a:srgbClr val="E71E17"/>
            </a:solidFill>
          </p:grpSpPr>
          <p:sp>
            <p:nvSpPr>
              <p:cNvPr id="18" name="dark-star-shape_15445">
                <a:extLst>
                  <a:ext uri="{FF2B5EF4-FFF2-40B4-BE49-F238E27FC236}">
                    <a16:creationId xmlns:a16="http://schemas.microsoft.com/office/drawing/2014/main" xmlns="" id="{C4914B1E-C3F2-4F93-B459-6EDB4931A75E}"/>
                  </a:ext>
                </a:extLst>
              </p:cNvPr>
              <p:cNvSpPr>
                <a:spLocks noChangeAspect="1"/>
              </p:cNvSpPr>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0" name="dark-star-shape_15445">
                <a:extLst>
                  <a:ext uri="{FF2B5EF4-FFF2-40B4-BE49-F238E27FC236}">
                    <a16:creationId xmlns:a16="http://schemas.microsoft.com/office/drawing/2014/main" xmlns="" id="{BF49DEEE-C058-41BC-86C1-2139560BCB9B}"/>
                  </a:ext>
                </a:extLst>
              </p:cNvPr>
              <p:cNvSpPr>
                <a:spLocks noChangeAspect="1"/>
              </p:cNvSpPr>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1" name="dark-star-shape_15445">
                <a:extLst>
                  <a:ext uri="{FF2B5EF4-FFF2-40B4-BE49-F238E27FC236}">
                    <a16:creationId xmlns:a16="http://schemas.microsoft.com/office/drawing/2014/main" xmlns="" id="{9712644E-4220-405B-A74C-F3A949911BEF}"/>
                  </a:ext>
                </a:extLst>
              </p:cNvPr>
              <p:cNvSpPr>
                <a:spLocks noChangeAspect="1"/>
              </p:cNvSpPr>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2" name="dark-star-shape_15445">
                <a:extLst>
                  <a:ext uri="{FF2B5EF4-FFF2-40B4-BE49-F238E27FC236}">
                    <a16:creationId xmlns:a16="http://schemas.microsoft.com/office/drawing/2014/main" xmlns="" id="{BC2A455D-E5CA-4D0A-A8AE-68D56023EA30}"/>
                  </a:ext>
                </a:extLst>
              </p:cNvPr>
              <p:cNvSpPr>
                <a:spLocks noChangeAspect="1"/>
              </p:cNvSpPr>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3" name="dark-star-shape_15445">
                <a:extLst>
                  <a:ext uri="{FF2B5EF4-FFF2-40B4-BE49-F238E27FC236}">
                    <a16:creationId xmlns:a16="http://schemas.microsoft.com/office/drawing/2014/main" xmlns="" id="{FC21062F-9D9E-4656-A430-A7EB2EE010EB}"/>
                  </a:ext>
                </a:extLst>
              </p:cNvPr>
              <p:cNvSpPr>
                <a:spLocks noChangeAspect="1"/>
              </p:cNvSpPr>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grpSp>
        <p:grpSp>
          <p:nvGrpSpPr>
            <p:cNvPr id="15" name="组合 14">
              <a:extLst>
                <a:ext uri="{FF2B5EF4-FFF2-40B4-BE49-F238E27FC236}">
                  <a16:creationId xmlns:a16="http://schemas.microsoft.com/office/drawing/2014/main" xmlns="" id="{A47C8F37-A7A9-44EE-9FC7-5BA43602AF5E}"/>
                </a:ext>
              </a:extLst>
            </p:cNvPr>
            <p:cNvGrpSpPr/>
            <p:nvPr/>
          </p:nvGrpSpPr>
          <p:grpSpPr>
            <a:xfrm>
              <a:off x="665979" y="1619178"/>
              <a:ext cx="7776864" cy="0"/>
              <a:chOff x="665979" y="2082167"/>
              <a:chExt cx="7776864" cy="0"/>
            </a:xfrm>
          </p:grpSpPr>
          <p:cxnSp>
            <p:nvCxnSpPr>
              <p:cNvPr id="16" name="直接连接符 15">
                <a:extLst>
                  <a:ext uri="{FF2B5EF4-FFF2-40B4-BE49-F238E27FC236}">
                    <a16:creationId xmlns:a16="http://schemas.microsoft.com/office/drawing/2014/main" xmlns="" id="{F2C47309-BAD3-4ADF-ABB5-83D053862AAE}"/>
                  </a:ext>
                </a:extLst>
              </p:cNvPr>
              <p:cNvCxnSpPr>
                <a:cxnSpLocks/>
              </p:cNvCxnSpPr>
              <p:nvPr/>
            </p:nvCxnSpPr>
            <p:spPr>
              <a:xfrm>
                <a:off x="5148064" y="2082167"/>
                <a:ext cx="3294779" cy="0"/>
              </a:xfrm>
              <a:prstGeom prst="line">
                <a:avLst/>
              </a:prstGeom>
              <a:ln w="15875">
                <a:solidFill>
                  <a:srgbClr val="E71E17"/>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FA1DFD1A-8480-49B2-A4CA-B071B4440D77}"/>
                  </a:ext>
                </a:extLst>
              </p:cNvPr>
              <p:cNvCxnSpPr>
                <a:cxnSpLocks/>
              </p:cNvCxnSpPr>
              <p:nvPr/>
            </p:nvCxnSpPr>
            <p:spPr>
              <a:xfrm>
                <a:off x="665979" y="2082167"/>
                <a:ext cx="3329957" cy="0"/>
              </a:xfrm>
              <a:prstGeom prst="line">
                <a:avLst/>
              </a:prstGeom>
              <a:ln w="15875">
                <a:solidFill>
                  <a:srgbClr val="E71E17"/>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758604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300"/>
                                        <p:tgtEl>
                                          <p:spTgt spid="8"/>
                                        </p:tgtEl>
                                      </p:cBhvr>
                                    </p:animEffect>
                                  </p:childTnLst>
                                </p:cTn>
                              </p:par>
                            </p:childTnLst>
                          </p:cTn>
                        </p:par>
                        <p:par>
                          <p:cTn id="8" fill="hold">
                            <p:stCondLst>
                              <p:cond delay="13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800"/>
                            </p:stCondLst>
                            <p:childTnLst>
                              <p:par>
                                <p:cTn id="15" presetID="16" presetClass="entr" presetSubtype="37"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outVertical)">
                                      <p:cBhvr>
                                        <p:cTn id="17" dur="1000"/>
                                        <p:tgtEl>
                                          <p:spTgt spid="13"/>
                                        </p:tgtEl>
                                      </p:cBhvr>
                                    </p:animEffect>
                                  </p:childTnLst>
                                </p:cTn>
                              </p:par>
                            </p:childTnLst>
                          </p:cTn>
                        </p:par>
                        <p:par>
                          <p:cTn id="18" fill="hold">
                            <p:stCondLst>
                              <p:cond delay="2800"/>
                            </p:stCondLst>
                            <p:childTnLst>
                              <p:par>
                                <p:cTn id="19" presetID="2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704274" y="209375"/>
            <a:ext cx="3558988" cy="369332"/>
          </a:xfrm>
          <a:prstGeom prst="rect">
            <a:avLst/>
          </a:prstGeom>
          <a:effectLst/>
        </p:spPr>
        <p:txBody>
          <a:bodyPr vert="horz" wrap="none">
            <a:spAutoFit/>
          </a:bodyPr>
          <a:lstStyle/>
          <a:p>
            <a:r>
              <a:rPr lang="zh-CN" altLang="en-US" b="1" dirty="0">
                <a:solidFill>
                  <a:schemeClr val="accent1"/>
                </a:solidFill>
                <a:latin typeface="+mj-ea"/>
                <a:cs typeface="+mn-ea"/>
                <a:sym typeface="+mn-lt"/>
              </a:rPr>
              <a:t>“</a:t>
            </a:r>
            <a:r>
              <a:rPr lang="en-US" altLang="zh-CN" b="1" dirty="0">
                <a:solidFill>
                  <a:schemeClr val="accent1"/>
                </a:solidFill>
                <a:latin typeface="+mj-ea"/>
                <a:cs typeface="+mn-ea"/>
                <a:sym typeface="+mn-lt"/>
              </a:rPr>
              <a:t>9</a:t>
            </a:r>
            <a:r>
              <a:rPr lang="zh-CN" altLang="en-US" b="1" dirty="0">
                <a:solidFill>
                  <a:schemeClr val="accent1"/>
                </a:solidFill>
                <a:latin typeface="+mj-ea"/>
                <a:cs typeface="+mn-ea"/>
                <a:sym typeface="+mn-lt"/>
              </a:rPr>
              <a:t>个思想”指明如何学习马克思</a:t>
            </a:r>
          </a:p>
        </p:txBody>
      </p:sp>
      <p:sp>
        <p:nvSpPr>
          <p:cNvPr id="24" name="Freeform 5">
            <a:extLst>
              <a:ext uri="{FF2B5EF4-FFF2-40B4-BE49-F238E27FC236}">
                <a16:creationId xmlns:a16="http://schemas.microsoft.com/office/drawing/2014/main" xmlns="" id="{C8AA2C8A-8D94-490D-A162-B7DAF13A56A3}"/>
              </a:ext>
            </a:extLst>
          </p:cNvPr>
          <p:cNvSpPr>
            <a:spLocks/>
          </p:cNvSpPr>
          <p:nvPr/>
        </p:nvSpPr>
        <p:spPr bwMode="auto">
          <a:xfrm>
            <a:off x="3644988" y="1122892"/>
            <a:ext cx="431837" cy="3753114"/>
          </a:xfrm>
          <a:custGeom>
            <a:avLst/>
            <a:gdLst>
              <a:gd name="T0" fmla="*/ 220 w 220"/>
              <a:gd name="T1" fmla="*/ 1429 h 1429"/>
              <a:gd name="T2" fmla="*/ 103 w 220"/>
              <a:gd name="T3" fmla="*/ 1043 h 1429"/>
              <a:gd name="T4" fmla="*/ 0 w 220"/>
              <a:gd name="T5" fmla="*/ 716 h 1429"/>
              <a:gd name="T6" fmla="*/ 99 w 220"/>
              <a:gd name="T7" fmla="*/ 396 h 1429"/>
              <a:gd name="T8" fmla="*/ 126 w 220"/>
              <a:gd name="T9" fmla="*/ 103 h 1429"/>
              <a:gd name="T10" fmla="*/ 220 w 220"/>
              <a:gd name="T11" fmla="*/ 0 h 1429"/>
              <a:gd name="T12" fmla="*/ 220 w 220"/>
              <a:gd name="T13" fmla="*/ 34 h 1429"/>
              <a:gd name="T14" fmla="*/ 163 w 220"/>
              <a:gd name="T15" fmla="*/ 201 h 1429"/>
              <a:gd name="T16" fmla="*/ 165 w 220"/>
              <a:gd name="T17" fmla="*/ 293 h 1429"/>
              <a:gd name="T18" fmla="*/ 165 w 220"/>
              <a:gd name="T19" fmla="*/ 396 h 1429"/>
              <a:gd name="T20" fmla="*/ 43 w 220"/>
              <a:gd name="T21" fmla="*/ 716 h 1429"/>
              <a:gd name="T22" fmla="*/ 169 w 220"/>
              <a:gd name="T23" fmla="*/ 1021 h 1429"/>
              <a:gd name="T24" fmla="*/ 165 w 220"/>
              <a:gd name="T25" fmla="*/ 1092 h 1429"/>
              <a:gd name="T26" fmla="*/ 163 w 220"/>
              <a:gd name="T27" fmla="*/ 1231 h 1429"/>
              <a:gd name="T28" fmla="*/ 220 w 220"/>
              <a:gd name="T29" fmla="*/ 1395 h 1429"/>
              <a:gd name="T30" fmla="*/ 220 w 220"/>
              <a:gd name="T31" fmla="*/ 1429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 h="1429">
                <a:moveTo>
                  <a:pt x="220" y="1429"/>
                </a:moveTo>
                <a:cubicBezTo>
                  <a:pt x="138" y="1396"/>
                  <a:pt x="103" y="1322"/>
                  <a:pt x="103" y="1043"/>
                </a:cubicBezTo>
                <a:cubicBezTo>
                  <a:pt x="103" y="857"/>
                  <a:pt x="73" y="782"/>
                  <a:pt x="0" y="716"/>
                </a:cubicBezTo>
                <a:cubicBezTo>
                  <a:pt x="72" y="665"/>
                  <a:pt x="99" y="616"/>
                  <a:pt x="99" y="396"/>
                </a:cubicBezTo>
                <a:cubicBezTo>
                  <a:pt x="99" y="242"/>
                  <a:pt x="109" y="144"/>
                  <a:pt x="126" y="103"/>
                </a:cubicBezTo>
                <a:cubicBezTo>
                  <a:pt x="146" y="53"/>
                  <a:pt x="177" y="19"/>
                  <a:pt x="220" y="0"/>
                </a:cubicBezTo>
                <a:cubicBezTo>
                  <a:pt x="220" y="34"/>
                  <a:pt x="220" y="34"/>
                  <a:pt x="220" y="34"/>
                </a:cubicBezTo>
                <a:cubicBezTo>
                  <a:pt x="172" y="68"/>
                  <a:pt x="160" y="137"/>
                  <a:pt x="163" y="201"/>
                </a:cubicBezTo>
                <a:cubicBezTo>
                  <a:pt x="165" y="293"/>
                  <a:pt x="165" y="293"/>
                  <a:pt x="165" y="293"/>
                </a:cubicBezTo>
                <a:cubicBezTo>
                  <a:pt x="165" y="396"/>
                  <a:pt x="165" y="396"/>
                  <a:pt x="165" y="396"/>
                </a:cubicBezTo>
                <a:cubicBezTo>
                  <a:pt x="165" y="579"/>
                  <a:pt x="139" y="658"/>
                  <a:pt x="43" y="716"/>
                </a:cubicBezTo>
                <a:cubicBezTo>
                  <a:pt x="132" y="790"/>
                  <a:pt x="169" y="858"/>
                  <a:pt x="169" y="1021"/>
                </a:cubicBezTo>
                <a:cubicBezTo>
                  <a:pt x="165" y="1092"/>
                  <a:pt x="165" y="1092"/>
                  <a:pt x="165" y="1092"/>
                </a:cubicBezTo>
                <a:cubicBezTo>
                  <a:pt x="163" y="1231"/>
                  <a:pt x="163" y="1231"/>
                  <a:pt x="163" y="1231"/>
                </a:cubicBezTo>
                <a:cubicBezTo>
                  <a:pt x="163" y="1341"/>
                  <a:pt x="181" y="1373"/>
                  <a:pt x="220" y="1395"/>
                </a:cubicBezTo>
                <a:lnTo>
                  <a:pt x="220" y="1429"/>
                </a:lnTo>
                <a:close/>
              </a:path>
            </a:pathLst>
          </a:custGeom>
          <a:solidFill>
            <a:srgbClr val="E71E17"/>
          </a:solidFill>
          <a:ln>
            <a:noFill/>
          </a:ln>
        </p:spPr>
        <p:txBody>
          <a:bodyPr vert="horz" wrap="square" lIns="91440" tIns="45720" rIns="91440" bIns="45720" numCol="1" anchor="t" anchorCtr="0" compatLnSpc="1">
            <a:prstTxWarp prst="textNoShape">
              <a:avLst/>
            </a:prstTxWarp>
          </a:bodyPr>
          <a:lstStyle/>
          <a:p>
            <a:endParaRPr lang="zh-CN" altLang="en-US">
              <a:latin typeface="华文宋体" panose="02010600040101010101" pitchFamily="2" charset="-122"/>
              <a:ea typeface="华文宋体" panose="02010600040101010101" pitchFamily="2" charset="-122"/>
            </a:endParaRPr>
          </a:p>
        </p:txBody>
      </p:sp>
      <p:grpSp>
        <p:nvGrpSpPr>
          <p:cNvPr id="25" name="组合 24">
            <a:extLst>
              <a:ext uri="{FF2B5EF4-FFF2-40B4-BE49-F238E27FC236}">
                <a16:creationId xmlns:a16="http://schemas.microsoft.com/office/drawing/2014/main" xmlns="" id="{B2EF43B7-F0C6-4A5E-9999-A59C3A09862D}"/>
              </a:ext>
            </a:extLst>
          </p:cNvPr>
          <p:cNvGrpSpPr/>
          <p:nvPr/>
        </p:nvGrpSpPr>
        <p:grpSpPr>
          <a:xfrm>
            <a:off x="4437076" y="1059582"/>
            <a:ext cx="3583333" cy="369333"/>
            <a:chOff x="6690187" y="1293470"/>
            <a:chExt cx="4777777" cy="492443"/>
          </a:xfrm>
        </p:grpSpPr>
        <p:sp>
          <p:nvSpPr>
            <p:cNvPr id="26" name="圆角矩形 15">
              <a:extLst>
                <a:ext uri="{FF2B5EF4-FFF2-40B4-BE49-F238E27FC236}">
                  <a16:creationId xmlns:a16="http://schemas.microsoft.com/office/drawing/2014/main" xmlns="" id="{0BD73623-21CE-4B29-A63F-EB8A8AF5533C}"/>
                </a:ext>
              </a:extLst>
            </p:cNvPr>
            <p:cNvSpPr/>
            <p:nvPr/>
          </p:nvSpPr>
          <p:spPr>
            <a:xfrm>
              <a:off x="6690187" y="1293470"/>
              <a:ext cx="4777777" cy="492442"/>
            </a:xfrm>
            <a:prstGeom prst="roundRect">
              <a:avLst/>
            </a:prstGeom>
            <a:noFill/>
            <a:ln w="12700">
              <a:solidFill>
                <a:srgbClr val="E71E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1E17"/>
                </a:solidFill>
              </a:endParaRPr>
            </a:p>
          </p:txBody>
        </p:sp>
        <p:sp>
          <p:nvSpPr>
            <p:cNvPr id="27" name="TextBox 22">
              <a:extLst>
                <a:ext uri="{FF2B5EF4-FFF2-40B4-BE49-F238E27FC236}">
                  <a16:creationId xmlns:a16="http://schemas.microsoft.com/office/drawing/2014/main" xmlns="" id="{631FC6E6-B86C-44F3-B2D2-2B2F65A55E2D}"/>
                </a:ext>
              </a:extLst>
            </p:cNvPr>
            <p:cNvSpPr txBox="1"/>
            <p:nvPr/>
          </p:nvSpPr>
          <p:spPr>
            <a:xfrm>
              <a:off x="7282296" y="1334509"/>
              <a:ext cx="3917678" cy="451404"/>
            </a:xfrm>
            <a:prstGeom prst="rect">
              <a:avLst/>
            </a:prstGeom>
            <a:noFill/>
          </p:spPr>
          <p:txBody>
            <a:bodyPr wrap="square" lIns="0" tIns="0" rIns="0" bIns="0" rtlCol="0">
              <a:spAutoFit/>
            </a:bodyPr>
            <a:lstStyle>
              <a:defPPr>
                <a:defRPr lang="zh-CN"/>
              </a:defPPr>
              <a:lvl1pPr algn="just">
                <a:defRPr sz="1400">
                  <a:solidFill>
                    <a:schemeClr val="tx1">
                      <a:lumMod val="75000"/>
                      <a:lumOff val="25000"/>
                    </a:schemeClr>
                  </a:solidFill>
                  <a:latin typeface="微软雅黑" pitchFamily="34" charset="-122"/>
                  <a:ea typeface="微软雅黑" pitchFamily="34" charset="-122"/>
                </a:defRPr>
              </a:lvl1pPr>
            </a:lstStyle>
            <a:p>
              <a:r>
                <a:rPr lang="zh-CN" altLang="en-US" sz="1100" dirty="0">
                  <a:solidFill>
                    <a:schemeClr val="accent6">
                      <a:lumMod val="75000"/>
                    </a:schemeClr>
                  </a:solidFill>
                </a:rPr>
                <a:t>学习马克思，就要学习和实践马克思主义关于人类社会发展规律的思想。</a:t>
              </a:r>
            </a:p>
          </p:txBody>
        </p:sp>
        <p:sp>
          <p:nvSpPr>
            <p:cNvPr id="28" name="TextBox 3">
              <a:extLst>
                <a:ext uri="{FF2B5EF4-FFF2-40B4-BE49-F238E27FC236}">
                  <a16:creationId xmlns:a16="http://schemas.microsoft.com/office/drawing/2014/main" xmlns="" id="{98945FC7-A7CD-4A11-B788-A43207DFDBFC}"/>
                </a:ext>
              </a:extLst>
            </p:cNvPr>
            <p:cNvSpPr txBox="1"/>
            <p:nvPr/>
          </p:nvSpPr>
          <p:spPr>
            <a:xfrm>
              <a:off x="6705227" y="1293471"/>
              <a:ext cx="547835" cy="492442"/>
            </a:xfrm>
            <a:prstGeom prst="rect">
              <a:avLst/>
            </a:prstGeom>
            <a:noFill/>
          </p:spPr>
          <p:txBody>
            <a:bodyPr wrap="square" lIns="0" tIns="0" rIns="0" bIns="0" rtlCol="0">
              <a:spAutoFit/>
            </a:bodyPr>
            <a:lstStyle/>
            <a:p>
              <a:pPr algn="ctr"/>
              <a:r>
                <a:rPr lang="en-US" altLang="zh-CN" sz="2400" dirty="0">
                  <a:solidFill>
                    <a:srgbClr val="E71E17"/>
                  </a:solidFill>
                  <a:latin typeface="Agency FB" panose="020B0503020202020204" pitchFamily="34" charset="0"/>
                  <a:ea typeface="微软雅黑" pitchFamily="34" charset="-122"/>
                </a:rPr>
                <a:t>01</a:t>
              </a:r>
              <a:endParaRPr lang="zh-CN" altLang="en-US" sz="2400" dirty="0">
                <a:solidFill>
                  <a:srgbClr val="E71E17"/>
                </a:solidFill>
                <a:latin typeface="Agency FB" panose="020B0503020202020204" pitchFamily="34" charset="0"/>
                <a:ea typeface="微软雅黑" pitchFamily="34" charset="-122"/>
              </a:endParaRPr>
            </a:p>
          </p:txBody>
        </p:sp>
      </p:grpSp>
      <p:sp>
        <p:nvSpPr>
          <p:cNvPr id="45" name="矩形 44">
            <a:extLst>
              <a:ext uri="{FF2B5EF4-FFF2-40B4-BE49-F238E27FC236}">
                <a16:creationId xmlns:a16="http://schemas.microsoft.com/office/drawing/2014/main" xmlns="" id="{C7017812-4882-4863-949F-C87B4C8718C7}"/>
              </a:ext>
            </a:extLst>
          </p:cNvPr>
          <p:cNvSpPr>
            <a:spLocks noChangeArrowheads="1"/>
          </p:cNvSpPr>
          <p:nvPr/>
        </p:nvSpPr>
        <p:spPr bwMode="auto">
          <a:xfrm>
            <a:off x="1207572" y="2214065"/>
            <a:ext cx="1852260" cy="1810633"/>
          </a:xfrm>
          <a:prstGeom prst="rect">
            <a:avLst/>
          </a:prstGeom>
          <a:noFill/>
          <a:ln w="28575">
            <a:solidFill>
              <a:srgbClr val="E71E17"/>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35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46" name="圆角矩形 17">
            <a:extLst>
              <a:ext uri="{FF2B5EF4-FFF2-40B4-BE49-F238E27FC236}">
                <a16:creationId xmlns:a16="http://schemas.microsoft.com/office/drawing/2014/main" xmlns="" id="{B68203AD-4D0B-4D16-9447-AEC5985BEFA9}"/>
              </a:ext>
            </a:extLst>
          </p:cNvPr>
          <p:cNvSpPr>
            <a:spLocks noChangeArrowheads="1"/>
          </p:cNvSpPr>
          <p:nvPr/>
        </p:nvSpPr>
        <p:spPr bwMode="auto">
          <a:xfrm>
            <a:off x="1604834" y="1707654"/>
            <a:ext cx="992912" cy="992585"/>
          </a:xfrm>
          <a:prstGeom prst="roundRect">
            <a:avLst>
              <a:gd name="adj" fmla="val 16667"/>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350" b="0" i="0" u="none" strike="noStrike" kern="0" cap="none" spc="0" normalizeH="0" baseline="0" noProof="0">
              <a:ln>
                <a:noFill/>
              </a:ln>
              <a:solidFill>
                <a:srgbClr val="46CA00"/>
              </a:solidFill>
              <a:effectLst/>
              <a:uLnTx/>
              <a:uFillTx/>
              <a:latin typeface="Calibri" panose="020F0502020204030204" pitchFamily="34" charset="0"/>
              <a:ea typeface="宋体" panose="02010600030101010101" pitchFamily="2" charset="-122"/>
            </a:endParaRPr>
          </a:p>
        </p:txBody>
      </p:sp>
      <p:sp>
        <p:nvSpPr>
          <p:cNvPr id="47" name="文本框 13">
            <a:extLst>
              <a:ext uri="{FF2B5EF4-FFF2-40B4-BE49-F238E27FC236}">
                <a16:creationId xmlns:a16="http://schemas.microsoft.com/office/drawing/2014/main" xmlns="" id="{54FFF14A-964F-405D-946D-A4189026FAE7}"/>
              </a:ext>
            </a:extLst>
          </p:cNvPr>
          <p:cNvSpPr txBox="1">
            <a:spLocks noChangeArrowheads="1"/>
          </p:cNvSpPr>
          <p:nvPr/>
        </p:nvSpPr>
        <p:spPr bwMode="auto">
          <a:xfrm>
            <a:off x="1187624" y="2742743"/>
            <a:ext cx="1881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None/>
            </a:pPr>
            <a:r>
              <a:rPr lang="zh-CN" altLang="en-US" sz="2400" b="1" dirty="0">
                <a:solidFill>
                  <a:srgbClr val="E71E17"/>
                </a:solidFill>
                <a:latin typeface="微软雅黑" panose="020B0503020204020204" pitchFamily="34" charset="-122"/>
                <a:ea typeface="微软雅黑" panose="020B0503020204020204" pitchFamily="34" charset="-122"/>
              </a:rPr>
              <a:t>“</a:t>
            </a:r>
            <a:r>
              <a:rPr lang="en-US" altLang="zh-CN" sz="2400" b="1" dirty="0">
                <a:solidFill>
                  <a:srgbClr val="E71E17"/>
                </a:solidFill>
                <a:latin typeface="微软雅黑" panose="020B0503020204020204" pitchFamily="34" charset="-122"/>
                <a:ea typeface="微软雅黑" panose="020B0503020204020204" pitchFamily="34" charset="-122"/>
              </a:rPr>
              <a:t>9</a:t>
            </a:r>
            <a:r>
              <a:rPr lang="zh-CN" altLang="en-US" sz="2400" b="1" dirty="0">
                <a:solidFill>
                  <a:srgbClr val="E71E17"/>
                </a:solidFill>
                <a:latin typeface="微软雅黑" panose="020B0503020204020204" pitchFamily="34" charset="-122"/>
                <a:ea typeface="微软雅黑" panose="020B0503020204020204" pitchFamily="34" charset="-122"/>
              </a:rPr>
              <a:t>个思想”指明如何学习马克思</a:t>
            </a:r>
          </a:p>
        </p:txBody>
      </p:sp>
      <p:sp>
        <p:nvSpPr>
          <p:cNvPr id="48" name="Freeform 5">
            <a:extLst>
              <a:ext uri="{FF2B5EF4-FFF2-40B4-BE49-F238E27FC236}">
                <a16:creationId xmlns:a16="http://schemas.microsoft.com/office/drawing/2014/main" xmlns="" id="{9CF2995E-FC7A-4D43-9D48-BF217D897A5B}"/>
              </a:ext>
            </a:extLst>
          </p:cNvPr>
          <p:cNvSpPr>
            <a:spLocks/>
          </p:cNvSpPr>
          <p:nvPr/>
        </p:nvSpPr>
        <p:spPr bwMode="auto">
          <a:xfrm>
            <a:off x="1733886" y="1864458"/>
            <a:ext cx="749882" cy="655302"/>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eaLnBrk="0" fontAlgn="base" hangingPunct="0">
              <a:spcBef>
                <a:spcPct val="0"/>
              </a:spcBef>
              <a:spcAft>
                <a:spcPct val="0"/>
              </a:spcAft>
            </a:pPr>
            <a:endParaRPr lang="zh-CN" altLang="en-US" sz="1013">
              <a:solidFill>
                <a:srgbClr val="C42F0B"/>
              </a:solidFill>
              <a:latin typeface="Arial" panose="020B0604020202020204" pitchFamily="34" charset="0"/>
              <a:ea typeface="宋体" panose="02010600030101010101" pitchFamily="2" charset="-122"/>
            </a:endParaRPr>
          </a:p>
        </p:txBody>
      </p:sp>
      <p:grpSp>
        <p:nvGrpSpPr>
          <p:cNvPr id="50" name="组合 49">
            <a:extLst>
              <a:ext uri="{FF2B5EF4-FFF2-40B4-BE49-F238E27FC236}">
                <a16:creationId xmlns:a16="http://schemas.microsoft.com/office/drawing/2014/main" xmlns="" id="{B8009CF8-9E80-4073-8EE3-F232E00781C1}"/>
              </a:ext>
            </a:extLst>
          </p:cNvPr>
          <p:cNvGrpSpPr/>
          <p:nvPr/>
        </p:nvGrpSpPr>
        <p:grpSpPr>
          <a:xfrm>
            <a:off x="4437076" y="1495125"/>
            <a:ext cx="3583333" cy="369333"/>
            <a:chOff x="6690187" y="1293470"/>
            <a:chExt cx="4777777" cy="492443"/>
          </a:xfrm>
        </p:grpSpPr>
        <p:sp>
          <p:nvSpPr>
            <p:cNvPr id="51" name="圆角矩形 15">
              <a:extLst>
                <a:ext uri="{FF2B5EF4-FFF2-40B4-BE49-F238E27FC236}">
                  <a16:creationId xmlns:a16="http://schemas.microsoft.com/office/drawing/2014/main" xmlns="" id="{CC5D7676-102E-4D9B-9419-771A61EBCCD7}"/>
                </a:ext>
              </a:extLst>
            </p:cNvPr>
            <p:cNvSpPr/>
            <p:nvPr/>
          </p:nvSpPr>
          <p:spPr>
            <a:xfrm>
              <a:off x="6690187" y="1293470"/>
              <a:ext cx="4777777" cy="492442"/>
            </a:xfrm>
            <a:prstGeom prst="roundRect">
              <a:avLst/>
            </a:prstGeom>
            <a:noFill/>
            <a:ln w="12700">
              <a:solidFill>
                <a:srgbClr val="E71E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1E17"/>
                </a:solidFill>
              </a:endParaRPr>
            </a:p>
          </p:txBody>
        </p:sp>
        <p:sp>
          <p:nvSpPr>
            <p:cNvPr id="52" name="TextBox 22">
              <a:extLst>
                <a:ext uri="{FF2B5EF4-FFF2-40B4-BE49-F238E27FC236}">
                  <a16:creationId xmlns:a16="http://schemas.microsoft.com/office/drawing/2014/main" xmlns="" id="{B25E5E43-E1ED-454F-8675-6AA80C5CDDA9}"/>
                </a:ext>
              </a:extLst>
            </p:cNvPr>
            <p:cNvSpPr txBox="1"/>
            <p:nvPr/>
          </p:nvSpPr>
          <p:spPr>
            <a:xfrm>
              <a:off x="7282296" y="1334509"/>
              <a:ext cx="3917678" cy="451404"/>
            </a:xfrm>
            <a:prstGeom prst="rect">
              <a:avLst/>
            </a:prstGeom>
            <a:noFill/>
          </p:spPr>
          <p:txBody>
            <a:bodyPr wrap="square" lIns="0" tIns="0" rIns="0" bIns="0" rtlCol="0">
              <a:spAutoFit/>
            </a:bodyPr>
            <a:lstStyle>
              <a:defPPr>
                <a:defRPr lang="zh-CN"/>
              </a:defPPr>
              <a:lvl1pPr algn="just">
                <a:defRPr sz="1400">
                  <a:solidFill>
                    <a:schemeClr val="tx1">
                      <a:lumMod val="75000"/>
                      <a:lumOff val="25000"/>
                    </a:schemeClr>
                  </a:solidFill>
                  <a:latin typeface="微软雅黑" pitchFamily="34" charset="-122"/>
                  <a:ea typeface="微软雅黑" pitchFamily="34" charset="-122"/>
                </a:defRPr>
              </a:lvl1pPr>
            </a:lstStyle>
            <a:p>
              <a:r>
                <a:rPr lang="zh-CN" altLang="en-US" sz="1100" dirty="0">
                  <a:solidFill>
                    <a:schemeClr val="accent6">
                      <a:lumMod val="75000"/>
                    </a:schemeClr>
                  </a:solidFill>
                </a:rPr>
                <a:t>学习马克思，就要学习和实践马克思主义关于坚守人民立场的思想。</a:t>
              </a:r>
            </a:p>
          </p:txBody>
        </p:sp>
        <p:sp>
          <p:nvSpPr>
            <p:cNvPr id="53" name="TextBox 3">
              <a:extLst>
                <a:ext uri="{FF2B5EF4-FFF2-40B4-BE49-F238E27FC236}">
                  <a16:creationId xmlns:a16="http://schemas.microsoft.com/office/drawing/2014/main" xmlns="" id="{F7E8F5C9-CEA4-4F97-8404-DD5BFF8F1323}"/>
                </a:ext>
              </a:extLst>
            </p:cNvPr>
            <p:cNvSpPr txBox="1"/>
            <p:nvPr/>
          </p:nvSpPr>
          <p:spPr>
            <a:xfrm>
              <a:off x="6705227" y="1293471"/>
              <a:ext cx="547835" cy="492442"/>
            </a:xfrm>
            <a:prstGeom prst="rect">
              <a:avLst/>
            </a:prstGeom>
            <a:noFill/>
          </p:spPr>
          <p:txBody>
            <a:bodyPr wrap="square" lIns="0" tIns="0" rIns="0" bIns="0" rtlCol="0">
              <a:spAutoFit/>
            </a:bodyPr>
            <a:lstStyle/>
            <a:p>
              <a:pPr algn="ctr"/>
              <a:r>
                <a:rPr lang="en-US" altLang="zh-CN" sz="2400" dirty="0">
                  <a:solidFill>
                    <a:srgbClr val="E71E17"/>
                  </a:solidFill>
                  <a:latin typeface="Agency FB" panose="020B0503020202020204" pitchFamily="34" charset="0"/>
                  <a:ea typeface="微软雅黑" pitchFamily="34" charset="-122"/>
                </a:rPr>
                <a:t>02</a:t>
              </a:r>
              <a:endParaRPr lang="zh-CN" altLang="en-US" sz="2400" dirty="0">
                <a:solidFill>
                  <a:srgbClr val="E71E17"/>
                </a:solidFill>
                <a:latin typeface="Agency FB" panose="020B0503020202020204" pitchFamily="34" charset="0"/>
                <a:ea typeface="微软雅黑" pitchFamily="34" charset="-122"/>
              </a:endParaRPr>
            </a:p>
          </p:txBody>
        </p:sp>
      </p:grpSp>
      <p:grpSp>
        <p:nvGrpSpPr>
          <p:cNvPr id="54" name="组合 53">
            <a:extLst>
              <a:ext uri="{FF2B5EF4-FFF2-40B4-BE49-F238E27FC236}">
                <a16:creationId xmlns:a16="http://schemas.microsoft.com/office/drawing/2014/main" xmlns="" id="{98D88F39-F644-444E-9E29-BD5DE372F812}"/>
              </a:ext>
            </a:extLst>
          </p:cNvPr>
          <p:cNvGrpSpPr/>
          <p:nvPr/>
        </p:nvGrpSpPr>
        <p:grpSpPr>
          <a:xfrm>
            <a:off x="4437076" y="1930668"/>
            <a:ext cx="3583333" cy="369333"/>
            <a:chOff x="6690187" y="1293470"/>
            <a:chExt cx="4777777" cy="492443"/>
          </a:xfrm>
        </p:grpSpPr>
        <p:sp>
          <p:nvSpPr>
            <p:cNvPr id="55" name="圆角矩形 15">
              <a:extLst>
                <a:ext uri="{FF2B5EF4-FFF2-40B4-BE49-F238E27FC236}">
                  <a16:creationId xmlns:a16="http://schemas.microsoft.com/office/drawing/2014/main" xmlns="" id="{A33DA9A5-70F6-45D9-A3F8-C4507CF0F0E3}"/>
                </a:ext>
              </a:extLst>
            </p:cNvPr>
            <p:cNvSpPr/>
            <p:nvPr/>
          </p:nvSpPr>
          <p:spPr>
            <a:xfrm>
              <a:off x="6690187" y="1293470"/>
              <a:ext cx="4777777" cy="492442"/>
            </a:xfrm>
            <a:prstGeom prst="roundRect">
              <a:avLst/>
            </a:prstGeom>
            <a:noFill/>
            <a:ln w="12700">
              <a:solidFill>
                <a:srgbClr val="E71E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1E17"/>
                </a:solidFill>
              </a:endParaRPr>
            </a:p>
          </p:txBody>
        </p:sp>
        <p:sp>
          <p:nvSpPr>
            <p:cNvPr id="56" name="TextBox 22">
              <a:extLst>
                <a:ext uri="{FF2B5EF4-FFF2-40B4-BE49-F238E27FC236}">
                  <a16:creationId xmlns:a16="http://schemas.microsoft.com/office/drawing/2014/main" xmlns="" id="{439572B6-E05F-4168-B07D-DCB50AF1A681}"/>
                </a:ext>
              </a:extLst>
            </p:cNvPr>
            <p:cNvSpPr txBox="1"/>
            <p:nvPr/>
          </p:nvSpPr>
          <p:spPr>
            <a:xfrm>
              <a:off x="7282296" y="1334509"/>
              <a:ext cx="3917678" cy="451404"/>
            </a:xfrm>
            <a:prstGeom prst="rect">
              <a:avLst/>
            </a:prstGeom>
            <a:noFill/>
          </p:spPr>
          <p:txBody>
            <a:bodyPr wrap="square" lIns="0" tIns="0" rIns="0" bIns="0" rtlCol="0">
              <a:spAutoFit/>
            </a:bodyPr>
            <a:lstStyle>
              <a:defPPr>
                <a:defRPr lang="zh-CN"/>
              </a:defPPr>
              <a:lvl1pPr algn="just">
                <a:defRPr sz="1400">
                  <a:solidFill>
                    <a:schemeClr val="tx1">
                      <a:lumMod val="75000"/>
                      <a:lumOff val="25000"/>
                    </a:schemeClr>
                  </a:solidFill>
                  <a:latin typeface="微软雅黑" pitchFamily="34" charset="-122"/>
                  <a:ea typeface="微软雅黑" pitchFamily="34" charset="-122"/>
                </a:defRPr>
              </a:lvl1pPr>
            </a:lstStyle>
            <a:p>
              <a:r>
                <a:rPr lang="zh-CN" altLang="en-US" sz="1100" dirty="0">
                  <a:solidFill>
                    <a:schemeClr val="accent6">
                      <a:lumMod val="75000"/>
                    </a:schemeClr>
                  </a:solidFill>
                </a:rPr>
                <a:t>学习马克思，就要学习和实践马克思主义关于生产力和生产关系的思想。</a:t>
              </a:r>
            </a:p>
          </p:txBody>
        </p:sp>
        <p:sp>
          <p:nvSpPr>
            <p:cNvPr id="57" name="TextBox 3">
              <a:extLst>
                <a:ext uri="{FF2B5EF4-FFF2-40B4-BE49-F238E27FC236}">
                  <a16:creationId xmlns:a16="http://schemas.microsoft.com/office/drawing/2014/main" xmlns="" id="{62BBC92F-D16A-42F3-9BB5-E7A744AFC2D6}"/>
                </a:ext>
              </a:extLst>
            </p:cNvPr>
            <p:cNvSpPr txBox="1"/>
            <p:nvPr/>
          </p:nvSpPr>
          <p:spPr>
            <a:xfrm>
              <a:off x="6705227" y="1293471"/>
              <a:ext cx="547835" cy="492442"/>
            </a:xfrm>
            <a:prstGeom prst="rect">
              <a:avLst/>
            </a:prstGeom>
            <a:noFill/>
          </p:spPr>
          <p:txBody>
            <a:bodyPr wrap="square" lIns="0" tIns="0" rIns="0" bIns="0" rtlCol="0">
              <a:spAutoFit/>
            </a:bodyPr>
            <a:lstStyle/>
            <a:p>
              <a:pPr algn="ctr"/>
              <a:r>
                <a:rPr lang="en-US" altLang="zh-CN" sz="2400" dirty="0">
                  <a:solidFill>
                    <a:srgbClr val="E71E17"/>
                  </a:solidFill>
                  <a:latin typeface="Agency FB" panose="020B0503020202020204" pitchFamily="34" charset="0"/>
                  <a:ea typeface="微软雅黑" pitchFamily="34" charset="-122"/>
                </a:rPr>
                <a:t>03</a:t>
              </a:r>
              <a:endParaRPr lang="zh-CN" altLang="en-US" sz="2400" dirty="0">
                <a:solidFill>
                  <a:srgbClr val="E71E17"/>
                </a:solidFill>
                <a:latin typeface="Agency FB" panose="020B0503020202020204" pitchFamily="34" charset="0"/>
                <a:ea typeface="微软雅黑" pitchFamily="34" charset="-122"/>
              </a:endParaRPr>
            </a:p>
          </p:txBody>
        </p:sp>
      </p:grpSp>
      <p:grpSp>
        <p:nvGrpSpPr>
          <p:cNvPr id="58" name="组合 57">
            <a:extLst>
              <a:ext uri="{FF2B5EF4-FFF2-40B4-BE49-F238E27FC236}">
                <a16:creationId xmlns:a16="http://schemas.microsoft.com/office/drawing/2014/main" xmlns="" id="{87365CB1-B579-4BE6-95FB-B8068C042EC1}"/>
              </a:ext>
            </a:extLst>
          </p:cNvPr>
          <p:cNvGrpSpPr/>
          <p:nvPr/>
        </p:nvGrpSpPr>
        <p:grpSpPr>
          <a:xfrm>
            <a:off x="4437076" y="2366211"/>
            <a:ext cx="3583333" cy="369333"/>
            <a:chOff x="6690187" y="1293470"/>
            <a:chExt cx="4777777" cy="492443"/>
          </a:xfrm>
        </p:grpSpPr>
        <p:sp>
          <p:nvSpPr>
            <p:cNvPr id="59" name="圆角矩形 15">
              <a:extLst>
                <a:ext uri="{FF2B5EF4-FFF2-40B4-BE49-F238E27FC236}">
                  <a16:creationId xmlns:a16="http://schemas.microsoft.com/office/drawing/2014/main" xmlns="" id="{CD895DAF-0C2D-44E9-8DE5-71D0EA4B9723}"/>
                </a:ext>
              </a:extLst>
            </p:cNvPr>
            <p:cNvSpPr/>
            <p:nvPr/>
          </p:nvSpPr>
          <p:spPr>
            <a:xfrm>
              <a:off x="6690187" y="1293470"/>
              <a:ext cx="4777777" cy="492442"/>
            </a:xfrm>
            <a:prstGeom prst="roundRect">
              <a:avLst/>
            </a:prstGeom>
            <a:noFill/>
            <a:ln w="12700">
              <a:solidFill>
                <a:srgbClr val="E71E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1E17"/>
                </a:solidFill>
              </a:endParaRPr>
            </a:p>
          </p:txBody>
        </p:sp>
        <p:sp>
          <p:nvSpPr>
            <p:cNvPr id="60" name="TextBox 22">
              <a:extLst>
                <a:ext uri="{FF2B5EF4-FFF2-40B4-BE49-F238E27FC236}">
                  <a16:creationId xmlns:a16="http://schemas.microsoft.com/office/drawing/2014/main" xmlns="" id="{4813E6AD-D136-4030-A3AB-9383EC02BF34}"/>
                </a:ext>
              </a:extLst>
            </p:cNvPr>
            <p:cNvSpPr txBox="1"/>
            <p:nvPr/>
          </p:nvSpPr>
          <p:spPr>
            <a:xfrm>
              <a:off x="7282296" y="1334509"/>
              <a:ext cx="3917678" cy="451404"/>
            </a:xfrm>
            <a:prstGeom prst="rect">
              <a:avLst/>
            </a:prstGeom>
            <a:noFill/>
          </p:spPr>
          <p:txBody>
            <a:bodyPr wrap="square" lIns="0" tIns="0" rIns="0" bIns="0" rtlCol="0">
              <a:spAutoFit/>
            </a:bodyPr>
            <a:lstStyle>
              <a:defPPr>
                <a:defRPr lang="zh-CN"/>
              </a:defPPr>
              <a:lvl1pPr algn="just">
                <a:defRPr sz="1400">
                  <a:solidFill>
                    <a:schemeClr val="tx1">
                      <a:lumMod val="75000"/>
                      <a:lumOff val="25000"/>
                    </a:schemeClr>
                  </a:solidFill>
                  <a:latin typeface="微软雅黑" pitchFamily="34" charset="-122"/>
                  <a:ea typeface="微软雅黑" pitchFamily="34" charset="-122"/>
                </a:defRPr>
              </a:lvl1pPr>
            </a:lstStyle>
            <a:p>
              <a:r>
                <a:rPr lang="zh-CN" altLang="en-US" sz="1100" dirty="0">
                  <a:solidFill>
                    <a:schemeClr val="accent6">
                      <a:lumMod val="75000"/>
                    </a:schemeClr>
                  </a:solidFill>
                </a:rPr>
                <a:t>学习马克思，就要学习和实践马克思主义关于人民民主的思想。</a:t>
              </a:r>
            </a:p>
          </p:txBody>
        </p:sp>
        <p:sp>
          <p:nvSpPr>
            <p:cNvPr id="61" name="TextBox 3">
              <a:extLst>
                <a:ext uri="{FF2B5EF4-FFF2-40B4-BE49-F238E27FC236}">
                  <a16:creationId xmlns:a16="http://schemas.microsoft.com/office/drawing/2014/main" xmlns="" id="{6844A83B-0492-4CB3-8783-34F603594ED1}"/>
                </a:ext>
              </a:extLst>
            </p:cNvPr>
            <p:cNvSpPr txBox="1"/>
            <p:nvPr/>
          </p:nvSpPr>
          <p:spPr>
            <a:xfrm>
              <a:off x="6705227" y="1293471"/>
              <a:ext cx="547835" cy="492442"/>
            </a:xfrm>
            <a:prstGeom prst="rect">
              <a:avLst/>
            </a:prstGeom>
            <a:noFill/>
          </p:spPr>
          <p:txBody>
            <a:bodyPr wrap="square" lIns="0" tIns="0" rIns="0" bIns="0" rtlCol="0">
              <a:spAutoFit/>
            </a:bodyPr>
            <a:lstStyle/>
            <a:p>
              <a:pPr algn="ctr"/>
              <a:r>
                <a:rPr lang="en-US" altLang="zh-CN" sz="2400" dirty="0">
                  <a:solidFill>
                    <a:srgbClr val="E71E17"/>
                  </a:solidFill>
                  <a:latin typeface="Agency FB" panose="020B0503020202020204" pitchFamily="34" charset="0"/>
                  <a:ea typeface="微软雅黑" pitchFamily="34" charset="-122"/>
                </a:rPr>
                <a:t>04</a:t>
              </a:r>
              <a:endParaRPr lang="zh-CN" altLang="en-US" sz="2400" dirty="0">
                <a:solidFill>
                  <a:srgbClr val="E71E17"/>
                </a:solidFill>
                <a:latin typeface="Agency FB" panose="020B0503020202020204" pitchFamily="34" charset="0"/>
                <a:ea typeface="微软雅黑" pitchFamily="34" charset="-122"/>
              </a:endParaRPr>
            </a:p>
          </p:txBody>
        </p:sp>
      </p:grpSp>
      <p:grpSp>
        <p:nvGrpSpPr>
          <p:cNvPr id="62" name="组合 61">
            <a:extLst>
              <a:ext uri="{FF2B5EF4-FFF2-40B4-BE49-F238E27FC236}">
                <a16:creationId xmlns:a16="http://schemas.microsoft.com/office/drawing/2014/main" xmlns="" id="{91CE5661-8A0B-408C-88D4-8657DFD55741}"/>
              </a:ext>
            </a:extLst>
          </p:cNvPr>
          <p:cNvGrpSpPr/>
          <p:nvPr/>
        </p:nvGrpSpPr>
        <p:grpSpPr>
          <a:xfrm>
            <a:off x="4437076" y="2801754"/>
            <a:ext cx="3583333" cy="369333"/>
            <a:chOff x="6690187" y="1293470"/>
            <a:chExt cx="4777777" cy="492443"/>
          </a:xfrm>
        </p:grpSpPr>
        <p:sp>
          <p:nvSpPr>
            <p:cNvPr id="63" name="圆角矩形 15">
              <a:extLst>
                <a:ext uri="{FF2B5EF4-FFF2-40B4-BE49-F238E27FC236}">
                  <a16:creationId xmlns:a16="http://schemas.microsoft.com/office/drawing/2014/main" xmlns="" id="{45EF6B30-1771-4349-BCE4-FA1E1B9829E2}"/>
                </a:ext>
              </a:extLst>
            </p:cNvPr>
            <p:cNvSpPr/>
            <p:nvPr/>
          </p:nvSpPr>
          <p:spPr>
            <a:xfrm>
              <a:off x="6690187" y="1293470"/>
              <a:ext cx="4777777" cy="492442"/>
            </a:xfrm>
            <a:prstGeom prst="roundRect">
              <a:avLst/>
            </a:prstGeom>
            <a:noFill/>
            <a:ln w="12700">
              <a:solidFill>
                <a:srgbClr val="E71E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1E17"/>
                </a:solidFill>
              </a:endParaRPr>
            </a:p>
          </p:txBody>
        </p:sp>
        <p:sp>
          <p:nvSpPr>
            <p:cNvPr id="64" name="TextBox 22">
              <a:extLst>
                <a:ext uri="{FF2B5EF4-FFF2-40B4-BE49-F238E27FC236}">
                  <a16:creationId xmlns:a16="http://schemas.microsoft.com/office/drawing/2014/main" xmlns="" id="{A8ECB27A-306A-4CD4-BF76-6E30B161A2D4}"/>
                </a:ext>
              </a:extLst>
            </p:cNvPr>
            <p:cNvSpPr txBox="1"/>
            <p:nvPr/>
          </p:nvSpPr>
          <p:spPr>
            <a:xfrm>
              <a:off x="7282296" y="1334509"/>
              <a:ext cx="3917678" cy="451404"/>
            </a:xfrm>
            <a:prstGeom prst="rect">
              <a:avLst/>
            </a:prstGeom>
            <a:noFill/>
          </p:spPr>
          <p:txBody>
            <a:bodyPr wrap="square" lIns="0" tIns="0" rIns="0" bIns="0" rtlCol="0">
              <a:spAutoFit/>
            </a:bodyPr>
            <a:lstStyle>
              <a:defPPr>
                <a:defRPr lang="zh-CN"/>
              </a:defPPr>
              <a:lvl1pPr algn="just">
                <a:defRPr sz="1400">
                  <a:solidFill>
                    <a:schemeClr val="tx1">
                      <a:lumMod val="75000"/>
                      <a:lumOff val="25000"/>
                    </a:schemeClr>
                  </a:solidFill>
                  <a:latin typeface="微软雅黑" pitchFamily="34" charset="-122"/>
                  <a:ea typeface="微软雅黑" pitchFamily="34" charset="-122"/>
                </a:defRPr>
              </a:lvl1pPr>
            </a:lstStyle>
            <a:p>
              <a:r>
                <a:rPr lang="zh-CN" altLang="en-US" sz="1100" dirty="0">
                  <a:solidFill>
                    <a:schemeClr val="accent6">
                      <a:lumMod val="75000"/>
                    </a:schemeClr>
                  </a:solidFill>
                </a:rPr>
                <a:t>学习马克思，就要学习和实践马克思主义关于文化建设的思想。</a:t>
              </a:r>
            </a:p>
          </p:txBody>
        </p:sp>
        <p:sp>
          <p:nvSpPr>
            <p:cNvPr id="65" name="TextBox 3">
              <a:extLst>
                <a:ext uri="{FF2B5EF4-FFF2-40B4-BE49-F238E27FC236}">
                  <a16:creationId xmlns:a16="http://schemas.microsoft.com/office/drawing/2014/main" xmlns="" id="{9118F4FF-126A-4C8E-A8B3-A4683A595F64}"/>
                </a:ext>
              </a:extLst>
            </p:cNvPr>
            <p:cNvSpPr txBox="1"/>
            <p:nvPr/>
          </p:nvSpPr>
          <p:spPr>
            <a:xfrm>
              <a:off x="6705227" y="1293471"/>
              <a:ext cx="547835" cy="492442"/>
            </a:xfrm>
            <a:prstGeom prst="rect">
              <a:avLst/>
            </a:prstGeom>
            <a:noFill/>
          </p:spPr>
          <p:txBody>
            <a:bodyPr wrap="square" lIns="0" tIns="0" rIns="0" bIns="0" rtlCol="0">
              <a:spAutoFit/>
            </a:bodyPr>
            <a:lstStyle/>
            <a:p>
              <a:pPr algn="ctr"/>
              <a:r>
                <a:rPr lang="en-US" altLang="zh-CN" sz="2400" dirty="0">
                  <a:solidFill>
                    <a:srgbClr val="E71E17"/>
                  </a:solidFill>
                  <a:latin typeface="Agency FB" panose="020B0503020202020204" pitchFamily="34" charset="0"/>
                  <a:ea typeface="微软雅黑" pitchFamily="34" charset="-122"/>
                </a:rPr>
                <a:t>05</a:t>
              </a:r>
              <a:endParaRPr lang="zh-CN" altLang="en-US" sz="2400" dirty="0">
                <a:solidFill>
                  <a:srgbClr val="E71E17"/>
                </a:solidFill>
                <a:latin typeface="Agency FB" panose="020B0503020202020204" pitchFamily="34" charset="0"/>
                <a:ea typeface="微软雅黑" pitchFamily="34" charset="-122"/>
              </a:endParaRPr>
            </a:p>
          </p:txBody>
        </p:sp>
      </p:grpSp>
      <p:grpSp>
        <p:nvGrpSpPr>
          <p:cNvPr id="66" name="组合 65">
            <a:extLst>
              <a:ext uri="{FF2B5EF4-FFF2-40B4-BE49-F238E27FC236}">
                <a16:creationId xmlns:a16="http://schemas.microsoft.com/office/drawing/2014/main" xmlns="" id="{484AA6FD-62C6-43D9-8FFB-F860ABDE79B2}"/>
              </a:ext>
            </a:extLst>
          </p:cNvPr>
          <p:cNvGrpSpPr/>
          <p:nvPr/>
        </p:nvGrpSpPr>
        <p:grpSpPr>
          <a:xfrm>
            <a:off x="4437076" y="3237297"/>
            <a:ext cx="3583333" cy="369333"/>
            <a:chOff x="6690187" y="1293470"/>
            <a:chExt cx="4777777" cy="492443"/>
          </a:xfrm>
        </p:grpSpPr>
        <p:sp>
          <p:nvSpPr>
            <p:cNvPr id="67" name="圆角矩形 15">
              <a:extLst>
                <a:ext uri="{FF2B5EF4-FFF2-40B4-BE49-F238E27FC236}">
                  <a16:creationId xmlns:a16="http://schemas.microsoft.com/office/drawing/2014/main" xmlns="" id="{4C5D12DE-EA99-4641-BB07-870568E7B7EB}"/>
                </a:ext>
              </a:extLst>
            </p:cNvPr>
            <p:cNvSpPr/>
            <p:nvPr/>
          </p:nvSpPr>
          <p:spPr>
            <a:xfrm>
              <a:off x="6690187" y="1293470"/>
              <a:ext cx="4777777" cy="492442"/>
            </a:xfrm>
            <a:prstGeom prst="roundRect">
              <a:avLst/>
            </a:prstGeom>
            <a:noFill/>
            <a:ln w="12700">
              <a:solidFill>
                <a:srgbClr val="E71E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1E17"/>
                </a:solidFill>
              </a:endParaRPr>
            </a:p>
          </p:txBody>
        </p:sp>
        <p:sp>
          <p:nvSpPr>
            <p:cNvPr id="68" name="TextBox 22">
              <a:extLst>
                <a:ext uri="{FF2B5EF4-FFF2-40B4-BE49-F238E27FC236}">
                  <a16:creationId xmlns:a16="http://schemas.microsoft.com/office/drawing/2014/main" xmlns="" id="{41520B17-857F-4149-9CDA-AC77BEF8F9C0}"/>
                </a:ext>
              </a:extLst>
            </p:cNvPr>
            <p:cNvSpPr txBox="1"/>
            <p:nvPr/>
          </p:nvSpPr>
          <p:spPr>
            <a:xfrm>
              <a:off x="7282296" y="1334509"/>
              <a:ext cx="3917678" cy="451404"/>
            </a:xfrm>
            <a:prstGeom prst="rect">
              <a:avLst/>
            </a:prstGeom>
            <a:noFill/>
          </p:spPr>
          <p:txBody>
            <a:bodyPr wrap="square" lIns="0" tIns="0" rIns="0" bIns="0" rtlCol="0">
              <a:spAutoFit/>
            </a:bodyPr>
            <a:lstStyle>
              <a:defPPr>
                <a:defRPr lang="zh-CN"/>
              </a:defPPr>
              <a:lvl1pPr algn="just">
                <a:defRPr sz="1400">
                  <a:solidFill>
                    <a:schemeClr val="tx1">
                      <a:lumMod val="75000"/>
                      <a:lumOff val="25000"/>
                    </a:schemeClr>
                  </a:solidFill>
                  <a:latin typeface="微软雅黑" pitchFamily="34" charset="-122"/>
                  <a:ea typeface="微软雅黑" pitchFamily="34" charset="-122"/>
                </a:defRPr>
              </a:lvl1pPr>
            </a:lstStyle>
            <a:p>
              <a:r>
                <a:rPr lang="zh-CN" altLang="en-US" sz="1100" dirty="0">
                  <a:solidFill>
                    <a:schemeClr val="accent6">
                      <a:lumMod val="75000"/>
                    </a:schemeClr>
                  </a:solidFill>
                </a:rPr>
                <a:t>学习马克思，就要学习和实践马克思主义关于社会建设的思想。</a:t>
              </a:r>
            </a:p>
          </p:txBody>
        </p:sp>
        <p:sp>
          <p:nvSpPr>
            <p:cNvPr id="69" name="TextBox 3">
              <a:extLst>
                <a:ext uri="{FF2B5EF4-FFF2-40B4-BE49-F238E27FC236}">
                  <a16:creationId xmlns:a16="http://schemas.microsoft.com/office/drawing/2014/main" xmlns="" id="{C4A9B21E-CB96-4A25-9BB6-716E940507C4}"/>
                </a:ext>
              </a:extLst>
            </p:cNvPr>
            <p:cNvSpPr txBox="1"/>
            <p:nvPr/>
          </p:nvSpPr>
          <p:spPr>
            <a:xfrm>
              <a:off x="6705227" y="1293471"/>
              <a:ext cx="547835" cy="492442"/>
            </a:xfrm>
            <a:prstGeom prst="rect">
              <a:avLst/>
            </a:prstGeom>
            <a:noFill/>
          </p:spPr>
          <p:txBody>
            <a:bodyPr wrap="square" lIns="0" tIns="0" rIns="0" bIns="0" rtlCol="0">
              <a:spAutoFit/>
            </a:bodyPr>
            <a:lstStyle/>
            <a:p>
              <a:pPr algn="ctr"/>
              <a:r>
                <a:rPr lang="en-US" altLang="zh-CN" sz="2400" dirty="0">
                  <a:solidFill>
                    <a:srgbClr val="E71E17"/>
                  </a:solidFill>
                  <a:latin typeface="Agency FB" panose="020B0503020202020204" pitchFamily="34" charset="0"/>
                  <a:ea typeface="微软雅黑" pitchFamily="34" charset="-122"/>
                </a:rPr>
                <a:t>06</a:t>
              </a:r>
              <a:endParaRPr lang="zh-CN" altLang="en-US" sz="2400" dirty="0">
                <a:solidFill>
                  <a:srgbClr val="E71E17"/>
                </a:solidFill>
                <a:latin typeface="Agency FB" panose="020B0503020202020204" pitchFamily="34" charset="0"/>
                <a:ea typeface="微软雅黑" pitchFamily="34" charset="-122"/>
              </a:endParaRPr>
            </a:p>
          </p:txBody>
        </p:sp>
      </p:grpSp>
      <p:grpSp>
        <p:nvGrpSpPr>
          <p:cNvPr id="70" name="组合 69">
            <a:extLst>
              <a:ext uri="{FF2B5EF4-FFF2-40B4-BE49-F238E27FC236}">
                <a16:creationId xmlns:a16="http://schemas.microsoft.com/office/drawing/2014/main" xmlns="" id="{78C72AD9-AA17-4A33-B865-E211E78C67F0}"/>
              </a:ext>
            </a:extLst>
          </p:cNvPr>
          <p:cNvGrpSpPr/>
          <p:nvPr/>
        </p:nvGrpSpPr>
        <p:grpSpPr>
          <a:xfrm>
            <a:off x="4437076" y="3672840"/>
            <a:ext cx="3583333" cy="369333"/>
            <a:chOff x="6690187" y="1293470"/>
            <a:chExt cx="4777777" cy="492443"/>
          </a:xfrm>
        </p:grpSpPr>
        <p:sp>
          <p:nvSpPr>
            <p:cNvPr id="71" name="圆角矩形 15">
              <a:extLst>
                <a:ext uri="{FF2B5EF4-FFF2-40B4-BE49-F238E27FC236}">
                  <a16:creationId xmlns:a16="http://schemas.microsoft.com/office/drawing/2014/main" xmlns="" id="{D6633283-7E29-45A9-95B1-55B8BAB13827}"/>
                </a:ext>
              </a:extLst>
            </p:cNvPr>
            <p:cNvSpPr/>
            <p:nvPr/>
          </p:nvSpPr>
          <p:spPr>
            <a:xfrm>
              <a:off x="6690187" y="1293470"/>
              <a:ext cx="4777777" cy="492442"/>
            </a:xfrm>
            <a:prstGeom prst="roundRect">
              <a:avLst/>
            </a:prstGeom>
            <a:noFill/>
            <a:ln w="12700">
              <a:solidFill>
                <a:srgbClr val="E71E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1E17"/>
                </a:solidFill>
              </a:endParaRPr>
            </a:p>
          </p:txBody>
        </p:sp>
        <p:sp>
          <p:nvSpPr>
            <p:cNvPr id="72" name="TextBox 22">
              <a:extLst>
                <a:ext uri="{FF2B5EF4-FFF2-40B4-BE49-F238E27FC236}">
                  <a16:creationId xmlns:a16="http://schemas.microsoft.com/office/drawing/2014/main" xmlns="" id="{064480D3-D745-478F-8542-E8B333E88D45}"/>
                </a:ext>
              </a:extLst>
            </p:cNvPr>
            <p:cNvSpPr txBox="1"/>
            <p:nvPr/>
          </p:nvSpPr>
          <p:spPr>
            <a:xfrm>
              <a:off x="7282296" y="1334509"/>
              <a:ext cx="3917678" cy="451404"/>
            </a:xfrm>
            <a:prstGeom prst="rect">
              <a:avLst/>
            </a:prstGeom>
            <a:noFill/>
          </p:spPr>
          <p:txBody>
            <a:bodyPr wrap="square" lIns="0" tIns="0" rIns="0" bIns="0" rtlCol="0">
              <a:spAutoFit/>
            </a:bodyPr>
            <a:lstStyle>
              <a:defPPr>
                <a:defRPr lang="zh-CN"/>
              </a:defPPr>
              <a:lvl1pPr algn="just">
                <a:defRPr sz="1400">
                  <a:solidFill>
                    <a:schemeClr val="tx1">
                      <a:lumMod val="75000"/>
                      <a:lumOff val="25000"/>
                    </a:schemeClr>
                  </a:solidFill>
                  <a:latin typeface="微软雅黑" pitchFamily="34" charset="-122"/>
                  <a:ea typeface="微软雅黑" pitchFamily="34" charset="-122"/>
                </a:defRPr>
              </a:lvl1pPr>
            </a:lstStyle>
            <a:p>
              <a:r>
                <a:rPr lang="zh-CN" altLang="en-US" sz="1100" dirty="0">
                  <a:solidFill>
                    <a:schemeClr val="accent6">
                      <a:lumMod val="75000"/>
                    </a:schemeClr>
                  </a:solidFill>
                </a:rPr>
                <a:t>学习马克思，就要学习和实践马克思主义关于人与自然关系的思想。</a:t>
              </a:r>
            </a:p>
          </p:txBody>
        </p:sp>
        <p:sp>
          <p:nvSpPr>
            <p:cNvPr id="73" name="TextBox 3">
              <a:extLst>
                <a:ext uri="{FF2B5EF4-FFF2-40B4-BE49-F238E27FC236}">
                  <a16:creationId xmlns:a16="http://schemas.microsoft.com/office/drawing/2014/main" xmlns="" id="{198404DA-9EB4-4834-9F4C-D7451BB4714B}"/>
                </a:ext>
              </a:extLst>
            </p:cNvPr>
            <p:cNvSpPr txBox="1"/>
            <p:nvPr/>
          </p:nvSpPr>
          <p:spPr>
            <a:xfrm>
              <a:off x="6705227" y="1293471"/>
              <a:ext cx="547835" cy="492442"/>
            </a:xfrm>
            <a:prstGeom prst="rect">
              <a:avLst/>
            </a:prstGeom>
            <a:noFill/>
          </p:spPr>
          <p:txBody>
            <a:bodyPr wrap="square" lIns="0" tIns="0" rIns="0" bIns="0" rtlCol="0">
              <a:spAutoFit/>
            </a:bodyPr>
            <a:lstStyle/>
            <a:p>
              <a:pPr algn="ctr"/>
              <a:r>
                <a:rPr lang="en-US" altLang="zh-CN" sz="2400" dirty="0">
                  <a:solidFill>
                    <a:srgbClr val="E71E17"/>
                  </a:solidFill>
                  <a:latin typeface="Agency FB" panose="020B0503020202020204" pitchFamily="34" charset="0"/>
                  <a:ea typeface="微软雅黑" pitchFamily="34" charset="-122"/>
                </a:rPr>
                <a:t>07</a:t>
              </a:r>
              <a:endParaRPr lang="zh-CN" altLang="en-US" sz="2400" dirty="0">
                <a:solidFill>
                  <a:srgbClr val="E71E17"/>
                </a:solidFill>
                <a:latin typeface="Agency FB" panose="020B0503020202020204" pitchFamily="34" charset="0"/>
                <a:ea typeface="微软雅黑" pitchFamily="34" charset="-122"/>
              </a:endParaRPr>
            </a:p>
          </p:txBody>
        </p:sp>
      </p:grpSp>
      <p:grpSp>
        <p:nvGrpSpPr>
          <p:cNvPr id="74" name="组合 73">
            <a:extLst>
              <a:ext uri="{FF2B5EF4-FFF2-40B4-BE49-F238E27FC236}">
                <a16:creationId xmlns:a16="http://schemas.microsoft.com/office/drawing/2014/main" xmlns="" id="{42D6204F-D81D-40D9-90E2-D1A8C9764E7D}"/>
              </a:ext>
            </a:extLst>
          </p:cNvPr>
          <p:cNvGrpSpPr/>
          <p:nvPr/>
        </p:nvGrpSpPr>
        <p:grpSpPr>
          <a:xfrm>
            <a:off x="4437076" y="4108383"/>
            <a:ext cx="3583333" cy="369333"/>
            <a:chOff x="6690187" y="1293470"/>
            <a:chExt cx="4777777" cy="492443"/>
          </a:xfrm>
        </p:grpSpPr>
        <p:sp>
          <p:nvSpPr>
            <p:cNvPr id="75" name="圆角矩形 15">
              <a:extLst>
                <a:ext uri="{FF2B5EF4-FFF2-40B4-BE49-F238E27FC236}">
                  <a16:creationId xmlns:a16="http://schemas.microsoft.com/office/drawing/2014/main" xmlns="" id="{BFFE3704-373F-4083-BE80-CBF3A3827D26}"/>
                </a:ext>
              </a:extLst>
            </p:cNvPr>
            <p:cNvSpPr/>
            <p:nvPr/>
          </p:nvSpPr>
          <p:spPr>
            <a:xfrm>
              <a:off x="6690187" y="1293470"/>
              <a:ext cx="4777777" cy="492442"/>
            </a:xfrm>
            <a:prstGeom prst="roundRect">
              <a:avLst/>
            </a:prstGeom>
            <a:noFill/>
            <a:ln w="12700">
              <a:solidFill>
                <a:srgbClr val="E71E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1E17"/>
                </a:solidFill>
              </a:endParaRPr>
            </a:p>
          </p:txBody>
        </p:sp>
        <p:sp>
          <p:nvSpPr>
            <p:cNvPr id="76" name="TextBox 22">
              <a:extLst>
                <a:ext uri="{FF2B5EF4-FFF2-40B4-BE49-F238E27FC236}">
                  <a16:creationId xmlns:a16="http://schemas.microsoft.com/office/drawing/2014/main" xmlns="" id="{F5189C38-EE7D-4F56-B6E1-F824E8FBFDEB}"/>
                </a:ext>
              </a:extLst>
            </p:cNvPr>
            <p:cNvSpPr txBox="1"/>
            <p:nvPr/>
          </p:nvSpPr>
          <p:spPr>
            <a:xfrm>
              <a:off x="7282296" y="1334509"/>
              <a:ext cx="3917678" cy="451404"/>
            </a:xfrm>
            <a:prstGeom prst="rect">
              <a:avLst/>
            </a:prstGeom>
            <a:noFill/>
          </p:spPr>
          <p:txBody>
            <a:bodyPr wrap="square" lIns="0" tIns="0" rIns="0" bIns="0" rtlCol="0">
              <a:spAutoFit/>
            </a:bodyPr>
            <a:lstStyle>
              <a:defPPr>
                <a:defRPr lang="zh-CN"/>
              </a:defPPr>
              <a:lvl1pPr algn="just">
                <a:defRPr sz="1400">
                  <a:solidFill>
                    <a:schemeClr val="tx1">
                      <a:lumMod val="75000"/>
                      <a:lumOff val="25000"/>
                    </a:schemeClr>
                  </a:solidFill>
                  <a:latin typeface="微软雅黑" pitchFamily="34" charset="-122"/>
                  <a:ea typeface="微软雅黑" pitchFamily="34" charset="-122"/>
                </a:defRPr>
              </a:lvl1pPr>
            </a:lstStyle>
            <a:p>
              <a:r>
                <a:rPr lang="zh-CN" altLang="en-US" sz="1100" dirty="0">
                  <a:solidFill>
                    <a:schemeClr val="accent6">
                      <a:lumMod val="75000"/>
                    </a:schemeClr>
                  </a:solidFill>
                </a:rPr>
                <a:t>学习马克思，就要学习和实践马克思主义关于世界历史的思想。</a:t>
              </a:r>
            </a:p>
          </p:txBody>
        </p:sp>
        <p:sp>
          <p:nvSpPr>
            <p:cNvPr id="77" name="TextBox 3">
              <a:extLst>
                <a:ext uri="{FF2B5EF4-FFF2-40B4-BE49-F238E27FC236}">
                  <a16:creationId xmlns:a16="http://schemas.microsoft.com/office/drawing/2014/main" xmlns="" id="{884ABFBD-FF17-4AC3-9320-ACB8BE4456D6}"/>
                </a:ext>
              </a:extLst>
            </p:cNvPr>
            <p:cNvSpPr txBox="1"/>
            <p:nvPr/>
          </p:nvSpPr>
          <p:spPr>
            <a:xfrm>
              <a:off x="6705227" y="1293471"/>
              <a:ext cx="547835" cy="492442"/>
            </a:xfrm>
            <a:prstGeom prst="rect">
              <a:avLst/>
            </a:prstGeom>
            <a:noFill/>
          </p:spPr>
          <p:txBody>
            <a:bodyPr wrap="square" lIns="0" tIns="0" rIns="0" bIns="0" rtlCol="0">
              <a:spAutoFit/>
            </a:bodyPr>
            <a:lstStyle/>
            <a:p>
              <a:pPr algn="ctr"/>
              <a:r>
                <a:rPr lang="en-US" altLang="zh-CN" sz="2400" dirty="0">
                  <a:solidFill>
                    <a:srgbClr val="E71E17"/>
                  </a:solidFill>
                  <a:latin typeface="Agency FB" panose="020B0503020202020204" pitchFamily="34" charset="0"/>
                  <a:ea typeface="微软雅黑" pitchFamily="34" charset="-122"/>
                </a:rPr>
                <a:t>08</a:t>
              </a:r>
              <a:endParaRPr lang="zh-CN" altLang="en-US" sz="2400" dirty="0">
                <a:solidFill>
                  <a:srgbClr val="E71E17"/>
                </a:solidFill>
                <a:latin typeface="Agency FB" panose="020B0503020202020204" pitchFamily="34" charset="0"/>
                <a:ea typeface="微软雅黑" pitchFamily="34" charset="-122"/>
              </a:endParaRPr>
            </a:p>
          </p:txBody>
        </p:sp>
      </p:grpSp>
      <p:grpSp>
        <p:nvGrpSpPr>
          <p:cNvPr id="78" name="组合 77">
            <a:extLst>
              <a:ext uri="{FF2B5EF4-FFF2-40B4-BE49-F238E27FC236}">
                <a16:creationId xmlns:a16="http://schemas.microsoft.com/office/drawing/2014/main" xmlns="" id="{E173A763-C171-4890-9C53-4777FD06277D}"/>
              </a:ext>
            </a:extLst>
          </p:cNvPr>
          <p:cNvGrpSpPr/>
          <p:nvPr/>
        </p:nvGrpSpPr>
        <p:grpSpPr>
          <a:xfrm>
            <a:off x="4437076" y="4543926"/>
            <a:ext cx="3583333" cy="369333"/>
            <a:chOff x="6690187" y="1293470"/>
            <a:chExt cx="4777777" cy="492443"/>
          </a:xfrm>
        </p:grpSpPr>
        <p:sp>
          <p:nvSpPr>
            <p:cNvPr id="79" name="圆角矩形 15">
              <a:extLst>
                <a:ext uri="{FF2B5EF4-FFF2-40B4-BE49-F238E27FC236}">
                  <a16:creationId xmlns:a16="http://schemas.microsoft.com/office/drawing/2014/main" xmlns="" id="{40242A0B-CD4C-4E0C-93BF-BEE51B4117F5}"/>
                </a:ext>
              </a:extLst>
            </p:cNvPr>
            <p:cNvSpPr/>
            <p:nvPr/>
          </p:nvSpPr>
          <p:spPr>
            <a:xfrm>
              <a:off x="6690187" y="1293470"/>
              <a:ext cx="4777777" cy="492442"/>
            </a:xfrm>
            <a:prstGeom prst="roundRect">
              <a:avLst/>
            </a:prstGeom>
            <a:noFill/>
            <a:ln w="12700">
              <a:solidFill>
                <a:srgbClr val="E71E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1E17"/>
                </a:solidFill>
              </a:endParaRPr>
            </a:p>
          </p:txBody>
        </p:sp>
        <p:sp>
          <p:nvSpPr>
            <p:cNvPr id="80" name="TextBox 22">
              <a:extLst>
                <a:ext uri="{FF2B5EF4-FFF2-40B4-BE49-F238E27FC236}">
                  <a16:creationId xmlns:a16="http://schemas.microsoft.com/office/drawing/2014/main" xmlns="" id="{CB430FE6-E64B-443D-B72A-7E58AB74B716}"/>
                </a:ext>
              </a:extLst>
            </p:cNvPr>
            <p:cNvSpPr txBox="1"/>
            <p:nvPr/>
          </p:nvSpPr>
          <p:spPr>
            <a:xfrm>
              <a:off x="7282296" y="1334509"/>
              <a:ext cx="3917678" cy="451404"/>
            </a:xfrm>
            <a:prstGeom prst="rect">
              <a:avLst/>
            </a:prstGeom>
            <a:noFill/>
          </p:spPr>
          <p:txBody>
            <a:bodyPr wrap="square" lIns="0" tIns="0" rIns="0" bIns="0" rtlCol="0">
              <a:spAutoFit/>
            </a:bodyPr>
            <a:lstStyle>
              <a:defPPr>
                <a:defRPr lang="zh-CN"/>
              </a:defPPr>
              <a:lvl1pPr algn="just">
                <a:defRPr sz="1400">
                  <a:solidFill>
                    <a:schemeClr val="tx1">
                      <a:lumMod val="75000"/>
                      <a:lumOff val="25000"/>
                    </a:schemeClr>
                  </a:solidFill>
                  <a:latin typeface="微软雅黑" pitchFamily="34" charset="-122"/>
                  <a:ea typeface="微软雅黑" pitchFamily="34" charset="-122"/>
                </a:defRPr>
              </a:lvl1pPr>
            </a:lstStyle>
            <a:p>
              <a:r>
                <a:rPr lang="zh-CN" altLang="en-US" sz="1100" dirty="0">
                  <a:solidFill>
                    <a:schemeClr val="accent6">
                      <a:lumMod val="75000"/>
                    </a:schemeClr>
                  </a:solidFill>
                </a:rPr>
                <a:t>学习马克思，就要学习和实践马克思主义关于马克思主义政党建设的思想。</a:t>
              </a:r>
            </a:p>
          </p:txBody>
        </p:sp>
        <p:sp>
          <p:nvSpPr>
            <p:cNvPr id="81" name="TextBox 3">
              <a:extLst>
                <a:ext uri="{FF2B5EF4-FFF2-40B4-BE49-F238E27FC236}">
                  <a16:creationId xmlns:a16="http://schemas.microsoft.com/office/drawing/2014/main" xmlns="" id="{BFEF5BCF-EA67-4A89-8D42-9A89C9FC6F1A}"/>
                </a:ext>
              </a:extLst>
            </p:cNvPr>
            <p:cNvSpPr txBox="1"/>
            <p:nvPr/>
          </p:nvSpPr>
          <p:spPr>
            <a:xfrm>
              <a:off x="6705227" y="1293471"/>
              <a:ext cx="547835" cy="492442"/>
            </a:xfrm>
            <a:prstGeom prst="rect">
              <a:avLst/>
            </a:prstGeom>
            <a:noFill/>
          </p:spPr>
          <p:txBody>
            <a:bodyPr wrap="square" lIns="0" tIns="0" rIns="0" bIns="0" rtlCol="0">
              <a:spAutoFit/>
            </a:bodyPr>
            <a:lstStyle/>
            <a:p>
              <a:pPr algn="ctr"/>
              <a:r>
                <a:rPr lang="en-US" altLang="zh-CN" sz="2400" dirty="0">
                  <a:solidFill>
                    <a:srgbClr val="E71E17"/>
                  </a:solidFill>
                  <a:latin typeface="Agency FB" panose="020B0503020202020204" pitchFamily="34" charset="0"/>
                  <a:ea typeface="微软雅黑" pitchFamily="34" charset="-122"/>
                </a:rPr>
                <a:t>09</a:t>
              </a:r>
              <a:endParaRPr lang="zh-CN" altLang="en-US" sz="2400" dirty="0">
                <a:solidFill>
                  <a:srgbClr val="E71E17"/>
                </a:solidFill>
                <a:latin typeface="Agency FB" panose="020B0503020202020204" pitchFamily="34" charset="0"/>
                <a:ea typeface="微软雅黑" pitchFamily="34" charset="-122"/>
              </a:endParaRPr>
            </a:p>
          </p:txBody>
        </p:sp>
      </p:grpSp>
    </p:spTree>
    <p:extLst>
      <p:ext uri="{BB962C8B-B14F-4D97-AF65-F5344CB8AC3E}">
        <p14:creationId xmlns:p14="http://schemas.microsoft.com/office/powerpoint/2010/main" val="33667354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1000"/>
                                        <p:tgtEl>
                                          <p:spTgt spid="48"/>
                                        </p:tgtEl>
                                      </p:cBhvr>
                                    </p:animEffect>
                                    <p:anim calcmode="lin" valueType="num">
                                      <p:cBhvr>
                                        <p:cTn id="23" dur="1000" fill="hold"/>
                                        <p:tgtEl>
                                          <p:spTgt spid="48"/>
                                        </p:tgtEl>
                                        <p:attrNameLst>
                                          <p:attrName>ppt_x</p:attrName>
                                        </p:attrNameLst>
                                      </p:cBhvr>
                                      <p:tavLst>
                                        <p:tav tm="0">
                                          <p:val>
                                            <p:strVal val="#ppt_x"/>
                                          </p:val>
                                        </p:tav>
                                        <p:tav tm="100000">
                                          <p:val>
                                            <p:strVal val="#ppt_x"/>
                                          </p:val>
                                        </p:tav>
                                      </p:tavLst>
                                    </p:anim>
                                    <p:anim calcmode="lin" valueType="num">
                                      <p:cBhvr>
                                        <p:cTn id="24" dur="1000" fill="hold"/>
                                        <p:tgtEl>
                                          <p:spTgt spid="48"/>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6" presetClass="entr" presetSubtype="26"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Horizontal)">
                                      <p:cBhvr>
                                        <p:cTn id="28" dur="500"/>
                                        <p:tgtEl>
                                          <p:spTgt spid="24"/>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250"/>
                                        <p:tgtEl>
                                          <p:spTgt spid="25"/>
                                        </p:tgtEl>
                                      </p:cBhvr>
                                    </p:animEffect>
                                  </p:childTnLst>
                                </p:cTn>
                              </p:par>
                            </p:childTnLst>
                          </p:cTn>
                        </p:par>
                        <p:par>
                          <p:cTn id="33" fill="hold">
                            <p:stCondLst>
                              <p:cond delay="1750"/>
                            </p:stCondLst>
                            <p:childTnLst>
                              <p:par>
                                <p:cTn id="34" presetID="22" presetClass="entr" presetSubtype="8"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left)">
                                      <p:cBhvr>
                                        <p:cTn id="36" dur="250"/>
                                        <p:tgtEl>
                                          <p:spTgt spid="50"/>
                                        </p:tgtEl>
                                      </p:cBhvr>
                                    </p:animEffect>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left)">
                                      <p:cBhvr>
                                        <p:cTn id="40" dur="250"/>
                                        <p:tgtEl>
                                          <p:spTgt spid="54"/>
                                        </p:tgtEl>
                                      </p:cBhvr>
                                    </p:animEffect>
                                  </p:childTnLst>
                                </p:cTn>
                              </p:par>
                            </p:childTnLst>
                          </p:cTn>
                        </p:par>
                        <p:par>
                          <p:cTn id="41" fill="hold">
                            <p:stCondLst>
                              <p:cond delay="2250"/>
                            </p:stCondLst>
                            <p:childTnLst>
                              <p:par>
                                <p:cTn id="42" presetID="22" presetClass="entr" presetSubtype="8" fill="hold"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wipe(left)">
                                      <p:cBhvr>
                                        <p:cTn id="44" dur="250"/>
                                        <p:tgtEl>
                                          <p:spTgt spid="58"/>
                                        </p:tgtEl>
                                      </p:cBhvr>
                                    </p:animEffect>
                                  </p:childTnLst>
                                </p:cTn>
                              </p:par>
                            </p:childTnLst>
                          </p:cTn>
                        </p:par>
                        <p:par>
                          <p:cTn id="45" fill="hold">
                            <p:stCondLst>
                              <p:cond delay="2500"/>
                            </p:stCondLst>
                            <p:childTnLst>
                              <p:par>
                                <p:cTn id="46" presetID="22" presetClass="entr" presetSubtype="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left)">
                                      <p:cBhvr>
                                        <p:cTn id="48" dur="250"/>
                                        <p:tgtEl>
                                          <p:spTgt spid="62"/>
                                        </p:tgtEl>
                                      </p:cBhvr>
                                    </p:animEffect>
                                  </p:childTnLst>
                                </p:cTn>
                              </p:par>
                            </p:childTnLst>
                          </p:cTn>
                        </p:par>
                        <p:par>
                          <p:cTn id="49" fill="hold">
                            <p:stCondLst>
                              <p:cond delay="275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250"/>
                                        <p:tgtEl>
                                          <p:spTgt spid="66"/>
                                        </p:tgtEl>
                                      </p:cBhvr>
                                    </p:animEffect>
                                  </p:childTnLst>
                                </p:cTn>
                              </p:par>
                            </p:childTnLst>
                          </p:cTn>
                        </p:par>
                        <p:par>
                          <p:cTn id="53" fill="hold">
                            <p:stCondLst>
                              <p:cond delay="3000"/>
                            </p:stCondLst>
                            <p:childTnLst>
                              <p:par>
                                <p:cTn id="54" presetID="22" presetClass="entr" presetSubtype="8" fill="hold" nodeType="after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wipe(left)">
                                      <p:cBhvr>
                                        <p:cTn id="56" dur="250"/>
                                        <p:tgtEl>
                                          <p:spTgt spid="70"/>
                                        </p:tgtEl>
                                      </p:cBhvr>
                                    </p:animEffect>
                                  </p:childTnLst>
                                </p:cTn>
                              </p:par>
                            </p:childTnLst>
                          </p:cTn>
                        </p:par>
                        <p:par>
                          <p:cTn id="57" fill="hold">
                            <p:stCondLst>
                              <p:cond delay="3250"/>
                            </p:stCondLst>
                            <p:childTnLst>
                              <p:par>
                                <p:cTn id="58" presetID="22" presetClass="entr" presetSubtype="8" fill="hold" nodeType="after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wipe(left)">
                                      <p:cBhvr>
                                        <p:cTn id="60" dur="250"/>
                                        <p:tgtEl>
                                          <p:spTgt spid="74"/>
                                        </p:tgtEl>
                                      </p:cBhvr>
                                    </p:animEffect>
                                  </p:childTnLst>
                                </p:cTn>
                              </p:par>
                            </p:childTnLst>
                          </p:cTn>
                        </p:par>
                        <p:par>
                          <p:cTn id="61" fill="hold">
                            <p:stCondLst>
                              <p:cond delay="3500"/>
                            </p:stCondLst>
                            <p:childTnLst>
                              <p:par>
                                <p:cTn id="62" presetID="22" presetClass="entr" presetSubtype="8" fill="hold"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left)">
                                      <p:cBhvr>
                                        <p:cTn id="64" dur="250"/>
                                        <p:tgtEl>
                                          <p:spTgt spid="78"/>
                                        </p:tgtEl>
                                      </p:cBhvr>
                                    </p:animEffect>
                                  </p:childTnLst>
                                </p:cTn>
                              </p:par>
                            </p:childTnLst>
                          </p:cTn>
                        </p:par>
                        <p:par>
                          <p:cTn id="65" fill="hold">
                            <p:stCondLst>
                              <p:cond delay="3750"/>
                            </p:stCondLst>
                            <p:childTnLst>
                              <p:par>
                                <p:cTn id="66" presetID="22" presetClass="entr" presetSubtype="8"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wipe(left)">
                                      <p:cBhvr>
                                        <p:cTn id="68"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5" grpId="0" animBg="1"/>
      <p:bldP spid="46" grpId="0" animBg="1"/>
      <p:bldP spid="47" grpId="0"/>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a:extLst>
              <a:ext uri="{FF2B5EF4-FFF2-40B4-BE49-F238E27FC236}">
                <a16:creationId xmlns:a16="http://schemas.microsoft.com/office/drawing/2014/main" xmlns="" id="{6211A38B-312D-40DA-94BE-656303210640}"/>
              </a:ext>
            </a:extLst>
          </p:cNvPr>
          <p:cNvCxnSpPr>
            <a:cxnSpLocks/>
          </p:cNvCxnSpPr>
          <p:nvPr/>
        </p:nvCxnSpPr>
        <p:spPr>
          <a:xfrm>
            <a:off x="1259632" y="1270319"/>
            <a:ext cx="6912769" cy="0"/>
          </a:xfrm>
          <a:prstGeom prst="line">
            <a:avLst/>
          </a:prstGeom>
          <a:ln>
            <a:solidFill>
              <a:srgbClr val="E62129"/>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1" name="组合 10">
            <a:extLst>
              <a:ext uri="{FF2B5EF4-FFF2-40B4-BE49-F238E27FC236}">
                <a16:creationId xmlns:a16="http://schemas.microsoft.com/office/drawing/2014/main" xmlns="" id="{F49134FA-1C9A-424F-B5FD-71290F4D25E0}"/>
              </a:ext>
            </a:extLst>
          </p:cNvPr>
          <p:cNvGrpSpPr/>
          <p:nvPr/>
        </p:nvGrpSpPr>
        <p:grpSpPr>
          <a:xfrm>
            <a:off x="1145344" y="555526"/>
            <a:ext cx="2870391" cy="626646"/>
            <a:chOff x="5169025" y="988171"/>
            <a:chExt cx="3967712" cy="866206"/>
          </a:xfrm>
        </p:grpSpPr>
        <p:sp>
          <p:nvSpPr>
            <p:cNvPr id="12" name="矩形 11">
              <a:extLst>
                <a:ext uri="{FF2B5EF4-FFF2-40B4-BE49-F238E27FC236}">
                  <a16:creationId xmlns:a16="http://schemas.microsoft.com/office/drawing/2014/main" xmlns="" id="{4C7EB76E-9711-4D21-8B65-DF37D4D53E23}"/>
                </a:ext>
              </a:extLst>
            </p:cNvPr>
            <p:cNvSpPr/>
            <p:nvPr/>
          </p:nvSpPr>
          <p:spPr>
            <a:xfrm>
              <a:off x="5169025" y="988171"/>
              <a:ext cx="1518277" cy="866206"/>
            </a:xfrm>
            <a:prstGeom prst="rect">
              <a:avLst/>
            </a:prstGeom>
          </p:spPr>
          <p:txBody>
            <a:bodyPr wrap="none">
              <a:spAutoFit/>
            </a:bodyPr>
            <a:lstStyle/>
            <a:p>
              <a:r>
                <a:rPr lang="zh-CN" altLang="en-US" sz="3472" b="1" dirty="0">
                  <a:solidFill>
                    <a:srgbClr val="E62129"/>
                  </a:solidFill>
                  <a:latin typeface="微软雅黑" panose="020B0503020204020204" pitchFamily="34" charset="-122"/>
                  <a:ea typeface="微软雅黑" panose="020B0503020204020204" pitchFamily="34" charset="-122"/>
                  <a:cs typeface="方正苏新诗柳楷简体-yolan" panose="02000000000000000000" pitchFamily="2" charset="-122"/>
                </a:rPr>
                <a:t>前言</a:t>
              </a:r>
            </a:p>
          </p:txBody>
        </p:sp>
        <p:sp>
          <p:nvSpPr>
            <p:cNvPr id="13" name="矩形 12">
              <a:extLst>
                <a:ext uri="{FF2B5EF4-FFF2-40B4-BE49-F238E27FC236}">
                  <a16:creationId xmlns:a16="http://schemas.microsoft.com/office/drawing/2014/main" xmlns="" id="{0287FAFB-BF4C-40F5-AA93-3E1FB15434E1}"/>
                </a:ext>
              </a:extLst>
            </p:cNvPr>
            <p:cNvSpPr/>
            <p:nvPr/>
          </p:nvSpPr>
          <p:spPr>
            <a:xfrm>
              <a:off x="6591209" y="1080505"/>
              <a:ext cx="2545528" cy="681585"/>
            </a:xfrm>
            <a:prstGeom prst="rect">
              <a:avLst/>
            </a:prstGeom>
          </p:spPr>
          <p:txBody>
            <a:bodyPr wrap="none">
              <a:spAutoFit/>
            </a:bodyPr>
            <a:lstStyle/>
            <a:p>
              <a:r>
                <a:rPr lang="en-US" altLang="zh-CN" sz="2604" dirty="0">
                  <a:solidFill>
                    <a:srgbClr val="E62129"/>
                  </a:solidFill>
                  <a:latin typeface="微软雅黑" panose="020B0503020204020204" pitchFamily="34" charset="-122"/>
                  <a:ea typeface="微软雅黑" panose="020B0503020204020204" pitchFamily="34" charset="-122"/>
                  <a:cs typeface="方正苏新诗柳楷简体-yolan" panose="02000000000000000000" pitchFamily="2" charset="-122"/>
                </a:rPr>
                <a:t>QIAN YAN</a:t>
              </a:r>
              <a:endParaRPr lang="zh-CN" altLang="en-US" sz="2604" dirty="0">
                <a:solidFill>
                  <a:srgbClr val="E62129"/>
                </a:solidFill>
                <a:latin typeface="微软雅黑" panose="020B0503020204020204" pitchFamily="34" charset="-122"/>
                <a:ea typeface="微软雅黑" panose="020B0503020204020204" pitchFamily="34" charset="-122"/>
                <a:cs typeface="方正苏新诗柳楷简体-yolan" panose="02000000000000000000" pitchFamily="2" charset="-122"/>
              </a:endParaRPr>
            </a:p>
          </p:txBody>
        </p:sp>
      </p:grpSp>
      <p:sp>
        <p:nvSpPr>
          <p:cNvPr id="14" name="矩形 13">
            <a:extLst>
              <a:ext uri="{FF2B5EF4-FFF2-40B4-BE49-F238E27FC236}">
                <a16:creationId xmlns:a16="http://schemas.microsoft.com/office/drawing/2014/main" xmlns="" id="{17E57FD6-5D93-4EFA-A091-DD2EDFB75D05}"/>
              </a:ext>
            </a:extLst>
          </p:cNvPr>
          <p:cNvSpPr/>
          <p:nvPr/>
        </p:nvSpPr>
        <p:spPr>
          <a:xfrm>
            <a:off x="1115617" y="1345902"/>
            <a:ext cx="7056784" cy="1998689"/>
          </a:xfrm>
          <a:prstGeom prst="rect">
            <a:avLst/>
          </a:prstGeom>
        </p:spPr>
        <p:txBody>
          <a:bodyPr wrap="square">
            <a:spAutoFit/>
          </a:bodyPr>
          <a:lstStyle/>
          <a:p>
            <a:pPr>
              <a:lnSpc>
                <a:spcPct val="150000"/>
              </a:lnSpc>
              <a:defRPr/>
            </a:pPr>
            <a:r>
              <a:rPr lang="zh-CN" altLang="en-US" sz="1200" dirty="0">
                <a:solidFill>
                  <a:schemeClr val="accent6">
                    <a:lumMod val="75000"/>
                  </a:schemeClr>
                </a:solidFill>
                <a:latin typeface="+mj-ea"/>
                <a:ea typeface="+mj-ea"/>
              </a:rPr>
              <a:t>       纪念马克思诞辰</a:t>
            </a:r>
            <a:r>
              <a:rPr lang="en-US" altLang="zh-CN" sz="1200" dirty="0">
                <a:solidFill>
                  <a:schemeClr val="accent6">
                    <a:lumMod val="75000"/>
                  </a:schemeClr>
                </a:solidFill>
                <a:latin typeface="+mj-ea"/>
                <a:ea typeface="+mj-ea"/>
              </a:rPr>
              <a:t>200</a:t>
            </a:r>
            <a:r>
              <a:rPr lang="zh-CN" altLang="en-US" sz="1200" dirty="0">
                <a:solidFill>
                  <a:schemeClr val="accent6">
                    <a:lumMod val="75000"/>
                  </a:schemeClr>
                </a:solidFill>
                <a:latin typeface="+mj-ea"/>
                <a:ea typeface="+mj-ea"/>
              </a:rPr>
              <a:t>周年大会</a:t>
            </a:r>
            <a:r>
              <a:rPr lang="en-US" altLang="zh-CN" sz="1200" dirty="0">
                <a:solidFill>
                  <a:schemeClr val="accent6">
                    <a:lumMod val="75000"/>
                  </a:schemeClr>
                </a:solidFill>
                <a:latin typeface="+mj-ea"/>
                <a:ea typeface="+mj-ea"/>
              </a:rPr>
              <a:t>5</a:t>
            </a:r>
            <a:r>
              <a:rPr lang="zh-CN" altLang="en-US" sz="1200" dirty="0">
                <a:solidFill>
                  <a:schemeClr val="accent6">
                    <a:lumMod val="75000"/>
                  </a:schemeClr>
                </a:solidFill>
                <a:latin typeface="+mj-ea"/>
                <a:ea typeface="+mj-ea"/>
              </a:rPr>
              <a:t>月</a:t>
            </a:r>
            <a:r>
              <a:rPr lang="en-US" altLang="zh-CN" sz="1200" dirty="0">
                <a:solidFill>
                  <a:schemeClr val="accent6">
                    <a:lumMod val="75000"/>
                  </a:schemeClr>
                </a:solidFill>
                <a:latin typeface="+mj-ea"/>
                <a:ea typeface="+mj-ea"/>
              </a:rPr>
              <a:t>4</a:t>
            </a:r>
            <a:r>
              <a:rPr lang="zh-CN" altLang="en-US" sz="1200" dirty="0">
                <a:solidFill>
                  <a:schemeClr val="accent6">
                    <a:lumMod val="75000"/>
                  </a:schemeClr>
                </a:solidFill>
                <a:latin typeface="+mj-ea"/>
                <a:ea typeface="+mj-ea"/>
              </a:rPr>
              <a:t>日上午在北京人民大会堂隆重举行。中共中央总书记、国家主席、中央军委主席习近平在会上发表重要讲话强调，我们纪念马克思，是为了向人类历史上最伟大的思想家致敬，也是为了宣示我们对马克思主义科学真理的坚定信念。马克思主义始终是我们党和国家的指导思想，是我们认识世界、把握规律、追求真理、改造世界的强大思想武器。新时代，中国共产党人仍然要学习马克思，学习和实践马克思主义，高扬马克思主义伟大旗帜，不断从中汲取科学智慧和理论力量，更有定力、更有自信、更有智慧地坚持和发展新时代中国特色社会主义，让马克思、恩格斯设想的人类社会美好前景不断在中国大地上生动展现出来。</a:t>
            </a:r>
          </a:p>
        </p:txBody>
      </p:sp>
      <p:sp>
        <p:nvSpPr>
          <p:cNvPr id="23" name="矩形 22">
            <a:extLst>
              <a:ext uri="{FF2B5EF4-FFF2-40B4-BE49-F238E27FC236}">
                <a16:creationId xmlns:a16="http://schemas.microsoft.com/office/drawing/2014/main" xmlns="" id="{F41CE848-3DB5-4D3C-AF10-6CBB87502093}"/>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grpSp>
        <p:nvGrpSpPr>
          <p:cNvPr id="4" name="组合 3">
            <a:extLst>
              <a:ext uri="{FF2B5EF4-FFF2-40B4-BE49-F238E27FC236}">
                <a16:creationId xmlns:a16="http://schemas.microsoft.com/office/drawing/2014/main" xmlns="" id="{E3E2B7DD-7757-42E4-883F-D172FE0BC75B}"/>
              </a:ext>
            </a:extLst>
          </p:cNvPr>
          <p:cNvGrpSpPr/>
          <p:nvPr/>
        </p:nvGrpSpPr>
        <p:grpSpPr>
          <a:xfrm>
            <a:off x="-900608" y="2529562"/>
            <a:ext cx="10044608" cy="2629642"/>
            <a:chOff x="-900608" y="2529562"/>
            <a:chExt cx="10044608" cy="2629642"/>
          </a:xfrm>
        </p:grpSpPr>
        <p:pic>
          <p:nvPicPr>
            <p:cNvPr id="19" name="图片 18">
              <a:extLst>
                <a:ext uri="{FF2B5EF4-FFF2-40B4-BE49-F238E27FC236}">
                  <a16:creationId xmlns:a16="http://schemas.microsoft.com/office/drawing/2014/main" xmlns="" id="{F0F50F49-B96A-4CBD-906F-D1F717FD24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81" y="2529562"/>
              <a:ext cx="3342792" cy="2388914"/>
            </a:xfrm>
            <a:prstGeom prst="rect">
              <a:avLst/>
            </a:prstGeom>
          </p:spPr>
        </p:pic>
        <p:pic>
          <p:nvPicPr>
            <p:cNvPr id="20" name="图片 19">
              <a:extLst>
                <a:ext uri="{FF2B5EF4-FFF2-40B4-BE49-F238E27FC236}">
                  <a16:creationId xmlns:a16="http://schemas.microsoft.com/office/drawing/2014/main" xmlns="" id="{99607AEB-DAB7-4411-94C3-9CD4DA7DA6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608" y="3909075"/>
              <a:ext cx="10044608" cy="1250129"/>
            </a:xfrm>
            <a:prstGeom prst="rect">
              <a:avLst/>
            </a:prstGeom>
          </p:spPr>
        </p:pic>
      </p:grpSp>
      <p:pic>
        <p:nvPicPr>
          <p:cNvPr id="21" name="图片 20">
            <a:extLst>
              <a:ext uri="{FF2B5EF4-FFF2-40B4-BE49-F238E27FC236}">
                <a16:creationId xmlns:a16="http://schemas.microsoft.com/office/drawing/2014/main" xmlns="" id="{EBA1E56C-CBFB-45EA-A58D-E57BBB4E8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308304" y="2924446"/>
            <a:ext cx="2232248" cy="2239592"/>
          </a:xfrm>
          <a:prstGeom prst="rect">
            <a:avLst/>
          </a:prstGeom>
        </p:spPr>
      </p:pic>
    </p:spTree>
    <p:extLst>
      <p:ext uri="{BB962C8B-B14F-4D97-AF65-F5344CB8AC3E}">
        <p14:creationId xmlns:p14="http://schemas.microsoft.com/office/powerpoint/2010/main" val="8488675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50"/>
                                        <p:tgtEl>
                                          <p:spTgt spid="11"/>
                                        </p:tgtEl>
                                      </p:cBhvr>
                                    </p:animEffect>
                                  </p:childTnLst>
                                </p:cTn>
                              </p:par>
                            </p:childTnLst>
                          </p:cTn>
                        </p:par>
                        <p:par>
                          <p:cTn id="18" fill="hold">
                            <p:stCondLst>
                              <p:cond delay="17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250"/>
                            </p:stCondLst>
                            <p:childTnLst>
                              <p:par>
                                <p:cTn id="23" presetID="42" presetClass="entr" presetSubtype="0" fill="hold" grpId="0" nodeType="afterEffect">
                                  <p:stCondLst>
                                    <p:cond delay="0"/>
                                  </p:stCondLst>
                                  <p:iterate type="lt">
                                    <p:tmPct val="1554"/>
                                  </p:iterate>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7772"/>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704274" y="209375"/>
            <a:ext cx="3558988" cy="369332"/>
          </a:xfrm>
          <a:prstGeom prst="rect">
            <a:avLst/>
          </a:prstGeom>
          <a:effectLst/>
        </p:spPr>
        <p:txBody>
          <a:bodyPr vert="horz" wrap="none">
            <a:spAutoFit/>
          </a:bodyPr>
          <a:lstStyle/>
          <a:p>
            <a:r>
              <a:rPr lang="zh-CN" altLang="en-US" b="1" dirty="0">
                <a:solidFill>
                  <a:schemeClr val="accent1"/>
                </a:solidFill>
                <a:latin typeface="+mj-ea"/>
                <a:cs typeface="+mn-ea"/>
                <a:sym typeface="+mn-lt"/>
              </a:rPr>
              <a:t>“</a:t>
            </a:r>
            <a:r>
              <a:rPr lang="en-US" altLang="zh-CN" b="1" dirty="0">
                <a:solidFill>
                  <a:schemeClr val="accent1"/>
                </a:solidFill>
                <a:latin typeface="+mj-ea"/>
                <a:cs typeface="+mn-ea"/>
                <a:sym typeface="+mn-lt"/>
              </a:rPr>
              <a:t>9</a:t>
            </a:r>
            <a:r>
              <a:rPr lang="zh-CN" altLang="en-US" b="1" dirty="0">
                <a:solidFill>
                  <a:schemeClr val="accent1"/>
                </a:solidFill>
                <a:latin typeface="+mj-ea"/>
                <a:cs typeface="+mn-ea"/>
                <a:sym typeface="+mn-lt"/>
              </a:rPr>
              <a:t>个思想”指明如何学习马克思</a:t>
            </a:r>
          </a:p>
        </p:txBody>
      </p:sp>
      <p:sp>
        <p:nvSpPr>
          <p:cNvPr id="49" name="矩形: 圆角 48">
            <a:extLst>
              <a:ext uri="{FF2B5EF4-FFF2-40B4-BE49-F238E27FC236}">
                <a16:creationId xmlns:a16="http://schemas.microsoft.com/office/drawing/2014/main" xmlns="" id="{D9152D30-1BB6-4AA1-A3CA-0BDD284330C1}"/>
              </a:ext>
            </a:extLst>
          </p:cNvPr>
          <p:cNvSpPr/>
          <p:nvPr/>
        </p:nvSpPr>
        <p:spPr>
          <a:xfrm>
            <a:off x="1283830" y="1338920"/>
            <a:ext cx="7020272" cy="523221"/>
          </a:xfrm>
          <a:prstGeom prst="roundRect">
            <a:avLst>
              <a:gd name="adj" fmla="val 5000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EFE6"/>
              </a:solidFill>
            </a:endParaRPr>
          </a:p>
        </p:txBody>
      </p:sp>
      <p:sp>
        <p:nvSpPr>
          <p:cNvPr id="82" name="矩形 81">
            <a:extLst>
              <a:ext uri="{FF2B5EF4-FFF2-40B4-BE49-F238E27FC236}">
                <a16:creationId xmlns:a16="http://schemas.microsoft.com/office/drawing/2014/main" xmlns="" id="{5DA50EF6-63E7-4705-8C28-1A158513A687}"/>
              </a:ext>
            </a:extLst>
          </p:cNvPr>
          <p:cNvSpPr/>
          <p:nvPr/>
        </p:nvSpPr>
        <p:spPr>
          <a:xfrm>
            <a:off x="1127502" y="2155168"/>
            <a:ext cx="7332929" cy="2275688"/>
          </a:xfrm>
          <a:prstGeom prst="rect">
            <a:avLst/>
          </a:prstGeom>
        </p:spPr>
        <p:txBody>
          <a:bodyPr wrap="square">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马克思科学揭示了人类社会最终走向共产主义的必然趋势。马克思、恩格斯坚信，未来社会“将是这样一个联合体，在那里，每个人的自由发展是一切人的自由发展的条件”，“无产者在这个革命中失去的只是锁链。他们获得的将是整个世界。”马克思坚信历史潮流奔腾向前，只要人民成为自己的主人、社会的主人、人类社会发展的主人，共产主义理想就一定能够在不断改变现存状况的现实运动中一步一步实现。马克思主义奠定了共产党人坚定理想信念的理论基础。我们要全面掌握辩证唯物主义和历史唯物主义的世界观和方法论，深刻认识实现共产主义是由一个一个阶段性目标逐步达成的历史过程，把共产主义远大理想同中国特色社会主义共同理想统一起来、同我们正在做的事情统一起来，坚定中国特色社会主义道路自信、理论自信、制度自信、文化自信，坚守共产党人的理想信念，像马克思那样，为共产主义奋斗终身。</a:t>
            </a:r>
          </a:p>
        </p:txBody>
      </p:sp>
      <p:sp>
        <p:nvSpPr>
          <p:cNvPr id="83" name="矩形 82">
            <a:extLst>
              <a:ext uri="{FF2B5EF4-FFF2-40B4-BE49-F238E27FC236}">
                <a16:creationId xmlns:a16="http://schemas.microsoft.com/office/drawing/2014/main" xmlns="" id="{1D3216F7-8FBB-4665-AABB-CDF9FD026327}"/>
              </a:ext>
            </a:extLst>
          </p:cNvPr>
          <p:cNvSpPr/>
          <p:nvPr/>
        </p:nvSpPr>
        <p:spPr>
          <a:xfrm>
            <a:off x="1789313" y="1430181"/>
            <a:ext cx="6302752" cy="338554"/>
          </a:xfrm>
          <a:prstGeom prst="rect">
            <a:avLst/>
          </a:prstGeom>
        </p:spPr>
        <p:txBody>
          <a:bodyPr wrap="square">
            <a:spAutoFit/>
          </a:bodyPr>
          <a:lstStyle/>
          <a:p>
            <a:r>
              <a:rPr lang="zh-CN" altLang="en-US" sz="1600" b="1" dirty="0">
                <a:solidFill>
                  <a:schemeClr val="accent1"/>
                </a:solidFill>
                <a:latin typeface="微软雅黑" panose="020B0503020204020204" pitchFamily="34" charset="-122"/>
                <a:ea typeface="微软雅黑" panose="020B0503020204020204" pitchFamily="34" charset="-122"/>
              </a:rPr>
              <a:t>习马克思，就要学习和实践马克思主义关于人类社会发展规律的思想。</a:t>
            </a:r>
          </a:p>
        </p:txBody>
      </p:sp>
      <p:grpSp>
        <p:nvGrpSpPr>
          <p:cNvPr id="2" name="组合 1">
            <a:extLst>
              <a:ext uri="{FF2B5EF4-FFF2-40B4-BE49-F238E27FC236}">
                <a16:creationId xmlns:a16="http://schemas.microsoft.com/office/drawing/2014/main" xmlns="" id="{94599E1D-1485-4025-B16D-FD15A0BD308C}"/>
              </a:ext>
            </a:extLst>
          </p:cNvPr>
          <p:cNvGrpSpPr/>
          <p:nvPr/>
        </p:nvGrpSpPr>
        <p:grpSpPr>
          <a:xfrm>
            <a:off x="1197370" y="1314306"/>
            <a:ext cx="570304" cy="570304"/>
            <a:chOff x="1197370" y="1314306"/>
            <a:chExt cx="570304" cy="570304"/>
          </a:xfrm>
        </p:grpSpPr>
        <p:sp>
          <p:nvSpPr>
            <p:cNvPr id="85" name="椭圆 84">
              <a:extLst>
                <a:ext uri="{FF2B5EF4-FFF2-40B4-BE49-F238E27FC236}">
                  <a16:creationId xmlns:a16="http://schemas.microsoft.com/office/drawing/2014/main" xmlns="" id="{0BD4458D-E198-4E52-8FCE-DB40C7FD93B2}"/>
                </a:ext>
              </a:extLst>
            </p:cNvPr>
            <p:cNvSpPr/>
            <p:nvPr/>
          </p:nvSpPr>
          <p:spPr>
            <a:xfrm>
              <a:off x="1197370" y="1314306"/>
              <a:ext cx="570304" cy="570304"/>
            </a:xfrm>
            <a:prstGeom prst="ellipse">
              <a:avLst/>
            </a:prstGeom>
            <a:solidFill>
              <a:srgbClr val="E71E17"/>
            </a:solidFill>
            <a:ln>
              <a:solidFill>
                <a:srgbClr val="F5F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a:extLst>
                <a:ext uri="{FF2B5EF4-FFF2-40B4-BE49-F238E27FC236}">
                  <a16:creationId xmlns:a16="http://schemas.microsoft.com/office/drawing/2014/main" xmlns="" id="{6A579BEC-9D46-4F1F-8031-FA989B6D2586}"/>
                </a:ext>
              </a:extLst>
            </p:cNvPr>
            <p:cNvSpPr/>
            <p:nvPr/>
          </p:nvSpPr>
          <p:spPr>
            <a:xfrm>
              <a:off x="1279853" y="1430181"/>
              <a:ext cx="459245" cy="338554"/>
            </a:xfrm>
            <a:prstGeom prst="rect">
              <a:avLst/>
            </a:prstGeom>
          </p:spPr>
          <p:txBody>
            <a:bodyPr wrap="square">
              <a:spAutoFit/>
            </a:bodyPr>
            <a:lstStyle/>
            <a:p>
              <a:r>
                <a:rPr lang="en-US" altLang="zh-CN" sz="1600" b="1" dirty="0">
                  <a:solidFill>
                    <a:schemeClr val="accent1"/>
                  </a:solidFill>
                  <a:latin typeface="微软雅黑" panose="020B0503020204020204" pitchFamily="34" charset="-122"/>
                  <a:ea typeface="微软雅黑" panose="020B0503020204020204" pitchFamily="34" charset="-122"/>
                </a:rPr>
                <a:t>01</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8383160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3"/>
                                        </p:tgtEl>
                                        <p:attrNameLst>
                                          <p:attrName>style.visibility</p:attrName>
                                        </p:attrNameLst>
                                      </p:cBhvr>
                                      <p:to>
                                        <p:strVal val="visible"/>
                                      </p:to>
                                    </p:set>
                                    <p:anim calcmode="lin" valueType="num">
                                      <p:cBhvr>
                                        <p:cTn id="17" dur="500" fill="hold"/>
                                        <p:tgtEl>
                                          <p:spTgt spid="83"/>
                                        </p:tgtEl>
                                        <p:attrNameLst>
                                          <p:attrName>ppt_w</p:attrName>
                                        </p:attrNameLst>
                                      </p:cBhvr>
                                      <p:tavLst>
                                        <p:tav tm="0">
                                          <p:val>
                                            <p:fltVal val="0"/>
                                          </p:val>
                                        </p:tav>
                                        <p:tav tm="100000">
                                          <p:val>
                                            <p:strVal val="#ppt_w"/>
                                          </p:val>
                                        </p:tav>
                                      </p:tavLst>
                                    </p:anim>
                                    <p:anim calcmode="lin" valueType="num">
                                      <p:cBhvr>
                                        <p:cTn id="18" dur="500" fill="hold"/>
                                        <p:tgtEl>
                                          <p:spTgt spid="83"/>
                                        </p:tgtEl>
                                        <p:attrNameLst>
                                          <p:attrName>ppt_h</p:attrName>
                                        </p:attrNameLst>
                                      </p:cBhvr>
                                      <p:tavLst>
                                        <p:tav tm="0">
                                          <p:val>
                                            <p:fltVal val="0"/>
                                          </p:val>
                                        </p:tav>
                                        <p:tav tm="100000">
                                          <p:val>
                                            <p:strVal val="#ppt_h"/>
                                          </p:val>
                                        </p:tav>
                                      </p:tavLst>
                                    </p:anim>
                                    <p:animEffect transition="in" filter="fade">
                                      <p:cBhvr>
                                        <p:cTn id="19" dur="500"/>
                                        <p:tgtEl>
                                          <p:spTgt spid="83"/>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wipe(up)">
                                      <p:cBhvr>
                                        <p:cTn id="23" dur="500"/>
                                        <p:tgtEl>
                                          <p:spTgt spid="8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9" grpId="0" animBg="1"/>
      <p:bldP spid="82" grpId="0"/>
      <p:bldP spid="8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704274" y="209375"/>
            <a:ext cx="3558988" cy="369332"/>
          </a:xfrm>
          <a:prstGeom prst="rect">
            <a:avLst/>
          </a:prstGeom>
          <a:effectLst/>
        </p:spPr>
        <p:txBody>
          <a:bodyPr vert="horz" wrap="none">
            <a:spAutoFit/>
          </a:bodyPr>
          <a:lstStyle/>
          <a:p>
            <a:r>
              <a:rPr lang="zh-CN" altLang="en-US" b="1" dirty="0">
                <a:solidFill>
                  <a:schemeClr val="accent1"/>
                </a:solidFill>
                <a:latin typeface="+mj-ea"/>
                <a:cs typeface="+mn-ea"/>
                <a:sym typeface="+mn-lt"/>
              </a:rPr>
              <a:t>“</a:t>
            </a:r>
            <a:r>
              <a:rPr lang="en-US" altLang="zh-CN" b="1" dirty="0">
                <a:solidFill>
                  <a:schemeClr val="accent1"/>
                </a:solidFill>
                <a:latin typeface="+mj-ea"/>
                <a:cs typeface="+mn-ea"/>
                <a:sym typeface="+mn-lt"/>
              </a:rPr>
              <a:t>9</a:t>
            </a:r>
            <a:r>
              <a:rPr lang="zh-CN" altLang="en-US" b="1" dirty="0">
                <a:solidFill>
                  <a:schemeClr val="accent1"/>
                </a:solidFill>
                <a:latin typeface="+mj-ea"/>
                <a:cs typeface="+mn-ea"/>
                <a:sym typeface="+mn-lt"/>
              </a:rPr>
              <a:t>个思想”指明如何学习马克思</a:t>
            </a:r>
          </a:p>
        </p:txBody>
      </p:sp>
      <p:sp>
        <p:nvSpPr>
          <p:cNvPr id="49" name="矩形: 圆角 48">
            <a:extLst>
              <a:ext uri="{FF2B5EF4-FFF2-40B4-BE49-F238E27FC236}">
                <a16:creationId xmlns:a16="http://schemas.microsoft.com/office/drawing/2014/main" xmlns="" id="{D9152D30-1BB6-4AA1-A3CA-0BDD284330C1}"/>
              </a:ext>
            </a:extLst>
          </p:cNvPr>
          <p:cNvSpPr/>
          <p:nvPr/>
        </p:nvSpPr>
        <p:spPr>
          <a:xfrm>
            <a:off x="1283830" y="1338920"/>
            <a:ext cx="7020272" cy="523221"/>
          </a:xfrm>
          <a:prstGeom prst="roundRect">
            <a:avLst>
              <a:gd name="adj" fmla="val 5000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EFE6"/>
              </a:solidFill>
            </a:endParaRPr>
          </a:p>
        </p:txBody>
      </p:sp>
      <p:sp>
        <p:nvSpPr>
          <p:cNvPr id="82" name="矩形 81">
            <a:extLst>
              <a:ext uri="{FF2B5EF4-FFF2-40B4-BE49-F238E27FC236}">
                <a16:creationId xmlns:a16="http://schemas.microsoft.com/office/drawing/2014/main" xmlns="" id="{5DA50EF6-63E7-4705-8C28-1A158513A687}"/>
              </a:ext>
            </a:extLst>
          </p:cNvPr>
          <p:cNvSpPr/>
          <p:nvPr/>
        </p:nvSpPr>
        <p:spPr>
          <a:xfrm>
            <a:off x="1127502" y="2155168"/>
            <a:ext cx="7332929" cy="1670073"/>
          </a:xfrm>
          <a:prstGeom prst="rect">
            <a:avLst/>
          </a:prstGeom>
        </p:spPr>
        <p:txBody>
          <a:bodyPr wrap="square">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人民性是马克思主义最鲜明的品格。马克思说，“历史活动是群众的活动”。让人民获得解放是马克思毕生的追求。我们要始终把人民立场作为根本立场，把为人民谋幸福作为根本使命，坚持全心全意为人民服务的根本宗旨，贯彻群众路线，尊重人民主体地位和首创精神，始终保持同人民群众的血肉联系，凝聚起众志成城的磅礴力量，团结带领人民共同创造历史伟业。这是尊重历史规律的必然选择，是共产党人不忘初心、牢记使命的自觉担当。</a:t>
            </a:r>
          </a:p>
        </p:txBody>
      </p:sp>
      <p:sp>
        <p:nvSpPr>
          <p:cNvPr id="83" name="矩形 82">
            <a:extLst>
              <a:ext uri="{FF2B5EF4-FFF2-40B4-BE49-F238E27FC236}">
                <a16:creationId xmlns:a16="http://schemas.microsoft.com/office/drawing/2014/main" xmlns="" id="{1D3216F7-8FBB-4665-AABB-CDF9FD026327}"/>
              </a:ext>
            </a:extLst>
          </p:cNvPr>
          <p:cNvSpPr/>
          <p:nvPr/>
        </p:nvSpPr>
        <p:spPr>
          <a:xfrm>
            <a:off x="1789313" y="1430181"/>
            <a:ext cx="6302752" cy="338554"/>
          </a:xfrm>
          <a:prstGeom prst="rect">
            <a:avLst/>
          </a:prstGeom>
        </p:spPr>
        <p:txBody>
          <a:bodyPr wrap="square">
            <a:spAutoFit/>
          </a:bodyPr>
          <a:lstStyle/>
          <a:p>
            <a:r>
              <a:rPr lang="zh-CN" altLang="en-US" sz="1600" b="1" dirty="0">
                <a:solidFill>
                  <a:schemeClr val="accent1"/>
                </a:solidFill>
                <a:latin typeface="微软雅黑" panose="020B0503020204020204" pitchFamily="34" charset="-122"/>
                <a:ea typeface="微软雅黑" panose="020B0503020204020204" pitchFamily="34" charset="-122"/>
              </a:rPr>
              <a:t>学习马克思，就要学习和实践马克思主义关于坚守人民立场的思想。</a:t>
            </a:r>
          </a:p>
        </p:txBody>
      </p:sp>
      <p:grpSp>
        <p:nvGrpSpPr>
          <p:cNvPr id="10" name="组合 9">
            <a:extLst>
              <a:ext uri="{FF2B5EF4-FFF2-40B4-BE49-F238E27FC236}">
                <a16:creationId xmlns:a16="http://schemas.microsoft.com/office/drawing/2014/main" xmlns="" id="{8BC36A88-2AF0-447F-BE79-FA4DEAE1C650}"/>
              </a:ext>
            </a:extLst>
          </p:cNvPr>
          <p:cNvGrpSpPr/>
          <p:nvPr/>
        </p:nvGrpSpPr>
        <p:grpSpPr>
          <a:xfrm>
            <a:off x="1197370" y="1314306"/>
            <a:ext cx="570304" cy="570304"/>
            <a:chOff x="1197370" y="1314306"/>
            <a:chExt cx="570304" cy="570304"/>
          </a:xfrm>
        </p:grpSpPr>
        <p:sp>
          <p:nvSpPr>
            <p:cNvPr id="11" name="椭圆 10">
              <a:extLst>
                <a:ext uri="{FF2B5EF4-FFF2-40B4-BE49-F238E27FC236}">
                  <a16:creationId xmlns:a16="http://schemas.microsoft.com/office/drawing/2014/main" xmlns="" id="{37429182-7962-4DE9-AA63-E3EDAA493414}"/>
                </a:ext>
              </a:extLst>
            </p:cNvPr>
            <p:cNvSpPr/>
            <p:nvPr/>
          </p:nvSpPr>
          <p:spPr>
            <a:xfrm>
              <a:off x="1197370" y="1314306"/>
              <a:ext cx="570304" cy="570304"/>
            </a:xfrm>
            <a:prstGeom prst="ellipse">
              <a:avLst/>
            </a:prstGeom>
            <a:solidFill>
              <a:srgbClr val="E71E17"/>
            </a:solidFill>
            <a:ln>
              <a:solidFill>
                <a:srgbClr val="F5F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21A0EAD1-D890-410B-805C-0AB96C90E0C1}"/>
                </a:ext>
              </a:extLst>
            </p:cNvPr>
            <p:cNvSpPr/>
            <p:nvPr/>
          </p:nvSpPr>
          <p:spPr>
            <a:xfrm>
              <a:off x="1279853" y="1430181"/>
              <a:ext cx="459245" cy="338554"/>
            </a:xfrm>
            <a:prstGeom prst="rect">
              <a:avLst/>
            </a:prstGeom>
          </p:spPr>
          <p:txBody>
            <a:bodyPr wrap="square">
              <a:spAutoFit/>
            </a:bodyPr>
            <a:lstStyle/>
            <a:p>
              <a:r>
                <a:rPr lang="en-US" altLang="zh-CN" sz="1600" b="1" dirty="0">
                  <a:solidFill>
                    <a:schemeClr val="accent1"/>
                  </a:solidFill>
                  <a:latin typeface="微软雅黑" panose="020B0503020204020204" pitchFamily="34" charset="-122"/>
                  <a:ea typeface="微软雅黑" panose="020B0503020204020204" pitchFamily="34" charset="-122"/>
                </a:rPr>
                <a:t>02</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688312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3"/>
                                        </p:tgtEl>
                                        <p:attrNameLst>
                                          <p:attrName>style.visibility</p:attrName>
                                        </p:attrNameLst>
                                      </p:cBhvr>
                                      <p:to>
                                        <p:strVal val="visible"/>
                                      </p:to>
                                    </p:set>
                                    <p:anim calcmode="lin" valueType="num">
                                      <p:cBhvr>
                                        <p:cTn id="17" dur="500" fill="hold"/>
                                        <p:tgtEl>
                                          <p:spTgt spid="83"/>
                                        </p:tgtEl>
                                        <p:attrNameLst>
                                          <p:attrName>ppt_w</p:attrName>
                                        </p:attrNameLst>
                                      </p:cBhvr>
                                      <p:tavLst>
                                        <p:tav tm="0">
                                          <p:val>
                                            <p:fltVal val="0"/>
                                          </p:val>
                                        </p:tav>
                                        <p:tav tm="100000">
                                          <p:val>
                                            <p:strVal val="#ppt_w"/>
                                          </p:val>
                                        </p:tav>
                                      </p:tavLst>
                                    </p:anim>
                                    <p:anim calcmode="lin" valueType="num">
                                      <p:cBhvr>
                                        <p:cTn id="18" dur="500" fill="hold"/>
                                        <p:tgtEl>
                                          <p:spTgt spid="83"/>
                                        </p:tgtEl>
                                        <p:attrNameLst>
                                          <p:attrName>ppt_h</p:attrName>
                                        </p:attrNameLst>
                                      </p:cBhvr>
                                      <p:tavLst>
                                        <p:tav tm="0">
                                          <p:val>
                                            <p:fltVal val="0"/>
                                          </p:val>
                                        </p:tav>
                                        <p:tav tm="100000">
                                          <p:val>
                                            <p:strVal val="#ppt_h"/>
                                          </p:val>
                                        </p:tav>
                                      </p:tavLst>
                                    </p:anim>
                                    <p:animEffect transition="in" filter="fade">
                                      <p:cBhvr>
                                        <p:cTn id="19" dur="500"/>
                                        <p:tgtEl>
                                          <p:spTgt spid="83"/>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wipe(up)">
                                      <p:cBhvr>
                                        <p:cTn id="23" dur="500"/>
                                        <p:tgtEl>
                                          <p:spTgt spid="8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9" grpId="0" animBg="1"/>
      <p:bldP spid="82" grpId="0"/>
      <p:bldP spid="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704274" y="209375"/>
            <a:ext cx="3558988" cy="369332"/>
          </a:xfrm>
          <a:prstGeom prst="rect">
            <a:avLst/>
          </a:prstGeom>
          <a:effectLst/>
        </p:spPr>
        <p:txBody>
          <a:bodyPr vert="horz" wrap="none">
            <a:spAutoFit/>
          </a:bodyPr>
          <a:lstStyle/>
          <a:p>
            <a:r>
              <a:rPr lang="zh-CN" altLang="en-US" b="1" dirty="0">
                <a:solidFill>
                  <a:schemeClr val="accent1"/>
                </a:solidFill>
                <a:latin typeface="+mj-ea"/>
                <a:cs typeface="+mn-ea"/>
                <a:sym typeface="+mn-lt"/>
              </a:rPr>
              <a:t>“</a:t>
            </a:r>
            <a:r>
              <a:rPr lang="en-US" altLang="zh-CN" b="1" dirty="0">
                <a:solidFill>
                  <a:schemeClr val="accent1"/>
                </a:solidFill>
                <a:latin typeface="+mj-ea"/>
                <a:cs typeface="+mn-ea"/>
                <a:sym typeface="+mn-lt"/>
              </a:rPr>
              <a:t>9</a:t>
            </a:r>
            <a:r>
              <a:rPr lang="zh-CN" altLang="en-US" b="1" dirty="0">
                <a:solidFill>
                  <a:schemeClr val="accent1"/>
                </a:solidFill>
                <a:latin typeface="+mj-ea"/>
                <a:cs typeface="+mn-ea"/>
                <a:sym typeface="+mn-lt"/>
              </a:rPr>
              <a:t>个思想”指明如何学习马克思</a:t>
            </a:r>
          </a:p>
        </p:txBody>
      </p:sp>
      <p:sp>
        <p:nvSpPr>
          <p:cNvPr id="49" name="矩形: 圆角 48">
            <a:extLst>
              <a:ext uri="{FF2B5EF4-FFF2-40B4-BE49-F238E27FC236}">
                <a16:creationId xmlns:a16="http://schemas.microsoft.com/office/drawing/2014/main" xmlns="" id="{D9152D30-1BB6-4AA1-A3CA-0BDD284330C1}"/>
              </a:ext>
            </a:extLst>
          </p:cNvPr>
          <p:cNvSpPr/>
          <p:nvPr/>
        </p:nvSpPr>
        <p:spPr>
          <a:xfrm>
            <a:off x="1283830" y="1338920"/>
            <a:ext cx="7020272" cy="523221"/>
          </a:xfrm>
          <a:prstGeom prst="roundRect">
            <a:avLst>
              <a:gd name="adj" fmla="val 5000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EFE6"/>
              </a:solidFill>
            </a:endParaRPr>
          </a:p>
        </p:txBody>
      </p:sp>
      <p:sp>
        <p:nvSpPr>
          <p:cNvPr id="82" name="矩形 81">
            <a:extLst>
              <a:ext uri="{FF2B5EF4-FFF2-40B4-BE49-F238E27FC236}">
                <a16:creationId xmlns:a16="http://schemas.microsoft.com/office/drawing/2014/main" xmlns="" id="{5DA50EF6-63E7-4705-8C28-1A158513A687}"/>
              </a:ext>
            </a:extLst>
          </p:cNvPr>
          <p:cNvSpPr/>
          <p:nvPr/>
        </p:nvSpPr>
        <p:spPr>
          <a:xfrm>
            <a:off x="1127502" y="2155168"/>
            <a:ext cx="7332929" cy="2275688"/>
          </a:xfrm>
          <a:prstGeom prst="rect">
            <a:avLst/>
          </a:prstGeom>
        </p:spPr>
        <p:txBody>
          <a:bodyPr wrap="square">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马克思主义认为，物质生产力是全部社会生活的物质前提，同生产力发展一定阶段相适应的生产关系的总和构成社会经济基础。生产力是推动社会进步最活跃、最革命的要素。“人们所达到的生产力的总和决定着社会状况。”生产力和生产关系、经济基础和上层建筑相互作用、相互制约，支配着整个社会发展进程。解放和发展社会生产力是社会主义的本质要求，是中国共产党人接力探索、着力解决的重大问题。新中国成立以来特别是改革开放以来，在不到</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70</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年的时间内，我们党带领人民坚定不移解放和发展社会生产力，走完了西方几百年的发展历程，推动我国快速成为世界第二大经济体。我们要勇于全面深化改革，自觉通过调整生产关系激发社会生产力发展活力，自觉通过完善上层建筑适应经济基础发展要求，让中国特色社会主义更加符合规律地向前发展。</a:t>
            </a:r>
          </a:p>
        </p:txBody>
      </p:sp>
      <p:sp>
        <p:nvSpPr>
          <p:cNvPr id="83" name="矩形 82">
            <a:extLst>
              <a:ext uri="{FF2B5EF4-FFF2-40B4-BE49-F238E27FC236}">
                <a16:creationId xmlns:a16="http://schemas.microsoft.com/office/drawing/2014/main" xmlns="" id="{1D3216F7-8FBB-4665-AABB-CDF9FD026327}"/>
              </a:ext>
            </a:extLst>
          </p:cNvPr>
          <p:cNvSpPr/>
          <p:nvPr/>
        </p:nvSpPr>
        <p:spPr>
          <a:xfrm>
            <a:off x="1789312" y="1430181"/>
            <a:ext cx="6514789" cy="338554"/>
          </a:xfrm>
          <a:prstGeom prst="rect">
            <a:avLst/>
          </a:prstGeom>
        </p:spPr>
        <p:txBody>
          <a:bodyPr wrap="square">
            <a:spAutoFit/>
          </a:bodyPr>
          <a:lstStyle/>
          <a:p>
            <a:r>
              <a:rPr lang="zh-CN" altLang="en-US" sz="1600" b="1" dirty="0">
                <a:solidFill>
                  <a:schemeClr val="accent1"/>
                </a:solidFill>
                <a:latin typeface="微软雅黑" panose="020B0503020204020204" pitchFamily="34" charset="-122"/>
                <a:ea typeface="微软雅黑" panose="020B0503020204020204" pitchFamily="34" charset="-122"/>
              </a:rPr>
              <a:t>学习马克思，就要学习和实践马克思主义关于生产力和生产关系的思想。</a:t>
            </a:r>
          </a:p>
        </p:txBody>
      </p:sp>
      <p:grpSp>
        <p:nvGrpSpPr>
          <p:cNvPr id="10" name="组合 9">
            <a:extLst>
              <a:ext uri="{FF2B5EF4-FFF2-40B4-BE49-F238E27FC236}">
                <a16:creationId xmlns:a16="http://schemas.microsoft.com/office/drawing/2014/main" xmlns="" id="{885B61A3-0EC1-4D9A-BB3D-41DE480AFB09}"/>
              </a:ext>
            </a:extLst>
          </p:cNvPr>
          <p:cNvGrpSpPr/>
          <p:nvPr/>
        </p:nvGrpSpPr>
        <p:grpSpPr>
          <a:xfrm>
            <a:off x="1197370" y="1314306"/>
            <a:ext cx="570304" cy="570304"/>
            <a:chOff x="1197370" y="1314306"/>
            <a:chExt cx="570304" cy="570304"/>
          </a:xfrm>
        </p:grpSpPr>
        <p:sp>
          <p:nvSpPr>
            <p:cNvPr id="11" name="椭圆 10">
              <a:extLst>
                <a:ext uri="{FF2B5EF4-FFF2-40B4-BE49-F238E27FC236}">
                  <a16:creationId xmlns:a16="http://schemas.microsoft.com/office/drawing/2014/main" xmlns="" id="{A75E14DB-4AB9-489D-90C5-37FCC4A45326}"/>
                </a:ext>
              </a:extLst>
            </p:cNvPr>
            <p:cNvSpPr/>
            <p:nvPr/>
          </p:nvSpPr>
          <p:spPr>
            <a:xfrm>
              <a:off x="1197370" y="1314306"/>
              <a:ext cx="570304" cy="570304"/>
            </a:xfrm>
            <a:prstGeom prst="ellipse">
              <a:avLst/>
            </a:prstGeom>
            <a:solidFill>
              <a:srgbClr val="E71E17"/>
            </a:solidFill>
            <a:ln>
              <a:solidFill>
                <a:srgbClr val="F5F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8D8D05A3-6532-4753-B6DB-309FB73C2645}"/>
                </a:ext>
              </a:extLst>
            </p:cNvPr>
            <p:cNvSpPr/>
            <p:nvPr/>
          </p:nvSpPr>
          <p:spPr>
            <a:xfrm>
              <a:off x="1289378" y="1430181"/>
              <a:ext cx="459245" cy="338554"/>
            </a:xfrm>
            <a:prstGeom prst="rect">
              <a:avLst/>
            </a:prstGeom>
          </p:spPr>
          <p:txBody>
            <a:bodyPr wrap="square">
              <a:spAutoFit/>
            </a:bodyPr>
            <a:lstStyle/>
            <a:p>
              <a:r>
                <a:rPr lang="en-US" altLang="zh-CN" sz="1600" b="1" dirty="0">
                  <a:solidFill>
                    <a:schemeClr val="accent1"/>
                  </a:solidFill>
                  <a:latin typeface="微软雅黑" panose="020B0503020204020204" pitchFamily="34" charset="-122"/>
                  <a:ea typeface="微软雅黑" panose="020B0503020204020204" pitchFamily="34" charset="-122"/>
                </a:rPr>
                <a:t>03</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9312355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3"/>
                                        </p:tgtEl>
                                        <p:attrNameLst>
                                          <p:attrName>style.visibility</p:attrName>
                                        </p:attrNameLst>
                                      </p:cBhvr>
                                      <p:to>
                                        <p:strVal val="visible"/>
                                      </p:to>
                                    </p:set>
                                    <p:anim calcmode="lin" valueType="num">
                                      <p:cBhvr>
                                        <p:cTn id="17" dur="500" fill="hold"/>
                                        <p:tgtEl>
                                          <p:spTgt spid="83"/>
                                        </p:tgtEl>
                                        <p:attrNameLst>
                                          <p:attrName>ppt_w</p:attrName>
                                        </p:attrNameLst>
                                      </p:cBhvr>
                                      <p:tavLst>
                                        <p:tav tm="0">
                                          <p:val>
                                            <p:fltVal val="0"/>
                                          </p:val>
                                        </p:tav>
                                        <p:tav tm="100000">
                                          <p:val>
                                            <p:strVal val="#ppt_w"/>
                                          </p:val>
                                        </p:tav>
                                      </p:tavLst>
                                    </p:anim>
                                    <p:anim calcmode="lin" valueType="num">
                                      <p:cBhvr>
                                        <p:cTn id="18" dur="500" fill="hold"/>
                                        <p:tgtEl>
                                          <p:spTgt spid="83"/>
                                        </p:tgtEl>
                                        <p:attrNameLst>
                                          <p:attrName>ppt_h</p:attrName>
                                        </p:attrNameLst>
                                      </p:cBhvr>
                                      <p:tavLst>
                                        <p:tav tm="0">
                                          <p:val>
                                            <p:fltVal val="0"/>
                                          </p:val>
                                        </p:tav>
                                        <p:tav tm="100000">
                                          <p:val>
                                            <p:strVal val="#ppt_h"/>
                                          </p:val>
                                        </p:tav>
                                      </p:tavLst>
                                    </p:anim>
                                    <p:animEffect transition="in" filter="fade">
                                      <p:cBhvr>
                                        <p:cTn id="19" dur="500"/>
                                        <p:tgtEl>
                                          <p:spTgt spid="83"/>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wipe(up)">
                                      <p:cBhvr>
                                        <p:cTn id="23" dur="500"/>
                                        <p:tgtEl>
                                          <p:spTgt spid="8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9" grpId="0" animBg="1"/>
      <p:bldP spid="82" grpId="0"/>
      <p:bldP spid="8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704274" y="209375"/>
            <a:ext cx="3558988" cy="369332"/>
          </a:xfrm>
          <a:prstGeom prst="rect">
            <a:avLst/>
          </a:prstGeom>
          <a:effectLst/>
        </p:spPr>
        <p:txBody>
          <a:bodyPr vert="horz" wrap="none">
            <a:spAutoFit/>
          </a:bodyPr>
          <a:lstStyle/>
          <a:p>
            <a:r>
              <a:rPr lang="zh-CN" altLang="en-US" b="1" dirty="0">
                <a:solidFill>
                  <a:schemeClr val="accent1"/>
                </a:solidFill>
                <a:latin typeface="+mj-ea"/>
                <a:cs typeface="+mn-ea"/>
                <a:sym typeface="+mn-lt"/>
              </a:rPr>
              <a:t>“</a:t>
            </a:r>
            <a:r>
              <a:rPr lang="en-US" altLang="zh-CN" b="1" dirty="0">
                <a:solidFill>
                  <a:schemeClr val="accent1"/>
                </a:solidFill>
                <a:latin typeface="+mj-ea"/>
                <a:cs typeface="+mn-ea"/>
                <a:sym typeface="+mn-lt"/>
              </a:rPr>
              <a:t>9</a:t>
            </a:r>
            <a:r>
              <a:rPr lang="zh-CN" altLang="en-US" b="1" dirty="0">
                <a:solidFill>
                  <a:schemeClr val="accent1"/>
                </a:solidFill>
                <a:latin typeface="+mj-ea"/>
                <a:cs typeface="+mn-ea"/>
                <a:sym typeface="+mn-lt"/>
              </a:rPr>
              <a:t>个思想”指明如何学习马克思</a:t>
            </a:r>
          </a:p>
        </p:txBody>
      </p:sp>
      <p:sp>
        <p:nvSpPr>
          <p:cNvPr id="49" name="矩形: 圆角 48">
            <a:extLst>
              <a:ext uri="{FF2B5EF4-FFF2-40B4-BE49-F238E27FC236}">
                <a16:creationId xmlns:a16="http://schemas.microsoft.com/office/drawing/2014/main" xmlns="" id="{D9152D30-1BB6-4AA1-A3CA-0BDD284330C1}"/>
              </a:ext>
            </a:extLst>
          </p:cNvPr>
          <p:cNvSpPr/>
          <p:nvPr/>
        </p:nvSpPr>
        <p:spPr>
          <a:xfrm>
            <a:off x="1283830" y="1338920"/>
            <a:ext cx="7020272" cy="523221"/>
          </a:xfrm>
          <a:prstGeom prst="roundRect">
            <a:avLst>
              <a:gd name="adj" fmla="val 5000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EFE6"/>
              </a:solidFill>
            </a:endParaRPr>
          </a:p>
        </p:txBody>
      </p:sp>
      <p:sp>
        <p:nvSpPr>
          <p:cNvPr id="82" name="矩形 81">
            <a:extLst>
              <a:ext uri="{FF2B5EF4-FFF2-40B4-BE49-F238E27FC236}">
                <a16:creationId xmlns:a16="http://schemas.microsoft.com/office/drawing/2014/main" xmlns="" id="{5DA50EF6-63E7-4705-8C28-1A158513A687}"/>
              </a:ext>
            </a:extLst>
          </p:cNvPr>
          <p:cNvSpPr/>
          <p:nvPr/>
        </p:nvSpPr>
        <p:spPr>
          <a:xfrm>
            <a:off x="1127502" y="2155168"/>
            <a:ext cx="7332929" cy="1721690"/>
          </a:xfrm>
          <a:prstGeom prst="rect">
            <a:avLst/>
          </a:prstGeom>
        </p:spPr>
        <p:txBody>
          <a:bodyPr wrap="square">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马克思、恩格斯指出，“无产阶级的运动是绝大多数人的，为绝大多数人谋利益的独立的运动”，“工人阶级一旦取得统治权，就不能继续运用旧的国家机器来进行管理”，必须“以新的真正民主的国家政权来代替”。国家机关必须由社会主人变为社会公仆，接受人民监督。我们要坚定不移走中国特色社会主义政治发展道路，在坚持党的领导、人民当家作主、依法治国有机统一中推进社会主义民主政治建设，不断加强人民当家作主的制度保障，加快推进国家治理体系和治理能力现代化，充分调动人民的积极性、主动性、创造性，更加切实、更有成效地实施人民民主。</a:t>
            </a:r>
          </a:p>
        </p:txBody>
      </p:sp>
      <p:sp>
        <p:nvSpPr>
          <p:cNvPr id="83" name="矩形 82">
            <a:extLst>
              <a:ext uri="{FF2B5EF4-FFF2-40B4-BE49-F238E27FC236}">
                <a16:creationId xmlns:a16="http://schemas.microsoft.com/office/drawing/2014/main" xmlns="" id="{1D3216F7-8FBB-4665-AABB-CDF9FD026327}"/>
              </a:ext>
            </a:extLst>
          </p:cNvPr>
          <p:cNvSpPr/>
          <p:nvPr/>
        </p:nvSpPr>
        <p:spPr>
          <a:xfrm>
            <a:off x="1789312" y="1430181"/>
            <a:ext cx="6514789" cy="338554"/>
          </a:xfrm>
          <a:prstGeom prst="rect">
            <a:avLst/>
          </a:prstGeom>
        </p:spPr>
        <p:txBody>
          <a:bodyPr wrap="square">
            <a:spAutoFit/>
          </a:bodyPr>
          <a:lstStyle/>
          <a:p>
            <a:r>
              <a:rPr lang="zh-CN" altLang="en-US" sz="1600" b="1" dirty="0">
                <a:solidFill>
                  <a:schemeClr val="accent1"/>
                </a:solidFill>
                <a:latin typeface="微软雅黑" panose="020B0503020204020204" pitchFamily="34" charset="-122"/>
                <a:ea typeface="微软雅黑" panose="020B0503020204020204" pitchFamily="34" charset="-122"/>
              </a:rPr>
              <a:t>学习马克思，就要学习和实践马克思主义关于人民民主的思想。</a:t>
            </a:r>
          </a:p>
        </p:txBody>
      </p:sp>
      <p:grpSp>
        <p:nvGrpSpPr>
          <p:cNvPr id="10" name="组合 9">
            <a:extLst>
              <a:ext uri="{FF2B5EF4-FFF2-40B4-BE49-F238E27FC236}">
                <a16:creationId xmlns:a16="http://schemas.microsoft.com/office/drawing/2014/main" xmlns="" id="{92E2E6A3-2452-450F-B30B-988448F90BF0}"/>
              </a:ext>
            </a:extLst>
          </p:cNvPr>
          <p:cNvGrpSpPr/>
          <p:nvPr/>
        </p:nvGrpSpPr>
        <p:grpSpPr>
          <a:xfrm>
            <a:off x="1197370" y="1314306"/>
            <a:ext cx="570304" cy="570304"/>
            <a:chOff x="1197370" y="1314306"/>
            <a:chExt cx="570304" cy="570304"/>
          </a:xfrm>
        </p:grpSpPr>
        <p:sp>
          <p:nvSpPr>
            <p:cNvPr id="11" name="椭圆 10">
              <a:extLst>
                <a:ext uri="{FF2B5EF4-FFF2-40B4-BE49-F238E27FC236}">
                  <a16:creationId xmlns:a16="http://schemas.microsoft.com/office/drawing/2014/main" xmlns="" id="{C01AE6B7-9BE8-456E-9EE1-3020DE86CBFB}"/>
                </a:ext>
              </a:extLst>
            </p:cNvPr>
            <p:cNvSpPr/>
            <p:nvPr/>
          </p:nvSpPr>
          <p:spPr>
            <a:xfrm>
              <a:off x="1197370" y="1314306"/>
              <a:ext cx="570304" cy="570304"/>
            </a:xfrm>
            <a:prstGeom prst="ellipse">
              <a:avLst/>
            </a:prstGeom>
            <a:solidFill>
              <a:srgbClr val="E71E17"/>
            </a:solidFill>
            <a:ln>
              <a:solidFill>
                <a:srgbClr val="F5F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97B5C104-B977-41EE-B1A9-D8B0CE420FDD}"/>
                </a:ext>
              </a:extLst>
            </p:cNvPr>
            <p:cNvSpPr/>
            <p:nvPr/>
          </p:nvSpPr>
          <p:spPr>
            <a:xfrm>
              <a:off x="1279853" y="1430181"/>
              <a:ext cx="459245" cy="338554"/>
            </a:xfrm>
            <a:prstGeom prst="rect">
              <a:avLst/>
            </a:prstGeom>
          </p:spPr>
          <p:txBody>
            <a:bodyPr wrap="square">
              <a:spAutoFit/>
            </a:bodyPr>
            <a:lstStyle/>
            <a:p>
              <a:r>
                <a:rPr lang="en-US" altLang="zh-CN" sz="1600" b="1" dirty="0">
                  <a:solidFill>
                    <a:schemeClr val="accent1"/>
                  </a:solidFill>
                  <a:latin typeface="微软雅黑" panose="020B0503020204020204" pitchFamily="34" charset="-122"/>
                  <a:ea typeface="微软雅黑" panose="020B0503020204020204" pitchFamily="34" charset="-122"/>
                </a:rPr>
                <a:t>04</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1310008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3"/>
                                        </p:tgtEl>
                                        <p:attrNameLst>
                                          <p:attrName>style.visibility</p:attrName>
                                        </p:attrNameLst>
                                      </p:cBhvr>
                                      <p:to>
                                        <p:strVal val="visible"/>
                                      </p:to>
                                    </p:set>
                                    <p:anim calcmode="lin" valueType="num">
                                      <p:cBhvr>
                                        <p:cTn id="17" dur="500" fill="hold"/>
                                        <p:tgtEl>
                                          <p:spTgt spid="83"/>
                                        </p:tgtEl>
                                        <p:attrNameLst>
                                          <p:attrName>ppt_w</p:attrName>
                                        </p:attrNameLst>
                                      </p:cBhvr>
                                      <p:tavLst>
                                        <p:tav tm="0">
                                          <p:val>
                                            <p:fltVal val="0"/>
                                          </p:val>
                                        </p:tav>
                                        <p:tav tm="100000">
                                          <p:val>
                                            <p:strVal val="#ppt_w"/>
                                          </p:val>
                                        </p:tav>
                                      </p:tavLst>
                                    </p:anim>
                                    <p:anim calcmode="lin" valueType="num">
                                      <p:cBhvr>
                                        <p:cTn id="18" dur="500" fill="hold"/>
                                        <p:tgtEl>
                                          <p:spTgt spid="83"/>
                                        </p:tgtEl>
                                        <p:attrNameLst>
                                          <p:attrName>ppt_h</p:attrName>
                                        </p:attrNameLst>
                                      </p:cBhvr>
                                      <p:tavLst>
                                        <p:tav tm="0">
                                          <p:val>
                                            <p:fltVal val="0"/>
                                          </p:val>
                                        </p:tav>
                                        <p:tav tm="100000">
                                          <p:val>
                                            <p:strVal val="#ppt_h"/>
                                          </p:val>
                                        </p:tav>
                                      </p:tavLst>
                                    </p:anim>
                                    <p:animEffect transition="in" filter="fade">
                                      <p:cBhvr>
                                        <p:cTn id="19" dur="500"/>
                                        <p:tgtEl>
                                          <p:spTgt spid="83"/>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wipe(up)">
                                      <p:cBhvr>
                                        <p:cTn id="23" dur="500"/>
                                        <p:tgtEl>
                                          <p:spTgt spid="8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9" grpId="0" animBg="1"/>
      <p:bldP spid="82"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704274" y="209375"/>
            <a:ext cx="3558988" cy="369332"/>
          </a:xfrm>
          <a:prstGeom prst="rect">
            <a:avLst/>
          </a:prstGeom>
          <a:effectLst/>
        </p:spPr>
        <p:txBody>
          <a:bodyPr vert="horz" wrap="none">
            <a:spAutoFit/>
          </a:bodyPr>
          <a:lstStyle/>
          <a:p>
            <a:r>
              <a:rPr lang="zh-CN" altLang="en-US" b="1" dirty="0">
                <a:solidFill>
                  <a:schemeClr val="accent1"/>
                </a:solidFill>
                <a:latin typeface="+mj-ea"/>
                <a:cs typeface="+mn-ea"/>
                <a:sym typeface="+mn-lt"/>
              </a:rPr>
              <a:t>“</a:t>
            </a:r>
            <a:r>
              <a:rPr lang="en-US" altLang="zh-CN" b="1" dirty="0">
                <a:solidFill>
                  <a:schemeClr val="accent1"/>
                </a:solidFill>
                <a:latin typeface="+mj-ea"/>
                <a:cs typeface="+mn-ea"/>
                <a:sym typeface="+mn-lt"/>
              </a:rPr>
              <a:t>9</a:t>
            </a:r>
            <a:r>
              <a:rPr lang="zh-CN" altLang="en-US" b="1" dirty="0">
                <a:solidFill>
                  <a:schemeClr val="accent1"/>
                </a:solidFill>
                <a:latin typeface="+mj-ea"/>
                <a:cs typeface="+mn-ea"/>
                <a:sym typeface="+mn-lt"/>
              </a:rPr>
              <a:t>个思想”指明如何学习马克思</a:t>
            </a:r>
          </a:p>
        </p:txBody>
      </p:sp>
      <p:sp>
        <p:nvSpPr>
          <p:cNvPr id="49" name="矩形: 圆角 48">
            <a:extLst>
              <a:ext uri="{FF2B5EF4-FFF2-40B4-BE49-F238E27FC236}">
                <a16:creationId xmlns:a16="http://schemas.microsoft.com/office/drawing/2014/main" xmlns="" id="{D9152D30-1BB6-4AA1-A3CA-0BDD284330C1}"/>
              </a:ext>
            </a:extLst>
          </p:cNvPr>
          <p:cNvSpPr/>
          <p:nvPr/>
        </p:nvSpPr>
        <p:spPr>
          <a:xfrm>
            <a:off x="1283830" y="1338920"/>
            <a:ext cx="7020272" cy="523221"/>
          </a:xfrm>
          <a:prstGeom prst="roundRect">
            <a:avLst>
              <a:gd name="adj" fmla="val 5000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EFE6"/>
              </a:solidFill>
            </a:endParaRPr>
          </a:p>
        </p:txBody>
      </p:sp>
      <p:sp>
        <p:nvSpPr>
          <p:cNvPr id="82" name="矩形 81">
            <a:extLst>
              <a:ext uri="{FF2B5EF4-FFF2-40B4-BE49-F238E27FC236}">
                <a16:creationId xmlns:a16="http://schemas.microsoft.com/office/drawing/2014/main" xmlns="" id="{5DA50EF6-63E7-4705-8C28-1A158513A687}"/>
              </a:ext>
            </a:extLst>
          </p:cNvPr>
          <p:cNvSpPr/>
          <p:nvPr/>
        </p:nvSpPr>
        <p:spPr>
          <a:xfrm>
            <a:off x="1127502" y="2155168"/>
            <a:ext cx="7332929" cy="1998689"/>
          </a:xfrm>
          <a:prstGeom prst="rect">
            <a:avLst/>
          </a:prstGeom>
        </p:spPr>
        <p:txBody>
          <a:bodyPr wrap="square">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马克思认为，在不同的经济和社会环境中，人们生产不同的思想和文化，思想文化建设虽然决定于经济基础，但又对经济基础发生反作用。先进的思想文化一旦被群众掌握，就会转化为强大的物质力量；反之，落后的、错误的观念如果不破除，就会成为社会发展进步的桎梏。理论自觉、文化自信，是一个民族进步的力量；价值先进、思想解放，是一个社会活力的来源。国家之魂，文以化之，文以铸之。我们要立足中国，面向现代化、面向世界、面向未来，巩固马克思主义在意识形态领域的指导地位，发展社会主义先进文化，加强社会主义精神文明建设，把社会主义核心价值观融入社会发展各方面，推动中华优秀传统文化创造性转化、创新性发展，不断提高人民思想觉悟、道德水平、文明素养，不断铸就中华文化新辉煌。</a:t>
            </a:r>
          </a:p>
        </p:txBody>
      </p:sp>
      <p:sp>
        <p:nvSpPr>
          <p:cNvPr id="83" name="矩形 82">
            <a:extLst>
              <a:ext uri="{FF2B5EF4-FFF2-40B4-BE49-F238E27FC236}">
                <a16:creationId xmlns:a16="http://schemas.microsoft.com/office/drawing/2014/main" xmlns="" id="{1D3216F7-8FBB-4665-AABB-CDF9FD026327}"/>
              </a:ext>
            </a:extLst>
          </p:cNvPr>
          <p:cNvSpPr/>
          <p:nvPr/>
        </p:nvSpPr>
        <p:spPr>
          <a:xfrm>
            <a:off x="1789312" y="1430181"/>
            <a:ext cx="6514789" cy="338554"/>
          </a:xfrm>
          <a:prstGeom prst="rect">
            <a:avLst/>
          </a:prstGeom>
        </p:spPr>
        <p:txBody>
          <a:bodyPr wrap="square">
            <a:spAutoFit/>
          </a:bodyPr>
          <a:lstStyle/>
          <a:p>
            <a:r>
              <a:rPr lang="zh-CN" altLang="en-US" sz="1600" b="1" dirty="0">
                <a:solidFill>
                  <a:schemeClr val="accent1"/>
                </a:solidFill>
                <a:latin typeface="微软雅黑" panose="020B0503020204020204" pitchFamily="34" charset="-122"/>
                <a:ea typeface="微软雅黑" panose="020B0503020204020204" pitchFamily="34" charset="-122"/>
              </a:rPr>
              <a:t>学习马克思，就要学习和实践马克思主义关于文化建设的思想。</a:t>
            </a:r>
          </a:p>
        </p:txBody>
      </p:sp>
      <p:grpSp>
        <p:nvGrpSpPr>
          <p:cNvPr id="10" name="组合 9">
            <a:extLst>
              <a:ext uri="{FF2B5EF4-FFF2-40B4-BE49-F238E27FC236}">
                <a16:creationId xmlns:a16="http://schemas.microsoft.com/office/drawing/2014/main" xmlns="" id="{26EA84A9-256B-410A-80F4-E05A1107C3DC}"/>
              </a:ext>
            </a:extLst>
          </p:cNvPr>
          <p:cNvGrpSpPr/>
          <p:nvPr/>
        </p:nvGrpSpPr>
        <p:grpSpPr>
          <a:xfrm>
            <a:off x="1197370" y="1314306"/>
            <a:ext cx="570304" cy="570304"/>
            <a:chOff x="1197370" y="1314306"/>
            <a:chExt cx="570304" cy="570304"/>
          </a:xfrm>
        </p:grpSpPr>
        <p:sp>
          <p:nvSpPr>
            <p:cNvPr id="11" name="椭圆 10">
              <a:extLst>
                <a:ext uri="{FF2B5EF4-FFF2-40B4-BE49-F238E27FC236}">
                  <a16:creationId xmlns:a16="http://schemas.microsoft.com/office/drawing/2014/main" xmlns="" id="{1AFC62AF-618C-484B-8D76-CE2B8D3E5768}"/>
                </a:ext>
              </a:extLst>
            </p:cNvPr>
            <p:cNvSpPr/>
            <p:nvPr/>
          </p:nvSpPr>
          <p:spPr>
            <a:xfrm>
              <a:off x="1197370" y="1314306"/>
              <a:ext cx="570304" cy="570304"/>
            </a:xfrm>
            <a:prstGeom prst="ellipse">
              <a:avLst/>
            </a:prstGeom>
            <a:solidFill>
              <a:srgbClr val="E71E17"/>
            </a:solidFill>
            <a:ln>
              <a:solidFill>
                <a:srgbClr val="F5F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B7AA5E50-FD57-497E-8850-AC3D3A61934D}"/>
                </a:ext>
              </a:extLst>
            </p:cNvPr>
            <p:cNvSpPr/>
            <p:nvPr/>
          </p:nvSpPr>
          <p:spPr>
            <a:xfrm>
              <a:off x="1279853" y="1430181"/>
              <a:ext cx="459245" cy="338554"/>
            </a:xfrm>
            <a:prstGeom prst="rect">
              <a:avLst/>
            </a:prstGeom>
          </p:spPr>
          <p:txBody>
            <a:bodyPr wrap="square">
              <a:spAutoFit/>
            </a:bodyPr>
            <a:lstStyle/>
            <a:p>
              <a:r>
                <a:rPr lang="en-US" altLang="zh-CN" sz="1600" b="1" dirty="0">
                  <a:solidFill>
                    <a:schemeClr val="accent1"/>
                  </a:solidFill>
                  <a:latin typeface="微软雅黑" panose="020B0503020204020204" pitchFamily="34" charset="-122"/>
                  <a:ea typeface="微软雅黑" panose="020B0503020204020204" pitchFamily="34" charset="-122"/>
                </a:rPr>
                <a:t>05</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2841817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3"/>
                                        </p:tgtEl>
                                        <p:attrNameLst>
                                          <p:attrName>style.visibility</p:attrName>
                                        </p:attrNameLst>
                                      </p:cBhvr>
                                      <p:to>
                                        <p:strVal val="visible"/>
                                      </p:to>
                                    </p:set>
                                    <p:anim calcmode="lin" valueType="num">
                                      <p:cBhvr>
                                        <p:cTn id="17" dur="500" fill="hold"/>
                                        <p:tgtEl>
                                          <p:spTgt spid="83"/>
                                        </p:tgtEl>
                                        <p:attrNameLst>
                                          <p:attrName>ppt_w</p:attrName>
                                        </p:attrNameLst>
                                      </p:cBhvr>
                                      <p:tavLst>
                                        <p:tav tm="0">
                                          <p:val>
                                            <p:fltVal val="0"/>
                                          </p:val>
                                        </p:tav>
                                        <p:tav tm="100000">
                                          <p:val>
                                            <p:strVal val="#ppt_w"/>
                                          </p:val>
                                        </p:tav>
                                      </p:tavLst>
                                    </p:anim>
                                    <p:anim calcmode="lin" valueType="num">
                                      <p:cBhvr>
                                        <p:cTn id="18" dur="500" fill="hold"/>
                                        <p:tgtEl>
                                          <p:spTgt spid="83"/>
                                        </p:tgtEl>
                                        <p:attrNameLst>
                                          <p:attrName>ppt_h</p:attrName>
                                        </p:attrNameLst>
                                      </p:cBhvr>
                                      <p:tavLst>
                                        <p:tav tm="0">
                                          <p:val>
                                            <p:fltVal val="0"/>
                                          </p:val>
                                        </p:tav>
                                        <p:tav tm="100000">
                                          <p:val>
                                            <p:strVal val="#ppt_h"/>
                                          </p:val>
                                        </p:tav>
                                      </p:tavLst>
                                    </p:anim>
                                    <p:animEffect transition="in" filter="fade">
                                      <p:cBhvr>
                                        <p:cTn id="19" dur="500"/>
                                        <p:tgtEl>
                                          <p:spTgt spid="83"/>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wipe(up)">
                                      <p:cBhvr>
                                        <p:cTn id="23" dur="500"/>
                                        <p:tgtEl>
                                          <p:spTgt spid="8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9" grpId="0" animBg="1"/>
      <p:bldP spid="82" grpId="0"/>
      <p:bldP spid="8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704274" y="209375"/>
            <a:ext cx="3558988" cy="369332"/>
          </a:xfrm>
          <a:prstGeom prst="rect">
            <a:avLst/>
          </a:prstGeom>
          <a:effectLst/>
        </p:spPr>
        <p:txBody>
          <a:bodyPr vert="horz" wrap="none">
            <a:spAutoFit/>
          </a:bodyPr>
          <a:lstStyle/>
          <a:p>
            <a:r>
              <a:rPr lang="zh-CN" altLang="en-US" b="1" dirty="0">
                <a:solidFill>
                  <a:schemeClr val="accent1"/>
                </a:solidFill>
                <a:latin typeface="+mj-ea"/>
                <a:cs typeface="+mn-ea"/>
                <a:sym typeface="+mn-lt"/>
              </a:rPr>
              <a:t>“</a:t>
            </a:r>
            <a:r>
              <a:rPr lang="en-US" altLang="zh-CN" b="1" dirty="0">
                <a:solidFill>
                  <a:schemeClr val="accent1"/>
                </a:solidFill>
                <a:latin typeface="+mj-ea"/>
                <a:cs typeface="+mn-ea"/>
                <a:sym typeface="+mn-lt"/>
              </a:rPr>
              <a:t>9</a:t>
            </a:r>
            <a:r>
              <a:rPr lang="zh-CN" altLang="en-US" b="1" dirty="0">
                <a:solidFill>
                  <a:schemeClr val="accent1"/>
                </a:solidFill>
                <a:latin typeface="+mj-ea"/>
                <a:cs typeface="+mn-ea"/>
                <a:sym typeface="+mn-lt"/>
              </a:rPr>
              <a:t>个思想”指明如何学习马克思</a:t>
            </a:r>
          </a:p>
        </p:txBody>
      </p:sp>
      <p:sp>
        <p:nvSpPr>
          <p:cNvPr id="49" name="矩形: 圆角 48">
            <a:extLst>
              <a:ext uri="{FF2B5EF4-FFF2-40B4-BE49-F238E27FC236}">
                <a16:creationId xmlns:a16="http://schemas.microsoft.com/office/drawing/2014/main" xmlns="" id="{D9152D30-1BB6-4AA1-A3CA-0BDD284330C1}"/>
              </a:ext>
            </a:extLst>
          </p:cNvPr>
          <p:cNvSpPr/>
          <p:nvPr/>
        </p:nvSpPr>
        <p:spPr>
          <a:xfrm>
            <a:off x="1283830" y="1338920"/>
            <a:ext cx="7020272" cy="523221"/>
          </a:xfrm>
          <a:prstGeom prst="roundRect">
            <a:avLst>
              <a:gd name="adj" fmla="val 5000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EFE6"/>
              </a:solidFill>
            </a:endParaRPr>
          </a:p>
        </p:txBody>
      </p:sp>
      <p:sp>
        <p:nvSpPr>
          <p:cNvPr id="82" name="矩形 81">
            <a:extLst>
              <a:ext uri="{FF2B5EF4-FFF2-40B4-BE49-F238E27FC236}">
                <a16:creationId xmlns:a16="http://schemas.microsoft.com/office/drawing/2014/main" xmlns="" id="{5DA50EF6-63E7-4705-8C28-1A158513A687}"/>
              </a:ext>
            </a:extLst>
          </p:cNvPr>
          <p:cNvSpPr/>
          <p:nvPr/>
        </p:nvSpPr>
        <p:spPr>
          <a:xfrm>
            <a:off x="1127502" y="2155168"/>
            <a:ext cx="7332929" cy="2275688"/>
          </a:xfrm>
          <a:prstGeom prst="rect">
            <a:avLst/>
          </a:prstGeom>
        </p:spPr>
        <p:txBody>
          <a:bodyPr wrap="square">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马克思、恩格斯设想，在未来社会中，“生产将以所有的人富裕为目的”，“所有人共同享受大家创造出来的福利”。恩格斯结合马克思在</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共产党宣言</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哥达纲领批判</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资本论</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等著作中提出的一系列主张，阐明在社会主义条件下，社会应该“给所有的人提供健康而有益的工作，给所有的人提供充裕的物质生活和闲暇时间，给所有的人提供真正的充分的自由”。人民对美好生活的向往就是我们的奋斗目标。我们要坚持以人民为中心的发展思想，抓住人民最关心最直接最现实的利益问题，不断保障和改善民生，促进社会公平正义，在更高水平上实现幼有所育、学有所教、劳有所得、病有所医、老有所养、住有所居、弱有所扶，让发展成果更多更公平惠及全体人民，不断促进人的全面发展，朝着实现全体人民共同富裕不断迈进。</a:t>
            </a:r>
          </a:p>
        </p:txBody>
      </p:sp>
      <p:sp>
        <p:nvSpPr>
          <p:cNvPr id="83" name="矩形 82">
            <a:extLst>
              <a:ext uri="{FF2B5EF4-FFF2-40B4-BE49-F238E27FC236}">
                <a16:creationId xmlns:a16="http://schemas.microsoft.com/office/drawing/2014/main" xmlns="" id="{1D3216F7-8FBB-4665-AABB-CDF9FD026327}"/>
              </a:ext>
            </a:extLst>
          </p:cNvPr>
          <p:cNvSpPr/>
          <p:nvPr/>
        </p:nvSpPr>
        <p:spPr>
          <a:xfrm>
            <a:off x="1789312" y="1430181"/>
            <a:ext cx="6514789" cy="338554"/>
          </a:xfrm>
          <a:prstGeom prst="rect">
            <a:avLst/>
          </a:prstGeom>
        </p:spPr>
        <p:txBody>
          <a:bodyPr wrap="square">
            <a:spAutoFit/>
          </a:bodyPr>
          <a:lstStyle/>
          <a:p>
            <a:r>
              <a:rPr lang="zh-CN" altLang="en-US" sz="1600" b="1" dirty="0">
                <a:solidFill>
                  <a:schemeClr val="accent1"/>
                </a:solidFill>
                <a:latin typeface="微软雅黑" panose="020B0503020204020204" pitchFamily="34" charset="-122"/>
                <a:ea typeface="微软雅黑" panose="020B0503020204020204" pitchFamily="34" charset="-122"/>
              </a:rPr>
              <a:t>学习马克思，就要学习和实践马克思主义关于社会建设的思想。</a:t>
            </a:r>
          </a:p>
        </p:txBody>
      </p:sp>
      <p:grpSp>
        <p:nvGrpSpPr>
          <p:cNvPr id="10" name="组合 9">
            <a:extLst>
              <a:ext uri="{FF2B5EF4-FFF2-40B4-BE49-F238E27FC236}">
                <a16:creationId xmlns:a16="http://schemas.microsoft.com/office/drawing/2014/main" xmlns="" id="{80DC4BF6-FF67-4797-BB37-4BA2B7ECB509}"/>
              </a:ext>
            </a:extLst>
          </p:cNvPr>
          <p:cNvGrpSpPr/>
          <p:nvPr/>
        </p:nvGrpSpPr>
        <p:grpSpPr>
          <a:xfrm>
            <a:off x="1197370" y="1314306"/>
            <a:ext cx="598879" cy="570304"/>
            <a:chOff x="1197370" y="1314306"/>
            <a:chExt cx="598879" cy="570304"/>
          </a:xfrm>
        </p:grpSpPr>
        <p:sp>
          <p:nvSpPr>
            <p:cNvPr id="11" name="椭圆 10">
              <a:extLst>
                <a:ext uri="{FF2B5EF4-FFF2-40B4-BE49-F238E27FC236}">
                  <a16:creationId xmlns:a16="http://schemas.microsoft.com/office/drawing/2014/main" xmlns="" id="{3DF27469-3270-4457-9986-9D2C935F6B7E}"/>
                </a:ext>
              </a:extLst>
            </p:cNvPr>
            <p:cNvSpPr/>
            <p:nvPr/>
          </p:nvSpPr>
          <p:spPr>
            <a:xfrm>
              <a:off x="1197370" y="1314306"/>
              <a:ext cx="570304" cy="570304"/>
            </a:xfrm>
            <a:prstGeom prst="ellipse">
              <a:avLst/>
            </a:prstGeom>
            <a:solidFill>
              <a:srgbClr val="E71E17"/>
            </a:solidFill>
            <a:ln>
              <a:solidFill>
                <a:srgbClr val="F5F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20CF7995-A498-4FA8-8ED6-EDBB7CCE041C}"/>
                </a:ext>
              </a:extLst>
            </p:cNvPr>
            <p:cNvSpPr/>
            <p:nvPr/>
          </p:nvSpPr>
          <p:spPr>
            <a:xfrm>
              <a:off x="1274101" y="1430181"/>
              <a:ext cx="522148" cy="338554"/>
            </a:xfrm>
            <a:prstGeom prst="rect">
              <a:avLst/>
            </a:prstGeom>
          </p:spPr>
          <p:txBody>
            <a:bodyPr wrap="square">
              <a:spAutoFit/>
            </a:bodyPr>
            <a:lstStyle/>
            <a:p>
              <a:r>
                <a:rPr lang="en-US" altLang="zh-CN" sz="1600" b="1" dirty="0">
                  <a:solidFill>
                    <a:schemeClr val="accent1"/>
                  </a:solidFill>
                  <a:latin typeface="微软雅黑" panose="020B0503020204020204" pitchFamily="34" charset="-122"/>
                  <a:ea typeface="微软雅黑" panose="020B0503020204020204" pitchFamily="34" charset="-122"/>
                </a:rPr>
                <a:t>06</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2380493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3"/>
                                        </p:tgtEl>
                                        <p:attrNameLst>
                                          <p:attrName>style.visibility</p:attrName>
                                        </p:attrNameLst>
                                      </p:cBhvr>
                                      <p:to>
                                        <p:strVal val="visible"/>
                                      </p:to>
                                    </p:set>
                                    <p:anim calcmode="lin" valueType="num">
                                      <p:cBhvr>
                                        <p:cTn id="17" dur="500" fill="hold"/>
                                        <p:tgtEl>
                                          <p:spTgt spid="83"/>
                                        </p:tgtEl>
                                        <p:attrNameLst>
                                          <p:attrName>ppt_w</p:attrName>
                                        </p:attrNameLst>
                                      </p:cBhvr>
                                      <p:tavLst>
                                        <p:tav tm="0">
                                          <p:val>
                                            <p:fltVal val="0"/>
                                          </p:val>
                                        </p:tav>
                                        <p:tav tm="100000">
                                          <p:val>
                                            <p:strVal val="#ppt_w"/>
                                          </p:val>
                                        </p:tav>
                                      </p:tavLst>
                                    </p:anim>
                                    <p:anim calcmode="lin" valueType="num">
                                      <p:cBhvr>
                                        <p:cTn id="18" dur="500" fill="hold"/>
                                        <p:tgtEl>
                                          <p:spTgt spid="83"/>
                                        </p:tgtEl>
                                        <p:attrNameLst>
                                          <p:attrName>ppt_h</p:attrName>
                                        </p:attrNameLst>
                                      </p:cBhvr>
                                      <p:tavLst>
                                        <p:tav tm="0">
                                          <p:val>
                                            <p:fltVal val="0"/>
                                          </p:val>
                                        </p:tav>
                                        <p:tav tm="100000">
                                          <p:val>
                                            <p:strVal val="#ppt_h"/>
                                          </p:val>
                                        </p:tav>
                                      </p:tavLst>
                                    </p:anim>
                                    <p:animEffect transition="in" filter="fade">
                                      <p:cBhvr>
                                        <p:cTn id="19" dur="500"/>
                                        <p:tgtEl>
                                          <p:spTgt spid="83"/>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wipe(up)">
                                      <p:cBhvr>
                                        <p:cTn id="23" dur="500"/>
                                        <p:tgtEl>
                                          <p:spTgt spid="8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9" grpId="0" animBg="1"/>
      <p:bldP spid="82" grpId="0"/>
      <p:bldP spid="8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704274" y="209375"/>
            <a:ext cx="3558988" cy="369332"/>
          </a:xfrm>
          <a:prstGeom prst="rect">
            <a:avLst/>
          </a:prstGeom>
          <a:effectLst/>
        </p:spPr>
        <p:txBody>
          <a:bodyPr vert="horz" wrap="none">
            <a:spAutoFit/>
          </a:bodyPr>
          <a:lstStyle/>
          <a:p>
            <a:r>
              <a:rPr lang="zh-CN" altLang="en-US" b="1" dirty="0">
                <a:solidFill>
                  <a:schemeClr val="accent1"/>
                </a:solidFill>
                <a:latin typeface="+mj-ea"/>
                <a:cs typeface="+mn-ea"/>
                <a:sym typeface="+mn-lt"/>
              </a:rPr>
              <a:t>“</a:t>
            </a:r>
            <a:r>
              <a:rPr lang="en-US" altLang="zh-CN" b="1" dirty="0">
                <a:solidFill>
                  <a:schemeClr val="accent1"/>
                </a:solidFill>
                <a:latin typeface="+mj-ea"/>
                <a:cs typeface="+mn-ea"/>
                <a:sym typeface="+mn-lt"/>
              </a:rPr>
              <a:t>9</a:t>
            </a:r>
            <a:r>
              <a:rPr lang="zh-CN" altLang="en-US" b="1" dirty="0">
                <a:solidFill>
                  <a:schemeClr val="accent1"/>
                </a:solidFill>
                <a:latin typeface="+mj-ea"/>
                <a:cs typeface="+mn-ea"/>
                <a:sym typeface="+mn-lt"/>
              </a:rPr>
              <a:t>个思想”指明如何学习马克思</a:t>
            </a:r>
          </a:p>
        </p:txBody>
      </p:sp>
      <p:sp>
        <p:nvSpPr>
          <p:cNvPr id="49" name="矩形: 圆角 48">
            <a:extLst>
              <a:ext uri="{FF2B5EF4-FFF2-40B4-BE49-F238E27FC236}">
                <a16:creationId xmlns:a16="http://schemas.microsoft.com/office/drawing/2014/main" xmlns="" id="{D9152D30-1BB6-4AA1-A3CA-0BDD284330C1}"/>
              </a:ext>
            </a:extLst>
          </p:cNvPr>
          <p:cNvSpPr/>
          <p:nvPr/>
        </p:nvSpPr>
        <p:spPr>
          <a:xfrm>
            <a:off x="1283830" y="1338920"/>
            <a:ext cx="7020272" cy="523221"/>
          </a:xfrm>
          <a:prstGeom prst="roundRect">
            <a:avLst>
              <a:gd name="adj" fmla="val 5000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EFE6"/>
              </a:solidFill>
            </a:endParaRPr>
          </a:p>
        </p:txBody>
      </p:sp>
      <p:sp>
        <p:nvSpPr>
          <p:cNvPr id="82" name="矩形 81">
            <a:extLst>
              <a:ext uri="{FF2B5EF4-FFF2-40B4-BE49-F238E27FC236}">
                <a16:creationId xmlns:a16="http://schemas.microsoft.com/office/drawing/2014/main" xmlns="" id="{5DA50EF6-63E7-4705-8C28-1A158513A687}"/>
              </a:ext>
            </a:extLst>
          </p:cNvPr>
          <p:cNvSpPr/>
          <p:nvPr/>
        </p:nvSpPr>
        <p:spPr>
          <a:xfrm>
            <a:off x="1127502" y="2155168"/>
            <a:ext cx="7332929" cy="1998689"/>
          </a:xfrm>
          <a:prstGeom prst="rect">
            <a:avLst/>
          </a:prstGeom>
        </p:spPr>
        <p:txBody>
          <a:bodyPr wrap="square">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马克思认为，“人靠自然界生活”，自然不仅给人类提供了生活资料来源，如肥沃的土地、鱼产丰富的江河湖海等，而且给人类提供了生产资料来源。自然物构成人类生存的自然条件，人类在同自然的互动中生产、生活、发展，人类善待自然，自然也会馈赠人类，但“如果说人靠科学和创造性天才征服了自然力，那么自然力也对人进行报复”。自然是生命之母，人与自然是生命共同体，人类必须敬畏自然、尊重自然、顺应自然、保护自然。我们要坚持人与自然和谐共生，牢固树立和切实践行绿水青山就是金山银山的理念，动员全社会力量推进生态文明建设，共建美丽中国，让人民群众在绿水青山中共享自然之美、生命之美、生活之美，走出一条生产发展、生活富裕、生态良好的文明发展道路。</a:t>
            </a:r>
          </a:p>
        </p:txBody>
      </p:sp>
      <p:sp>
        <p:nvSpPr>
          <p:cNvPr id="83" name="矩形 82">
            <a:extLst>
              <a:ext uri="{FF2B5EF4-FFF2-40B4-BE49-F238E27FC236}">
                <a16:creationId xmlns:a16="http://schemas.microsoft.com/office/drawing/2014/main" xmlns="" id="{1D3216F7-8FBB-4665-AABB-CDF9FD026327}"/>
              </a:ext>
            </a:extLst>
          </p:cNvPr>
          <p:cNvSpPr/>
          <p:nvPr/>
        </p:nvSpPr>
        <p:spPr>
          <a:xfrm>
            <a:off x="1789312" y="1430181"/>
            <a:ext cx="6514789" cy="338554"/>
          </a:xfrm>
          <a:prstGeom prst="rect">
            <a:avLst/>
          </a:prstGeom>
        </p:spPr>
        <p:txBody>
          <a:bodyPr wrap="square">
            <a:spAutoFit/>
          </a:bodyPr>
          <a:lstStyle/>
          <a:p>
            <a:r>
              <a:rPr lang="zh-CN" altLang="en-US" sz="1600" b="1" dirty="0">
                <a:solidFill>
                  <a:schemeClr val="accent1"/>
                </a:solidFill>
                <a:latin typeface="微软雅黑" panose="020B0503020204020204" pitchFamily="34" charset="-122"/>
                <a:ea typeface="微软雅黑" panose="020B0503020204020204" pitchFamily="34" charset="-122"/>
              </a:rPr>
              <a:t>学习马克思，就要学习和实践马克思主义关于人与自然关系的思想。</a:t>
            </a:r>
          </a:p>
        </p:txBody>
      </p:sp>
      <p:grpSp>
        <p:nvGrpSpPr>
          <p:cNvPr id="10" name="组合 9">
            <a:extLst>
              <a:ext uri="{FF2B5EF4-FFF2-40B4-BE49-F238E27FC236}">
                <a16:creationId xmlns:a16="http://schemas.microsoft.com/office/drawing/2014/main" xmlns="" id="{C12FC021-4ED2-4C49-894A-F3AFCF7066D7}"/>
              </a:ext>
            </a:extLst>
          </p:cNvPr>
          <p:cNvGrpSpPr/>
          <p:nvPr/>
        </p:nvGrpSpPr>
        <p:grpSpPr>
          <a:xfrm>
            <a:off x="1197370" y="1314306"/>
            <a:ext cx="651882" cy="570304"/>
            <a:chOff x="1197370" y="1314306"/>
            <a:chExt cx="651882" cy="570304"/>
          </a:xfrm>
        </p:grpSpPr>
        <p:sp>
          <p:nvSpPr>
            <p:cNvPr id="11" name="椭圆 10">
              <a:extLst>
                <a:ext uri="{FF2B5EF4-FFF2-40B4-BE49-F238E27FC236}">
                  <a16:creationId xmlns:a16="http://schemas.microsoft.com/office/drawing/2014/main" xmlns="" id="{D15BC84B-2B70-4DB7-A560-C11EC686AF72}"/>
                </a:ext>
              </a:extLst>
            </p:cNvPr>
            <p:cNvSpPr/>
            <p:nvPr/>
          </p:nvSpPr>
          <p:spPr>
            <a:xfrm>
              <a:off x="1197370" y="1314306"/>
              <a:ext cx="570304" cy="570304"/>
            </a:xfrm>
            <a:prstGeom prst="ellipse">
              <a:avLst/>
            </a:prstGeom>
            <a:solidFill>
              <a:srgbClr val="E71E17"/>
            </a:solidFill>
            <a:ln>
              <a:solidFill>
                <a:srgbClr val="F5F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88D2B95D-624E-4126-AA96-D8A95767633C}"/>
                </a:ext>
              </a:extLst>
            </p:cNvPr>
            <p:cNvSpPr/>
            <p:nvPr/>
          </p:nvSpPr>
          <p:spPr>
            <a:xfrm>
              <a:off x="1283830" y="1430181"/>
              <a:ext cx="565422" cy="338554"/>
            </a:xfrm>
            <a:prstGeom prst="rect">
              <a:avLst/>
            </a:prstGeom>
          </p:spPr>
          <p:txBody>
            <a:bodyPr wrap="square">
              <a:spAutoFit/>
            </a:bodyPr>
            <a:lstStyle/>
            <a:p>
              <a:r>
                <a:rPr lang="en-US" altLang="zh-CN" sz="1600" b="1" dirty="0">
                  <a:solidFill>
                    <a:schemeClr val="accent1"/>
                  </a:solidFill>
                  <a:latin typeface="微软雅黑" panose="020B0503020204020204" pitchFamily="34" charset="-122"/>
                  <a:ea typeface="微软雅黑" panose="020B0503020204020204" pitchFamily="34" charset="-122"/>
                </a:rPr>
                <a:t>07</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9132232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3"/>
                                        </p:tgtEl>
                                        <p:attrNameLst>
                                          <p:attrName>style.visibility</p:attrName>
                                        </p:attrNameLst>
                                      </p:cBhvr>
                                      <p:to>
                                        <p:strVal val="visible"/>
                                      </p:to>
                                    </p:set>
                                    <p:anim calcmode="lin" valueType="num">
                                      <p:cBhvr>
                                        <p:cTn id="17" dur="500" fill="hold"/>
                                        <p:tgtEl>
                                          <p:spTgt spid="83"/>
                                        </p:tgtEl>
                                        <p:attrNameLst>
                                          <p:attrName>ppt_w</p:attrName>
                                        </p:attrNameLst>
                                      </p:cBhvr>
                                      <p:tavLst>
                                        <p:tav tm="0">
                                          <p:val>
                                            <p:fltVal val="0"/>
                                          </p:val>
                                        </p:tav>
                                        <p:tav tm="100000">
                                          <p:val>
                                            <p:strVal val="#ppt_w"/>
                                          </p:val>
                                        </p:tav>
                                      </p:tavLst>
                                    </p:anim>
                                    <p:anim calcmode="lin" valueType="num">
                                      <p:cBhvr>
                                        <p:cTn id="18" dur="500" fill="hold"/>
                                        <p:tgtEl>
                                          <p:spTgt spid="83"/>
                                        </p:tgtEl>
                                        <p:attrNameLst>
                                          <p:attrName>ppt_h</p:attrName>
                                        </p:attrNameLst>
                                      </p:cBhvr>
                                      <p:tavLst>
                                        <p:tav tm="0">
                                          <p:val>
                                            <p:fltVal val="0"/>
                                          </p:val>
                                        </p:tav>
                                        <p:tav tm="100000">
                                          <p:val>
                                            <p:strVal val="#ppt_h"/>
                                          </p:val>
                                        </p:tav>
                                      </p:tavLst>
                                    </p:anim>
                                    <p:animEffect transition="in" filter="fade">
                                      <p:cBhvr>
                                        <p:cTn id="19" dur="500"/>
                                        <p:tgtEl>
                                          <p:spTgt spid="83"/>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wipe(up)">
                                      <p:cBhvr>
                                        <p:cTn id="23" dur="500"/>
                                        <p:tgtEl>
                                          <p:spTgt spid="8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9" grpId="0" animBg="1"/>
      <p:bldP spid="82" grpId="0"/>
      <p:bldP spid="8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704274" y="209375"/>
            <a:ext cx="3558988" cy="369332"/>
          </a:xfrm>
          <a:prstGeom prst="rect">
            <a:avLst/>
          </a:prstGeom>
          <a:effectLst/>
        </p:spPr>
        <p:txBody>
          <a:bodyPr vert="horz" wrap="none">
            <a:spAutoFit/>
          </a:bodyPr>
          <a:lstStyle/>
          <a:p>
            <a:r>
              <a:rPr lang="zh-CN" altLang="en-US" b="1" dirty="0">
                <a:solidFill>
                  <a:schemeClr val="accent1"/>
                </a:solidFill>
                <a:latin typeface="+mj-ea"/>
                <a:cs typeface="+mn-ea"/>
                <a:sym typeface="+mn-lt"/>
              </a:rPr>
              <a:t>“</a:t>
            </a:r>
            <a:r>
              <a:rPr lang="en-US" altLang="zh-CN" b="1" dirty="0">
                <a:solidFill>
                  <a:schemeClr val="accent1"/>
                </a:solidFill>
                <a:latin typeface="+mj-ea"/>
                <a:cs typeface="+mn-ea"/>
                <a:sym typeface="+mn-lt"/>
              </a:rPr>
              <a:t>9</a:t>
            </a:r>
            <a:r>
              <a:rPr lang="zh-CN" altLang="en-US" b="1" dirty="0">
                <a:solidFill>
                  <a:schemeClr val="accent1"/>
                </a:solidFill>
                <a:latin typeface="+mj-ea"/>
                <a:cs typeface="+mn-ea"/>
                <a:sym typeface="+mn-lt"/>
              </a:rPr>
              <a:t>个思想”指明如何学习马克思</a:t>
            </a:r>
          </a:p>
        </p:txBody>
      </p:sp>
      <p:sp>
        <p:nvSpPr>
          <p:cNvPr id="49" name="矩形: 圆角 48">
            <a:extLst>
              <a:ext uri="{FF2B5EF4-FFF2-40B4-BE49-F238E27FC236}">
                <a16:creationId xmlns:a16="http://schemas.microsoft.com/office/drawing/2014/main" xmlns="" id="{D9152D30-1BB6-4AA1-A3CA-0BDD284330C1}"/>
              </a:ext>
            </a:extLst>
          </p:cNvPr>
          <p:cNvSpPr/>
          <p:nvPr/>
        </p:nvSpPr>
        <p:spPr>
          <a:xfrm>
            <a:off x="1283830" y="1338920"/>
            <a:ext cx="7020272" cy="523221"/>
          </a:xfrm>
          <a:prstGeom prst="roundRect">
            <a:avLst>
              <a:gd name="adj" fmla="val 5000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EFE6"/>
              </a:solidFill>
            </a:endParaRPr>
          </a:p>
        </p:txBody>
      </p:sp>
      <p:sp>
        <p:nvSpPr>
          <p:cNvPr id="82" name="矩形 81">
            <a:extLst>
              <a:ext uri="{FF2B5EF4-FFF2-40B4-BE49-F238E27FC236}">
                <a16:creationId xmlns:a16="http://schemas.microsoft.com/office/drawing/2014/main" xmlns="" id="{5DA50EF6-63E7-4705-8C28-1A158513A687}"/>
              </a:ext>
            </a:extLst>
          </p:cNvPr>
          <p:cNvSpPr/>
          <p:nvPr/>
        </p:nvSpPr>
        <p:spPr>
          <a:xfrm>
            <a:off x="1127502" y="2155168"/>
            <a:ext cx="7332929" cy="2552686"/>
          </a:xfrm>
          <a:prstGeom prst="rect">
            <a:avLst/>
          </a:prstGeom>
        </p:spPr>
        <p:txBody>
          <a:bodyPr wrap="square">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马克思、恩格斯说：“各民族的原始封闭状态由于日益完善的生产方式、交往以及因交往而自然形成的不同民族之间的分工消灭得越是彻底，历史也就越是成为世界历史。”马克思、恩格斯当年的这个预言，现在已经成为现实，历史和现实日益证明这个预言的科学价值。今天，人类交往的世界性比过去任何时候都更深入、更广泛，各国相互联系和彼此依存比过去任何时候都更频繁、更紧密。一体化的世界就在那儿，谁拒绝这个世界，这个世界也会拒绝他。万物并育而不相害，道并行而不相悖。我们要站在世界历史的高度审视当今世界发展趋势和面临的重大问题，坚持和平发展道路，坚持独立自主的和平外交政策，坚持互利共赢的开放战略，不断拓展同世界各国的合作，积极参与全球治理，在更多领域、更高层面上实现合作共赢、共同发展，不依附别人、更不掠夺别人，同各国人民一道努力构建人类命运共同体，把世界建设得更加美好。</a:t>
            </a:r>
          </a:p>
        </p:txBody>
      </p:sp>
      <p:sp>
        <p:nvSpPr>
          <p:cNvPr id="83" name="矩形 82">
            <a:extLst>
              <a:ext uri="{FF2B5EF4-FFF2-40B4-BE49-F238E27FC236}">
                <a16:creationId xmlns:a16="http://schemas.microsoft.com/office/drawing/2014/main" xmlns="" id="{1D3216F7-8FBB-4665-AABB-CDF9FD026327}"/>
              </a:ext>
            </a:extLst>
          </p:cNvPr>
          <p:cNvSpPr/>
          <p:nvPr/>
        </p:nvSpPr>
        <p:spPr>
          <a:xfrm>
            <a:off x="1789312" y="1430181"/>
            <a:ext cx="6514789" cy="338554"/>
          </a:xfrm>
          <a:prstGeom prst="rect">
            <a:avLst/>
          </a:prstGeom>
        </p:spPr>
        <p:txBody>
          <a:bodyPr wrap="square">
            <a:spAutoFit/>
          </a:bodyPr>
          <a:lstStyle/>
          <a:p>
            <a:r>
              <a:rPr lang="zh-CN" altLang="en-US" sz="1600" b="1" dirty="0">
                <a:solidFill>
                  <a:schemeClr val="accent1"/>
                </a:solidFill>
                <a:latin typeface="微软雅黑" panose="020B0503020204020204" pitchFamily="34" charset="-122"/>
                <a:ea typeface="微软雅黑" panose="020B0503020204020204" pitchFamily="34" charset="-122"/>
              </a:rPr>
              <a:t>学习马克思，就要学习和实践马克思主义关于世界历史的思想。</a:t>
            </a:r>
          </a:p>
        </p:txBody>
      </p:sp>
      <p:grpSp>
        <p:nvGrpSpPr>
          <p:cNvPr id="10" name="组合 9">
            <a:extLst>
              <a:ext uri="{FF2B5EF4-FFF2-40B4-BE49-F238E27FC236}">
                <a16:creationId xmlns:a16="http://schemas.microsoft.com/office/drawing/2014/main" xmlns="" id="{3A214DA2-B3C1-4C70-8758-B082E28C54AF}"/>
              </a:ext>
            </a:extLst>
          </p:cNvPr>
          <p:cNvGrpSpPr/>
          <p:nvPr/>
        </p:nvGrpSpPr>
        <p:grpSpPr>
          <a:xfrm>
            <a:off x="1197370" y="1314306"/>
            <a:ext cx="570304" cy="570304"/>
            <a:chOff x="1197370" y="1314306"/>
            <a:chExt cx="570304" cy="570304"/>
          </a:xfrm>
        </p:grpSpPr>
        <p:sp>
          <p:nvSpPr>
            <p:cNvPr id="11" name="椭圆 10">
              <a:extLst>
                <a:ext uri="{FF2B5EF4-FFF2-40B4-BE49-F238E27FC236}">
                  <a16:creationId xmlns:a16="http://schemas.microsoft.com/office/drawing/2014/main" xmlns="" id="{68C5ECEF-89C3-497A-B365-DA49AD792E2C}"/>
                </a:ext>
              </a:extLst>
            </p:cNvPr>
            <p:cNvSpPr/>
            <p:nvPr/>
          </p:nvSpPr>
          <p:spPr>
            <a:xfrm>
              <a:off x="1197370" y="1314306"/>
              <a:ext cx="570304" cy="570304"/>
            </a:xfrm>
            <a:prstGeom prst="ellipse">
              <a:avLst/>
            </a:prstGeom>
            <a:solidFill>
              <a:srgbClr val="E71E17"/>
            </a:solidFill>
            <a:ln>
              <a:solidFill>
                <a:srgbClr val="F5F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D84F1201-3341-4D8D-A0BF-267560D83A57}"/>
                </a:ext>
              </a:extLst>
            </p:cNvPr>
            <p:cNvSpPr/>
            <p:nvPr/>
          </p:nvSpPr>
          <p:spPr>
            <a:xfrm>
              <a:off x="1285393" y="1430181"/>
              <a:ext cx="459245" cy="338554"/>
            </a:xfrm>
            <a:prstGeom prst="rect">
              <a:avLst/>
            </a:prstGeom>
          </p:spPr>
          <p:txBody>
            <a:bodyPr wrap="square">
              <a:spAutoFit/>
            </a:bodyPr>
            <a:lstStyle/>
            <a:p>
              <a:r>
                <a:rPr lang="en-US" altLang="zh-CN" sz="1600" b="1" dirty="0">
                  <a:solidFill>
                    <a:schemeClr val="accent1"/>
                  </a:solidFill>
                  <a:latin typeface="微软雅黑" panose="020B0503020204020204" pitchFamily="34" charset="-122"/>
                  <a:ea typeface="微软雅黑" panose="020B0503020204020204" pitchFamily="34" charset="-122"/>
                </a:rPr>
                <a:t>08</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1812411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3"/>
                                        </p:tgtEl>
                                        <p:attrNameLst>
                                          <p:attrName>style.visibility</p:attrName>
                                        </p:attrNameLst>
                                      </p:cBhvr>
                                      <p:to>
                                        <p:strVal val="visible"/>
                                      </p:to>
                                    </p:set>
                                    <p:anim calcmode="lin" valueType="num">
                                      <p:cBhvr>
                                        <p:cTn id="17" dur="500" fill="hold"/>
                                        <p:tgtEl>
                                          <p:spTgt spid="83"/>
                                        </p:tgtEl>
                                        <p:attrNameLst>
                                          <p:attrName>ppt_w</p:attrName>
                                        </p:attrNameLst>
                                      </p:cBhvr>
                                      <p:tavLst>
                                        <p:tav tm="0">
                                          <p:val>
                                            <p:fltVal val="0"/>
                                          </p:val>
                                        </p:tav>
                                        <p:tav tm="100000">
                                          <p:val>
                                            <p:strVal val="#ppt_w"/>
                                          </p:val>
                                        </p:tav>
                                      </p:tavLst>
                                    </p:anim>
                                    <p:anim calcmode="lin" valueType="num">
                                      <p:cBhvr>
                                        <p:cTn id="18" dur="500" fill="hold"/>
                                        <p:tgtEl>
                                          <p:spTgt spid="83"/>
                                        </p:tgtEl>
                                        <p:attrNameLst>
                                          <p:attrName>ppt_h</p:attrName>
                                        </p:attrNameLst>
                                      </p:cBhvr>
                                      <p:tavLst>
                                        <p:tav tm="0">
                                          <p:val>
                                            <p:fltVal val="0"/>
                                          </p:val>
                                        </p:tav>
                                        <p:tav tm="100000">
                                          <p:val>
                                            <p:strVal val="#ppt_h"/>
                                          </p:val>
                                        </p:tav>
                                      </p:tavLst>
                                    </p:anim>
                                    <p:animEffect transition="in" filter="fade">
                                      <p:cBhvr>
                                        <p:cTn id="19" dur="500"/>
                                        <p:tgtEl>
                                          <p:spTgt spid="83"/>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wipe(up)">
                                      <p:cBhvr>
                                        <p:cTn id="23" dur="500"/>
                                        <p:tgtEl>
                                          <p:spTgt spid="8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9" grpId="0" animBg="1"/>
      <p:bldP spid="82" grpId="0"/>
      <p:bldP spid="8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704274" y="209375"/>
            <a:ext cx="3558988" cy="369332"/>
          </a:xfrm>
          <a:prstGeom prst="rect">
            <a:avLst/>
          </a:prstGeom>
          <a:effectLst/>
        </p:spPr>
        <p:txBody>
          <a:bodyPr vert="horz" wrap="none">
            <a:spAutoFit/>
          </a:bodyPr>
          <a:lstStyle/>
          <a:p>
            <a:r>
              <a:rPr lang="zh-CN" altLang="en-US" b="1" dirty="0">
                <a:solidFill>
                  <a:schemeClr val="accent1"/>
                </a:solidFill>
                <a:latin typeface="+mj-ea"/>
                <a:cs typeface="+mn-ea"/>
                <a:sym typeface="+mn-lt"/>
              </a:rPr>
              <a:t>“</a:t>
            </a:r>
            <a:r>
              <a:rPr lang="en-US" altLang="zh-CN" b="1" dirty="0">
                <a:solidFill>
                  <a:schemeClr val="accent1"/>
                </a:solidFill>
                <a:latin typeface="+mj-ea"/>
                <a:cs typeface="+mn-ea"/>
                <a:sym typeface="+mn-lt"/>
              </a:rPr>
              <a:t>9</a:t>
            </a:r>
            <a:r>
              <a:rPr lang="zh-CN" altLang="en-US" b="1" dirty="0">
                <a:solidFill>
                  <a:schemeClr val="accent1"/>
                </a:solidFill>
                <a:latin typeface="+mj-ea"/>
                <a:cs typeface="+mn-ea"/>
                <a:sym typeface="+mn-lt"/>
              </a:rPr>
              <a:t>个思想”指明如何学习马克思</a:t>
            </a:r>
          </a:p>
        </p:txBody>
      </p:sp>
      <p:sp>
        <p:nvSpPr>
          <p:cNvPr id="49" name="矩形: 圆角 48">
            <a:extLst>
              <a:ext uri="{FF2B5EF4-FFF2-40B4-BE49-F238E27FC236}">
                <a16:creationId xmlns:a16="http://schemas.microsoft.com/office/drawing/2014/main" xmlns="" id="{D9152D30-1BB6-4AA1-A3CA-0BDD284330C1}"/>
              </a:ext>
            </a:extLst>
          </p:cNvPr>
          <p:cNvSpPr/>
          <p:nvPr/>
        </p:nvSpPr>
        <p:spPr>
          <a:xfrm>
            <a:off x="1283830" y="1338920"/>
            <a:ext cx="7020272" cy="523221"/>
          </a:xfrm>
          <a:prstGeom prst="roundRect">
            <a:avLst>
              <a:gd name="adj" fmla="val 5000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EFE6"/>
              </a:solidFill>
            </a:endParaRPr>
          </a:p>
        </p:txBody>
      </p:sp>
      <p:sp>
        <p:nvSpPr>
          <p:cNvPr id="82" name="矩形 81">
            <a:extLst>
              <a:ext uri="{FF2B5EF4-FFF2-40B4-BE49-F238E27FC236}">
                <a16:creationId xmlns:a16="http://schemas.microsoft.com/office/drawing/2014/main" xmlns="" id="{5DA50EF6-63E7-4705-8C28-1A158513A687}"/>
              </a:ext>
            </a:extLst>
          </p:cNvPr>
          <p:cNvSpPr/>
          <p:nvPr/>
        </p:nvSpPr>
        <p:spPr>
          <a:xfrm>
            <a:off x="1127502" y="2155168"/>
            <a:ext cx="7332929" cy="2275688"/>
          </a:xfrm>
          <a:prstGeom prst="rect">
            <a:avLst/>
          </a:prstGeom>
        </p:spPr>
        <p:txBody>
          <a:bodyPr wrap="square">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马克思认为，“在无产阶级和资产阶级的斗争所经历的各个发展阶段上，共产党人始终代表整个运动的利益”，“他们没有任何同整个无产阶级的利益不同的利益”，而是要“为绝大多数人谋利益”，为建设共产主义社会而奋斗。共产党要“在全世界面前树立起可供人们用来衡量党的运动水平的里程碑”。始终同人民在一起，为人民利益而奋斗，是马克思主义政党同其他政党的根本区别。我们要统揽伟大斗争、伟大工程、伟大事业、伟大梦想，增强政治意识、大局意识、核心意识、看齐意识，持之以恒推进全面从严治党，坚持把党的政治建设摆在首位，坚持和加强党的全面领导，坚决维护党中央权威和集中统一领导，做到坚持真理、修正错误，永远保持共产党人政治本色，把党建设成为始终走在时代前列、人民衷心拥护、勇于自我革命、经得起各种风浪考验、朝气蓬勃的马克思主义执政党！</a:t>
            </a:r>
          </a:p>
        </p:txBody>
      </p:sp>
      <p:sp>
        <p:nvSpPr>
          <p:cNvPr id="83" name="矩形 82">
            <a:extLst>
              <a:ext uri="{FF2B5EF4-FFF2-40B4-BE49-F238E27FC236}">
                <a16:creationId xmlns:a16="http://schemas.microsoft.com/office/drawing/2014/main" xmlns="" id="{1D3216F7-8FBB-4665-AABB-CDF9FD026327}"/>
              </a:ext>
            </a:extLst>
          </p:cNvPr>
          <p:cNvSpPr/>
          <p:nvPr/>
        </p:nvSpPr>
        <p:spPr>
          <a:xfrm>
            <a:off x="1789312" y="1430181"/>
            <a:ext cx="6514789" cy="323165"/>
          </a:xfrm>
          <a:prstGeom prst="rect">
            <a:avLst/>
          </a:prstGeom>
        </p:spPr>
        <p:txBody>
          <a:bodyPr wrap="square">
            <a:spAutoFit/>
          </a:bodyPr>
          <a:lstStyle/>
          <a:p>
            <a:r>
              <a:rPr lang="zh-CN" altLang="en-US" sz="1500" b="1" dirty="0">
                <a:solidFill>
                  <a:schemeClr val="accent1"/>
                </a:solidFill>
                <a:latin typeface="微软雅黑" panose="020B0503020204020204" pitchFamily="34" charset="-122"/>
                <a:ea typeface="微软雅黑" panose="020B0503020204020204" pitchFamily="34" charset="-122"/>
              </a:rPr>
              <a:t>学习马克思，就要学习和实践马克思主义关于马克思主义政党建设的思想。</a:t>
            </a:r>
          </a:p>
        </p:txBody>
      </p:sp>
      <p:grpSp>
        <p:nvGrpSpPr>
          <p:cNvPr id="10" name="组合 9">
            <a:extLst>
              <a:ext uri="{FF2B5EF4-FFF2-40B4-BE49-F238E27FC236}">
                <a16:creationId xmlns:a16="http://schemas.microsoft.com/office/drawing/2014/main" xmlns="" id="{5D5A22AB-00F8-424B-ADD5-0182A76AD6A2}"/>
              </a:ext>
            </a:extLst>
          </p:cNvPr>
          <p:cNvGrpSpPr/>
          <p:nvPr/>
        </p:nvGrpSpPr>
        <p:grpSpPr>
          <a:xfrm>
            <a:off x="1197370" y="1314306"/>
            <a:ext cx="570304" cy="570304"/>
            <a:chOff x="1197370" y="1314306"/>
            <a:chExt cx="570304" cy="570304"/>
          </a:xfrm>
        </p:grpSpPr>
        <p:sp>
          <p:nvSpPr>
            <p:cNvPr id="11" name="椭圆 10">
              <a:extLst>
                <a:ext uri="{FF2B5EF4-FFF2-40B4-BE49-F238E27FC236}">
                  <a16:creationId xmlns:a16="http://schemas.microsoft.com/office/drawing/2014/main" xmlns="" id="{A3A54D1C-FB21-4ABF-8D46-7B1DC91C73FD}"/>
                </a:ext>
              </a:extLst>
            </p:cNvPr>
            <p:cNvSpPr/>
            <p:nvPr/>
          </p:nvSpPr>
          <p:spPr>
            <a:xfrm>
              <a:off x="1197370" y="1314306"/>
              <a:ext cx="570304" cy="570304"/>
            </a:xfrm>
            <a:prstGeom prst="ellipse">
              <a:avLst/>
            </a:prstGeom>
            <a:solidFill>
              <a:srgbClr val="E71E17"/>
            </a:solidFill>
            <a:ln>
              <a:solidFill>
                <a:srgbClr val="F5F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81AA0830-ED49-46DF-AF34-261D8A3E4FE5}"/>
                </a:ext>
              </a:extLst>
            </p:cNvPr>
            <p:cNvSpPr/>
            <p:nvPr/>
          </p:nvSpPr>
          <p:spPr>
            <a:xfrm>
              <a:off x="1282806" y="1430181"/>
              <a:ext cx="480882" cy="338554"/>
            </a:xfrm>
            <a:prstGeom prst="rect">
              <a:avLst/>
            </a:prstGeom>
          </p:spPr>
          <p:txBody>
            <a:bodyPr wrap="square">
              <a:spAutoFit/>
            </a:bodyPr>
            <a:lstStyle/>
            <a:p>
              <a:r>
                <a:rPr lang="en-US" altLang="zh-CN" sz="1600" b="1" dirty="0">
                  <a:solidFill>
                    <a:schemeClr val="accent1"/>
                  </a:solidFill>
                  <a:latin typeface="微软雅黑" panose="020B0503020204020204" pitchFamily="34" charset="-122"/>
                  <a:ea typeface="微软雅黑" panose="020B0503020204020204" pitchFamily="34" charset="-122"/>
                </a:rPr>
                <a:t>09</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9238585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3"/>
                                        </p:tgtEl>
                                        <p:attrNameLst>
                                          <p:attrName>style.visibility</p:attrName>
                                        </p:attrNameLst>
                                      </p:cBhvr>
                                      <p:to>
                                        <p:strVal val="visible"/>
                                      </p:to>
                                    </p:set>
                                    <p:anim calcmode="lin" valueType="num">
                                      <p:cBhvr>
                                        <p:cTn id="17" dur="500" fill="hold"/>
                                        <p:tgtEl>
                                          <p:spTgt spid="83"/>
                                        </p:tgtEl>
                                        <p:attrNameLst>
                                          <p:attrName>ppt_w</p:attrName>
                                        </p:attrNameLst>
                                      </p:cBhvr>
                                      <p:tavLst>
                                        <p:tav tm="0">
                                          <p:val>
                                            <p:fltVal val="0"/>
                                          </p:val>
                                        </p:tav>
                                        <p:tav tm="100000">
                                          <p:val>
                                            <p:strVal val="#ppt_w"/>
                                          </p:val>
                                        </p:tav>
                                      </p:tavLst>
                                    </p:anim>
                                    <p:anim calcmode="lin" valueType="num">
                                      <p:cBhvr>
                                        <p:cTn id="18" dur="500" fill="hold"/>
                                        <p:tgtEl>
                                          <p:spTgt spid="83"/>
                                        </p:tgtEl>
                                        <p:attrNameLst>
                                          <p:attrName>ppt_h</p:attrName>
                                        </p:attrNameLst>
                                      </p:cBhvr>
                                      <p:tavLst>
                                        <p:tav tm="0">
                                          <p:val>
                                            <p:fltVal val="0"/>
                                          </p:val>
                                        </p:tav>
                                        <p:tav tm="100000">
                                          <p:val>
                                            <p:strVal val="#ppt_h"/>
                                          </p:val>
                                        </p:tav>
                                      </p:tavLst>
                                    </p:anim>
                                    <p:animEffect transition="in" filter="fade">
                                      <p:cBhvr>
                                        <p:cTn id="19" dur="500"/>
                                        <p:tgtEl>
                                          <p:spTgt spid="83"/>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wipe(up)">
                                      <p:cBhvr>
                                        <p:cTn id="23" dur="500"/>
                                        <p:tgtEl>
                                          <p:spTgt spid="8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9" grpId="0" animBg="1"/>
      <p:bldP spid="82" grpId="0"/>
      <p:bldP spid="8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a:extLst>
              <a:ext uri="{FF2B5EF4-FFF2-40B4-BE49-F238E27FC236}">
                <a16:creationId xmlns:a16="http://schemas.microsoft.com/office/drawing/2014/main" xmlns="" id="{32058E27-1166-4C42-BFDE-5755A64A6C7B}"/>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39" name="矩形 38"/>
          <p:cNvSpPr/>
          <p:nvPr/>
        </p:nvSpPr>
        <p:spPr>
          <a:xfrm>
            <a:off x="1240041" y="2295140"/>
            <a:ext cx="6425553" cy="1177245"/>
          </a:xfrm>
          <a:prstGeom prst="rect">
            <a:avLst/>
          </a:prstGeom>
        </p:spPr>
        <p:txBody>
          <a:bodyPr wrap="square" lIns="68580" tIns="34290" rIns="68580" bIns="34290">
            <a:spAutoFit/>
          </a:bodyPr>
          <a:lstStyle/>
          <a:p>
            <a:pPr algn="ctr"/>
            <a:r>
              <a:rPr lang="en-US" altLang="zh-CN" sz="3600" b="1" dirty="0">
                <a:solidFill>
                  <a:srgbClr val="E71E17"/>
                </a:solidFill>
                <a:latin typeface="+mj-ea"/>
                <a:cs typeface="+mn-ea"/>
                <a:sym typeface="+mn-lt"/>
              </a:rPr>
              <a:t>18</a:t>
            </a:r>
            <a:r>
              <a:rPr lang="zh-CN" altLang="en-US" sz="3600" b="1" dirty="0">
                <a:solidFill>
                  <a:srgbClr val="E71E17"/>
                </a:solidFill>
                <a:latin typeface="+mj-ea"/>
                <a:cs typeface="+mn-ea"/>
                <a:sym typeface="+mn-lt"/>
              </a:rPr>
              <a:t>个要点读懂习近平眼中的马克思和马克思主义</a:t>
            </a:r>
            <a:endParaRPr lang="zh-CN" altLang="en-US" sz="3600" dirty="0">
              <a:solidFill>
                <a:srgbClr val="E71E17"/>
              </a:solidFill>
              <a:latin typeface="+mj-ea"/>
              <a:cs typeface="+mn-ea"/>
              <a:sym typeface="+mn-lt"/>
            </a:endParaRPr>
          </a:p>
        </p:txBody>
      </p:sp>
      <p:sp>
        <p:nvSpPr>
          <p:cNvPr id="18" name="矩形: 圆角 1">
            <a:extLst>
              <a:ext uri="{FF2B5EF4-FFF2-40B4-BE49-F238E27FC236}">
                <a16:creationId xmlns:a16="http://schemas.microsoft.com/office/drawing/2014/main" xmlns="" id="{0291D2F9-9B08-4328-9F54-8E5B360A2E8E}"/>
              </a:ext>
            </a:extLst>
          </p:cNvPr>
          <p:cNvSpPr/>
          <p:nvPr/>
        </p:nvSpPr>
        <p:spPr>
          <a:xfrm>
            <a:off x="3579406" y="1349995"/>
            <a:ext cx="2000706" cy="480131"/>
          </a:xfrm>
          <a:prstGeom prst="roundRect">
            <a:avLst>
              <a:gd name="adj" fmla="val 5000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95F582F5-9F24-40FC-838D-0E00ECFBF779}"/>
              </a:ext>
            </a:extLst>
          </p:cNvPr>
          <p:cNvSpPr/>
          <p:nvPr/>
        </p:nvSpPr>
        <p:spPr>
          <a:xfrm>
            <a:off x="3939710" y="1328450"/>
            <a:ext cx="1280098" cy="523220"/>
          </a:xfrm>
          <a:prstGeom prst="rect">
            <a:avLst/>
          </a:prstGeom>
        </p:spPr>
        <p:txBody>
          <a:bodyPr wrap="square">
            <a:spAutoFit/>
          </a:bodyPr>
          <a:lstStyle/>
          <a:p>
            <a:r>
              <a:rPr lang="zh-CN" altLang="en-US" sz="2800" b="1" dirty="0">
                <a:solidFill>
                  <a:srgbClr val="FEFAF9"/>
                </a:solidFill>
                <a:latin typeface="微软雅黑" panose="020B0503020204020204" pitchFamily="34" charset="-122"/>
                <a:ea typeface="微软雅黑" panose="020B0503020204020204" pitchFamily="34" charset="-122"/>
              </a:rPr>
              <a:t>第二章</a:t>
            </a:r>
          </a:p>
        </p:txBody>
      </p:sp>
      <p:grpSp>
        <p:nvGrpSpPr>
          <p:cNvPr id="20" name="组合 19">
            <a:extLst>
              <a:ext uri="{FF2B5EF4-FFF2-40B4-BE49-F238E27FC236}">
                <a16:creationId xmlns:a16="http://schemas.microsoft.com/office/drawing/2014/main" xmlns="" id="{9AD079C4-8D06-4113-8EBF-BC7F5F277080}"/>
              </a:ext>
            </a:extLst>
          </p:cNvPr>
          <p:cNvGrpSpPr/>
          <p:nvPr/>
        </p:nvGrpSpPr>
        <p:grpSpPr>
          <a:xfrm>
            <a:off x="1907704" y="2040044"/>
            <a:ext cx="5184576" cy="255096"/>
            <a:chOff x="1890115" y="1491630"/>
            <a:chExt cx="5184576" cy="255096"/>
          </a:xfrm>
        </p:grpSpPr>
        <p:grpSp>
          <p:nvGrpSpPr>
            <p:cNvPr id="21" name="组合 20">
              <a:extLst>
                <a:ext uri="{FF2B5EF4-FFF2-40B4-BE49-F238E27FC236}">
                  <a16:creationId xmlns:a16="http://schemas.microsoft.com/office/drawing/2014/main" xmlns="" id="{5CE8B5FA-6B66-4C32-B6C6-B52FB351080D}"/>
                </a:ext>
              </a:extLst>
            </p:cNvPr>
            <p:cNvGrpSpPr/>
            <p:nvPr/>
          </p:nvGrpSpPr>
          <p:grpSpPr>
            <a:xfrm>
              <a:off x="4118171" y="1491630"/>
              <a:ext cx="887762" cy="255096"/>
              <a:chOff x="3965502" y="1879809"/>
              <a:chExt cx="1193100" cy="342834"/>
            </a:xfrm>
            <a:solidFill>
              <a:srgbClr val="E71E17"/>
            </a:solidFill>
          </p:grpSpPr>
          <p:sp>
            <p:nvSpPr>
              <p:cNvPr id="25" name="dark-star-shape_15445">
                <a:extLst>
                  <a:ext uri="{FF2B5EF4-FFF2-40B4-BE49-F238E27FC236}">
                    <a16:creationId xmlns:a16="http://schemas.microsoft.com/office/drawing/2014/main" xmlns="" id="{D756B873-5BAA-4378-B3BE-F4E57DB6E36A}"/>
                  </a:ext>
                </a:extLst>
              </p:cNvPr>
              <p:cNvSpPr>
                <a:spLocks noChangeAspect="1"/>
              </p:cNvSpPr>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6" name="dark-star-shape_15445">
                <a:extLst>
                  <a:ext uri="{FF2B5EF4-FFF2-40B4-BE49-F238E27FC236}">
                    <a16:creationId xmlns:a16="http://schemas.microsoft.com/office/drawing/2014/main" xmlns="" id="{62598FD8-BFD2-44A0-A446-57480FC29FD3}"/>
                  </a:ext>
                </a:extLst>
              </p:cNvPr>
              <p:cNvSpPr>
                <a:spLocks noChangeAspect="1"/>
              </p:cNvSpPr>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7" name="dark-star-shape_15445">
                <a:extLst>
                  <a:ext uri="{FF2B5EF4-FFF2-40B4-BE49-F238E27FC236}">
                    <a16:creationId xmlns:a16="http://schemas.microsoft.com/office/drawing/2014/main" xmlns="" id="{95D3A138-077B-4BF9-A36A-663AF5E761C4}"/>
                  </a:ext>
                </a:extLst>
              </p:cNvPr>
              <p:cNvSpPr>
                <a:spLocks noChangeAspect="1"/>
              </p:cNvSpPr>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8" name="dark-star-shape_15445">
                <a:extLst>
                  <a:ext uri="{FF2B5EF4-FFF2-40B4-BE49-F238E27FC236}">
                    <a16:creationId xmlns:a16="http://schemas.microsoft.com/office/drawing/2014/main" xmlns="" id="{1435251A-D5B4-4184-B079-2A058D9D4119}"/>
                  </a:ext>
                </a:extLst>
              </p:cNvPr>
              <p:cNvSpPr>
                <a:spLocks noChangeAspect="1"/>
              </p:cNvSpPr>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9" name="dark-star-shape_15445">
                <a:extLst>
                  <a:ext uri="{FF2B5EF4-FFF2-40B4-BE49-F238E27FC236}">
                    <a16:creationId xmlns:a16="http://schemas.microsoft.com/office/drawing/2014/main" xmlns="" id="{EFAC6392-4762-43BB-A148-230DE3B57DE3}"/>
                  </a:ext>
                </a:extLst>
              </p:cNvPr>
              <p:cNvSpPr>
                <a:spLocks noChangeAspect="1"/>
              </p:cNvSpPr>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grpSp>
        <p:grpSp>
          <p:nvGrpSpPr>
            <p:cNvPr id="22" name="组合 21">
              <a:extLst>
                <a:ext uri="{FF2B5EF4-FFF2-40B4-BE49-F238E27FC236}">
                  <a16:creationId xmlns:a16="http://schemas.microsoft.com/office/drawing/2014/main" xmlns="" id="{4DFD2B7A-1165-483C-B9AE-FC572DD0493C}"/>
                </a:ext>
              </a:extLst>
            </p:cNvPr>
            <p:cNvGrpSpPr/>
            <p:nvPr/>
          </p:nvGrpSpPr>
          <p:grpSpPr>
            <a:xfrm>
              <a:off x="1890115" y="1619178"/>
              <a:ext cx="5184576" cy="0"/>
              <a:chOff x="1890115" y="2082167"/>
              <a:chExt cx="5184576" cy="0"/>
            </a:xfrm>
          </p:grpSpPr>
          <p:cxnSp>
            <p:nvCxnSpPr>
              <p:cNvPr id="23" name="直接连接符 22">
                <a:extLst>
                  <a:ext uri="{FF2B5EF4-FFF2-40B4-BE49-F238E27FC236}">
                    <a16:creationId xmlns:a16="http://schemas.microsoft.com/office/drawing/2014/main" xmlns="" id="{7F5D4A4C-D04A-4DF9-810A-4935C6D9D6EF}"/>
                  </a:ext>
                </a:extLst>
              </p:cNvPr>
              <p:cNvCxnSpPr>
                <a:cxnSpLocks/>
              </p:cNvCxnSpPr>
              <p:nvPr/>
            </p:nvCxnSpPr>
            <p:spPr>
              <a:xfrm>
                <a:off x="5148064" y="2082167"/>
                <a:ext cx="1926627" cy="0"/>
              </a:xfrm>
              <a:prstGeom prst="line">
                <a:avLst/>
              </a:prstGeom>
              <a:ln w="15875">
                <a:solidFill>
                  <a:srgbClr val="E71E17"/>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5103BF06-9EF6-43AB-A33A-D3B424133FD9}"/>
                  </a:ext>
                </a:extLst>
              </p:cNvPr>
              <p:cNvCxnSpPr>
                <a:cxnSpLocks/>
              </p:cNvCxnSpPr>
              <p:nvPr/>
            </p:nvCxnSpPr>
            <p:spPr>
              <a:xfrm>
                <a:off x="1890115" y="2082167"/>
                <a:ext cx="2105821" cy="0"/>
              </a:xfrm>
              <a:prstGeom prst="line">
                <a:avLst/>
              </a:prstGeom>
              <a:ln w="15875">
                <a:solidFill>
                  <a:srgbClr val="E71E17"/>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a16="http://schemas.microsoft.com/office/drawing/2014/main" xmlns="" id="{C5785D86-A24D-4266-852D-88BFDE1313C1}"/>
              </a:ext>
            </a:extLst>
          </p:cNvPr>
          <p:cNvGrpSpPr/>
          <p:nvPr/>
        </p:nvGrpSpPr>
        <p:grpSpPr>
          <a:xfrm>
            <a:off x="-900608" y="2529562"/>
            <a:ext cx="10044608" cy="2629642"/>
            <a:chOff x="-900608" y="2529562"/>
            <a:chExt cx="10044608" cy="2629642"/>
          </a:xfrm>
        </p:grpSpPr>
        <p:pic>
          <p:nvPicPr>
            <p:cNvPr id="32" name="图片 31">
              <a:extLst>
                <a:ext uri="{FF2B5EF4-FFF2-40B4-BE49-F238E27FC236}">
                  <a16:creationId xmlns:a16="http://schemas.microsoft.com/office/drawing/2014/main" xmlns="" id="{B98AB9F8-69A3-4C5D-AAF2-71C863FDC3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81" y="2529562"/>
              <a:ext cx="3342792" cy="2388914"/>
            </a:xfrm>
            <a:prstGeom prst="rect">
              <a:avLst/>
            </a:prstGeom>
          </p:spPr>
        </p:pic>
        <p:pic>
          <p:nvPicPr>
            <p:cNvPr id="34" name="图片 33">
              <a:extLst>
                <a:ext uri="{FF2B5EF4-FFF2-40B4-BE49-F238E27FC236}">
                  <a16:creationId xmlns:a16="http://schemas.microsoft.com/office/drawing/2014/main" xmlns="" id="{83C967DF-5AA0-4D24-855A-8984E76230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608" y="3909075"/>
              <a:ext cx="10044608" cy="1250129"/>
            </a:xfrm>
            <a:prstGeom prst="rect">
              <a:avLst/>
            </a:prstGeom>
          </p:spPr>
        </p:pic>
      </p:grpSp>
      <p:pic>
        <p:nvPicPr>
          <p:cNvPr id="35" name="图片 34">
            <a:extLst>
              <a:ext uri="{FF2B5EF4-FFF2-40B4-BE49-F238E27FC236}">
                <a16:creationId xmlns:a16="http://schemas.microsoft.com/office/drawing/2014/main" xmlns="" id="{C2CEE922-6E61-4E63-B642-B71026DAE2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308304" y="2924446"/>
            <a:ext cx="2232248" cy="2239592"/>
          </a:xfrm>
          <a:prstGeom prst="rect">
            <a:avLst/>
          </a:prstGeom>
        </p:spPr>
      </p:pic>
    </p:spTree>
    <p:extLst>
      <p:ext uri="{BB962C8B-B14F-4D97-AF65-F5344CB8AC3E}">
        <p14:creationId xmlns:p14="http://schemas.microsoft.com/office/powerpoint/2010/main" val="34400189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fltVal val="0"/>
                                          </p:val>
                                        </p:tav>
                                        <p:tav tm="100000">
                                          <p:val>
                                            <p:strVal val="#ppt_w"/>
                                          </p:val>
                                        </p:tav>
                                      </p:tavLst>
                                    </p:anim>
                                    <p:anim calcmode="lin" valueType="num">
                                      <p:cBhvr>
                                        <p:cTn id="12" dur="500" fill="hold"/>
                                        <p:tgtEl>
                                          <p:spTgt spid="35"/>
                                        </p:tgtEl>
                                        <p:attrNameLst>
                                          <p:attrName>ppt_h</p:attrName>
                                        </p:attrNameLst>
                                      </p:cBhvr>
                                      <p:tavLst>
                                        <p:tav tm="0">
                                          <p:val>
                                            <p:fltVal val="0"/>
                                          </p:val>
                                        </p:tav>
                                        <p:tav tm="100000">
                                          <p:val>
                                            <p:strVal val="#ppt_h"/>
                                          </p:val>
                                        </p:tav>
                                      </p:tavLst>
                                    </p:anim>
                                    <p:animEffect transition="in" filter="fade">
                                      <p:cBhvr>
                                        <p:cTn id="13" dur="500"/>
                                        <p:tgtEl>
                                          <p:spTgt spid="3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2000"/>
                            </p:stCondLst>
                            <p:childTnLst>
                              <p:par>
                                <p:cTn id="25" presetID="16" presetClass="entr" presetSubtype="37"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outVertical)">
                                      <p:cBhvr>
                                        <p:cTn id="27" dur="1000"/>
                                        <p:tgtEl>
                                          <p:spTgt spid="2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13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p:bldP spid="18" grpId="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矩形 113"/>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grpSp>
        <p:nvGrpSpPr>
          <p:cNvPr id="41" name="Group 5">
            <a:extLst>
              <a:ext uri="{FF2B5EF4-FFF2-40B4-BE49-F238E27FC236}">
                <a16:creationId xmlns:a16="http://schemas.microsoft.com/office/drawing/2014/main" xmlns="" id="{8A0C1B42-2A51-4229-A14A-3D6E74F23524}"/>
              </a:ext>
            </a:extLst>
          </p:cNvPr>
          <p:cNvGrpSpPr>
            <a:grpSpLocks/>
          </p:cNvGrpSpPr>
          <p:nvPr/>
        </p:nvGrpSpPr>
        <p:grpSpPr bwMode="auto">
          <a:xfrm>
            <a:off x="1058133" y="1347614"/>
            <a:ext cx="1137603" cy="763127"/>
            <a:chOff x="1001850" y="1771739"/>
            <a:chExt cx="3883976" cy="2604399"/>
          </a:xfrm>
        </p:grpSpPr>
        <p:sp>
          <p:nvSpPr>
            <p:cNvPr id="42" name="Rectangle 3">
              <a:extLst>
                <a:ext uri="{FF2B5EF4-FFF2-40B4-BE49-F238E27FC236}">
                  <a16:creationId xmlns:a16="http://schemas.microsoft.com/office/drawing/2014/main" xmlns="" id="{8CB0CCA4-180B-415A-A3F4-E5547544CFEC}"/>
                </a:ext>
              </a:extLst>
            </p:cNvPr>
            <p:cNvSpPr/>
            <p:nvPr/>
          </p:nvSpPr>
          <p:spPr>
            <a:xfrm>
              <a:off x="1001850" y="1926477"/>
              <a:ext cx="3579086" cy="2449661"/>
            </a:xfrm>
            <a:prstGeom prst="rect">
              <a:avLst/>
            </a:prstGeom>
          </p:spPr>
          <p:txBody>
            <a:bodyPr anchor="ctr"/>
            <a:lstStyle/>
            <a:p>
              <a:pPr algn="ctr" eaLnBrk="1" hangingPunct="1">
                <a:buFont typeface="Arial" panose="020B0604020202020204" pitchFamily="34" charset="0"/>
                <a:buNone/>
                <a:defRPr/>
              </a:pPr>
              <a:r>
                <a:rPr lang="zh-CN" altLang="en-US" sz="4000" b="1" dirty="0">
                  <a:solidFill>
                    <a:srgbClr val="E71E17"/>
                  </a:solidFill>
                  <a:latin typeface="微软雅黑" panose="020B0503020204020204" pitchFamily="34" charset="-122"/>
                  <a:ea typeface="微软雅黑" panose="020B0503020204020204" pitchFamily="34" charset="-122"/>
                  <a:cs typeface="+mn-ea"/>
                  <a:sym typeface="+mn-lt"/>
                </a:rPr>
                <a:t>目录</a:t>
              </a:r>
            </a:p>
          </p:txBody>
        </p:sp>
        <p:sp>
          <p:nvSpPr>
            <p:cNvPr id="43" name="Rectangle 4">
              <a:extLst>
                <a:ext uri="{FF2B5EF4-FFF2-40B4-BE49-F238E27FC236}">
                  <a16:creationId xmlns:a16="http://schemas.microsoft.com/office/drawing/2014/main" xmlns="" id="{4980C95E-78A2-419B-85EE-64109E5102A1}"/>
                </a:ext>
              </a:extLst>
            </p:cNvPr>
            <p:cNvSpPr/>
            <p:nvPr/>
          </p:nvSpPr>
          <p:spPr>
            <a:xfrm rot="5400000">
              <a:off x="2372294" y="1654332"/>
              <a:ext cx="2396126" cy="2630939"/>
            </a:xfrm>
            <a:prstGeom prst="rect">
              <a:avLst/>
            </a:prstGeom>
          </p:spPr>
          <p:txBody>
            <a:bodyPr vert="horz" wrap="none">
              <a:normAutofit/>
            </a:bodyPr>
            <a:lstStyle/>
            <a:p>
              <a:pPr eaLnBrk="1" hangingPunct="1">
                <a:buFont typeface="Arial" panose="020B0604020202020204" pitchFamily="34" charset="0"/>
                <a:buNone/>
                <a:defRPr/>
              </a:pPr>
              <a:r>
                <a:rPr lang="en-US" altLang="zh-CN" sz="1600" b="1" dirty="0">
                  <a:solidFill>
                    <a:srgbClr val="E71E17"/>
                  </a:solidFill>
                  <a:cs typeface="+mn-ea"/>
                  <a:sym typeface="+mn-lt"/>
                </a:rPr>
                <a:t>CONTENTS</a:t>
              </a:r>
            </a:p>
          </p:txBody>
        </p:sp>
      </p:grpSp>
      <p:pic>
        <p:nvPicPr>
          <p:cNvPr id="35" name="图片 34">
            <a:extLst>
              <a:ext uri="{FF2B5EF4-FFF2-40B4-BE49-F238E27FC236}">
                <a16:creationId xmlns:a16="http://schemas.microsoft.com/office/drawing/2014/main" xmlns="" id="{B6B5A8FE-0F89-4E29-B6E6-EDEDD021DC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91182" y="-33562"/>
            <a:ext cx="891818" cy="1852808"/>
          </a:xfrm>
          <a:prstGeom prst="rect">
            <a:avLst/>
          </a:prstGeom>
        </p:spPr>
      </p:pic>
      <p:grpSp>
        <p:nvGrpSpPr>
          <p:cNvPr id="34" name="组合 33">
            <a:extLst>
              <a:ext uri="{FF2B5EF4-FFF2-40B4-BE49-F238E27FC236}">
                <a16:creationId xmlns:a16="http://schemas.microsoft.com/office/drawing/2014/main" xmlns="" id="{B46C23DD-6AEE-4F0E-BCFE-697B269176E4}"/>
              </a:ext>
            </a:extLst>
          </p:cNvPr>
          <p:cNvGrpSpPr/>
          <p:nvPr/>
        </p:nvGrpSpPr>
        <p:grpSpPr>
          <a:xfrm>
            <a:off x="-900608" y="2529562"/>
            <a:ext cx="10044608" cy="2629642"/>
            <a:chOff x="-900608" y="2529562"/>
            <a:chExt cx="10044608" cy="2629642"/>
          </a:xfrm>
        </p:grpSpPr>
        <p:pic>
          <p:nvPicPr>
            <p:cNvPr id="36" name="图片 35">
              <a:extLst>
                <a:ext uri="{FF2B5EF4-FFF2-40B4-BE49-F238E27FC236}">
                  <a16:creationId xmlns:a16="http://schemas.microsoft.com/office/drawing/2014/main" xmlns="" id="{140F441F-4495-45C0-B24B-58C4995D7F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81" y="2529562"/>
              <a:ext cx="3342792" cy="2388914"/>
            </a:xfrm>
            <a:prstGeom prst="rect">
              <a:avLst/>
            </a:prstGeom>
          </p:spPr>
        </p:pic>
        <p:pic>
          <p:nvPicPr>
            <p:cNvPr id="37" name="图片 36">
              <a:extLst>
                <a:ext uri="{FF2B5EF4-FFF2-40B4-BE49-F238E27FC236}">
                  <a16:creationId xmlns:a16="http://schemas.microsoft.com/office/drawing/2014/main" xmlns="" id="{BE4B1FB1-4A9F-40CC-8968-0D7C6AD29F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608" y="3909075"/>
              <a:ext cx="10044608" cy="1250129"/>
            </a:xfrm>
            <a:prstGeom prst="rect">
              <a:avLst/>
            </a:prstGeom>
          </p:spPr>
        </p:pic>
      </p:grpSp>
      <p:sp>
        <p:nvSpPr>
          <p:cNvPr id="50" name="圆角矩形 15">
            <a:extLst>
              <a:ext uri="{FF2B5EF4-FFF2-40B4-BE49-F238E27FC236}">
                <a16:creationId xmlns:a16="http://schemas.microsoft.com/office/drawing/2014/main" xmlns="" id="{9732E31C-6448-4717-9D64-5335C2C8EF1E}"/>
              </a:ext>
            </a:extLst>
          </p:cNvPr>
          <p:cNvSpPr/>
          <p:nvPr/>
        </p:nvSpPr>
        <p:spPr>
          <a:xfrm>
            <a:off x="3216946" y="2702265"/>
            <a:ext cx="5315494" cy="517556"/>
          </a:xfrm>
          <a:prstGeom prst="roundRect">
            <a:avLst>
              <a:gd name="adj" fmla="val 0"/>
            </a:avLst>
          </a:prstGeom>
          <a:noFill/>
          <a:ln w="1270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75090"/>
            <a:endParaRPr lang="zh-CN" altLang="en-US" sz="1050" dirty="0">
              <a:solidFill>
                <a:schemeClr val="tx1"/>
              </a:solidFill>
              <a:latin typeface="+mj-ea"/>
              <a:ea typeface="+mj-ea"/>
            </a:endParaRPr>
          </a:p>
        </p:txBody>
      </p:sp>
      <p:sp>
        <p:nvSpPr>
          <p:cNvPr id="52" name="矩形 51">
            <a:extLst>
              <a:ext uri="{FF2B5EF4-FFF2-40B4-BE49-F238E27FC236}">
                <a16:creationId xmlns:a16="http://schemas.microsoft.com/office/drawing/2014/main" xmlns="" id="{04E71B63-8E9F-4BBC-B83C-AD25581622CE}"/>
              </a:ext>
            </a:extLst>
          </p:cNvPr>
          <p:cNvSpPr/>
          <p:nvPr/>
        </p:nvSpPr>
        <p:spPr bwMode="auto">
          <a:xfrm>
            <a:off x="2700836" y="2698071"/>
            <a:ext cx="521749" cy="521751"/>
          </a:xfrm>
          <a:prstGeom prst="rect">
            <a:avLst/>
          </a:prstGeom>
          <a:solidFill>
            <a:srgbClr val="E71E17"/>
          </a:solidFill>
          <a:ln>
            <a:solidFill>
              <a:srgbClr val="E71E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accent1"/>
                </a:solidFill>
                <a:latin typeface="Impact" panose="020B0806030902050204" pitchFamily="34" charset="0"/>
                <a:ea typeface="+mj-ea"/>
              </a:rPr>
              <a:t>03</a:t>
            </a:r>
          </a:p>
        </p:txBody>
      </p:sp>
      <p:grpSp>
        <p:nvGrpSpPr>
          <p:cNvPr id="38" name="组合 37">
            <a:extLst>
              <a:ext uri="{FF2B5EF4-FFF2-40B4-BE49-F238E27FC236}">
                <a16:creationId xmlns:a16="http://schemas.microsoft.com/office/drawing/2014/main" xmlns="" id="{89AD8785-3303-4257-8856-69E58BE90CA9}"/>
              </a:ext>
            </a:extLst>
          </p:cNvPr>
          <p:cNvGrpSpPr/>
          <p:nvPr/>
        </p:nvGrpSpPr>
        <p:grpSpPr>
          <a:xfrm>
            <a:off x="3059832" y="1622145"/>
            <a:ext cx="5572488" cy="517556"/>
            <a:chOff x="2726218" y="415704"/>
            <a:chExt cx="5572488" cy="517556"/>
          </a:xfrm>
        </p:grpSpPr>
        <p:sp>
          <p:nvSpPr>
            <p:cNvPr id="39" name="圆角矩形 15">
              <a:extLst>
                <a:ext uri="{FF2B5EF4-FFF2-40B4-BE49-F238E27FC236}">
                  <a16:creationId xmlns:a16="http://schemas.microsoft.com/office/drawing/2014/main" xmlns="" id="{D16979ED-E91B-4F3B-A022-CF1F31741B0A}"/>
                </a:ext>
              </a:extLst>
            </p:cNvPr>
            <p:cNvSpPr/>
            <p:nvPr/>
          </p:nvSpPr>
          <p:spPr>
            <a:xfrm>
              <a:off x="2883332" y="415704"/>
              <a:ext cx="5315494" cy="517556"/>
            </a:xfrm>
            <a:prstGeom prst="roundRect">
              <a:avLst>
                <a:gd name="adj" fmla="val 0"/>
              </a:avLst>
            </a:prstGeom>
            <a:noFill/>
            <a:ln w="1270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75090"/>
              <a:endParaRPr lang="zh-CN" altLang="en-US" sz="1050" dirty="0">
                <a:solidFill>
                  <a:schemeClr val="tx1"/>
                </a:solidFill>
                <a:latin typeface="+mj-ea"/>
                <a:ea typeface="+mj-ea"/>
              </a:endParaRPr>
            </a:p>
          </p:txBody>
        </p:sp>
        <p:sp>
          <p:nvSpPr>
            <p:cNvPr id="40" name="矩形 39">
              <a:extLst>
                <a:ext uri="{FF2B5EF4-FFF2-40B4-BE49-F238E27FC236}">
                  <a16:creationId xmlns:a16="http://schemas.microsoft.com/office/drawing/2014/main" xmlns="" id="{9F103762-8D13-402F-BA0D-EAAB214BA9E0}"/>
                </a:ext>
              </a:extLst>
            </p:cNvPr>
            <p:cNvSpPr/>
            <p:nvPr/>
          </p:nvSpPr>
          <p:spPr>
            <a:xfrm>
              <a:off x="2726218" y="503759"/>
              <a:ext cx="5572488" cy="369332"/>
            </a:xfrm>
            <a:prstGeom prst="rect">
              <a:avLst/>
            </a:prstGeom>
          </p:spPr>
          <p:txBody>
            <a:bodyPr wrap="square">
              <a:spAutoFit/>
            </a:bodyPr>
            <a:lstStyle/>
            <a:p>
              <a:pPr algn="ctr"/>
              <a:r>
                <a:rPr lang="en-US" altLang="zh-CN" b="1" dirty="0">
                  <a:solidFill>
                    <a:srgbClr val="E71E17"/>
                  </a:solidFill>
                  <a:latin typeface="+mj-ea"/>
                  <a:ea typeface="+mj-ea"/>
                  <a:cs typeface="+mn-ea"/>
                  <a:sym typeface="+mn-lt"/>
                </a:rPr>
                <a:t>18</a:t>
              </a:r>
              <a:r>
                <a:rPr lang="zh-CN" altLang="en-US" b="1" dirty="0">
                  <a:solidFill>
                    <a:srgbClr val="E71E17"/>
                  </a:solidFill>
                  <a:latin typeface="+mj-ea"/>
                  <a:ea typeface="+mj-ea"/>
                  <a:cs typeface="+mn-ea"/>
                  <a:sym typeface="+mn-lt"/>
                </a:rPr>
                <a:t>个要点读懂习近平眼中的马克思和马克思主义</a:t>
              </a:r>
              <a:endParaRPr lang="zh-CN" altLang="en-US" dirty="0">
                <a:solidFill>
                  <a:srgbClr val="E71E17"/>
                </a:solidFill>
                <a:latin typeface="+mj-ea"/>
                <a:ea typeface="+mj-ea"/>
                <a:cs typeface="+mn-ea"/>
                <a:sym typeface="+mn-lt"/>
              </a:endParaRPr>
            </a:p>
          </p:txBody>
        </p:sp>
      </p:grpSp>
      <p:sp>
        <p:nvSpPr>
          <p:cNvPr id="47" name="矩形 46">
            <a:extLst>
              <a:ext uri="{FF2B5EF4-FFF2-40B4-BE49-F238E27FC236}">
                <a16:creationId xmlns:a16="http://schemas.microsoft.com/office/drawing/2014/main" xmlns="" id="{26C59B15-CD28-4160-BFA2-F26FAF7267E8}"/>
              </a:ext>
            </a:extLst>
          </p:cNvPr>
          <p:cNvSpPr/>
          <p:nvPr/>
        </p:nvSpPr>
        <p:spPr bwMode="auto">
          <a:xfrm>
            <a:off x="2700836" y="1617951"/>
            <a:ext cx="521749" cy="521751"/>
          </a:xfrm>
          <a:prstGeom prst="rect">
            <a:avLst/>
          </a:prstGeom>
          <a:solidFill>
            <a:srgbClr val="E71E17"/>
          </a:solidFill>
          <a:ln>
            <a:solidFill>
              <a:srgbClr val="E71E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accent1"/>
                </a:solidFill>
                <a:latin typeface="Impact" panose="020B0806030902050204" pitchFamily="34" charset="0"/>
                <a:ea typeface="+mj-ea"/>
              </a:rPr>
              <a:t>02</a:t>
            </a:r>
          </a:p>
        </p:txBody>
      </p:sp>
      <p:grpSp>
        <p:nvGrpSpPr>
          <p:cNvPr id="55" name="组合 54">
            <a:extLst>
              <a:ext uri="{FF2B5EF4-FFF2-40B4-BE49-F238E27FC236}">
                <a16:creationId xmlns:a16="http://schemas.microsoft.com/office/drawing/2014/main" xmlns="" id="{FC0C0D70-D117-4B53-8FDF-82D9FD36E673}"/>
              </a:ext>
            </a:extLst>
          </p:cNvPr>
          <p:cNvGrpSpPr/>
          <p:nvPr/>
        </p:nvGrpSpPr>
        <p:grpSpPr>
          <a:xfrm>
            <a:off x="3059832" y="521714"/>
            <a:ext cx="5572488" cy="517556"/>
            <a:chOff x="2726218" y="415704"/>
            <a:chExt cx="5572488" cy="517556"/>
          </a:xfrm>
        </p:grpSpPr>
        <p:sp>
          <p:nvSpPr>
            <p:cNvPr id="56" name="圆角矩形 15">
              <a:extLst>
                <a:ext uri="{FF2B5EF4-FFF2-40B4-BE49-F238E27FC236}">
                  <a16:creationId xmlns:a16="http://schemas.microsoft.com/office/drawing/2014/main" xmlns="" id="{FE5B5C00-18B4-41FF-BD56-50014F28E3BE}"/>
                </a:ext>
              </a:extLst>
            </p:cNvPr>
            <p:cNvSpPr/>
            <p:nvPr/>
          </p:nvSpPr>
          <p:spPr>
            <a:xfrm>
              <a:off x="2883332" y="415704"/>
              <a:ext cx="5315494" cy="517556"/>
            </a:xfrm>
            <a:prstGeom prst="roundRect">
              <a:avLst>
                <a:gd name="adj" fmla="val 0"/>
              </a:avLst>
            </a:prstGeom>
            <a:noFill/>
            <a:ln w="1270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75090"/>
              <a:endParaRPr lang="zh-CN" altLang="en-US" sz="1050" dirty="0">
                <a:solidFill>
                  <a:schemeClr val="tx1"/>
                </a:solidFill>
                <a:latin typeface="+mj-ea"/>
                <a:ea typeface="+mj-ea"/>
              </a:endParaRPr>
            </a:p>
          </p:txBody>
        </p:sp>
        <p:sp>
          <p:nvSpPr>
            <p:cNvPr id="57" name="矩形 56">
              <a:extLst>
                <a:ext uri="{FF2B5EF4-FFF2-40B4-BE49-F238E27FC236}">
                  <a16:creationId xmlns:a16="http://schemas.microsoft.com/office/drawing/2014/main" xmlns="" id="{449552CB-969A-41EC-8867-C47149D0B4AF}"/>
                </a:ext>
              </a:extLst>
            </p:cNvPr>
            <p:cNvSpPr/>
            <p:nvPr/>
          </p:nvSpPr>
          <p:spPr>
            <a:xfrm>
              <a:off x="2726218" y="503759"/>
              <a:ext cx="5572488" cy="369332"/>
            </a:xfrm>
            <a:prstGeom prst="rect">
              <a:avLst/>
            </a:prstGeom>
          </p:spPr>
          <p:txBody>
            <a:bodyPr wrap="square">
              <a:spAutoFit/>
            </a:bodyPr>
            <a:lstStyle/>
            <a:p>
              <a:pPr algn="ctr"/>
              <a:r>
                <a:rPr lang="zh-CN" altLang="en-US" b="1" dirty="0">
                  <a:solidFill>
                    <a:srgbClr val="E71E17"/>
                  </a:solidFill>
                  <a:latin typeface="+mj-ea"/>
                  <a:ea typeface="+mj-ea"/>
                  <a:cs typeface="+mn-ea"/>
                  <a:sym typeface="+mn-lt"/>
                </a:rPr>
                <a:t>纪念马克思诞辰</a:t>
              </a:r>
              <a:r>
                <a:rPr lang="en-US" altLang="zh-CN" b="1" dirty="0">
                  <a:solidFill>
                    <a:srgbClr val="E71E17"/>
                  </a:solidFill>
                  <a:latin typeface="+mj-ea"/>
                  <a:ea typeface="+mj-ea"/>
                  <a:cs typeface="+mn-ea"/>
                  <a:sym typeface="+mn-lt"/>
                </a:rPr>
                <a:t>200</a:t>
              </a:r>
              <a:r>
                <a:rPr lang="zh-CN" altLang="en-US" b="1" dirty="0">
                  <a:solidFill>
                    <a:srgbClr val="E71E17"/>
                  </a:solidFill>
                  <a:latin typeface="+mj-ea"/>
                  <a:ea typeface="+mj-ea"/>
                  <a:cs typeface="+mn-ea"/>
                  <a:sym typeface="+mn-lt"/>
                </a:rPr>
                <a:t>周年大会 习近平发表重要讲话</a:t>
              </a:r>
              <a:endParaRPr lang="zh-CN" altLang="en-US" dirty="0">
                <a:solidFill>
                  <a:srgbClr val="E71E17"/>
                </a:solidFill>
                <a:latin typeface="+mj-ea"/>
                <a:ea typeface="+mj-ea"/>
                <a:cs typeface="+mn-ea"/>
                <a:sym typeface="+mn-lt"/>
              </a:endParaRPr>
            </a:p>
          </p:txBody>
        </p:sp>
      </p:grpSp>
      <p:sp>
        <p:nvSpPr>
          <p:cNvPr id="58" name="矩形 57">
            <a:extLst>
              <a:ext uri="{FF2B5EF4-FFF2-40B4-BE49-F238E27FC236}">
                <a16:creationId xmlns:a16="http://schemas.microsoft.com/office/drawing/2014/main" xmlns="" id="{BBAFF2BB-0950-421A-809C-485E1CA097D2}"/>
              </a:ext>
            </a:extLst>
          </p:cNvPr>
          <p:cNvSpPr/>
          <p:nvPr/>
        </p:nvSpPr>
        <p:spPr bwMode="auto">
          <a:xfrm>
            <a:off x="2700836" y="517520"/>
            <a:ext cx="521749" cy="521751"/>
          </a:xfrm>
          <a:prstGeom prst="rect">
            <a:avLst/>
          </a:prstGeom>
          <a:solidFill>
            <a:srgbClr val="E71E17"/>
          </a:solidFill>
          <a:ln>
            <a:solidFill>
              <a:srgbClr val="E71E1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accent1"/>
                </a:solidFill>
                <a:latin typeface="Impact" panose="020B0806030902050204" pitchFamily="34" charset="0"/>
                <a:ea typeface="+mj-ea"/>
              </a:rPr>
              <a:t>01</a:t>
            </a:r>
          </a:p>
        </p:txBody>
      </p:sp>
      <p:sp>
        <p:nvSpPr>
          <p:cNvPr id="44" name="矩形 43">
            <a:extLst>
              <a:ext uri="{FF2B5EF4-FFF2-40B4-BE49-F238E27FC236}">
                <a16:creationId xmlns:a16="http://schemas.microsoft.com/office/drawing/2014/main" xmlns="" id="{2A9C8BD8-081A-489A-9D2B-765356192B92}"/>
              </a:ext>
            </a:extLst>
          </p:cNvPr>
          <p:cNvSpPr/>
          <p:nvPr/>
        </p:nvSpPr>
        <p:spPr>
          <a:xfrm>
            <a:off x="3865622" y="2798520"/>
            <a:ext cx="4007949" cy="369332"/>
          </a:xfrm>
          <a:prstGeom prst="rect">
            <a:avLst/>
          </a:prstGeom>
        </p:spPr>
        <p:txBody>
          <a:bodyPr wrap="square">
            <a:spAutoFit/>
          </a:bodyPr>
          <a:lstStyle/>
          <a:p>
            <a:pPr algn="ctr"/>
            <a:r>
              <a:rPr lang="zh-CN" altLang="en-US" b="1" dirty="0">
                <a:solidFill>
                  <a:srgbClr val="E71E17"/>
                </a:solidFill>
                <a:latin typeface="+mj-ea"/>
                <a:ea typeface="+mj-ea"/>
                <a:cs typeface="+mn-ea"/>
                <a:sym typeface="+mn-lt"/>
              </a:rPr>
              <a:t>深刻感悟和把握马克思主义真理力量</a:t>
            </a:r>
            <a:endParaRPr lang="zh-CN" altLang="en-US" dirty="0">
              <a:solidFill>
                <a:srgbClr val="E71E17"/>
              </a:solidFill>
              <a:latin typeface="+mj-ea"/>
              <a:ea typeface="+mj-ea"/>
              <a:cs typeface="+mn-ea"/>
              <a:sym typeface="+mn-lt"/>
            </a:endParaRPr>
          </a:p>
        </p:txBody>
      </p:sp>
    </p:spTree>
    <p:extLst>
      <p:ext uri="{BB962C8B-B14F-4D97-AF65-F5344CB8AC3E}">
        <p14:creationId xmlns:p14="http://schemas.microsoft.com/office/powerpoint/2010/main" val="40367950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advTm="0">
        <p15:prstTrans prst="curtain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up)">
                                      <p:cBhvr>
                                        <p:cTn id="11" dur="500"/>
                                        <p:tgtEl>
                                          <p:spTgt spid="35"/>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ppt_w</p:attrName>
                                        </p:attrNameLst>
                                      </p:cBhvr>
                                      <p:tavLst>
                                        <p:tav tm="0">
                                          <p:val>
                                            <p:fltVal val="0"/>
                                          </p:val>
                                        </p:tav>
                                        <p:tav tm="100000">
                                          <p:val>
                                            <p:strVal val="#ppt_w"/>
                                          </p:val>
                                        </p:tav>
                                      </p:tavLst>
                                    </p:anim>
                                    <p:anim calcmode="lin" valueType="num">
                                      <p:cBhvr>
                                        <p:cTn id="16" dur="500" fill="hold"/>
                                        <p:tgtEl>
                                          <p:spTgt spid="41"/>
                                        </p:tgtEl>
                                        <p:attrNameLst>
                                          <p:attrName>ppt_h</p:attrName>
                                        </p:attrNameLst>
                                      </p:cBhvr>
                                      <p:tavLst>
                                        <p:tav tm="0">
                                          <p:val>
                                            <p:fltVal val="0"/>
                                          </p:val>
                                        </p:tav>
                                        <p:tav tm="100000">
                                          <p:val>
                                            <p:strVal val="#ppt_h"/>
                                          </p:val>
                                        </p:tav>
                                      </p:tavLst>
                                    </p:anim>
                                    <p:animEffect transition="in" filter="fade">
                                      <p:cBhvr>
                                        <p:cTn id="17" dur="500"/>
                                        <p:tgtEl>
                                          <p:spTgt spid="41"/>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p:cTn id="21" dur="500" fill="hold"/>
                                        <p:tgtEl>
                                          <p:spTgt spid="58"/>
                                        </p:tgtEl>
                                        <p:attrNameLst>
                                          <p:attrName>ppt_w</p:attrName>
                                        </p:attrNameLst>
                                      </p:cBhvr>
                                      <p:tavLst>
                                        <p:tav tm="0">
                                          <p:val>
                                            <p:fltVal val="0"/>
                                          </p:val>
                                        </p:tav>
                                        <p:tav tm="100000">
                                          <p:val>
                                            <p:strVal val="#ppt_w"/>
                                          </p:val>
                                        </p:tav>
                                      </p:tavLst>
                                    </p:anim>
                                    <p:anim calcmode="lin" valueType="num">
                                      <p:cBhvr>
                                        <p:cTn id="22" dur="500" fill="hold"/>
                                        <p:tgtEl>
                                          <p:spTgt spid="58"/>
                                        </p:tgtEl>
                                        <p:attrNameLst>
                                          <p:attrName>ppt_h</p:attrName>
                                        </p:attrNameLst>
                                      </p:cBhvr>
                                      <p:tavLst>
                                        <p:tav tm="0">
                                          <p:val>
                                            <p:fltVal val="0"/>
                                          </p:val>
                                        </p:tav>
                                        <p:tav tm="100000">
                                          <p:val>
                                            <p:strVal val="#ppt_h"/>
                                          </p:val>
                                        </p:tav>
                                      </p:tavLst>
                                    </p:anim>
                                    <p:animEffect transition="in" filter="fade">
                                      <p:cBhvr>
                                        <p:cTn id="23" dur="500"/>
                                        <p:tgtEl>
                                          <p:spTgt spid="58"/>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p:cTn id="31" dur="500" fill="hold"/>
                                        <p:tgtEl>
                                          <p:spTgt spid="47"/>
                                        </p:tgtEl>
                                        <p:attrNameLst>
                                          <p:attrName>ppt_w</p:attrName>
                                        </p:attrNameLst>
                                      </p:cBhvr>
                                      <p:tavLst>
                                        <p:tav tm="0">
                                          <p:val>
                                            <p:fltVal val="0"/>
                                          </p:val>
                                        </p:tav>
                                        <p:tav tm="100000">
                                          <p:val>
                                            <p:strVal val="#ppt_w"/>
                                          </p:val>
                                        </p:tav>
                                      </p:tavLst>
                                    </p:anim>
                                    <p:anim calcmode="lin" valueType="num">
                                      <p:cBhvr>
                                        <p:cTn id="32" dur="500" fill="hold"/>
                                        <p:tgtEl>
                                          <p:spTgt spid="47"/>
                                        </p:tgtEl>
                                        <p:attrNameLst>
                                          <p:attrName>ppt_h</p:attrName>
                                        </p:attrNameLst>
                                      </p:cBhvr>
                                      <p:tavLst>
                                        <p:tav tm="0">
                                          <p:val>
                                            <p:fltVal val="0"/>
                                          </p:val>
                                        </p:tav>
                                        <p:tav tm="100000">
                                          <p:val>
                                            <p:strVal val="#ppt_h"/>
                                          </p:val>
                                        </p:tav>
                                      </p:tavLst>
                                    </p:anim>
                                    <p:animEffect transition="in" filter="fade">
                                      <p:cBhvr>
                                        <p:cTn id="33" dur="500"/>
                                        <p:tgtEl>
                                          <p:spTgt spid="47"/>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114"/>
                                        </p:tgtEl>
                                        <p:attrNameLst>
                                          <p:attrName>style.visibility</p:attrName>
                                        </p:attrNameLst>
                                      </p:cBhvr>
                                      <p:to>
                                        <p:strVal val="visible"/>
                                      </p:to>
                                    </p:set>
                                    <p:animEffect transition="in" filter="wipe(left)">
                                      <p:cBhvr>
                                        <p:cTn id="47"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52" grpId="0" animBg="1"/>
      <p:bldP spid="47" grpId="0" animBg="1"/>
      <p:bldP spid="5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704274" y="123478"/>
            <a:ext cx="3009157" cy="646331"/>
          </a:xfrm>
          <a:prstGeom prst="rect">
            <a:avLst/>
          </a:prstGeom>
          <a:effectLst/>
        </p:spPr>
        <p:txBody>
          <a:bodyPr vert="horz" wrap="none">
            <a:spAutoFit/>
          </a:bodyPr>
          <a:lstStyle/>
          <a:p>
            <a:r>
              <a:rPr lang="en-US" altLang="zh-CN" b="1" dirty="0">
                <a:solidFill>
                  <a:schemeClr val="accent1"/>
                </a:solidFill>
                <a:latin typeface="+mj-ea"/>
                <a:cs typeface="+mn-ea"/>
                <a:sym typeface="+mn-lt"/>
              </a:rPr>
              <a:t>18</a:t>
            </a:r>
            <a:r>
              <a:rPr lang="zh-CN" altLang="en-US" b="1" dirty="0">
                <a:solidFill>
                  <a:schemeClr val="accent1"/>
                </a:solidFill>
                <a:latin typeface="+mj-ea"/>
                <a:cs typeface="+mn-ea"/>
                <a:sym typeface="+mn-lt"/>
              </a:rPr>
              <a:t>个要点读懂习近平眼中的</a:t>
            </a:r>
            <a:endParaRPr lang="en-US" altLang="zh-CN" b="1" dirty="0">
              <a:solidFill>
                <a:schemeClr val="accent1"/>
              </a:solidFill>
              <a:latin typeface="+mj-ea"/>
              <a:cs typeface="+mn-ea"/>
              <a:sym typeface="+mn-lt"/>
            </a:endParaRPr>
          </a:p>
          <a:p>
            <a:r>
              <a:rPr lang="zh-CN" altLang="en-US" b="1" dirty="0">
                <a:solidFill>
                  <a:schemeClr val="accent1"/>
                </a:solidFill>
                <a:latin typeface="+mj-ea"/>
                <a:cs typeface="+mn-ea"/>
                <a:sym typeface="+mn-lt"/>
              </a:rPr>
              <a:t>马克思和马克思主义</a:t>
            </a:r>
          </a:p>
        </p:txBody>
      </p:sp>
      <p:sp>
        <p:nvSpPr>
          <p:cNvPr id="13" name="MH_Text_1">
            <a:extLst>
              <a:ext uri="{FF2B5EF4-FFF2-40B4-BE49-F238E27FC236}">
                <a16:creationId xmlns:a16="http://schemas.microsoft.com/office/drawing/2014/main" xmlns="" id="{AB45C552-3BD4-43F0-8257-ADD23AAE2631}"/>
              </a:ext>
            </a:extLst>
          </p:cNvPr>
          <p:cNvSpPr/>
          <p:nvPr/>
        </p:nvSpPr>
        <p:spPr>
          <a:xfrm>
            <a:off x="755576" y="1548817"/>
            <a:ext cx="7632848" cy="684088"/>
          </a:xfrm>
          <a:prstGeom prst="rect">
            <a:avLst/>
          </a:prstGeom>
          <a:noFill/>
          <a:ln w="3175"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685891" eaLnBrk="1" fontAlgn="auto" hangingPunct="1">
              <a:lnSpc>
                <a:spcPct val="130000"/>
              </a:lnSpc>
              <a:spcBef>
                <a:spcPts val="0"/>
              </a:spcBef>
              <a:spcAft>
                <a:spcPts val="0"/>
              </a:spcAft>
              <a:defRPr/>
            </a:pPr>
            <a:r>
              <a:rPr lang="zh-CN" altLang="en-US" sz="1200" dirty="0">
                <a:solidFill>
                  <a:schemeClr val="accent5"/>
                </a:solidFill>
                <a:latin typeface="微软雅黑" panose="020B0503020204020204" pitchFamily="34" charset="-122"/>
                <a:ea typeface="微软雅黑" panose="020B0503020204020204" pitchFamily="34" charset="-122"/>
              </a:rPr>
              <a:t>马克思是全世界无产阶级和劳动人民的革命导师，是马克思主义的主要创始人，是马克思主义政党的缔造者和国际共产主义的开创者，是近代以来最伟大的思想家。</a:t>
            </a:r>
          </a:p>
        </p:txBody>
      </p:sp>
      <p:sp>
        <p:nvSpPr>
          <p:cNvPr id="14" name="矩形: 圆角 13">
            <a:extLst>
              <a:ext uri="{FF2B5EF4-FFF2-40B4-BE49-F238E27FC236}">
                <a16:creationId xmlns:a16="http://schemas.microsoft.com/office/drawing/2014/main" xmlns="" id="{1FFDB81C-53EA-4AAB-B722-5010FECAFC75}"/>
              </a:ext>
            </a:extLst>
          </p:cNvPr>
          <p:cNvSpPr/>
          <p:nvPr/>
        </p:nvSpPr>
        <p:spPr>
          <a:xfrm>
            <a:off x="597470" y="1390169"/>
            <a:ext cx="7934969" cy="842736"/>
          </a:xfrm>
          <a:prstGeom prst="roundRect">
            <a:avLst>
              <a:gd name="adj" fmla="val 7544"/>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
            <a:extLst>
              <a:ext uri="{FF2B5EF4-FFF2-40B4-BE49-F238E27FC236}">
                <a16:creationId xmlns:a16="http://schemas.microsoft.com/office/drawing/2014/main" xmlns="" id="{2C6AF69F-7669-4A03-A39D-ED0C831FE493}"/>
              </a:ext>
            </a:extLst>
          </p:cNvPr>
          <p:cNvSpPr/>
          <p:nvPr/>
        </p:nvSpPr>
        <p:spPr>
          <a:xfrm>
            <a:off x="2195736" y="1203598"/>
            <a:ext cx="4752528" cy="360040"/>
          </a:xfrm>
          <a:prstGeom prst="roundRect">
            <a:avLst>
              <a:gd name="adj" fmla="val 2534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52C53D5-8B69-4720-9424-5D3665784E2D}"/>
              </a:ext>
            </a:extLst>
          </p:cNvPr>
          <p:cNvSpPr/>
          <p:nvPr/>
        </p:nvSpPr>
        <p:spPr>
          <a:xfrm>
            <a:off x="2555776" y="1184723"/>
            <a:ext cx="4278572" cy="400110"/>
          </a:xfrm>
          <a:prstGeom prst="rect">
            <a:avLst/>
          </a:prstGeom>
        </p:spPr>
        <p:txBody>
          <a:bodyPr wrap="square">
            <a:spAutoFit/>
          </a:bodyPr>
          <a:lstStyle/>
          <a:p>
            <a:r>
              <a:rPr lang="zh-CN" altLang="en-US" sz="2000" dirty="0">
                <a:solidFill>
                  <a:srgbClr val="FEFAF9"/>
                </a:solidFill>
                <a:latin typeface="微软雅黑" panose="020B0503020204020204" pitchFamily="34" charset="-122"/>
                <a:ea typeface="微软雅黑" panose="020B0503020204020204" pitchFamily="34" charset="-122"/>
              </a:rPr>
              <a:t>马克思是近代以来最伟大的思想家</a:t>
            </a:r>
          </a:p>
        </p:txBody>
      </p:sp>
      <p:sp>
        <p:nvSpPr>
          <p:cNvPr id="22" name="MH_Text_1">
            <a:extLst>
              <a:ext uri="{FF2B5EF4-FFF2-40B4-BE49-F238E27FC236}">
                <a16:creationId xmlns:a16="http://schemas.microsoft.com/office/drawing/2014/main" xmlns="" id="{2B04739C-1D24-4EB9-AE28-1D7D6D3DD979}"/>
              </a:ext>
            </a:extLst>
          </p:cNvPr>
          <p:cNvSpPr/>
          <p:nvPr/>
        </p:nvSpPr>
        <p:spPr>
          <a:xfrm>
            <a:off x="755576" y="2815462"/>
            <a:ext cx="7632848" cy="684088"/>
          </a:xfrm>
          <a:prstGeom prst="rect">
            <a:avLst/>
          </a:prstGeom>
          <a:noFill/>
          <a:ln w="3175"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685891" eaLnBrk="1" fontAlgn="auto" hangingPunct="1">
              <a:lnSpc>
                <a:spcPct val="130000"/>
              </a:lnSpc>
              <a:spcBef>
                <a:spcPts val="0"/>
              </a:spcBef>
              <a:spcAft>
                <a:spcPts val="0"/>
              </a:spcAft>
              <a:defRPr/>
            </a:pPr>
            <a:r>
              <a:rPr lang="en-US" altLang="zh-CN" sz="1200" dirty="0">
                <a:solidFill>
                  <a:schemeClr val="accent5"/>
                </a:solidFill>
                <a:latin typeface="微软雅黑" panose="020B0503020204020204" pitchFamily="34" charset="-122"/>
                <a:ea typeface="微软雅黑" panose="020B0503020204020204" pitchFamily="34" charset="-122"/>
              </a:rPr>
              <a:t>1867</a:t>
            </a:r>
            <a:r>
              <a:rPr lang="zh-CN" altLang="en-US" sz="1200" dirty="0">
                <a:solidFill>
                  <a:schemeClr val="accent5"/>
                </a:solidFill>
                <a:latin typeface="微软雅黑" panose="020B0503020204020204" pitchFamily="34" charset="-122"/>
                <a:ea typeface="微软雅黑" panose="020B0503020204020204" pitchFamily="34" charset="-122"/>
              </a:rPr>
              <a:t>年问世的</a:t>
            </a:r>
            <a:r>
              <a:rPr lang="en-US" altLang="zh-CN" sz="1200" dirty="0">
                <a:solidFill>
                  <a:schemeClr val="accent5"/>
                </a:solidFill>
                <a:latin typeface="微软雅黑" panose="020B0503020204020204" pitchFamily="34" charset="-122"/>
                <a:ea typeface="微软雅黑" panose="020B0503020204020204" pitchFamily="34" charset="-122"/>
              </a:rPr>
              <a:t>《</a:t>
            </a:r>
            <a:r>
              <a:rPr lang="zh-CN" altLang="en-US" sz="1200" dirty="0">
                <a:solidFill>
                  <a:schemeClr val="accent5"/>
                </a:solidFill>
                <a:latin typeface="微软雅黑" panose="020B0503020204020204" pitchFamily="34" charset="-122"/>
                <a:ea typeface="微软雅黑" panose="020B0503020204020204" pitchFamily="34" charset="-122"/>
              </a:rPr>
              <a:t>资本论</a:t>
            </a:r>
            <a:r>
              <a:rPr lang="en-US" altLang="zh-CN" sz="1200" dirty="0">
                <a:solidFill>
                  <a:schemeClr val="accent5"/>
                </a:solidFill>
                <a:latin typeface="微软雅黑" panose="020B0503020204020204" pitchFamily="34" charset="-122"/>
                <a:ea typeface="微软雅黑" panose="020B0503020204020204" pitchFamily="34" charset="-122"/>
              </a:rPr>
              <a:t>》</a:t>
            </a:r>
            <a:r>
              <a:rPr lang="zh-CN" altLang="en-US" sz="1200" dirty="0">
                <a:solidFill>
                  <a:schemeClr val="accent5"/>
                </a:solidFill>
                <a:latin typeface="微软雅黑" panose="020B0503020204020204" pitchFamily="34" charset="-122"/>
                <a:ea typeface="微软雅黑" panose="020B0503020204020204" pitchFamily="34" charset="-122"/>
              </a:rPr>
              <a:t>是马克思主义最厚重、最丰富的著作，被誉为“工人阶级的圣经”。</a:t>
            </a:r>
          </a:p>
        </p:txBody>
      </p:sp>
      <p:sp>
        <p:nvSpPr>
          <p:cNvPr id="23" name="矩形: 圆角 22">
            <a:extLst>
              <a:ext uri="{FF2B5EF4-FFF2-40B4-BE49-F238E27FC236}">
                <a16:creationId xmlns:a16="http://schemas.microsoft.com/office/drawing/2014/main" xmlns="" id="{2283E20E-0FE7-48BC-BE12-4EB5C772FA33}"/>
              </a:ext>
            </a:extLst>
          </p:cNvPr>
          <p:cNvSpPr/>
          <p:nvPr/>
        </p:nvSpPr>
        <p:spPr>
          <a:xfrm>
            <a:off x="597470" y="2656814"/>
            <a:ext cx="7934969" cy="842736"/>
          </a:xfrm>
          <a:prstGeom prst="roundRect">
            <a:avLst>
              <a:gd name="adj" fmla="val 7544"/>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1">
            <a:extLst>
              <a:ext uri="{FF2B5EF4-FFF2-40B4-BE49-F238E27FC236}">
                <a16:creationId xmlns:a16="http://schemas.microsoft.com/office/drawing/2014/main" xmlns="" id="{D8DD58D9-D5FC-491D-961C-8CB8506753DB}"/>
              </a:ext>
            </a:extLst>
          </p:cNvPr>
          <p:cNvSpPr/>
          <p:nvPr/>
        </p:nvSpPr>
        <p:spPr>
          <a:xfrm>
            <a:off x="2195736" y="2470243"/>
            <a:ext cx="4752528" cy="360040"/>
          </a:xfrm>
          <a:prstGeom prst="roundRect">
            <a:avLst>
              <a:gd name="adj" fmla="val 2534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xmlns="" id="{7A66C576-3C9A-4117-9C0A-90A0654269BF}"/>
              </a:ext>
            </a:extLst>
          </p:cNvPr>
          <p:cNvSpPr/>
          <p:nvPr/>
        </p:nvSpPr>
        <p:spPr>
          <a:xfrm>
            <a:off x="2432714" y="2451368"/>
            <a:ext cx="4278572" cy="400110"/>
          </a:xfrm>
          <a:prstGeom prst="rect">
            <a:avLst/>
          </a:prstGeom>
        </p:spPr>
        <p:txBody>
          <a:bodyPr wrap="square">
            <a:spAutoFit/>
          </a:bodyPr>
          <a:lstStyle/>
          <a:p>
            <a:r>
              <a:rPr lang="en-US" altLang="zh-CN" sz="2000" dirty="0">
                <a:solidFill>
                  <a:srgbClr val="FEFAF9"/>
                </a:solidFill>
                <a:latin typeface="微软雅黑" panose="020B0503020204020204" pitchFamily="34" charset="-122"/>
                <a:ea typeface="微软雅黑" panose="020B0503020204020204" pitchFamily="34" charset="-122"/>
              </a:rPr>
              <a:t>《</a:t>
            </a:r>
            <a:r>
              <a:rPr lang="zh-CN" altLang="en-US" sz="2000" dirty="0">
                <a:solidFill>
                  <a:srgbClr val="FEFAF9"/>
                </a:solidFill>
                <a:latin typeface="微软雅黑" panose="020B0503020204020204" pitchFamily="34" charset="-122"/>
                <a:ea typeface="微软雅黑" panose="020B0503020204020204" pitchFamily="34" charset="-122"/>
              </a:rPr>
              <a:t>资本论</a:t>
            </a:r>
            <a:r>
              <a:rPr lang="en-US" altLang="zh-CN" sz="2000" dirty="0">
                <a:solidFill>
                  <a:srgbClr val="FEFAF9"/>
                </a:solidFill>
                <a:latin typeface="微软雅黑" panose="020B0503020204020204" pitchFamily="34" charset="-122"/>
                <a:ea typeface="微软雅黑" panose="020B0503020204020204" pitchFamily="34" charset="-122"/>
              </a:rPr>
              <a:t>》</a:t>
            </a:r>
            <a:r>
              <a:rPr lang="zh-CN" altLang="en-US" sz="2000" dirty="0">
                <a:solidFill>
                  <a:srgbClr val="FEFAF9"/>
                </a:solidFill>
                <a:latin typeface="微软雅黑" panose="020B0503020204020204" pitchFamily="34" charset="-122"/>
                <a:ea typeface="微软雅黑" panose="020B0503020204020204" pitchFamily="34" charset="-122"/>
              </a:rPr>
              <a:t>被誉为“工人阶级的圣经”</a:t>
            </a:r>
          </a:p>
        </p:txBody>
      </p:sp>
      <p:sp>
        <p:nvSpPr>
          <p:cNvPr id="26" name="MH_Text_1">
            <a:extLst>
              <a:ext uri="{FF2B5EF4-FFF2-40B4-BE49-F238E27FC236}">
                <a16:creationId xmlns:a16="http://schemas.microsoft.com/office/drawing/2014/main" xmlns="" id="{00A83F33-14A4-403E-948C-CF4EDDC3F867}"/>
              </a:ext>
            </a:extLst>
          </p:cNvPr>
          <p:cNvSpPr/>
          <p:nvPr/>
        </p:nvSpPr>
        <p:spPr>
          <a:xfrm>
            <a:off x="755576" y="4119910"/>
            <a:ext cx="7632848" cy="684088"/>
          </a:xfrm>
          <a:prstGeom prst="rect">
            <a:avLst/>
          </a:prstGeom>
          <a:noFill/>
          <a:ln w="3175"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685891" eaLnBrk="1" fontAlgn="auto" hangingPunct="1">
              <a:spcBef>
                <a:spcPts val="0"/>
              </a:spcBef>
              <a:spcAft>
                <a:spcPts val="0"/>
              </a:spcAft>
              <a:defRPr/>
            </a:pPr>
            <a:r>
              <a:rPr lang="zh-CN" altLang="en-US" sz="1200" dirty="0">
                <a:solidFill>
                  <a:schemeClr val="accent5"/>
                </a:solidFill>
                <a:latin typeface="微软雅黑" panose="020B0503020204020204" pitchFamily="34" charset="-122"/>
                <a:ea typeface="微软雅黑" panose="020B0503020204020204" pitchFamily="34" charset="-122"/>
              </a:rPr>
              <a:t>马克思的一生，是胸怀崇高理想、为人类解放不懈奋斗的一生。马克思的一生，是不畏艰难险阻、为追求真理而勇攀思想高峰的一生。马克思的一生，是为推翻旧世界、建立新世界而不息战斗的一生。马克思是顶天立地的伟人，也是有血有肉的常人。他热爱生活，真诚朴实，重情重义。</a:t>
            </a:r>
          </a:p>
        </p:txBody>
      </p:sp>
      <p:sp>
        <p:nvSpPr>
          <p:cNvPr id="27" name="矩形: 圆角 26">
            <a:extLst>
              <a:ext uri="{FF2B5EF4-FFF2-40B4-BE49-F238E27FC236}">
                <a16:creationId xmlns:a16="http://schemas.microsoft.com/office/drawing/2014/main" xmlns="" id="{CEC704A3-DCAE-43D7-A9A4-44869F4CE222}"/>
              </a:ext>
            </a:extLst>
          </p:cNvPr>
          <p:cNvSpPr/>
          <p:nvPr/>
        </p:nvSpPr>
        <p:spPr>
          <a:xfrm>
            <a:off x="597470" y="3961262"/>
            <a:ext cx="7934969" cy="842736"/>
          </a:xfrm>
          <a:prstGeom prst="roundRect">
            <a:avLst>
              <a:gd name="adj" fmla="val 7544"/>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1">
            <a:extLst>
              <a:ext uri="{FF2B5EF4-FFF2-40B4-BE49-F238E27FC236}">
                <a16:creationId xmlns:a16="http://schemas.microsoft.com/office/drawing/2014/main" xmlns="" id="{B9A2EE5E-42BE-4E81-9F4C-4B4AD3C2300A}"/>
              </a:ext>
            </a:extLst>
          </p:cNvPr>
          <p:cNvSpPr/>
          <p:nvPr/>
        </p:nvSpPr>
        <p:spPr>
          <a:xfrm>
            <a:off x="2195736" y="3774691"/>
            <a:ext cx="4752528" cy="360040"/>
          </a:xfrm>
          <a:prstGeom prst="roundRect">
            <a:avLst>
              <a:gd name="adj" fmla="val 2534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xmlns="" id="{BF37214E-FA4F-4260-B636-B54CE1984139}"/>
              </a:ext>
            </a:extLst>
          </p:cNvPr>
          <p:cNvSpPr/>
          <p:nvPr/>
        </p:nvSpPr>
        <p:spPr>
          <a:xfrm>
            <a:off x="2292480" y="3785434"/>
            <a:ext cx="4566604" cy="338554"/>
          </a:xfrm>
          <a:prstGeom prst="rect">
            <a:avLst/>
          </a:prstGeom>
        </p:spPr>
        <p:txBody>
          <a:bodyPr wrap="square">
            <a:spAutoFit/>
          </a:bodyPr>
          <a:lstStyle/>
          <a:p>
            <a:r>
              <a:rPr lang="zh-CN" altLang="en-US" sz="1600" dirty="0">
                <a:solidFill>
                  <a:srgbClr val="FEFAF9"/>
                </a:solidFill>
                <a:latin typeface="微软雅黑" panose="020B0503020204020204" pitchFamily="34" charset="-122"/>
                <a:ea typeface="微软雅黑" panose="020B0503020204020204" pitchFamily="34" charset="-122"/>
              </a:rPr>
              <a:t>马克思是顶天立地的伟人，也是有血有肉的常人</a:t>
            </a:r>
          </a:p>
        </p:txBody>
      </p:sp>
    </p:spTree>
    <p:extLst>
      <p:ext uri="{BB962C8B-B14F-4D97-AF65-F5344CB8AC3E}">
        <p14:creationId xmlns:p14="http://schemas.microsoft.com/office/powerpoint/2010/main" val="24993460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par>
                          <p:cTn id="35" fill="hold">
                            <p:stCondLst>
                              <p:cond delay="2500"/>
                            </p:stCondLst>
                            <p:childTnLst>
                              <p:par>
                                <p:cTn id="36" presetID="22" presetClass="entr" presetSubtype="4"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par>
                          <p:cTn id="39" fill="hold">
                            <p:stCondLst>
                              <p:cond delay="300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4000"/>
                            </p:stCondLst>
                            <p:childTnLst>
                              <p:par>
                                <p:cTn id="55" presetID="22" presetClass="entr" presetSubtype="4"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down)">
                                      <p:cBhvr>
                                        <p:cTn id="57" dur="500"/>
                                        <p:tgtEl>
                                          <p:spTgt spid="27"/>
                                        </p:tgtEl>
                                      </p:cBhvr>
                                    </p:animEffect>
                                  </p:childTnLst>
                                </p:cTn>
                              </p:par>
                            </p:childTnLst>
                          </p:cTn>
                        </p:par>
                        <p:par>
                          <p:cTn id="58" fill="hold">
                            <p:stCondLst>
                              <p:cond delay="4500"/>
                            </p:stCondLst>
                            <p:childTnLst>
                              <p:par>
                                <p:cTn id="59" presetID="22" presetClass="entr" presetSubtype="1"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up)">
                                      <p:cBhvr>
                                        <p:cTn id="61" dur="500"/>
                                        <p:tgtEl>
                                          <p:spTgt spid="26"/>
                                        </p:tgtEl>
                                      </p:cBhvr>
                                    </p:animEffect>
                                  </p:childTnLst>
                                </p:cTn>
                              </p:par>
                            </p:childTnLst>
                          </p:cTn>
                        </p:par>
                        <p:par>
                          <p:cTn id="62" fill="hold">
                            <p:stCondLst>
                              <p:cond delay="5000"/>
                            </p:stCondLst>
                            <p:childTnLst>
                              <p:par>
                                <p:cTn id="63" presetID="22" presetClass="entr" presetSubtype="8"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animBg="1"/>
      <p:bldP spid="15" grpId="0" animBg="1"/>
      <p:bldP spid="16" grpId="0"/>
      <p:bldP spid="22" grpId="0"/>
      <p:bldP spid="23" grpId="0" animBg="1"/>
      <p:bldP spid="24" grpId="0" animBg="1"/>
      <p:bldP spid="25" grpId="0"/>
      <p:bldP spid="26" grpId="0"/>
      <p:bldP spid="27" grpId="0" animBg="1"/>
      <p:bldP spid="28" grpId="0" animBg="1"/>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704274" y="123478"/>
            <a:ext cx="3009157" cy="646331"/>
          </a:xfrm>
          <a:prstGeom prst="rect">
            <a:avLst/>
          </a:prstGeom>
          <a:effectLst/>
        </p:spPr>
        <p:txBody>
          <a:bodyPr vert="horz" wrap="none">
            <a:spAutoFit/>
          </a:bodyPr>
          <a:lstStyle/>
          <a:p>
            <a:r>
              <a:rPr lang="en-US" altLang="zh-CN" b="1" dirty="0">
                <a:solidFill>
                  <a:schemeClr val="accent1"/>
                </a:solidFill>
                <a:latin typeface="+mj-ea"/>
                <a:cs typeface="+mn-ea"/>
                <a:sym typeface="+mn-lt"/>
              </a:rPr>
              <a:t>18</a:t>
            </a:r>
            <a:r>
              <a:rPr lang="zh-CN" altLang="en-US" b="1" dirty="0">
                <a:solidFill>
                  <a:schemeClr val="accent1"/>
                </a:solidFill>
                <a:latin typeface="+mj-ea"/>
                <a:cs typeface="+mn-ea"/>
                <a:sym typeface="+mn-lt"/>
              </a:rPr>
              <a:t>个要点读懂习近平眼中的</a:t>
            </a:r>
            <a:endParaRPr lang="en-US" altLang="zh-CN" b="1" dirty="0">
              <a:solidFill>
                <a:schemeClr val="accent1"/>
              </a:solidFill>
              <a:latin typeface="+mj-ea"/>
              <a:cs typeface="+mn-ea"/>
              <a:sym typeface="+mn-lt"/>
            </a:endParaRPr>
          </a:p>
          <a:p>
            <a:r>
              <a:rPr lang="zh-CN" altLang="en-US" b="1" dirty="0">
                <a:solidFill>
                  <a:schemeClr val="accent1"/>
                </a:solidFill>
                <a:latin typeface="+mj-ea"/>
                <a:cs typeface="+mn-ea"/>
                <a:sym typeface="+mn-lt"/>
              </a:rPr>
              <a:t>马克思和马克思主义</a:t>
            </a:r>
          </a:p>
        </p:txBody>
      </p:sp>
      <p:sp>
        <p:nvSpPr>
          <p:cNvPr id="13" name="MH_Text_1">
            <a:extLst>
              <a:ext uri="{FF2B5EF4-FFF2-40B4-BE49-F238E27FC236}">
                <a16:creationId xmlns:a16="http://schemas.microsoft.com/office/drawing/2014/main" xmlns="" id="{AB45C552-3BD4-43F0-8257-ADD23AAE2631}"/>
              </a:ext>
            </a:extLst>
          </p:cNvPr>
          <p:cNvSpPr/>
          <p:nvPr/>
        </p:nvSpPr>
        <p:spPr>
          <a:xfrm>
            <a:off x="755576" y="1548817"/>
            <a:ext cx="7632848" cy="684088"/>
          </a:xfrm>
          <a:prstGeom prst="rect">
            <a:avLst/>
          </a:prstGeom>
          <a:noFill/>
          <a:ln w="3175"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685891" eaLnBrk="1" fontAlgn="auto" hangingPunct="1">
              <a:lnSpc>
                <a:spcPct val="130000"/>
              </a:lnSpc>
              <a:spcBef>
                <a:spcPts val="0"/>
              </a:spcBef>
              <a:spcAft>
                <a:spcPts val="0"/>
              </a:spcAft>
              <a:defRPr/>
            </a:pPr>
            <a:r>
              <a:rPr lang="zh-CN" altLang="en-US" sz="1200" dirty="0">
                <a:solidFill>
                  <a:schemeClr val="accent5"/>
                </a:solidFill>
                <a:latin typeface="微软雅黑" panose="020B0503020204020204" pitchFamily="34" charset="-122"/>
                <a:ea typeface="微软雅黑" panose="020B0503020204020204" pitchFamily="34" charset="-122"/>
              </a:rPr>
              <a:t>马克思给我们留下的最有价值、最具影响力的精神财富，就是以他名字命名的科学理论</a:t>
            </a:r>
            <a:r>
              <a:rPr lang="en-US" altLang="zh-CN" sz="1200" dirty="0">
                <a:solidFill>
                  <a:schemeClr val="accent5"/>
                </a:solidFill>
                <a:latin typeface="微软雅黑" panose="020B0503020204020204" pitchFamily="34" charset="-122"/>
                <a:ea typeface="微软雅黑" panose="020B0503020204020204" pitchFamily="34" charset="-122"/>
              </a:rPr>
              <a:t>——</a:t>
            </a:r>
            <a:r>
              <a:rPr lang="zh-CN" altLang="en-US" sz="1200" dirty="0">
                <a:solidFill>
                  <a:schemeClr val="accent5"/>
                </a:solidFill>
                <a:latin typeface="微软雅黑" panose="020B0503020204020204" pitchFamily="34" charset="-122"/>
                <a:ea typeface="微软雅黑" panose="020B0503020204020204" pitchFamily="34" charset="-122"/>
              </a:rPr>
              <a:t>马克思主义。这一理论犹如壮丽的日出，照亮了人类探索历史规律和寻求自身解放的道路。</a:t>
            </a:r>
          </a:p>
        </p:txBody>
      </p:sp>
      <p:sp>
        <p:nvSpPr>
          <p:cNvPr id="14" name="矩形: 圆角 13">
            <a:extLst>
              <a:ext uri="{FF2B5EF4-FFF2-40B4-BE49-F238E27FC236}">
                <a16:creationId xmlns:a16="http://schemas.microsoft.com/office/drawing/2014/main" xmlns="" id="{1FFDB81C-53EA-4AAB-B722-5010FECAFC75}"/>
              </a:ext>
            </a:extLst>
          </p:cNvPr>
          <p:cNvSpPr/>
          <p:nvPr/>
        </p:nvSpPr>
        <p:spPr>
          <a:xfrm>
            <a:off x="597470" y="1390169"/>
            <a:ext cx="7934969" cy="842736"/>
          </a:xfrm>
          <a:prstGeom prst="roundRect">
            <a:avLst>
              <a:gd name="adj" fmla="val 7544"/>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
            <a:extLst>
              <a:ext uri="{FF2B5EF4-FFF2-40B4-BE49-F238E27FC236}">
                <a16:creationId xmlns:a16="http://schemas.microsoft.com/office/drawing/2014/main" xmlns="" id="{2C6AF69F-7669-4A03-A39D-ED0C831FE493}"/>
              </a:ext>
            </a:extLst>
          </p:cNvPr>
          <p:cNvSpPr/>
          <p:nvPr/>
        </p:nvSpPr>
        <p:spPr>
          <a:xfrm>
            <a:off x="2195736" y="1203598"/>
            <a:ext cx="4752528" cy="360040"/>
          </a:xfrm>
          <a:prstGeom prst="roundRect">
            <a:avLst>
              <a:gd name="adj" fmla="val 2534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52C53D5-8B69-4720-9424-5D3665784E2D}"/>
              </a:ext>
            </a:extLst>
          </p:cNvPr>
          <p:cNvSpPr/>
          <p:nvPr/>
        </p:nvSpPr>
        <p:spPr>
          <a:xfrm>
            <a:off x="2292480" y="1184723"/>
            <a:ext cx="4541868" cy="338554"/>
          </a:xfrm>
          <a:prstGeom prst="rect">
            <a:avLst/>
          </a:prstGeom>
        </p:spPr>
        <p:txBody>
          <a:bodyPr wrap="square">
            <a:spAutoFit/>
          </a:bodyPr>
          <a:lstStyle/>
          <a:p>
            <a:r>
              <a:rPr lang="zh-CN" altLang="en-US" sz="1600" dirty="0">
                <a:solidFill>
                  <a:srgbClr val="FEFAF9"/>
                </a:solidFill>
                <a:latin typeface="微软雅黑" panose="020B0503020204020204" pitchFamily="34" charset="-122"/>
                <a:ea typeface="微软雅黑" panose="020B0503020204020204" pitchFamily="34" charset="-122"/>
              </a:rPr>
              <a:t>马克思给我们留下的最有价值的就是马克思主义</a:t>
            </a:r>
          </a:p>
        </p:txBody>
      </p:sp>
      <p:sp>
        <p:nvSpPr>
          <p:cNvPr id="22" name="MH_Text_1">
            <a:extLst>
              <a:ext uri="{FF2B5EF4-FFF2-40B4-BE49-F238E27FC236}">
                <a16:creationId xmlns:a16="http://schemas.microsoft.com/office/drawing/2014/main" xmlns="" id="{2B04739C-1D24-4EB9-AE28-1D7D6D3DD979}"/>
              </a:ext>
            </a:extLst>
          </p:cNvPr>
          <p:cNvSpPr/>
          <p:nvPr/>
        </p:nvSpPr>
        <p:spPr>
          <a:xfrm>
            <a:off x="755576" y="2815462"/>
            <a:ext cx="7632848" cy="684088"/>
          </a:xfrm>
          <a:prstGeom prst="rect">
            <a:avLst/>
          </a:prstGeom>
          <a:noFill/>
          <a:ln w="3175"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685891" eaLnBrk="1" fontAlgn="auto" hangingPunct="1">
              <a:spcBef>
                <a:spcPts val="0"/>
              </a:spcBef>
              <a:spcAft>
                <a:spcPts val="0"/>
              </a:spcAft>
              <a:defRPr/>
            </a:pPr>
            <a:r>
              <a:rPr lang="zh-CN" altLang="en-US" sz="1050" dirty="0">
                <a:solidFill>
                  <a:schemeClr val="accent5"/>
                </a:solidFill>
                <a:latin typeface="微软雅黑" panose="020B0503020204020204" pitchFamily="34" charset="-122"/>
                <a:ea typeface="微软雅黑" panose="020B0503020204020204" pitchFamily="34" charset="-122"/>
              </a:rPr>
              <a:t>马克思的科学研究，就像列宁所说的那样，“凡是人类社会所创造的一切，他都有批判地重新加以探讨，任何一点也没有忽略过去。凡是人类思想所建树的一切，他都放在工人运动中检验过，重新加以探讨，加以批判，从而得出了那些被资产阶级狭隘性所限制或被资产阶级偏见束缚住的人所不能得出的结论。”马克思的思想理论源于那个时代又超越了那个时代，既是那个时代精神的精华又是整个人类精神的精华。</a:t>
            </a:r>
          </a:p>
        </p:txBody>
      </p:sp>
      <p:sp>
        <p:nvSpPr>
          <p:cNvPr id="23" name="矩形: 圆角 22">
            <a:extLst>
              <a:ext uri="{FF2B5EF4-FFF2-40B4-BE49-F238E27FC236}">
                <a16:creationId xmlns:a16="http://schemas.microsoft.com/office/drawing/2014/main" xmlns="" id="{2283E20E-0FE7-48BC-BE12-4EB5C772FA33}"/>
              </a:ext>
            </a:extLst>
          </p:cNvPr>
          <p:cNvSpPr/>
          <p:nvPr/>
        </p:nvSpPr>
        <p:spPr>
          <a:xfrm>
            <a:off x="597470" y="2656814"/>
            <a:ext cx="7934969" cy="842736"/>
          </a:xfrm>
          <a:prstGeom prst="roundRect">
            <a:avLst>
              <a:gd name="adj" fmla="val 7544"/>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1">
            <a:extLst>
              <a:ext uri="{FF2B5EF4-FFF2-40B4-BE49-F238E27FC236}">
                <a16:creationId xmlns:a16="http://schemas.microsoft.com/office/drawing/2014/main" xmlns="" id="{D8DD58D9-D5FC-491D-961C-8CB8506753DB}"/>
              </a:ext>
            </a:extLst>
          </p:cNvPr>
          <p:cNvSpPr/>
          <p:nvPr/>
        </p:nvSpPr>
        <p:spPr>
          <a:xfrm>
            <a:off x="2195736" y="2470243"/>
            <a:ext cx="4752528" cy="360040"/>
          </a:xfrm>
          <a:prstGeom prst="roundRect">
            <a:avLst>
              <a:gd name="adj" fmla="val 2534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xmlns="" id="{7A66C576-3C9A-4117-9C0A-90A0654269BF}"/>
              </a:ext>
            </a:extLst>
          </p:cNvPr>
          <p:cNvSpPr/>
          <p:nvPr/>
        </p:nvSpPr>
        <p:spPr>
          <a:xfrm>
            <a:off x="2432714" y="2451368"/>
            <a:ext cx="4587558" cy="369332"/>
          </a:xfrm>
          <a:prstGeom prst="rect">
            <a:avLst/>
          </a:prstGeom>
        </p:spPr>
        <p:txBody>
          <a:bodyPr wrap="square">
            <a:spAutoFit/>
          </a:bodyPr>
          <a:lstStyle/>
          <a:p>
            <a:r>
              <a:rPr lang="zh-CN" altLang="en-US" dirty="0">
                <a:solidFill>
                  <a:srgbClr val="FEFAF9"/>
                </a:solidFill>
                <a:latin typeface="微软雅黑" panose="020B0503020204020204" pitchFamily="34" charset="-122"/>
                <a:ea typeface="微软雅黑" panose="020B0503020204020204" pitchFamily="34" charset="-122"/>
              </a:rPr>
              <a:t>马克思的思想理论是整个人类精神的精华</a:t>
            </a:r>
          </a:p>
        </p:txBody>
      </p:sp>
      <p:sp>
        <p:nvSpPr>
          <p:cNvPr id="26" name="MH_Text_1">
            <a:extLst>
              <a:ext uri="{FF2B5EF4-FFF2-40B4-BE49-F238E27FC236}">
                <a16:creationId xmlns:a16="http://schemas.microsoft.com/office/drawing/2014/main" xmlns="" id="{00A83F33-14A4-403E-948C-CF4EDDC3F867}"/>
              </a:ext>
            </a:extLst>
          </p:cNvPr>
          <p:cNvSpPr/>
          <p:nvPr/>
        </p:nvSpPr>
        <p:spPr>
          <a:xfrm>
            <a:off x="755576" y="4119910"/>
            <a:ext cx="7632848" cy="684088"/>
          </a:xfrm>
          <a:prstGeom prst="rect">
            <a:avLst/>
          </a:prstGeom>
          <a:noFill/>
          <a:ln w="3175"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685891" eaLnBrk="1" fontAlgn="auto" hangingPunct="1">
              <a:spcBef>
                <a:spcPts val="0"/>
              </a:spcBef>
              <a:spcAft>
                <a:spcPts val="0"/>
              </a:spcAft>
              <a:defRPr/>
            </a:pPr>
            <a:r>
              <a:rPr lang="zh-CN" altLang="en-US" sz="1200" dirty="0">
                <a:solidFill>
                  <a:schemeClr val="accent5"/>
                </a:solidFill>
                <a:latin typeface="微软雅黑" panose="020B0503020204020204" pitchFamily="34" charset="-122"/>
                <a:ea typeface="微软雅黑" panose="020B0503020204020204" pitchFamily="34" charset="-122"/>
              </a:rPr>
              <a:t>马克思主义是科学的理论，创造性地揭示了人类社会发展规律。马克思主义是人民的理论，第一次创立了人民实现自身解放的思想体系。马克思主义是实践的理论，指引着人民改造世界的行动。马克思主义是不断发展的开放的理论，始终站在时代前沿。</a:t>
            </a:r>
          </a:p>
        </p:txBody>
      </p:sp>
      <p:sp>
        <p:nvSpPr>
          <p:cNvPr id="27" name="矩形: 圆角 26">
            <a:extLst>
              <a:ext uri="{FF2B5EF4-FFF2-40B4-BE49-F238E27FC236}">
                <a16:creationId xmlns:a16="http://schemas.microsoft.com/office/drawing/2014/main" xmlns="" id="{CEC704A3-DCAE-43D7-A9A4-44869F4CE222}"/>
              </a:ext>
            </a:extLst>
          </p:cNvPr>
          <p:cNvSpPr/>
          <p:nvPr/>
        </p:nvSpPr>
        <p:spPr>
          <a:xfrm>
            <a:off x="597470" y="3961262"/>
            <a:ext cx="7934969" cy="842736"/>
          </a:xfrm>
          <a:prstGeom prst="roundRect">
            <a:avLst>
              <a:gd name="adj" fmla="val 7544"/>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1">
            <a:extLst>
              <a:ext uri="{FF2B5EF4-FFF2-40B4-BE49-F238E27FC236}">
                <a16:creationId xmlns:a16="http://schemas.microsoft.com/office/drawing/2014/main" xmlns="" id="{B9A2EE5E-42BE-4E81-9F4C-4B4AD3C2300A}"/>
              </a:ext>
            </a:extLst>
          </p:cNvPr>
          <p:cNvSpPr/>
          <p:nvPr/>
        </p:nvSpPr>
        <p:spPr>
          <a:xfrm>
            <a:off x="2195736" y="3774691"/>
            <a:ext cx="4752528" cy="360040"/>
          </a:xfrm>
          <a:prstGeom prst="roundRect">
            <a:avLst>
              <a:gd name="adj" fmla="val 2534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xmlns="" id="{BF37214E-FA4F-4260-B636-B54CE1984139}"/>
              </a:ext>
            </a:extLst>
          </p:cNvPr>
          <p:cNvSpPr/>
          <p:nvPr/>
        </p:nvSpPr>
        <p:spPr>
          <a:xfrm>
            <a:off x="3173748" y="3785434"/>
            <a:ext cx="4566604" cy="338554"/>
          </a:xfrm>
          <a:prstGeom prst="rect">
            <a:avLst/>
          </a:prstGeom>
        </p:spPr>
        <p:txBody>
          <a:bodyPr wrap="square">
            <a:spAutoFit/>
          </a:bodyPr>
          <a:lstStyle/>
          <a:p>
            <a:r>
              <a:rPr lang="zh-CN" altLang="en-US" sz="1600" dirty="0">
                <a:solidFill>
                  <a:srgbClr val="FEFAF9"/>
                </a:solidFill>
                <a:latin typeface="微软雅黑" panose="020B0503020204020204" pitchFamily="34" charset="-122"/>
                <a:ea typeface="微软雅黑" panose="020B0503020204020204" pitchFamily="34" charset="-122"/>
              </a:rPr>
              <a:t>马克思主义始终站在时代前沿</a:t>
            </a:r>
          </a:p>
        </p:txBody>
      </p:sp>
    </p:spTree>
    <p:extLst>
      <p:ext uri="{BB962C8B-B14F-4D97-AF65-F5344CB8AC3E}">
        <p14:creationId xmlns:p14="http://schemas.microsoft.com/office/powerpoint/2010/main" val="16628983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par>
                          <p:cTn id="35" fill="hold">
                            <p:stCondLst>
                              <p:cond delay="2500"/>
                            </p:stCondLst>
                            <p:childTnLst>
                              <p:par>
                                <p:cTn id="36" presetID="22" presetClass="entr" presetSubtype="4"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par>
                          <p:cTn id="39" fill="hold">
                            <p:stCondLst>
                              <p:cond delay="300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4000"/>
                            </p:stCondLst>
                            <p:childTnLst>
                              <p:par>
                                <p:cTn id="55" presetID="22" presetClass="entr" presetSubtype="4"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down)">
                                      <p:cBhvr>
                                        <p:cTn id="57" dur="500"/>
                                        <p:tgtEl>
                                          <p:spTgt spid="27"/>
                                        </p:tgtEl>
                                      </p:cBhvr>
                                    </p:animEffect>
                                  </p:childTnLst>
                                </p:cTn>
                              </p:par>
                            </p:childTnLst>
                          </p:cTn>
                        </p:par>
                        <p:par>
                          <p:cTn id="58" fill="hold">
                            <p:stCondLst>
                              <p:cond delay="4500"/>
                            </p:stCondLst>
                            <p:childTnLst>
                              <p:par>
                                <p:cTn id="59" presetID="22" presetClass="entr" presetSubtype="1"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up)">
                                      <p:cBhvr>
                                        <p:cTn id="61" dur="500"/>
                                        <p:tgtEl>
                                          <p:spTgt spid="26"/>
                                        </p:tgtEl>
                                      </p:cBhvr>
                                    </p:animEffect>
                                  </p:childTnLst>
                                </p:cTn>
                              </p:par>
                            </p:childTnLst>
                          </p:cTn>
                        </p:par>
                        <p:par>
                          <p:cTn id="62" fill="hold">
                            <p:stCondLst>
                              <p:cond delay="5000"/>
                            </p:stCondLst>
                            <p:childTnLst>
                              <p:par>
                                <p:cTn id="63" presetID="22" presetClass="entr" presetSubtype="8"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animBg="1"/>
      <p:bldP spid="15" grpId="0" animBg="1"/>
      <p:bldP spid="16" grpId="0"/>
      <p:bldP spid="22" grpId="0"/>
      <p:bldP spid="23" grpId="0" animBg="1"/>
      <p:bldP spid="24" grpId="0" animBg="1"/>
      <p:bldP spid="25" grpId="0"/>
      <p:bldP spid="26" grpId="0"/>
      <p:bldP spid="27" grpId="0" animBg="1"/>
      <p:bldP spid="28" grpId="0" animBg="1"/>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704274" y="123478"/>
            <a:ext cx="3009157" cy="646331"/>
          </a:xfrm>
          <a:prstGeom prst="rect">
            <a:avLst/>
          </a:prstGeom>
          <a:effectLst/>
        </p:spPr>
        <p:txBody>
          <a:bodyPr vert="horz" wrap="none">
            <a:spAutoFit/>
          </a:bodyPr>
          <a:lstStyle/>
          <a:p>
            <a:r>
              <a:rPr lang="en-US" altLang="zh-CN" b="1" dirty="0">
                <a:solidFill>
                  <a:schemeClr val="accent1"/>
                </a:solidFill>
                <a:latin typeface="+mj-ea"/>
                <a:cs typeface="+mn-ea"/>
                <a:sym typeface="+mn-lt"/>
              </a:rPr>
              <a:t>18</a:t>
            </a:r>
            <a:r>
              <a:rPr lang="zh-CN" altLang="en-US" b="1" dirty="0">
                <a:solidFill>
                  <a:schemeClr val="accent1"/>
                </a:solidFill>
                <a:latin typeface="+mj-ea"/>
                <a:cs typeface="+mn-ea"/>
                <a:sym typeface="+mn-lt"/>
              </a:rPr>
              <a:t>个要点读懂习近平眼中的</a:t>
            </a:r>
            <a:endParaRPr lang="en-US" altLang="zh-CN" b="1" dirty="0">
              <a:solidFill>
                <a:schemeClr val="accent1"/>
              </a:solidFill>
              <a:latin typeface="+mj-ea"/>
              <a:cs typeface="+mn-ea"/>
              <a:sym typeface="+mn-lt"/>
            </a:endParaRPr>
          </a:p>
          <a:p>
            <a:r>
              <a:rPr lang="zh-CN" altLang="en-US" b="1" dirty="0">
                <a:solidFill>
                  <a:schemeClr val="accent1"/>
                </a:solidFill>
                <a:latin typeface="+mj-ea"/>
                <a:cs typeface="+mn-ea"/>
                <a:sym typeface="+mn-lt"/>
              </a:rPr>
              <a:t>马克思和马克思主义</a:t>
            </a:r>
          </a:p>
        </p:txBody>
      </p:sp>
      <p:sp>
        <p:nvSpPr>
          <p:cNvPr id="13" name="MH_Text_1">
            <a:extLst>
              <a:ext uri="{FF2B5EF4-FFF2-40B4-BE49-F238E27FC236}">
                <a16:creationId xmlns:a16="http://schemas.microsoft.com/office/drawing/2014/main" xmlns="" id="{AB45C552-3BD4-43F0-8257-ADD23AAE2631}"/>
              </a:ext>
            </a:extLst>
          </p:cNvPr>
          <p:cNvSpPr/>
          <p:nvPr/>
        </p:nvSpPr>
        <p:spPr>
          <a:xfrm>
            <a:off x="755576" y="1548817"/>
            <a:ext cx="7632848" cy="684088"/>
          </a:xfrm>
          <a:prstGeom prst="rect">
            <a:avLst/>
          </a:prstGeom>
          <a:noFill/>
          <a:ln w="3175"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685891" eaLnBrk="1" fontAlgn="auto" hangingPunct="1">
              <a:spcBef>
                <a:spcPts val="0"/>
              </a:spcBef>
              <a:spcAft>
                <a:spcPts val="0"/>
              </a:spcAft>
              <a:defRPr/>
            </a:pPr>
            <a:r>
              <a:rPr lang="en-US" altLang="zh-CN" sz="1200" dirty="0">
                <a:solidFill>
                  <a:schemeClr val="accent5"/>
                </a:solidFill>
                <a:latin typeface="微软雅黑" panose="020B0503020204020204" pitchFamily="34" charset="-122"/>
                <a:ea typeface="微软雅黑" panose="020B0503020204020204" pitchFamily="34" charset="-122"/>
              </a:rPr>
              <a:t>《</a:t>
            </a:r>
            <a:r>
              <a:rPr lang="zh-CN" altLang="en-US" sz="1200" dirty="0">
                <a:solidFill>
                  <a:schemeClr val="accent5"/>
                </a:solidFill>
                <a:latin typeface="微软雅黑" panose="020B0503020204020204" pitchFamily="34" charset="-122"/>
                <a:ea typeface="微软雅黑" panose="020B0503020204020204" pitchFamily="34" charset="-122"/>
              </a:rPr>
              <a:t>共产党宣言</a:t>
            </a:r>
            <a:r>
              <a:rPr lang="en-US" altLang="zh-CN" sz="1200" dirty="0">
                <a:solidFill>
                  <a:schemeClr val="accent5"/>
                </a:solidFill>
                <a:latin typeface="微软雅黑" panose="020B0503020204020204" pitchFamily="34" charset="-122"/>
                <a:ea typeface="微软雅黑" panose="020B0503020204020204" pitchFamily="34" charset="-122"/>
              </a:rPr>
              <a:t>》</a:t>
            </a:r>
            <a:r>
              <a:rPr lang="zh-CN" altLang="en-US" sz="1200" dirty="0">
                <a:solidFill>
                  <a:schemeClr val="accent5"/>
                </a:solidFill>
                <a:latin typeface="微软雅黑" panose="020B0503020204020204" pitchFamily="34" charset="-122"/>
                <a:ea typeface="微软雅黑" panose="020B0503020204020204" pitchFamily="34" charset="-122"/>
              </a:rPr>
              <a:t>发表</a:t>
            </a:r>
            <a:r>
              <a:rPr lang="en-US" altLang="zh-CN" sz="1200" dirty="0">
                <a:solidFill>
                  <a:schemeClr val="accent5"/>
                </a:solidFill>
                <a:latin typeface="微软雅黑" panose="020B0503020204020204" pitchFamily="34" charset="-122"/>
                <a:ea typeface="微软雅黑" panose="020B0503020204020204" pitchFamily="34" charset="-122"/>
              </a:rPr>
              <a:t>170</a:t>
            </a:r>
            <a:r>
              <a:rPr lang="zh-CN" altLang="en-US" sz="1200" dirty="0">
                <a:solidFill>
                  <a:schemeClr val="accent5"/>
                </a:solidFill>
                <a:latin typeface="微软雅黑" panose="020B0503020204020204" pitchFamily="34" charset="-122"/>
                <a:ea typeface="微软雅黑" panose="020B0503020204020204" pitchFamily="34" charset="-122"/>
              </a:rPr>
              <a:t>年来，马克思主义在世界上得到广泛传播。在人类思想史上，没有一种思想理论像马克思主义那样对人类产生了如此广泛而深刻的影响。今天，马克思主义极大推进了人类文明进程，至今依然是具有重大国际影响的思想体系和话语体系，马克思至今依然被公认为“千年第一思想家”。</a:t>
            </a:r>
          </a:p>
        </p:txBody>
      </p:sp>
      <p:sp>
        <p:nvSpPr>
          <p:cNvPr id="14" name="矩形: 圆角 13">
            <a:extLst>
              <a:ext uri="{FF2B5EF4-FFF2-40B4-BE49-F238E27FC236}">
                <a16:creationId xmlns:a16="http://schemas.microsoft.com/office/drawing/2014/main" xmlns="" id="{1FFDB81C-53EA-4AAB-B722-5010FECAFC75}"/>
              </a:ext>
            </a:extLst>
          </p:cNvPr>
          <p:cNvSpPr/>
          <p:nvPr/>
        </p:nvSpPr>
        <p:spPr>
          <a:xfrm>
            <a:off x="597470" y="1390169"/>
            <a:ext cx="7934969" cy="842736"/>
          </a:xfrm>
          <a:prstGeom prst="roundRect">
            <a:avLst>
              <a:gd name="adj" fmla="val 7544"/>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
            <a:extLst>
              <a:ext uri="{FF2B5EF4-FFF2-40B4-BE49-F238E27FC236}">
                <a16:creationId xmlns:a16="http://schemas.microsoft.com/office/drawing/2014/main" xmlns="" id="{2C6AF69F-7669-4A03-A39D-ED0C831FE493}"/>
              </a:ext>
            </a:extLst>
          </p:cNvPr>
          <p:cNvSpPr/>
          <p:nvPr/>
        </p:nvSpPr>
        <p:spPr>
          <a:xfrm>
            <a:off x="2195736" y="1203598"/>
            <a:ext cx="4752528" cy="360040"/>
          </a:xfrm>
          <a:prstGeom prst="roundRect">
            <a:avLst>
              <a:gd name="adj" fmla="val 2534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52C53D5-8B69-4720-9424-5D3665784E2D}"/>
              </a:ext>
            </a:extLst>
          </p:cNvPr>
          <p:cNvSpPr/>
          <p:nvPr/>
        </p:nvSpPr>
        <p:spPr>
          <a:xfrm>
            <a:off x="2292480" y="1184723"/>
            <a:ext cx="4541868" cy="338554"/>
          </a:xfrm>
          <a:prstGeom prst="rect">
            <a:avLst/>
          </a:prstGeom>
        </p:spPr>
        <p:txBody>
          <a:bodyPr wrap="square">
            <a:spAutoFit/>
          </a:bodyPr>
          <a:lstStyle/>
          <a:p>
            <a:r>
              <a:rPr lang="zh-CN" altLang="en-US" sz="1600" dirty="0">
                <a:solidFill>
                  <a:srgbClr val="FEFAF9"/>
                </a:solidFill>
                <a:latin typeface="微软雅黑" panose="020B0503020204020204" pitchFamily="34" charset="-122"/>
                <a:ea typeface="微软雅黑" panose="020B0503020204020204" pitchFamily="34" charset="-122"/>
              </a:rPr>
              <a:t>马克思至今依然被公认为“千年第一思想家”</a:t>
            </a:r>
          </a:p>
        </p:txBody>
      </p:sp>
      <p:sp>
        <p:nvSpPr>
          <p:cNvPr id="22" name="MH_Text_1">
            <a:extLst>
              <a:ext uri="{FF2B5EF4-FFF2-40B4-BE49-F238E27FC236}">
                <a16:creationId xmlns:a16="http://schemas.microsoft.com/office/drawing/2014/main" xmlns="" id="{2B04739C-1D24-4EB9-AE28-1D7D6D3DD979}"/>
              </a:ext>
            </a:extLst>
          </p:cNvPr>
          <p:cNvSpPr/>
          <p:nvPr/>
        </p:nvSpPr>
        <p:spPr>
          <a:xfrm>
            <a:off x="755576" y="2815462"/>
            <a:ext cx="7632848" cy="684088"/>
          </a:xfrm>
          <a:prstGeom prst="rect">
            <a:avLst/>
          </a:prstGeom>
          <a:noFill/>
          <a:ln w="3175"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685891" eaLnBrk="1" fontAlgn="auto" hangingPunct="1">
              <a:spcBef>
                <a:spcPts val="0"/>
              </a:spcBef>
              <a:spcAft>
                <a:spcPts val="0"/>
              </a:spcAft>
              <a:defRPr/>
            </a:pPr>
            <a:r>
              <a:rPr lang="zh-CN" altLang="en-US" sz="1050" dirty="0">
                <a:solidFill>
                  <a:schemeClr val="accent5"/>
                </a:solidFill>
                <a:latin typeface="微软雅黑" panose="020B0503020204020204" pitchFamily="34" charset="-122"/>
                <a:ea typeface="微软雅黑" panose="020B0503020204020204" pitchFamily="34" charset="-122"/>
              </a:rPr>
              <a:t>十月革命一声炮响，为中国送来了马克思列宁主义，给苦苦探寻救亡图存出路的中国人民指明了前进方向、提供了全新选择。在这个历史大潮中，一个以马克思主义为指导、一个勇担民族复兴历史大任、一个必将带领中国人民创造人间奇迹的马克思主义政党</a:t>
            </a:r>
            <a:r>
              <a:rPr lang="en-US" altLang="zh-CN" sz="1050" dirty="0">
                <a:solidFill>
                  <a:schemeClr val="accent5"/>
                </a:solidFill>
                <a:latin typeface="微软雅黑" panose="020B0503020204020204" pitchFamily="34" charset="-122"/>
                <a:ea typeface="微软雅黑" panose="020B0503020204020204" pitchFamily="34" charset="-122"/>
              </a:rPr>
              <a:t>——</a:t>
            </a:r>
            <a:r>
              <a:rPr lang="zh-CN" altLang="en-US" sz="1050" dirty="0">
                <a:solidFill>
                  <a:schemeClr val="accent5"/>
                </a:solidFill>
                <a:latin typeface="微软雅黑" panose="020B0503020204020204" pitchFamily="34" charset="-122"/>
                <a:ea typeface="微软雅黑" panose="020B0503020204020204" pitchFamily="34" charset="-122"/>
              </a:rPr>
              <a:t>中国共产党应运而生。</a:t>
            </a:r>
          </a:p>
        </p:txBody>
      </p:sp>
      <p:sp>
        <p:nvSpPr>
          <p:cNvPr id="23" name="矩形: 圆角 22">
            <a:extLst>
              <a:ext uri="{FF2B5EF4-FFF2-40B4-BE49-F238E27FC236}">
                <a16:creationId xmlns:a16="http://schemas.microsoft.com/office/drawing/2014/main" xmlns="" id="{2283E20E-0FE7-48BC-BE12-4EB5C772FA33}"/>
              </a:ext>
            </a:extLst>
          </p:cNvPr>
          <p:cNvSpPr/>
          <p:nvPr/>
        </p:nvSpPr>
        <p:spPr>
          <a:xfrm>
            <a:off x="597470" y="2656814"/>
            <a:ext cx="7934969" cy="842736"/>
          </a:xfrm>
          <a:prstGeom prst="roundRect">
            <a:avLst>
              <a:gd name="adj" fmla="val 7544"/>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1">
            <a:extLst>
              <a:ext uri="{FF2B5EF4-FFF2-40B4-BE49-F238E27FC236}">
                <a16:creationId xmlns:a16="http://schemas.microsoft.com/office/drawing/2014/main" xmlns="" id="{D8DD58D9-D5FC-491D-961C-8CB8506753DB}"/>
              </a:ext>
            </a:extLst>
          </p:cNvPr>
          <p:cNvSpPr/>
          <p:nvPr/>
        </p:nvSpPr>
        <p:spPr>
          <a:xfrm>
            <a:off x="2195736" y="2470243"/>
            <a:ext cx="4752528" cy="360040"/>
          </a:xfrm>
          <a:prstGeom prst="roundRect">
            <a:avLst>
              <a:gd name="adj" fmla="val 2534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xmlns="" id="{7A66C576-3C9A-4117-9C0A-90A0654269BF}"/>
              </a:ext>
            </a:extLst>
          </p:cNvPr>
          <p:cNvSpPr/>
          <p:nvPr/>
        </p:nvSpPr>
        <p:spPr>
          <a:xfrm>
            <a:off x="2432714" y="2451368"/>
            <a:ext cx="4587558" cy="369332"/>
          </a:xfrm>
          <a:prstGeom prst="rect">
            <a:avLst/>
          </a:prstGeom>
        </p:spPr>
        <p:txBody>
          <a:bodyPr wrap="square">
            <a:spAutoFit/>
          </a:bodyPr>
          <a:lstStyle/>
          <a:p>
            <a:r>
              <a:rPr lang="zh-CN" altLang="en-US" dirty="0">
                <a:solidFill>
                  <a:srgbClr val="FEFAF9"/>
                </a:solidFill>
                <a:latin typeface="微软雅黑" panose="020B0503020204020204" pitchFamily="34" charset="-122"/>
                <a:ea typeface="微软雅黑" panose="020B0503020204020204" pitchFamily="34" charset="-122"/>
              </a:rPr>
              <a:t>马克思主义政党</a:t>
            </a:r>
            <a:r>
              <a:rPr lang="en-US" altLang="zh-CN" dirty="0">
                <a:solidFill>
                  <a:srgbClr val="FEFAF9"/>
                </a:solidFill>
                <a:latin typeface="微软雅黑" panose="020B0503020204020204" pitchFamily="34" charset="-122"/>
                <a:ea typeface="微软雅黑" panose="020B0503020204020204" pitchFamily="34" charset="-122"/>
              </a:rPr>
              <a:t>——</a:t>
            </a:r>
            <a:r>
              <a:rPr lang="zh-CN" altLang="en-US" dirty="0">
                <a:solidFill>
                  <a:srgbClr val="FEFAF9"/>
                </a:solidFill>
                <a:latin typeface="微软雅黑" panose="020B0503020204020204" pitchFamily="34" charset="-122"/>
                <a:ea typeface="微软雅黑" panose="020B0503020204020204" pitchFamily="34" charset="-122"/>
              </a:rPr>
              <a:t>中国共产党应运而生</a:t>
            </a:r>
          </a:p>
        </p:txBody>
      </p:sp>
      <p:sp>
        <p:nvSpPr>
          <p:cNvPr id="26" name="MH_Text_1">
            <a:extLst>
              <a:ext uri="{FF2B5EF4-FFF2-40B4-BE49-F238E27FC236}">
                <a16:creationId xmlns:a16="http://schemas.microsoft.com/office/drawing/2014/main" xmlns="" id="{00A83F33-14A4-403E-948C-CF4EDDC3F867}"/>
              </a:ext>
            </a:extLst>
          </p:cNvPr>
          <p:cNvSpPr/>
          <p:nvPr/>
        </p:nvSpPr>
        <p:spPr>
          <a:xfrm>
            <a:off x="755576" y="4119910"/>
            <a:ext cx="7632848" cy="684088"/>
          </a:xfrm>
          <a:prstGeom prst="rect">
            <a:avLst/>
          </a:prstGeom>
          <a:noFill/>
          <a:ln w="3175"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685891" eaLnBrk="1" fontAlgn="auto" hangingPunct="1">
              <a:spcBef>
                <a:spcPts val="0"/>
              </a:spcBef>
              <a:spcAft>
                <a:spcPts val="0"/>
              </a:spcAft>
              <a:defRPr/>
            </a:pPr>
            <a:r>
              <a:rPr lang="zh-CN" altLang="en-US" sz="1100" dirty="0">
                <a:solidFill>
                  <a:schemeClr val="accent5"/>
                </a:solidFill>
                <a:latin typeface="微软雅黑" panose="020B0503020204020204" pitchFamily="34" charset="-122"/>
                <a:ea typeface="微软雅黑" panose="020B0503020204020204" pitchFamily="34" charset="-122"/>
              </a:rPr>
              <a:t>中国共产党诞生后，中国共产党人把马克思主义基本原理同中国革命和建设的具体实际结合起来，团结带领人民经过长期奋斗，完成新民主主义革命和社会主义革命，建立起中华人民共和国和社会主义基本制度，进行了社会主义建设的艰辛探索，实现了中华民族从东亚病夫到站起来的伟大飞跃。这一伟大飞跃以铁一般的事实证明，只有社会主义才能救中国！</a:t>
            </a:r>
          </a:p>
        </p:txBody>
      </p:sp>
      <p:sp>
        <p:nvSpPr>
          <p:cNvPr id="27" name="矩形: 圆角 26">
            <a:extLst>
              <a:ext uri="{FF2B5EF4-FFF2-40B4-BE49-F238E27FC236}">
                <a16:creationId xmlns:a16="http://schemas.microsoft.com/office/drawing/2014/main" xmlns="" id="{CEC704A3-DCAE-43D7-A9A4-44869F4CE222}"/>
              </a:ext>
            </a:extLst>
          </p:cNvPr>
          <p:cNvSpPr/>
          <p:nvPr/>
        </p:nvSpPr>
        <p:spPr>
          <a:xfrm>
            <a:off x="597470" y="3961262"/>
            <a:ext cx="7934969" cy="842736"/>
          </a:xfrm>
          <a:prstGeom prst="roundRect">
            <a:avLst>
              <a:gd name="adj" fmla="val 7544"/>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1">
            <a:extLst>
              <a:ext uri="{FF2B5EF4-FFF2-40B4-BE49-F238E27FC236}">
                <a16:creationId xmlns:a16="http://schemas.microsoft.com/office/drawing/2014/main" xmlns="" id="{B9A2EE5E-42BE-4E81-9F4C-4B4AD3C2300A}"/>
              </a:ext>
            </a:extLst>
          </p:cNvPr>
          <p:cNvSpPr/>
          <p:nvPr/>
        </p:nvSpPr>
        <p:spPr>
          <a:xfrm>
            <a:off x="2195736" y="3774691"/>
            <a:ext cx="4752528" cy="360040"/>
          </a:xfrm>
          <a:prstGeom prst="roundRect">
            <a:avLst>
              <a:gd name="adj" fmla="val 2534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xmlns="" id="{BF37214E-FA4F-4260-B636-B54CE1984139}"/>
              </a:ext>
            </a:extLst>
          </p:cNvPr>
          <p:cNvSpPr/>
          <p:nvPr/>
        </p:nvSpPr>
        <p:spPr>
          <a:xfrm>
            <a:off x="3275856" y="3785434"/>
            <a:ext cx="3384376" cy="338554"/>
          </a:xfrm>
          <a:prstGeom prst="rect">
            <a:avLst/>
          </a:prstGeom>
        </p:spPr>
        <p:txBody>
          <a:bodyPr wrap="square">
            <a:spAutoFit/>
          </a:bodyPr>
          <a:lstStyle/>
          <a:p>
            <a:r>
              <a:rPr lang="zh-CN" altLang="en-US" sz="1600" dirty="0">
                <a:solidFill>
                  <a:srgbClr val="FEFAF9"/>
                </a:solidFill>
                <a:latin typeface="微软雅黑" panose="020B0503020204020204" pitchFamily="34" charset="-122"/>
                <a:ea typeface="微软雅黑" panose="020B0503020204020204" pitchFamily="34" charset="-122"/>
              </a:rPr>
              <a:t>只有社会主义才能救中国</a:t>
            </a:r>
          </a:p>
        </p:txBody>
      </p:sp>
    </p:spTree>
    <p:extLst>
      <p:ext uri="{BB962C8B-B14F-4D97-AF65-F5344CB8AC3E}">
        <p14:creationId xmlns:p14="http://schemas.microsoft.com/office/powerpoint/2010/main" val="21301025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par>
                          <p:cTn id="35" fill="hold">
                            <p:stCondLst>
                              <p:cond delay="2500"/>
                            </p:stCondLst>
                            <p:childTnLst>
                              <p:par>
                                <p:cTn id="36" presetID="22" presetClass="entr" presetSubtype="4"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par>
                          <p:cTn id="39" fill="hold">
                            <p:stCondLst>
                              <p:cond delay="300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4000"/>
                            </p:stCondLst>
                            <p:childTnLst>
                              <p:par>
                                <p:cTn id="55" presetID="22" presetClass="entr" presetSubtype="4"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down)">
                                      <p:cBhvr>
                                        <p:cTn id="57" dur="500"/>
                                        <p:tgtEl>
                                          <p:spTgt spid="27"/>
                                        </p:tgtEl>
                                      </p:cBhvr>
                                    </p:animEffect>
                                  </p:childTnLst>
                                </p:cTn>
                              </p:par>
                            </p:childTnLst>
                          </p:cTn>
                        </p:par>
                        <p:par>
                          <p:cTn id="58" fill="hold">
                            <p:stCondLst>
                              <p:cond delay="4500"/>
                            </p:stCondLst>
                            <p:childTnLst>
                              <p:par>
                                <p:cTn id="59" presetID="22" presetClass="entr" presetSubtype="1"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up)">
                                      <p:cBhvr>
                                        <p:cTn id="61" dur="500"/>
                                        <p:tgtEl>
                                          <p:spTgt spid="26"/>
                                        </p:tgtEl>
                                      </p:cBhvr>
                                    </p:animEffect>
                                  </p:childTnLst>
                                </p:cTn>
                              </p:par>
                            </p:childTnLst>
                          </p:cTn>
                        </p:par>
                        <p:par>
                          <p:cTn id="62" fill="hold">
                            <p:stCondLst>
                              <p:cond delay="5000"/>
                            </p:stCondLst>
                            <p:childTnLst>
                              <p:par>
                                <p:cTn id="63" presetID="22" presetClass="entr" presetSubtype="8"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animBg="1"/>
      <p:bldP spid="15" grpId="0" animBg="1"/>
      <p:bldP spid="16" grpId="0"/>
      <p:bldP spid="22" grpId="0"/>
      <p:bldP spid="23" grpId="0" animBg="1"/>
      <p:bldP spid="24" grpId="0" animBg="1"/>
      <p:bldP spid="25" grpId="0"/>
      <p:bldP spid="26" grpId="0"/>
      <p:bldP spid="27" grpId="0" animBg="1"/>
      <p:bldP spid="28" grpId="0" animBg="1"/>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704274" y="123478"/>
            <a:ext cx="3009157" cy="646331"/>
          </a:xfrm>
          <a:prstGeom prst="rect">
            <a:avLst/>
          </a:prstGeom>
          <a:effectLst/>
        </p:spPr>
        <p:txBody>
          <a:bodyPr vert="horz" wrap="none">
            <a:spAutoFit/>
          </a:bodyPr>
          <a:lstStyle/>
          <a:p>
            <a:r>
              <a:rPr lang="en-US" altLang="zh-CN" b="1" dirty="0">
                <a:solidFill>
                  <a:schemeClr val="accent1"/>
                </a:solidFill>
                <a:latin typeface="+mj-ea"/>
                <a:cs typeface="+mn-ea"/>
                <a:sym typeface="+mn-lt"/>
              </a:rPr>
              <a:t>18</a:t>
            </a:r>
            <a:r>
              <a:rPr lang="zh-CN" altLang="en-US" b="1" dirty="0">
                <a:solidFill>
                  <a:schemeClr val="accent1"/>
                </a:solidFill>
                <a:latin typeface="+mj-ea"/>
                <a:cs typeface="+mn-ea"/>
                <a:sym typeface="+mn-lt"/>
              </a:rPr>
              <a:t>个要点读懂习近平眼中的</a:t>
            </a:r>
            <a:endParaRPr lang="en-US" altLang="zh-CN" b="1" dirty="0">
              <a:solidFill>
                <a:schemeClr val="accent1"/>
              </a:solidFill>
              <a:latin typeface="+mj-ea"/>
              <a:cs typeface="+mn-ea"/>
              <a:sym typeface="+mn-lt"/>
            </a:endParaRPr>
          </a:p>
          <a:p>
            <a:r>
              <a:rPr lang="zh-CN" altLang="en-US" b="1" dirty="0">
                <a:solidFill>
                  <a:schemeClr val="accent1"/>
                </a:solidFill>
                <a:latin typeface="+mj-ea"/>
                <a:cs typeface="+mn-ea"/>
                <a:sym typeface="+mn-lt"/>
              </a:rPr>
              <a:t>马克思和马克思主义</a:t>
            </a:r>
          </a:p>
        </p:txBody>
      </p:sp>
      <p:sp>
        <p:nvSpPr>
          <p:cNvPr id="13" name="MH_Text_1">
            <a:extLst>
              <a:ext uri="{FF2B5EF4-FFF2-40B4-BE49-F238E27FC236}">
                <a16:creationId xmlns:a16="http://schemas.microsoft.com/office/drawing/2014/main" xmlns="" id="{AB45C552-3BD4-43F0-8257-ADD23AAE2631}"/>
              </a:ext>
            </a:extLst>
          </p:cNvPr>
          <p:cNvSpPr/>
          <p:nvPr/>
        </p:nvSpPr>
        <p:spPr>
          <a:xfrm>
            <a:off x="755576" y="1548817"/>
            <a:ext cx="7632848" cy="684088"/>
          </a:xfrm>
          <a:prstGeom prst="rect">
            <a:avLst/>
          </a:prstGeom>
          <a:noFill/>
          <a:ln w="3175"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685891" eaLnBrk="1" fontAlgn="auto" hangingPunct="1">
              <a:spcBef>
                <a:spcPts val="0"/>
              </a:spcBef>
              <a:spcAft>
                <a:spcPts val="0"/>
              </a:spcAft>
              <a:defRPr/>
            </a:pPr>
            <a:r>
              <a:rPr lang="zh-CN" altLang="en-US" sz="1200" dirty="0">
                <a:solidFill>
                  <a:schemeClr val="accent5"/>
                </a:solidFill>
                <a:latin typeface="微软雅黑" panose="020B0503020204020204" pitchFamily="34" charset="-122"/>
                <a:ea typeface="微软雅黑" panose="020B0503020204020204" pitchFamily="34" charset="-122"/>
              </a:rPr>
              <a:t>改革开放以来，中国共产党人把马克思主义基本原理同中国改革开放的具体实际结合起来，团结带领人民进行建设中国特色社会主义新的伟大实践，使中国大踏步赶上了时代，实现了中华民族从站起来到富起来的伟大飞跃。这一伟大飞跃以铁一般的事实证明，只有中国特色社会主义才能发展中国！</a:t>
            </a:r>
          </a:p>
        </p:txBody>
      </p:sp>
      <p:sp>
        <p:nvSpPr>
          <p:cNvPr id="14" name="矩形: 圆角 13">
            <a:extLst>
              <a:ext uri="{FF2B5EF4-FFF2-40B4-BE49-F238E27FC236}">
                <a16:creationId xmlns:a16="http://schemas.microsoft.com/office/drawing/2014/main" xmlns="" id="{1FFDB81C-53EA-4AAB-B722-5010FECAFC75}"/>
              </a:ext>
            </a:extLst>
          </p:cNvPr>
          <p:cNvSpPr/>
          <p:nvPr/>
        </p:nvSpPr>
        <p:spPr>
          <a:xfrm>
            <a:off x="597470" y="1390169"/>
            <a:ext cx="7934969" cy="842736"/>
          </a:xfrm>
          <a:prstGeom prst="roundRect">
            <a:avLst>
              <a:gd name="adj" fmla="val 7544"/>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
            <a:extLst>
              <a:ext uri="{FF2B5EF4-FFF2-40B4-BE49-F238E27FC236}">
                <a16:creationId xmlns:a16="http://schemas.microsoft.com/office/drawing/2014/main" xmlns="" id="{2C6AF69F-7669-4A03-A39D-ED0C831FE493}"/>
              </a:ext>
            </a:extLst>
          </p:cNvPr>
          <p:cNvSpPr/>
          <p:nvPr/>
        </p:nvSpPr>
        <p:spPr>
          <a:xfrm>
            <a:off x="2195736" y="1203598"/>
            <a:ext cx="4752528" cy="360040"/>
          </a:xfrm>
          <a:prstGeom prst="roundRect">
            <a:avLst>
              <a:gd name="adj" fmla="val 2534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52C53D5-8B69-4720-9424-5D3665784E2D}"/>
              </a:ext>
            </a:extLst>
          </p:cNvPr>
          <p:cNvSpPr/>
          <p:nvPr/>
        </p:nvSpPr>
        <p:spPr>
          <a:xfrm>
            <a:off x="2699792" y="1184723"/>
            <a:ext cx="4134556" cy="338554"/>
          </a:xfrm>
          <a:prstGeom prst="rect">
            <a:avLst/>
          </a:prstGeom>
        </p:spPr>
        <p:txBody>
          <a:bodyPr wrap="square">
            <a:spAutoFit/>
          </a:bodyPr>
          <a:lstStyle/>
          <a:p>
            <a:r>
              <a:rPr lang="zh-CN" altLang="en-US" sz="1600" dirty="0">
                <a:solidFill>
                  <a:srgbClr val="FEFAF9"/>
                </a:solidFill>
                <a:latin typeface="微软雅黑" panose="020B0503020204020204" pitchFamily="34" charset="-122"/>
                <a:ea typeface="微软雅黑" panose="020B0503020204020204" pitchFamily="34" charset="-122"/>
              </a:rPr>
              <a:t>只有中国特色社会主义才能发展中国</a:t>
            </a:r>
          </a:p>
        </p:txBody>
      </p:sp>
      <p:sp>
        <p:nvSpPr>
          <p:cNvPr id="22" name="MH_Text_1">
            <a:extLst>
              <a:ext uri="{FF2B5EF4-FFF2-40B4-BE49-F238E27FC236}">
                <a16:creationId xmlns:a16="http://schemas.microsoft.com/office/drawing/2014/main" xmlns="" id="{2B04739C-1D24-4EB9-AE28-1D7D6D3DD979}"/>
              </a:ext>
            </a:extLst>
          </p:cNvPr>
          <p:cNvSpPr/>
          <p:nvPr/>
        </p:nvSpPr>
        <p:spPr>
          <a:xfrm>
            <a:off x="755576" y="2815462"/>
            <a:ext cx="7632848" cy="684088"/>
          </a:xfrm>
          <a:prstGeom prst="rect">
            <a:avLst/>
          </a:prstGeom>
          <a:noFill/>
          <a:ln w="3175"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685891" eaLnBrk="1" fontAlgn="auto" hangingPunct="1">
              <a:spcBef>
                <a:spcPts val="0"/>
              </a:spcBef>
              <a:spcAft>
                <a:spcPts val="0"/>
              </a:spcAft>
              <a:defRPr/>
            </a:pPr>
            <a:r>
              <a:rPr lang="zh-CN" altLang="en-US" sz="1050" dirty="0">
                <a:solidFill>
                  <a:schemeClr val="accent5"/>
                </a:solidFill>
                <a:latin typeface="微软雅黑" panose="020B0503020204020204" pitchFamily="34" charset="-122"/>
                <a:ea typeface="微软雅黑" panose="020B0503020204020204" pitchFamily="34" charset="-122"/>
              </a:rPr>
              <a:t>在新时代，中国共产党人把马克思主义基本原理同新时代中国具体实际结合起来，团结带领人民进行伟大斗争、建设伟大工程、推进伟大事业、实现伟大梦想，推动党和国家事业取得全方位、开创性历史成就，发生深层次、根本性历史变革，中华民族迎来了从富起来到强起来的伟大飞跃。这一伟大飞跃以铁一般的事实证明，只有坚持和发展中国特色社会主义才能实现中华民族伟大复兴！</a:t>
            </a:r>
          </a:p>
        </p:txBody>
      </p:sp>
      <p:sp>
        <p:nvSpPr>
          <p:cNvPr id="23" name="矩形: 圆角 22">
            <a:extLst>
              <a:ext uri="{FF2B5EF4-FFF2-40B4-BE49-F238E27FC236}">
                <a16:creationId xmlns:a16="http://schemas.microsoft.com/office/drawing/2014/main" xmlns="" id="{2283E20E-0FE7-48BC-BE12-4EB5C772FA33}"/>
              </a:ext>
            </a:extLst>
          </p:cNvPr>
          <p:cNvSpPr/>
          <p:nvPr/>
        </p:nvSpPr>
        <p:spPr>
          <a:xfrm>
            <a:off x="597470" y="2656814"/>
            <a:ext cx="7934969" cy="842736"/>
          </a:xfrm>
          <a:prstGeom prst="roundRect">
            <a:avLst>
              <a:gd name="adj" fmla="val 7544"/>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1">
            <a:extLst>
              <a:ext uri="{FF2B5EF4-FFF2-40B4-BE49-F238E27FC236}">
                <a16:creationId xmlns:a16="http://schemas.microsoft.com/office/drawing/2014/main" xmlns="" id="{D8DD58D9-D5FC-491D-961C-8CB8506753DB}"/>
              </a:ext>
            </a:extLst>
          </p:cNvPr>
          <p:cNvSpPr/>
          <p:nvPr/>
        </p:nvSpPr>
        <p:spPr>
          <a:xfrm>
            <a:off x="2195736" y="2470243"/>
            <a:ext cx="4752528" cy="360040"/>
          </a:xfrm>
          <a:prstGeom prst="roundRect">
            <a:avLst>
              <a:gd name="adj" fmla="val 2534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xmlns="" id="{7A66C576-3C9A-4117-9C0A-90A0654269BF}"/>
              </a:ext>
            </a:extLst>
          </p:cNvPr>
          <p:cNvSpPr/>
          <p:nvPr/>
        </p:nvSpPr>
        <p:spPr>
          <a:xfrm>
            <a:off x="2354802" y="2518314"/>
            <a:ext cx="4824535" cy="276999"/>
          </a:xfrm>
          <a:prstGeom prst="rect">
            <a:avLst/>
          </a:prstGeom>
        </p:spPr>
        <p:txBody>
          <a:bodyPr wrap="square">
            <a:spAutoFit/>
          </a:bodyPr>
          <a:lstStyle/>
          <a:p>
            <a:r>
              <a:rPr lang="zh-CN" altLang="en-US" sz="1200" dirty="0">
                <a:solidFill>
                  <a:srgbClr val="FEFAF9"/>
                </a:solidFill>
                <a:latin typeface="微软雅黑" panose="020B0503020204020204" pitchFamily="34" charset="-122"/>
                <a:ea typeface="微软雅黑" panose="020B0503020204020204" pitchFamily="34" charset="-122"/>
              </a:rPr>
              <a:t>只有坚持和发展中国特色社会主义才能实现中华民族伟大复兴</a:t>
            </a:r>
          </a:p>
        </p:txBody>
      </p:sp>
      <p:sp>
        <p:nvSpPr>
          <p:cNvPr id="26" name="MH_Text_1">
            <a:extLst>
              <a:ext uri="{FF2B5EF4-FFF2-40B4-BE49-F238E27FC236}">
                <a16:creationId xmlns:a16="http://schemas.microsoft.com/office/drawing/2014/main" xmlns="" id="{00A83F33-14A4-403E-948C-CF4EDDC3F867}"/>
              </a:ext>
            </a:extLst>
          </p:cNvPr>
          <p:cNvSpPr/>
          <p:nvPr/>
        </p:nvSpPr>
        <p:spPr>
          <a:xfrm>
            <a:off x="755576" y="4048909"/>
            <a:ext cx="7632848" cy="684088"/>
          </a:xfrm>
          <a:prstGeom prst="rect">
            <a:avLst/>
          </a:prstGeom>
          <a:noFill/>
          <a:ln w="3175"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685891" eaLnBrk="1" fontAlgn="auto" hangingPunct="1">
              <a:spcBef>
                <a:spcPts val="0"/>
              </a:spcBef>
              <a:spcAft>
                <a:spcPts val="0"/>
              </a:spcAft>
              <a:defRPr/>
            </a:pPr>
            <a:endParaRPr lang="zh-CN" altLang="en-US" sz="1100" dirty="0">
              <a:solidFill>
                <a:schemeClr val="accent5"/>
              </a:solidFill>
              <a:latin typeface="微软雅黑" panose="020B0503020204020204" pitchFamily="34" charset="-122"/>
              <a:ea typeface="微软雅黑" panose="020B0503020204020204" pitchFamily="34" charset="-122"/>
            </a:endParaRPr>
          </a:p>
          <a:p>
            <a:pPr defTabSz="685891" eaLnBrk="1" fontAlgn="auto" hangingPunct="1">
              <a:spcBef>
                <a:spcPts val="0"/>
              </a:spcBef>
              <a:spcAft>
                <a:spcPts val="0"/>
              </a:spcAft>
              <a:defRPr/>
            </a:pPr>
            <a:r>
              <a:rPr lang="zh-CN" altLang="en-US" sz="1100" dirty="0">
                <a:solidFill>
                  <a:schemeClr val="accent5"/>
                </a:solidFill>
                <a:latin typeface="微软雅黑" panose="020B0503020204020204" pitchFamily="34" charset="-122"/>
                <a:ea typeface="微软雅黑" panose="020B0503020204020204" pitchFamily="34" charset="-122"/>
              </a:rPr>
              <a:t>　　马克思主义为中国革命、建设、改革提供了强大思想武器，使中国这个古老的东方大国创造了人类历史上前所未有的发展奇迹。历史和人民选择马克思主义是完全正确的，中国共产党把马克思主义写在自己的旗帜上是完全正确的，坚持马克思主义基本原理同中国具体实际相结合、不断推进马克思主义中国化时代化是完全正确的！</a:t>
            </a:r>
          </a:p>
        </p:txBody>
      </p:sp>
      <p:sp>
        <p:nvSpPr>
          <p:cNvPr id="27" name="矩形: 圆角 26">
            <a:extLst>
              <a:ext uri="{FF2B5EF4-FFF2-40B4-BE49-F238E27FC236}">
                <a16:creationId xmlns:a16="http://schemas.microsoft.com/office/drawing/2014/main" xmlns="" id="{CEC704A3-DCAE-43D7-A9A4-44869F4CE222}"/>
              </a:ext>
            </a:extLst>
          </p:cNvPr>
          <p:cNvSpPr/>
          <p:nvPr/>
        </p:nvSpPr>
        <p:spPr>
          <a:xfrm>
            <a:off x="597470" y="3961262"/>
            <a:ext cx="7934969" cy="842736"/>
          </a:xfrm>
          <a:prstGeom prst="roundRect">
            <a:avLst>
              <a:gd name="adj" fmla="val 7544"/>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1">
            <a:extLst>
              <a:ext uri="{FF2B5EF4-FFF2-40B4-BE49-F238E27FC236}">
                <a16:creationId xmlns:a16="http://schemas.microsoft.com/office/drawing/2014/main" xmlns="" id="{B9A2EE5E-42BE-4E81-9F4C-4B4AD3C2300A}"/>
              </a:ext>
            </a:extLst>
          </p:cNvPr>
          <p:cNvSpPr/>
          <p:nvPr/>
        </p:nvSpPr>
        <p:spPr>
          <a:xfrm>
            <a:off x="2195736" y="3774691"/>
            <a:ext cx="4752528" cy="360040"/>
          </a:xfrm>
          <a:prstGeom prst="roundRect">
            <a:avLst>
              <a:gd name="adj" fmla="val 2534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xmlns="" id="{BF37214E-FA4F-4260-B636-B54CE1984139}"/>
              </a:ext>
            </a:extLst>
          </p:cNvPr>
          <p:cNvSpPr/>
          <p:nvPr/>
        </p:nvSpPr>
        <p:spPr>
          <a:xfrm>
            <a:off x="2345433" y="3785434"/>
            <a:ext cx="4752528" cy="369332"/>
          </a:xfrm>
          <a:prstGeom prst="rect">
            <a:avLst/>
          </a:prstGeom>
        </p:spPr>
        <p:txBody>
          <a:bodyPr wrap="square">
            <a:spAutoFit/>
          </a:bodyPr>
          <a:lstStyle/>
          <a:p>
            <a:r>
              <a:rPr lang="zh-CN" altLang="en-US" dirty="0">
                <a:solidFill>
                  <a:srgbClr val="FEFAF9"/>
                </a:solidFill>
                <a:latin typeface="微软雅黑" panose="020B0503020204020204" pitchFamily="34" charset="-122"/>
                <a:ea typeface="微软雅黑" panose="020B0503020204020204" pitchFamily="34" charset="-122"/>
              </a:rPr>
              <a:t>历史和人民选择马克思主义是完全正确的</a:t>
            </a:r>
          </a:p>
        </p:txBody>
      </p:sp>
    </p:spTree>
    <p:extLst>
      <p:ext uri="{BB962C8B-B14F-4D97-AF65-F5344CB8AC3E}">
        <p14:creationId xmlns:p14="http://schemas.microsoft.com/office/powerpoint/2010/main" val="33378467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par>
                          <p:cTn id="35" fill="hold">
                            <p:stCondLst>
                              <p:cond delay="2500"/>
                            </p:stCondLst>
                            <p:childTnLst>
                              <p:par>
                                <p:cTn id="36" presetID="22" presetClass="entr" presetSubtype="4"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par>
                          <p:cTn id="39" fill="hold">
                            <p:stCondLst>
                              <p:cond delay="300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4000"/>
                            </p:stCondLst>
                            <p:childTnLst>
                              <p:par>
                                <p:cTn id="55" presetID="22" presetClass="entr" presetSubtype="4"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down)">
                                      <p:cBhvr>
                                        <p:cTn id="57" dur="500"/>
                                        <p:tgtEl>
                                          <p:spTgt spid="27"/>
                                        </p:tgtEl>
                                      </p:cBhvr>
                                    </p:animEffect>
                                  </p:childTnLst>
                                </p:cTn>
                              </p:par>
                            </p:childTnLst>
                          </p:cTn>
                        </p:par>
                        <p:par>
                          <p:cTn id="58" fill="hold">
                            <p:stCondLst>
                              <p:cond delay="4500"/>
                            </p:stCondLst>
                            <p:childTnLst>
                              <p:par>
                                <p:cTn id="59" presetID="22" presetClass="entr" presetSubtype="1"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up)">
                                      <p:cBhvr>
                                        <p:cTn id="61" dur="500"/>
                                        <p:tgtEl>
                                          <p:spTgt spid="26"/>
                                        </p:tgtEl>
                                      </p:cBhvr>
                                    </p:animEffect>
                                  </p:childTnLst>
                                </p:cTn>
                              </p:par>
                            </p:childTnLst>
                          </p:cTn>
                        </p:par>
                        <p:par>
                          <p:cTn id="62" fill="hold">
                            <p:stCondLst>
                              <p:cond delay="5000"/>
                            </p:stCondLst>
                            <p:childTnLst>
                              <p:par>
                                <p:cTn id="63" presetID="22" presetClass="entr" presetSubtype="8"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animBg="1"/>
      <p:bldP spid="15" grpId="0" animBg="1"/>
      <p:bldP spid="16" grpId="0"/>
      <p:bldP spid="22" grpId="0"/>
      <p:bldP spid="23" grpId="0" animBg="1"/>
      <p:bldP spid="24" grpId="0" animBg="1"/>
      <p:bldP spid="25" grpId="0"/>
      <p:bldP spid="26" grpId="0"/>
      <p:bldP spid="27" grpId="0" animBg="1"/>
      <p:bldP spid="28" grpId="0" animBg="1"/>
      <p:bldP spid="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704274" y="123478"/>
            <a:ext cx="3009157" cy="646331"/>
          </a:xfrm>
          <a:prstGeom prst="rect">
            <a:avLst/>
          </a:prstGeom>
          <a:effectLst/>
        </p:spPr>
        <p:txBody>
          <a:bodyPr vert="horz" wrap="none">
            <a:spAutoFit/>
          </a:bodyPr>
          <a:lstStyle/>
          <a:p>
            <a:r>
              <a:rPr lang="en-US" altLang="zh-CN" b="1" dirty="0">
                <a:solidFill>
                  <a:schemeClr val="accent1"/>
                </a:solidFill>
                <a:latin typeface="+mj-ea"/>
                <a:cs typeface="+mn-ea"/>
                <a:sym typeface="+mn-lt"/>
              </a:rPr>
              <a:t>18</a:t>
            </a:r>
            <a:r>
              <a:rPr lang="zh-CN" altLang="en-US" b="1" dirty="0">
                <a:solidFill>
                  <a:schemeClr val="accent1"/>
                </a:solidFill>
                <a:latin typeface="+mj-ea"/>
                <a:cs typeface="+mn-ea"/>
                <a:sym typeface="+mn-lt"/>
              </a:rPr>
              <a:t>个要点读懂习近平眼中的</a:t>
            </a:r>
            <a:endParaRPr lang="en-US" altLang="zh-CN" b="1" dirty="0">
              <a:solidFill>
                <a:schemeClr val="accent1"/>
              </a:solidFill>
              <a:latin typeface="+mj-ea"/>
              <a:cs typeface="+mn-ea"/>
              <a:sym typeface="+mn-lt"/>
            </a:endParaRPr>
          </a:p>
          <a:p>
            <a:r>
              <a:rPr lang="zh-CN" altLang="en-US" b="1" dirty="0">
                <a:solidFill>
                  <a:schemeClr val="accent1"/>
                </a:solidFill>
                <a:latin typeface="+mj-ea"/>
                <a:cs typeface="+mn-ea"/>
                <a:sym typeface="+mn-lt"/>
              </a:rPr>
              <a:t>马克思和马克思主义</a:t>
            </a:r>
          </a:p>
        </p:txBody>
      </p:sp>
      <p:sp>
        <p:nvSpPr>
          <p:cNvPr id="13" name="MH_Text_1">
            <a:extLst>
              <a:ext uri="{FF2B5EF4-FFF2-40B4-BE49-F238E27FC236}">
                <a16:creationId xmlns:a16="http://schemas.microsoft.com/office/drawing/2014/main" xmlns="" id="{AB45C552-3BD4-43F0-8257-ADD23AAE2631}"/>
              </a:ext>
            </a:extLst>
          </p:cNvPr>
          <p:cNvSpPr/>
          <p:nvPr/>
        </p:nvSpPr>
        <p:spPr>
          <a:xfrm>
            <a:off x="755576" y="1531130"/>
            <a:ext cx="7632848" cy="684088"/>
          </a:xfrm>
          <a:prstGeom prst="rect">
            <a:avLst/>
          </a:prstGeom>
          <a:noFill/>
          <a:ln w="3175"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685891" eaLnBrk="1" fontAlgn="auto" hangingPunct="1">
              <a:spcBef>
                <a:spcPts val="0"/>
              </a:spcBef>
              <a:spcAft>
                <a:spcPts val="0"/>
              </a:spcAft>
              <a:defRPr/>
            </a:pPr>
            <a:r>
              <a:rPr lang="zh-CN" altLang="en-US" sz="1050" dirty="0">
                <a:solidFill>
                  <a:schemeClr val="accent5"/>
                </a:solidFill>
                <a:latin typeface="微软雅黑" panose="020B0503020204020204" pitchFamily="34" charset="-122"/>
                <a:ea typeface="微软雅黑" panose="020B0503020204020204" pitchFamily="34" charset="-122"/>
              </a:rPr>
              <a:t>马克思主义思想理论博大精深、常学常新。新时代，中国共产党人仍然要学习马克思，学习和实践马克思主义，不断从中汲取科学智慧和理论力量，在统筹推进“五位一体”总体布局、协调推进“四个全面”战略布局中，更有定力、更有自信、更有智慧地坚持和发展新时代中国特色社会主义，确保中华民族伟大复兴的巨轮始终沿着正确航向破浪前行。</a:t>
            </a:r>
          </a:p>
        </p:txBody>
      </p:sp>
      <p:sp>
        <p:nvSpPr>
          <p:cNvPr id="14" name="矩形: 圆角 13">
            <a:extLst>
              <a:ext uri="{FF2B5EF4-FFF2-40B4-BE49-F238E27FC236}">
                <a16:creationId xmlns:a16="http://schemas.microsoft.com/office/drawing/2014/main" xmlns="" id="{1FFDB81C-53EA-4AAB-B722-5010FECAFC75}"/>
              </a:ext>
            </a:extLst>
          </p:cNvPr>
          <p:cNvSpPr/>
          <p:nvPr/>
        </p:nvSpPr>
        <p:spPr>
          <a:xfrm>
            <a:off x="597470" y="1390169"/>
            <a:ext cx="7934969" cy="842736"/>
          </a:xfrm>
          <a:prstGeom prst="roundRect">
            <a:avLst>
              <a:gd name="adj" fmla="val 7544"/>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
            <a:extLst>
              <a:ext uri="{FF2B5EF4-FFF2-40B4-BE49-F238E27FC236}">
                <a16:creationId xmlns:a16="http://schemas.microsoft.com/office/drawing/2014/main" xmlns="" id="{2C6AF69F-7669-4A03-A39D-ED0C831FE493}"/>
              </a:ext>
            </a:extLst>
          </p:cNvPr>
          <p:cNvSpPr/>
          <p:nvPr/>
        </p:nvSpPr>
        <p:spPr>
          <a:xfrm>
            <a:off x="2195736" y="1203598"/>
            <a:ext cx="4752528" cy="360040"/>
          </a:xfrm>
          <a:prstGeom prst="roundRect">
            <a:avLst>
              <a:gd name="adj" fmla="val 2534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52C53D5-8B69-4720-9424-5D3665784E2D}"/>
              </a:ext>
            </a:extLst>
          </p:cNvPr>
          <p:cNvSpPr/>
          <p:nvPr/>
        </p:nvSpPr>
        <p:spPr>
          <a:xfrm>
            <a:off x="2267744" y="1223940"/>
            <a:ext cx="4752527" cy="292388"/>
          </a:xfrm>
          <a:prstGeom prst="rect">
            <a:avLst/>
          </a:prstGeom>
        </p:spPr>
        <p:txBody>
          <a:bodyPr wrap="square">
            <a:spAutoFit/>
          </a:bodyPr>
          <a:lstStyle/>
          <a:p>
            <a:r>
              <a:rPr lang="zh-CN" altLang="en-US" sz="1300" dirty="0">
                <a:solidFill>
                  <a:srgbClr val="FEFAF9"/>
                </a:solidFill>
                <a:latin typeface="微软雅黑" panose="020B0503020204020204" pitchFamily="34" charset="-122"/>
                <a:ea typeface="微软雅黑" panose="020B0503020204020204" pitchFamily="34" charset="-122"/>
              </a:rPr>
              <a:t>新时代，中国共产党人仍然要学习和实践马克思主义</a:t>
            </a:r>
          </a:p>
        </p:txBody>
      </p:sp>
      <p:sp>
        <p:nvSpPr>
          <p:cNvPr id="22" name="MH_Text_1">
            <a:extLst>
              <a:ext uri="{FF2B5EF4-FFF2-40B4-BE49-F238E27FC236}">
                <a16:creationId xmlns:a16="http://schemas.microsoft.com/office/drawing/2014/main" xmlns="" id="{2B04739C-1D24-4EB9-AE28-1D7D6D3DD979}"/>
              </a:ext>
            </a:extLst>
          </p:cNvPr>
          <p:cNvSpPr/>
          <p:nvPr/>
        </p:nvSpPr>
        <p:spPr>
          <a:xfrm>
            <a:off x="755576" y="2815462"/>
            <a:ext cx="7632848" cy="684088"/>
          </a:xfrm>
          <a:prstGeom prst="rect">
            <a:avLst/>
          </a:prstGeom>
          <a:noFill/>
          <a:ln w="3175"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685891" eaLnBrk="1" fontAlgn="auto" hangingPunct="1">
              <a:spcBef>
                <a:spcPts val="0"/>
              </a:spcBef>
              <a:spcAft>
                <a:spcPts val="0"/>
              </a:spcAft>
              <a:defRPr/>
            </a:pPr>
            <a:r>
              <a:rPr lang="zh-CN" altLang="en-US" sz="800" dirty="0">
                <a:solidFill>
                  <a:schemeClr val="accent5"/>
                </a:solidFill>
                <a:latin typeface="微软雅黑" panose="020B0503020204020204" pitchFamily="34" charset="-122"/>
                <a:ea typeface="微软雅黑" panose="020B0503020204020204" pitchFamily="34" charset="-122"/>
              </a:rPr>
              <a:t>学习马克思，就要学习和实践马克思主义关于人类社会发展规律的思想。学习马克思，就要学习和实践马克思主义关于坚守人民立场的思想。学习马克思，就要学习和实践马克思主义关于生产力和生产关系的思想。学习马克思，就要学习和实践马克思主义关于人民民主的思想。学习马克思，就要学习和实践马克思主义关于文化建设的思想。学习马克思，就要学习和实践马克思主义关于社会建设的思想。学习马克思，就要学习和实践马克思主义关于人与自然关系的思想。学习马克思，就要学习和实践马克思主义关于世界历史的思想。学习马克思，就要学习和实践马克思主义关于马克思主义政党建设的思想。</a:t>
            </a:r>
          </a:p>
        </p:txBody>
      </p:sp>
      <p:sp>
        <p:nvSpPr>
          <p:cNvPr id="23" name="矩形: 圆角 22">
            <a:extLst>
              <a:ext uri="{FF2B5EF4-FFF2-40B4-BE49-F238E27FC236}">
                <a16:creationId xmlns:a16="http://schemas.microsoft.com/office/drawing/2014/main" xmlns="" id="{2283E20E-0FE7-48BC-BE12-4EB5C772FA33}"/>
              </a:ext>
            </a:extLst>
          </p:cNvPr>
          <p:cNvSpPr/>
          <p:nvPr/>
        </p:nvSpPr>
        <p:spPr>
          <a:xfrm>
            <a:off x="597470" y="2656814"/>
            <a:ext cx="7934969" cy="842736"/>
          </a:xfrm>
          <a:prstGeom prst="roundRect">
            <a:avLst>
              <a:gd name="adj" fmla="val 7544"/>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1">
            <a:extLst>
              <a:ext uri="{FF2B5EF4-FFF2-40B4-BE49-F238E27FC236}">
                <a16:creationId xmlns:a16="http://schemas.microsoft.com/office/drawing/2014/main" xmlns="" id="{D8DD58D9-D5FC-491D-961C-8CB8506753DB}"/>
              </a:ext>
            </a:extLst>
          </p:cNvPr>
          <p:cNvSpPr/>
          <p:nvPr/>
        </p:nvSpPr>
        <p:spPr>
          <a:xfrm>
            <a:off x="2195736" y="2470243"/>
            <a:ext cx="4752528" cy="360040"/>
          </a:xfrm>
          <a:prstGeom prst="roundRect">
            <a:avLst>
              <a:gd name="adj" fmla="val 2534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xmlns="" id="{7A66C576-3C9A-4117-9C0A-90A0654269BF}"/>
              </a:ext>
            </a:extLst>
          </p:cNvPr>
          <p:cNvSpPr/>
          <p:nvPr/>
        </p:nvSpPr>
        <p:spPr>
          <a:xfrm>
            <a:off x="3131840" y="2451368"/>
            <a:ext cx="3888431" cy="369332"/>
          </a:xfrm>
          <a:prstGeom prst="rect">
            <a:avLst/>
          </a:prstGeom>
        </p:spPr>
        <p:txBody>
          <a:bodyPr wrap="square">
            <a:spAutoFit/>
          </a:bodyPr>
          <a:lstStyle/>
          <a:p>
            <a:r>
              <a:rPr lang="zh-CN" altLang="en-US" dirty="0">
                <a:solidFill>
                  <a:srgbClr val="FEFAF9"/>
                </a:solidFill>
                <a:latin typeface="微软雅黑" panose="020B0503020204020204" pitchFamily="34" charset="-122"/>
                <a:ea typeface="微软雅黑" panose="020B0503020204020204" pitchFamily="34" charset="-122"/>
              </a:rPr>
              <a:t>学习马克思，九个“就要”</a:t>
            </a:r>
          </a:p>
        </p:txBody>
      </p:sp>
      <p:sp>
        <p:nvSpPr>
          <p:cNvPr id="26" name="MH_Text_1">
            <a:extLst>
              <a:ext uri="{FF2B5EF4-FFF2-40B4-BE49-F238E27FC236}">
                <a16:creationId xmlns:a16="http://schemas.microsoft.com/office/drawing/2014/main" xmlns="" id="{00A83F33-14A4-403E-948C-CF4EDDC3F867}"/>
              </a:ext>
            </a:extLst>
          </p:cNvPr>
          <p:cNvSpPr/>
          <p:nvPr/>
        </p:nvSpPr>
        <p:spPr>
          <a:xfrm>
            <a:off x="755576" y="4119910"/>
            <a:ext cx="7632848" cy="684088"/>
          </a:xfrm>
          <a:prstGeom prst="rect">
            <a:avLst/>
          </a:prstGeom>
          <a:noFill/>
          <a:ln w="3175"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685891" eaLnBrk="1" fontAlgn="auto" hangingPunct="1">
              <a:spcBef>
                <a:spcPts val="0"/>
              </a:spcBef>
              <a:spcAft>
                <a:spcPts val="0"/>
              </a:spcAft>
              <a:defRPr/>
            </a:pPr>
            <a:r>
              <a:rPr lang="zh-CN" altLang="en-US" sz="1100" dirty="0">
                <a:solidFill>
                  <a:schemeClr val="accent5"/>
                </a:solidFill>
                <a:latin typeface="微软雅黑" panose="020B0503020204020204" pitchFamily="34" charset="-122"/>
                <a:ea typeface="微软雅黑" panose="020B0503020204020204" pitchFamily="34" charset="-122"/>
              </a:rPr>
              <a:t>中国共产党是用马克思主义武装起来的政党，马克思主义是中国共产党人理想信念的灵魂。回顾党的奋斗历程可以发现，中国共产党之所以能够历经艰难困苦而不断发展壮大，很重要的一个原因就是我们党始终重视思想建党、理论强党，使全党始终保持统一的思想、坚定的意志、协调的行动、强大的战斗力。</a:t>
            </a:r>
          </a:p>
        </p:txBody>
      </p:sp>
      <p:sp>
        <p:nvSpPr>
          <p:cNvPr id="27" name="矩形: 圆角 26">
            <a:extLst>
              <a:ext uri="{FF2B5EF4-FFF2-40B4-BE49-F238E27FC236}">
                <a16:creationId xmlns:a16="http://schemas.microsoft.com/office/drawing/2014/main" xmlns="" id="{CEC704A3-DCAE-43D7-A9A4-44869F4CE222}"/>
              </a:ext>
            </a:extLst>
          </p:cNvPr>
          <p:cNvSpPr/>
          <p:nvPr/>
        </p:nvSpPr>
        <p:spPr>
          <a:xfrm>
            <a:off x="597470" y="3961262"/>
            <a:ext cx="7934969" cy="842736"/>
          </a:xfrm>
          <a:prstGeom prst="roundRect">
            <a:avLst>
              <a:gd name="adj" fmla="val 7544"/>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1">
            <a:extLst>
              <a:ext uri="{FF2B5EF4-FFF2-40B4-BE49-F238E27FC236}">
                <a16:creationId xmlns:a16="http://schemas.microsoft.com/office/drawing/2014/main" xmlns="" id="{B9A2EE5E-42BE-4E81-9F4C-4B4AD3C2300A}"/>
              </a:ext>
            </a:extLst>
          </p:cNvPr>
          <p:cNvSpPr/>
          <p:nvPr/>
        </p:nvSpPr>
        <p:spPr>
          <a:xfrm>
            <a:off x="2195736" y="3774691"/>
            <a:ext cx="4752528" cy="360040"/>
          </a:xfrm>
          <a:prstGeom prst="roundRect">
            <a:avLst>
              <a:gd name="adj" fmla="val 2534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xmlns="" id="{BF37214E-FA4F-4260-B636-B54CE1984139}"/>
              </a:ext>
            </a:extLst>
          </p:cNvPr>
          <p:cNvSpPr/>
          <p:nvPr/>
        </p:nvSpPr>
        <p:spPr>
          <a:xfrm>
            <a:off x="2483768" y="3785434"/>
            <a:ext cx="4320480" cy="307777"/>
          </a:xfrm>
          <a:prstGeom prst="rect">
            <a:avLst/>
          </a:prstGeom>
        </p:spPr>
        <p:txBody>
          <a:bodyPr wrap="square">
            <a:spAutoFit/>
          </a:bodyPr>
          <a:lstStyle/>
          <a:p>
            <a:r>
              <a:rPr lang="zh-CN" altLang="en-US" sz="1400" dirty="0">
                <a:solidFill>
                  <a:srgbClr val="FEFAF9"/>
                </a:solidFill>
                <a:latin typeface="微软雅黑" panose="020B0503020204020204" pitchFamily="34" charset="-122"/>
                <a:ea typeface="微软雅黑" panose="020B0503020204020204" pitchFamily="34" charset="-122"/>
              </a:rPr>
              <a:t>马克思主义是中国共产党人理想信念的灵魂</a:t>
            </a:r>
          </a:p>
        </p:txBody>
      </p:sp>
    </p:spTree>
    <p:extLst>
      <p:ext uri="{BB962C8B-B14F-4D97-AF65-F5344CB8AC3E}">
        <p14:creationId xmlns:p14="http://schemas.microsoft.com/office/powerpoint/2010/main" val="412507969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par>
                          <p:cTn id="35" fill="hold">
                            <p:stCondLst>
                              <p:cond delay="2500"/>
                            </p:stCondLst>
                            <p:childTnLst>
                              <p:par>
                                <p:cTn id="36" presetID="22" presetClass="entr" presetSubtype="4"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par>
                          <p:cTn id="39" fill="hold">
                            <p:stCondLst>
                              <p:cond delay="300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4000"/>
                            </p:stCondLst>
                            <p:childTnLst>
                              <p:par>
                                <p:cTn id="55" presetID="22" presetClass="entr" presetSubtype="4"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down)">
                                      <p:cBhvr>
                                        <p:cTn id="57" dur="500"/>
                                        <p:tgtEl>
                                          <p:spTgt spid="27"/>
                                        </p:tgtEl>
                                      </p:cBhvr>
                                    </p:animEffect>
                                  </p:childTnLst>
                                </p:cTn>
                              </p:par>
                            </p:childTnLst>
                          </p:cTn>
                        </p:par>
                        <p:par>
                          <p:cTn id="58" fill="hold">
                            <p:stCondLst>
                              <p:cond delay="4500"/>
                            </p:stCondLst>
                            <p:childTnLst>
                              <p:par>
                                <p:cTn id="59" presetID="22" presetClass="entr" presetSubtype="1"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up)">
                                      <p:cBhvr>
                                        <p:cTn id="61" dur="500"/>
                                        <p:tgtEl>
                                          <p:spTgt spid="26"/>
                                        </p:tgtEl>
                                      </p:cBhvr>
                                    </p:animEffect>
                                  </p:childTnLst>
                                </p:cTn>
                              </p:par>
                            </p:childTnLst>
                          </p:cTn>
                        </p:par>
                        <p:par>
                          <p:cTn id="62" fill="hold">
                            <p:stCondLst>
                              <p:cond delay="5000"/>
                            </p:stCondLst>
                            <p:childTnLst>
                              <p:par>
                                <p:cTn id="63" presetID="22" presetClass="entr" presetSubtype="8"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animBg="1"/>
      <p:bldP spid="15" grpId="0" animBg="1"/>
      <p:bldP spid="16" grpId="0"/>
      <p:bldP spid="22" grpId="0"/>
      <p:bldP spid="23" grpId="0" animBg="1"/>
      <p:bldP spid="24" grpId="0" animBg="1"/>
      <p:bldP spid="25" grpId="0"/>
      <p:bldP spid="26" grpId="0"/>
      <p:bldP spid="27" grpId="0" animBg="1"/>
      <p:bldP spid="28" grpId="0" animBg="1"/>
      <p:bldP spid="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704274" y="123478"/>
            <a:ext cx="3009157" cy="646331"/>
          </a:xfrm>
          <a:prstGeom prst="rect">
            <a:avLst/>
          </a:prstGeom>
          <a:effectLst/>
        </p:spPr>
        <p:txBody>
          <a:bodyPr vert="horz" wrap="none">
            <a:spAutoFit/>
          </a:bodyPr>
          <a:lstStyle/>
          <a:p>
            <a:r>
              <a:rPr lang="en-US" altLang="zh-CN" b="1" dirty="0">
                <a:solidFill>
                  <a:schemeClr val="accent1"/>
                </a:solidFill>
                <a:latin typeface="+mj-ea"/>
                <a:cs typeface="+mn-ea"/>
                <a:sym typeface="+mn-lt"/>
              </a:rPr>
              <a:t>18</a:t>
            </a:r>
            <a:r>
              <a:rPr lang="zh-CN" altLang="en-US" b="1" dirty="0">
                <a:solidFill>
                  <a:schemeClr val="accent1"/>
                </a:solidFill>
                <a:latin typeface="+mj-ea"/>
                <a:cs typeface="+mn-ea"/>
                <a:sym typeface="+mn-lt"/>
              </a:rPr>
              <a:t>个要点读懂习近平眼中的</a:t>
            </a:r>
            <a:endParaRPr lang="en-US" altLang="zh-CN" b="1" dirty="0">
              <a:solidFill>
                <a:schemeClr val="accent1"/>
              </a:solidFill>
              <a:latin typeface="+mj-ea"/>
              <a:cs typeface="+mn-ea"/>
              <a:sym typeface="+mn-lt"/>
            </a:endParaRPr>
          </a:p>
          <a:p>
            <a:r>
              <a:rPr lang="zh-CN" altLang="en-US" b="1" dirty="0">
                <a:solidFill>
                  <a:schemeClr val="accent1"/>
                </a:solidFill>
                <a:latin typeface="+mj-ea"/>
                <a:cs typeface="+mn-ea"/>
                <a:sym typeface="+mn-lt"/>
              </a:rPr>
              <a:t>马克思和马克思主义</a:t>
            </a:r>
          </a:p>
        </p:txBody>
      </p:sp>
      <p:sp>
        <p:nvSpPr>
          <p:cNvPr id="13" name="MH_Text_1">
            <a:extLst>
              <a:ext uri="{FF2B5EF4-FFF2-40B4-BE49-F238E27FC236}">
                <a16:creationId xmlns:a16="http://schemas.microsoft.com/office/drawing/2014/main" xmlns="" id="{AB45C552-3BD4-43F0-8257-ADD23AAE2631}"/>
              </a:ext>
            </a:extLst>
          </p:cNvPr>
          <p:cNvSpPr/>
          <p:nvPr/>
        </p:nvSpPr>
        <p:spPr>
          <a:xfrm>
            <a:off x="755576" y="1558474"/>
            <a:ext cx="7632848" cy="684088"/>
          </a:xfrm>
          <a:prstGeom prst="rect">
            <a:avLst/>
          </a:prstGeom>
          <a:noFill/>
          <a:ln w="3175"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685891" eaLnBrk="1" fontAlgn="auto" hangingPunct="1">
              <a:spcBef>
                <a:spcPts val="0"/>
              </a:spcBef>
              <a:spcAft>
                <a:spcPts val="0"/>
              </a:spcAft>
              <a:defRPr/>
            </a:pPr>
            <a:r>
              <a:rPr lang="zh-CN" altLang="en-US" sz="900" dirty="0">
                <a:solidFill>
                  <a:schemeClr val="accent5"/>
                </a:solidFill>
                <a:latin typeface="微软雅黑" panose="020B0503020204020204" pitchFamily="34" charset="-122"/>
                <a:ea typeface="微软雅黑" panose="020B0503020204020204" pitchFamily="34" charset="-122"/>
              </a:rPr>
              <a:t>从</a:t>
            </a:r>
            <a:r>
              <a:rPr lang="en-US" altLang="zh-CN" sz="900" dirty="0">
                <a:solidFill>
                  <a:schemeClr val="accent5"/>
                </a:solidFill>
                <a:latin typeface="微软雅黑" panose="020B0503020204020204" pitchFamily="34" charset="-122"/>
                <a:ea typeface="微软雅黑" panose="020B0503020204020204" pitchFamily="34" charset="-122"/>
              </a:rPr>
              <a:t>《</a:t>
            </a:r>
            <a:r>
              <a:rPr lang="zh-CN" altLang="en-US" sz="900" dirty="0">
                <a:solidFill>
                  <a:schemeClr val="accent5"/>
                </a:solidFill>
                <a:latin typeface="微软雅黑" panose="020B0503020204020204" pitchFamily="34" charset="-122"/>
                <a:ea typeface="微软雅黑" panose="020B0503020204020204" pitchFamily="34" charset="-122"/>
              </a:rPr>
              <a:t>共产党宣言</a:t>
            </a:r>
            <a:r>
              <a:rPr lang="en-US" altLang="zh-CN" sz="900" dirty="0">
                <a:solidFill>
                  <a:schemeClr val="accent5"/>
                </a:solidFill>
                <a:latin typeface="微软雅黑" panose="020B0503020204020204" pitchFamily="34" charset="-122"/>
                <a:ea typeface="微软雅黑" panose="020B0503020204020204" pitchFamily="34" charset="-122"/>
              </a:rPr>
              <a:t>》</a:t>
            </a:r>
            <a:r>
              <a:rPr lang="zh-CN" altLang="en-US" sz="900" dirty="0">
                <a:solidFill>
                  <a:schemeClr val="accent5"/>
                </a:solidFill>
                <a:latin typeface="微软雅黑" panose="020B0503020204020204" pitchFamily="34" charset="-122"/>
                <a:ea typeface="微软雅黑" panose="020B0503020204020204" pitchFamily="34" charset="-122"/>
              </a:rPr>
              <a:t>发表到今天，</a:t>
            </a:r>
            <a:r>
              <a:rPr lang="en-US" altLang="zh-CN" sz="900" dirty="0">
                <a:solidFill>
                  <a:schemeClr val="accent5"/>
                </a:solidFill>
                <a:latin typeface="微软雅黑" panose="020B0503020204020204" pitchFamily="34" charset="-122"/>
                <a:ea typeface="微软雅黑" panose="020B0503020204020204" pitchFamily="34" charset="-122"/>
              </a:rPr>
              <a:t>170</a:t>
            </a:r>
            <a:r>
              <a:rPr lang="zh-CN" altLang="en-US" sz="900" dirty="0">
                <a:solidFill>
                  <a:schemeClr val="accent5"/>
                </a:solidFill>
                <a:latin typeface="微软雅黑" panose="020B0503020204020204" pitchFamily="34" charset="-122"/>
                <a:ea typeface="微软雅黑" panose="020B0503020204020204" pitchFamily="34" charset="-122"/>
              </a:rPr>
              <a:t>年过去了，人类社会发生了翻天覆地的变化，但马克思主义所阐述的一般原理整个来说仍然是完全正确的。我们要坚持和运用辩证唯物主义和历史唯物主义的世界观和方法论，坚持和运用马克思主义立场、观点、方法，坚持和运用马克思主义关于世界的物质性及其发展规律，关于人类社会发展的自然性、历史性及其相关规律，关于人的解放和自由全面发展的规律，关于认识的本质及其发展规律等原理，坚持和运用马克思主义的实践观、群众观、阶级观、发展观、矛盾观，真正把马克思主义这个看家本领学精悟透用好。</a:t>
            </a:r>
          </a:p>
        </p:txBody>
      </p:sp>
      <p:sp>
        <p:nvSpPr>
          <p:cNvPr id="14" name="矩形: 圆角 13">
            <a:extLst>
              <a:ext uri="{FF2B5EF4-FFF2-40B4-BE49-F238E27FC236}">
                <a16:creationId xmlns:a16="http://schemas.microsoft.com/office/drawing/2014/main" xmlns="" id="{1FFDB81C-53EA-4AAB-B722-5010FECAFC75}"/>
              </a:ext>
            </a:extLst>
          </p:cNvPr>
          <p:cNvSpPr/>
          <p:nvPr/>
        </p:nvSpPr>
        <p:spPr>
          <a:xfrm>
            <a:off x="597470" y="1390169"/>
            <a:ext cx="7934969" cy="842736"/>
          </a:xfrm>
          <a:prstGeom prst="roundRect">
            <a:avLst>
              <a:gd name="adj" fmla="val 7544"/>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
            <a:extLst>
              <a:ext uri="{FF2B5EF4-FFF2-40B4-BE49-F238E27FC236}">
                <a16:creationId xmlns:a16="http://schemas.microsoft.com/office/drawing/2014/main" xmlns="" id="{2C6AF69F-7669-4A03-A39D-ED0C831FE493}"/>
              </a:ext>
            </a:extLst>
          </p:cNvPr>
          <p:cNvSpPr/>
          <p:nvPr/>
        </p:nvSpPr>
        <p:spPr>
          <a:xfrm>
            <a:off x="2195736" y="1203598"/>
            <a:ext cx="4752528" cy="360040"/>
          </a:xfrm>
          <a:prstGeom prst="roundRect">
            <a:avLst>
              <a:gd name="adj" fmla="val 2534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252C53D5-8B69-4720-9424-5D3665784E2D}"/>
              </a:ext>
            </a:extLst>
          </p:cNvPr>
          <p:cNvSpPr/>
          <p:nvPr/>
        </p:nvSpPr>
        <p:spPr>
          <a:xfrm>
            <a:off x="2267744" y="1223940"/>
            <a:ext cx="4752527" cy="292388"/>
          </a:xfrm>
          <a:prstGeom prst="rect">
            <a:avLst/>
          </a:prstGeom>
        </p:spPr>
        <p:txBody>
          <a:bodyPr wrap="square">
            <a:spAutoFit/>
          </a:bodyPr>
          <a:lstStyle/>
          <a:p>
            <a:r>
              <a:rPr lang="zh-CN" altLang="en-US" sz="1300" dirty="0">
                <a:solidFill>
                  <a:srgbClr val="FEFAF9"/>
                </a:solidFill>
                <a:latin typeface="微软雅黑" panose="020B0503020204020204" pitchFamily="34" charset="-122"/>
                <a:ea typeface="微软雅黑" panose="020B0503020204020204" pitchFamily="34" charset="-122"/>
              </a:rPr>
              <a:t>马克思主义所阐述的一般原理整个来说仍然是完全正确的</a:t>
            </a:r>
          </a:p>
        </p:txBody>
      </p:sp>
      <p:sp>
        <p:nvSpPr>
          <p:cNvPr id="22" name="MH_Text_1">
            <a:extLst>
              <a:ext uri="{FF2B5EF4-FFF2-40B4-BE49-F238E27FC236}">
                <a16:creationId xmlns:a16="http://schemas.microsoft.com/office/drawing/2014/main" xmlns="" id="{2B04739C-1D24-4EB9-AE28-1D7D6D3DD979}"/>
              </a:ext>
            </a:extLst>
          </p:cNvPr>
          <p:cNvSpPr/>
          <p:nvPr/>
        </p:nvSpPr>
        <p:spPr>
          <a:xfrm>
            <a:off x="755576" y="2815462"/>
            <a:ext cx="7632848" cy="684088"/>
          </a:xfrm>
          <a:prstGeom prst="rect">
            <a:avLst/>
          </a:prstGeom>
          <a:noFill/>
          <a:ln w="3175"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685891" eaLnBrk="1" fontAlgn="auto" hangingPunct="1">
              <a:spcBef>
                <a:spcPts val="0"/>
              </a:spcBef>
              <a:spcAft>
                <a:spcPts val="0"/>
              </a:spcAft>
              <a:defRPr/>
            </a:pPr>
            <a:r>
              <a:rPr lang="zh-CN" altLang="en-US" sz="1050" dirty="0">
                <a:solidFill>
                  <a:schemeClr val="accent5"/>
                </a:solidFill>
                <a:latin typeface="微软雅黑" panose="020B0503020204020204" pitchFamily="34" charset="-122"/>
                <a:ea typeface="微软雅黑" panose="020B0503020204020204" pitchFamily="34" charset="-122"/>
              </a:rPr>
              <a:t>共产党人要把读马克思主义经典、悟马克思主义原理当作一种生活习惯、当作一种精神追求，用经典涵养正气、淬炼思想、升华境界、指导实践。</a:t>
            </a:r>
          </a:p>
        </p:txBody>
      </p:sp>
      <p:sp>
        <p:nvSpPr>
          <p:cNvPr id="23" name="矩形: 圆角 22">
            <a:extLst>
              <a:ext uri="{FF2B5EF4-FFF2-40B4-BE49-F238E27FC236}">
                <a16:creationId xmlns:a16="http://schemas.microsoft.com/office/drawing/2014/main" xmlns="" id="{2283E20E-0FE7-48BC-BE12-4EB5C772FA33}"/>
              </a:ext>
            </a:extLst>
          </p:cNvPr>
          <p:cNvSpPr/>
          <p:nvPr/>
        </p:nvSpPr>
        <p:spPr>
          <a:xfrm>
            <a:off x="597470" y="2656814"/>
            <a:ext cx="7934969" cy="842736"/>
          </a:xfrm>
          <a:prstGeom prst="roundRect">
            <a:avLst>
              <a:gd name="adj" fmla="val 7544"/>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1">
            <a:extLst>
              <a:ext uri="{FF2B5EF4-FFF2-40B4-BE49-F238E27FC236}">
                <a16:creationId xmlns:a16="http://schemas.microsoft.com/office/drawing/2014/main" xmlns="" id="{D8DD58D9-D5FC-491D-961C-8CB8506753DB}"/>
              </a:ext>
            </a:extLst>
          </p:cNvPr>
          <p:cNvSpPr/>
          <p:nvPr/>
        </p:nvSpPr>
        <p:spPr>
          <a:xfrm>
            <a:off x="2195736" y="2470243"/>
            <a:ext cx="4752528" cy="360040"/>
          </a:xfrm>
          <a:prstGeom prst="roundRect">
            <a:avLst>
              <a:gd name="adj" fmla="val 2534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5" name="矩形 24">
            <a:extLst>
              <a:ext uri="{FF2B5EF4-FFF2-40B4-BE49-F238E27FC236}">
                <a16:creationId xmlns:a16="http://schemas.microsoft.com/office/drawing/2014/main" xmlns="" id="{7A66C576-3C9A-4117-9C0A-90A0654269BF}"/>
              </a:ext>
            </a:extLst>
          </p:cNvPr>
          <p:cNvSpPr/>
          <p:nvPr/>
        </p:nvSpPr>
        <p:spPr>
          <a:xfrm>
            <a:off x="2483768" y="2497554"/>
            <a:ext cx="4608511" cy="307777"/>
          </a:xfrm>
          <a:prstGeom prst="rect">
            <a:avLst/>
          </a:prstGeom>
        </p:spPr>
        <p:txBody>
          <a:bodyPr wrap="square">
            <a:spAutoFit/>
          </a:bodyPr>
          <a:lstStyle/>
          <a:p>
            <a:r>
              <a:rPr lang="zh-CN" altLang="en-US" sz="1400" dirty="0">
                <a:solidFill>
                  <a:srgbClr val="FEFAF9"/>
                </a:solidFill>
                <a:latin typeface="微软雅黑" panose="020B0503020204020204" pitchFamily="34" charset="-122"/>
                <a:ea typeface="微软雅黑" panose="020B0503020204020204" pitchFamily="34" charset="-122"/>
              </a:rPr>
              <a:t>共产党人要把读马克思主义经典当作一种生活习惯</a:t>
            </a:r>
          </a:p>
        </p:txBody>
      </p:sp>
      <p:sp>
        <p:nvSpPr>
          <p:cNvPr id="26" name="MH_Text_1">
            <a:extLst>
              <a:ext uri="{FF2B5EF4-FFF2-40B4-BE49-F238E27FC236}">
                <a16:creationId xmlns:a16="http://schemas.microsoft.com/office/drawing/2014/main" xmlns="" id="{00A83F33-14A4-403E-948C-CF4EDDC3F867}"/>
              </a:ext>
            </a:extLst>
          </p:cNvPr>
          <p:cNvSpPr/>
          <p:nvPr/>
        </p:nvSpPr>
        <p:spPr>
          <a:xfrm>
            <a:off x="755576" y="4047902"/>
            <a:ext cx="7632848" cy="684088"/>
          </a:xfrm>
          <a:prstGeom prst="rect">
            <a:avLst/>
          </a:prstGeom>
          <a:noFill/>
          <a:ln w="3175"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defTabSz="685891" eaLnBrk="1" fontAlgn="auto" hangingPunct="1">
              <a:spcBef>
                <a:spcPts val="0"/>
              </a:spcBef>
              <a:spcAft>
                <a:spcPts val="0"/>
              </a:spcAft>
              <a:defRPr/>
            </a:pPr>
            <a:r>
              <a:rPr lang="zh-CN" altLang="en-US" sz="1100" dirty="0">
                <a:solidFill>
                  <a:schemeClr val="accent5"/>
                </a:solidFill>
                <a:latin typeface="微软雅黑" panose="020B0503020204020204" pitchFamily="34" charset="-122"/>
                <a:ea typeface="微软雅黑" panose="020B0503020204020204" pitchFamily="34" charset="-122"/>
              </a:rPr>
              <a:t>科学社会主义基本原则不能丢，丢了就不是社会主义。同时，科学社会主义也绝不是一成不变的教条。我说过，当代中国的伟大社会变革，不是简单延续我国历史文化的母版，不是简单套用马克思主义经典作家设想的模板，不是其他国家社会主义实践的再版，也不是国外现代化发展的翻版。社会主义并没有定于一尊、一成不变的套路，只有把科学社会主义基本原则同本国具体实际、历史文化传统、时代要求紧密结合起来，在实践中不断探索总结，才能把蓝图变为美好现实。</a:t>
            </a:r>
          </a:p>
        </p:txBody>
      </p:sp>
      <p:sp>
        <p:nvSpPr>
          <p:cNvPr id="27" name="矩形: 圆角 26">
            <a:extLst>
              <a:ext uri="{FF2B5EF4-FFF2-40B4-BE49-F238E27FC236}">
                <a16:creationId xmlns:a16="http://schemas.microsoft.com/office/drawing/2014/main" xmlns="" id="{CEC704A3-DCAE-43D7-A9A4-44869F4CE222}"/>
              </a:ext>
            </a:extLst>
          </p:cNvPr>
          <p:cNvSpPr/>
          <p:nvPr/>
        </p:nvSpPr>
        <p:spPr>
          <a:xfrm>
            <a:off x="597470" y="3785434"/>
            <a:ext cx="7934969" cy="1018564"/>
          </a:xfrm>
          <a:prstGeom prst="roundRect">
            <a:avLst>
              <a:gd name="adj" fmla="val 7544"/>
            </a:avLst>
          </a:prstGeom>
          <a:noFill/>
          <a:ln w="1905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1">
            <a:extLst>
              <a:ext uri="{FF2B5EF4-FFF2-40B4-BE49-F238E27FC236}">
                <a16:creationId xmlns:a16="http://schemas.microsoft.com/office/drawing/2014/main" xmlns="" id="{B9A2EE5E-42BE-4E81-9F4C-4B4AD3C2300A}"/>
              </a:ext>
            </a:extLst>
          </p:cNvPr>
          <p:cNvSpPr/>
          <p:nvPr/>
        </p:nvSpPr>
        <p:spPr>
          <a:xfrm>
            <a:off x="2195736" y="3651870"/>
            <a:ext cx="4752528" cy="360040"/>
          </a:xfrm>
          <a:prstGeom prst="roundRect">
            <a:avLst>
              <a:gd name="adj" fmla="val 2534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xmlns="" id="{BF37214E-FA4F-4260-B636-B54CE1984139}"/>
              </a:ext>
            </a:extLst>
          </p:cNvPr>
          <p:cNvSpPr/>
          <p:nvPr/>
        </p:nvSpPr>
        <p:spPr>
          <a:xfrm>
            <a:off x="2483768" y="3662613"/>
            <a:ext cx="4320480" cy="307777"/>
          </a:xfrm>
          <a:prstGeom prst="rect">
            <a:avLst/>
          </a:prstGeom>
        </p:spPr>
        <p:txBody>
          <a:bodyPr wrap="square">
            <a:spAutoFit/>
          </a:bodyPr>
          <a:lstStyle/>
          <a:p>
            <a:r>
              <a:rPr lang="zh-CN" altLang="en-US" sz="1400" dirty="0">
                <a:solidFill>
                  <a:srgbClr val="FEFAF9"/>
                </a:solidFill>
                <a:latin typeface="微软雅黑" panose="020B0503020204020204" pitchFamily="34" charset="-122"/>
                <a:ea typeface="微软雅黑" panose="020B0503020204020204" pitchFamily="34" charset="-122"/>
              </a:rPr>
              <a:t>社会主义并没有定于一尊、一成不变的套路</a:t>
            </a:r>
          </a:p>
        </p:txBody>
      </p:sp>
    </p:spTree>
    <p:extLst>
      <p:ext uri="{BB962C8B-B14F-4D97-AF65-F5344CB8AC3E}">
        <p14:creationId xmlns:p14="http://schemas.microsoft.com/office/powerpoint/2010/main" val="26703670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par>
                          <p:cTn id="35" fill="hold">
                            <p:stCondLst>
                              <p:cond delay="2500"/>
                            </p:stCondLst>
                            <p:childTnLst>
                              <p:par>
                                <p:cTn id="36" presetID="22" presetClass="entr" presetSubtype="4"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par>
                          <p:cTn id="39" fill="hold">
                            <p:stCondLst>
                              <p:cond delay="300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4000"/>
                            </p:stCondLst>
                            <p:childTnLst>
                              <p:par>
                                <p:cTn id="55" presetID="22" presetClass="entr" presetSubtype="4"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down)">
                                      <p:cBhvr>
                                        <p:cTn id="57" dur="500"/>
                                        <p:tgtEl>
                                          <p:spTgt spid="27"/>
                                        </p:tgtEl>
                                      </p:cBhvr>
                                    </p:animEffect>
                                  </p:childTnLst>
                                </p:cTn>
                              </p:par>
                            </p:childTnLst>
                          </p:cTn>
                        </p:par>
                        <p:par>
                          <p:cTn id="58" fill="hold">
                            <p:stCondLst>
                              <p:cond delay="4500"/>
                            </p:stCondLst>
                            <p:childTnLst>
                              <p:par>
                                <p:cTn id="59" presetID="22" presetClass="entr" presetSubtype="1"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up)">
                                      <p:cBhvr>
                                        <p:cTn id="61" dur="500"/>
                                        <p:tgtEl>
                                          <p:spTgt spid="26"/>
                                        </p:tgtEl>
                                      </p:cBhvr>
                                    </p:animEffect>
                                  </p:childTnLst>
                                </p:cTn>
                              </p:par>
                            </p:childTnLst>
                          </p:cTn>
                        </p:par>
                        <p:par>
                          <p:cTn id="62" fill="hold">
                            <p:stCondLst>
                              <p:cond delay="5000"/>
                            </p:stCondLst>
                            <p:childTnLst>
                              <p:par>
                                <p:cTn id="63" presetID="22" presetClass="entr" presetSubtype="8"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animBg="1"/>
      <p:bldP spid="15" grpId="0" animBg="1"/>
      <p:bldP spid="16" grpId="0"/>
      <p:bldP spid="22" grpId="0"/>
      <p:bldP spid="23" grpId="0" animBg="1"/>
      <p:bldP spid="24" grpId="0" animBg="1"/>
      <p:bldP spid="25" grpId="0"/>
      <p:bldP spid="26" grpId="0"/>
      <p:bldP spid="27" grpId="0" animBg="1"/>
      <p:bldP spid="28" grpId="0" animBg="1"/>
      <p:bldP spid="2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a:extLst>
              <a:ext uri="{FF2B5EF4-FFF2-40B4-BE49-F238E27FC236}">
                <a16:creationId xmlns:a16="http://schemas.microsoft.com/office/drawing/2014/main" xmlns="" id="{32058E27-1166-4C42-BFDE-5755A64A6C7B}"/>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39" name="矩形 38"/>
          <p:cNvSpPr/>
          <p:nvPr/>
        </p:nvSpPr>
        <p:spPr>
          <a:xfrm>
            <a:off x="1433981" y="2283718"/>
            <a:ext cx="6276038" cy="1423467"/>
          </a:xfrm>
          <a:prstGeom prst="rect">
            <a:avLst/>
          </a:prstGeom>
        </p:spPr>
        <p:txBody>
          <a:bodyPr wrap="square" lIns="68580" tIns="34290" rIns="68580" bIns="34290">
            <a:spAutoFit/>
          </a:bodyPr>
          <a:lstStyle/>
          <a:p>
            <a:pPr algn="ctr">
              <a:defRPr/>
            </a:pPr>
            <a:r>
              <a:rPr lang="zh-CN" altLang="en-US" sz="4400" b="1" dirty="0">
                <a:solidFill>
                  <a:srgbClr val="E71E17"/>
                </a:solidFill>
                <a:latin typeface="微软雅黑" panose="020B0503020204020204" pitchFamily="34" charset="-122"/>
                <a:ea typeface="微软雅黑" panose="020B0503020204020204" pitchFamily="34" charset="-122"/>
                <a:cs typeface="+mn-ea"/>
                <a:sym typeface="+mn-lt"/>
              </a:rPr>
              <a:t>深刻感悟和把握马克思主义真理力量</a:t>
            </a:r>
            <a:endParaRPr lang="zh-CN" altLang="en-US" sz="4400" dirty="0">
              <a:solidFill>
                <a:srgbClr val="E71E17"/>
              </a:solidFill>
              <a:latin typeface="微软雅黑" panose="020B0503020204020204" pitchFamily="34" charset="-122"/>
              <a:ea typeface="微软雅黑" panose="020B0503020204020204" pitchFamily="34" charset="-122"/>
              <a:cs typeface="+mn-ea"/>
              <a:sym typeface="+mn-lt"/>
            </a:endParaRPr>
          </a:p>
        </p:txBody>
      </p:sp>
      <p:sp>
        <p:nvSpPr>
          <p:cNvPr id="18" name="矩形: 圆角 1">
            <a:extLst>
              <a:ext uri="{FF2B5EF4-FFF2-40B4-BE49-F238E27FC236}">
                <a16:creationId xmlns:a16="http://schemas.microsoft.com/office/drawing/2014/main" xmlns="" id="{0291D2F9-9B08-4328-9F54-8E5B360A2E8E}"/>
              </a:ext>
            </a:extLst>
          </p:cNvPr>
          <p:cNvSpPr/>
          <p:nvPr/>
        </p:nvSpPr>
        <p:spPr>
          <a:xfrm>
            <a:off x="3579406" y="1349995"/>
            <a:ext cx="2000706" cy="480131"/>
          </a:xfrm>
          <a:prstGeom prst="roundRect">
            <a:avLst>
              <a:gd name="adj" fmla="val 5000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95F582F5-9F24-40FC-838D-0E00ECFBF779}"/>
              </a:ext>
            </a:extLst>
          </p:cNvPr>
          <p:cNvSpPr/>
          <p:nvPr/>
        </p:nvSpPr>
        <p:spPr>
          <a:xfrm>
            <a:off x="3939710" y="1328450"/>
            <a:ext cx="1280098" cy="523220"/>
          </a:xfrm>
          <a:prstGeom prst="rect">
            <a:avLst/>
          </a:prstGeom>
        </p:spPr>
        <p:txBody>
          <a:bodyPr wrap="square">
            <a:spAutoFit/>
          </a:bodyPr>
          <a:lstStyle/>
          <a:p>
            <a:r>
              <a:rPr lang="zh-CN" altLang="en-US" sz="2800" b="1" dirty="0">
                <a:solidFill>
                  <a:srgbClr val="FEFAF9"/>
                </a:solidFill>
                <a:latin typeface="微软雅黑" panose="020B0503020204020204" pitchFamily="34" charset="-122"/>
                <a:ea typeface="微软雅黑" panose="020B0503020204020204" pitchFamily="34" charset="-122"/>
              </a:rPr>
              <a:t>第六章</a:t>
            </a:r>
          </a:p>
        </p:txBody>
      </p:sp>
      <p:grpSp>
        <p:nvGrpSpPr>
          <p:cNvPr id="20" name="组合 19">
            <a:extLst>
              <a:ext uri="{FF2B5EF4-FFF2-40B4-BE49-F238E27FC236}">
                <a16:creationId xmlns:a16="http://schemas.microsoft.com/office/drawing/2014/main" xmlns="" id="{9AD079C4-8D06-4113-8EBF-BC7F5F277080}"/>
              </a:ext>
            </a:extLst>
          </p:cNvPr>
          <p:cNvGrpSpPr/>
          <p:nvPr/>
        </p:nvGrpSpPr>
        <p:grpSpPr>
          <a:xfrm>
            <a:off x="1835696" y="2040044"/>
            <a:ext cx="5328592" cy="255096"/>
            <a:chOff x="1818107" y="1491630"/>
            <a:chExt cx="5328592" cy="255096"/>
          </a:xfrm>
        </p:grpSpPr>
        <p:grpSp>
          <p:nvGrpSpPr>
            <p:cNvPr id="21" name="组合 20">
              <a:extLst>
                <a:ext uri="{FF2B5EF4-FFF2-40B4-BE49-F238E27FC236}">
                  <a16:creationId xmlns:a16="http://schemas.microsoft.com/office/drawing/2014/main" xmlns="" id="{5CE8B5FA-6B66-4C32-B6C6-B52FB351080D}"/>
                </a:ext>
              </a:extLst>
            </p:cNvPr>
            <p:cNvGrpSpPr/>
            <p:nvPr/>
          </p:nvGrpSpPr>
          <p:grpSpPr>
            <a:xfrm>
              <a:off x="4118171" y="1491630"/>
              <a:ext cx="887762" cy="255096"/>
              <a:chOff x="3965502" y="1879809"/>
              <a:chExt cx="1193100" cy="342834"/>
            </a:xfrm>
            <a:solidFill>
              <a:srgbClr val="E71E17"/>
            </a:solidFill>
          </p:grpSpPr>
          <p:sp>
            <p:nvSpPr>
              <p:cNvPr id="25" name="dark-star-shape_15445">
                <a:extLst>
                  <a:ext uri="{FF2B5EF4-FFF2-40B4-BE49-F238E27FC236}">
                    <a16:creationId xmlns:a16="http://schemas.microsoft.com/office/drawing/2014/main" xmlns="" id="{D756B873-5BAA-4378-B3BE-F4E57DB6E36A}"/>
                  </a:ext>
                </a:extLst>
              </p:cNvPr>
              <p:cNvSpPr>
                <a:spLocks noChangeAspect="1"/>
              </p:cNvSpPr>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6" name="dark-star-shape_15445">
                <a:extLst>
                  <a:ext uri="{FF2B5EF4-FFF2-40B4-BE49-F238E27FC236}">
                    <a16:creationId xmlns:a16="http://schemas.microsoft.com/office/drawing/2014/main" xmlns="" id="{62598FD8-BFD2-44A0-A446-57480FC29FD3}"/>
                  </a:ext>
                </a:extLst>
              </p:cNvPr>
              <p:cNvSpPr>
                <a:spLocks noChangeAspect="1"/>
              </p:cNvSpPr>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7" name="dark-star-shape_15445">
                <a:extLst>
                  <a:ext uri="{FF2B5EF4-FFF2-40B4-BE49-F238E27FC236}">
                    <a16:creationId xmlns:a16="http://schemas.microsoft.com/office/drawing/2014/main" xmlns="" id="{95D3A138-077B-4BF9-A36A-663AF5E761C4}"/>
                  </a:ext>
                </a:extLst>
              </p:cNvPr>
              <p:cNvSpPr>
                <a:spLocks noChangeAspect="1"/>
              </p:cNvSpPr>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8" name="dark-star-shape_15445">
                <a:extLst>
                  <a:ext uri="{FF2B5EF4-FFF2-40B4-BE49-F238E27FC236}">
                    <a16:creationId xmlns:a16="http://schemas.microsoft.com/office/drawing/2014/main" xmlns="" id="{1435251A-D5B4-4184-B079-2A058D9D4119}"/>
                  </a:ext>
                </a:extLst>
              </p:cNvPr>
              <p:cNvSpPr>
                <a:spLocks noChangeAspect="1"/>
              </p:cNvSpPr>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9" name="dark-star-shape_15445">
                <a:extLst>
                  <a:ext uri="{FF2B5EF4-FFF2-40B4-BE49-F238E27FC236}">
                    <a16:creationId xmlns:a16="http://schemas.microsoft.com/office/drawing/2014/main" xmlns="" id="{EFAC6392-4762-43BB-A148-230DE3B57DE3}"/>
                  </a:ext>
                </a:extLst>
              </p:cNvPr>
              <p:cNvSpPr>
                <a:spLocks noChangeAspect="1"/>
              </p:cNvSpPr>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grpSp>
        <p:grpSp>
          <p:nvGrpSpPr>
            <p:cNvPr id="22" name="组合 21">
              <a:extLst>
                <a:ext uri="{FF2B5EF4-FFF2-40B4-BE49-F238E27FC236}">
                  <a16:creationId xmlns:a16="http://schemas.microsoft.com/office/drawing/2014/main" xmlns="" id="{4DFD2B7A-1165-483C-B9AE-FC572DD0493C}"/>
                </a:ext>
              </a:extLst>
            </p:cNvPr>
            <p:cNvGrpSpPr/>
            <p:nvPr/>
          </p:nvGrpSpPr>
          <p:grpSpPr>
            <a:xfrm>
              <a:off x="1818107" y="1619178"/>
              <a:ext cx="5328592" cy="0"/>
              <a:chOff x="1818107" y="2082167"/>
              <a:chExt cx="5328592" cy="0"/>
            </a:xfrm>
          </p:grpSpPr>
          <p:cxnSp>
            <p:nvCxnSpPr>
              <p:cNvPr id="23" name="直接连接符 22">
                <a:extLst>
                  <a:ext uri="{FF2B5EF4-FFF2-40B4-BE49-F238E27FC236}">
                    <a16:creationId xmlns:a16="http://schemas.microsoft.com/office/drawing/2014/main" xmlns="" id="{7F5D4A4C-D04A-4DF9-810A-4935C6D9D6EF}"/>
                  </a:ext>
                </a:extLst>
              </p:cNvPr>
              <p:cNvCxnSpPr>
                <a:cxnSpLocks/>
              </p:cNvCxnSpPr>
              <p:nvPr/>
            </p:nvCxnSpPr>
            <p:spPr>
              <a:xfrm>
                <a:off x="5148064" y="2082167"/>
                <a:ext cx="1998635" cy="0"/>
              </a:xfrm>
              <a:prstGeom prst="line">
                <a:avLst/>
              </a:prstGeom>
              <a:ln w="15875">
                <a:solidFill>
                  <a:srgbClr val="E71E17"/>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5103BF06-9EF6-43AB-A33A-D3B424133FD9}"/>
                  </a:ext>
                </a:extLst>
              </p:cNvPr>
              <p:cNvCxnSpPr>
                <a:cxnSpLocks/>
              </p:cNvCxnSpPr>
              <p:nvPr/>
            </p:nvCxnSpPr>
            <p:spPr>
              <a:xfrm>
                <a:off x="1818107" y="2082167"/>
                <a:ext cx="2177829" cy="0"/>
              </a:xfrm>
              <a:prstGeom prst="line">
                <a:avLst/>
              </a:prstGeom>
              <a:ln w="15875">
                <a:solidFill>
                  <a:srgbClr val="E71E17"/>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a16="http://schemas.microsoft.com/office/drawing/2014/main" xmlns="" id="{3ABA1D7E-E2A1-43FF-9FED-75F2E91F9EEB}"/>
              </a:ext>
            </a:extLst>
          </p:cNvPr>
          <p:cNvGrpSpPr/>
          <p:nvPr/>
        </p:nvGrpSpPr>
        <p:grpSpPr>
          <a:xfrm>
            <a:off x="-900608" y="2529562"/>
            <a:ext cx="10044608" cy="2629642"/>
            <a:chOff x="-900608" y="2529562"/>
            <a:chExt cx="10044608" cy="2629642"/>
          </a:xfrm>
        </p:grpSpPr>
        <p:pic>
          <p:nvPicPr>
            <p:cNvPr id="32" name="图片 31">
              <a:extLst>
                <a:ext uri="{FF2B5EF4-FFF2-40B4-BE49-F238E27FC236}">
                  <a16:creationId xmlns:a16="http://schemas.microsoft.com/office/drawing/2014/main" xmlns="" id="{64D300CB-0F72-4DFD-B398-3E4B171B09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81" y="2529562"/>
              <a:ext cx="3342792" cy="2388914"/>
            </a:xfrm>
            <a:prstGeom prst="rect">
              <a:avLst/>
            </a:prstGeom>
          </p:spPr>
        </p:pic>
        <p:pic>
          <p:nvPicPr>
            <p:cNvPr id="34" name="图片 33">
              <a:extLst>
                <a:ext uri="{FF2B5EF4-FFF2-40B4-BE49-F238E27FC236}">
                  <a16:creationId xmlns:a16="http://schemas.microsoft.com/office/drawing/2014/main" xmlns="" id="{4B2FD8E1-56DD-4C09-8C05-25695C2210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608" y="3909075"/>
              <a:ext cx="10044608" cy="1250129"/>
            </a:xfrm>
            <a:prstGeom prst="rect">
              <a:avLst/>
            </a:prstGeom>
          </p:spPr>
        </p:pic>
      </p:grpSp>
      <p:pic>
        <p:nvPicPr>
          <p:cNvPr id="35" name="图片 34">
            <a:extLst>
              <a:ext uri="{FF2B5EF4-FFF2-40B4-BE49-F238E27FC236}">
                <a16:creationId xmlns:a16="http://schemas.microsoft.com/office/drawing/2014/main" xmlns="" id="{126AB192-444F-4B47-91AD-3220CFBAC7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308304" y="2924446"/>
            <a:ext cx="2232248" cy="2239592"/>
          </a:xfrm>
          <a:prstGeom prst="rect">
            <a:avLst/>
          </a:prstGeom>
        </p:spPr>
      </p:pic>
    </p:spTree>
    <p:extLst>
      <p:ext uri="{BB962C8B-B14F-4D97-AF65-F5344CB8AC3E}">
        <p14:creationId xmlns:p14="http://schemas.microsoft.com/office/powerpoint/2010/main" val="23767063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fltVal val="0"/>
                                          </p:val>
                                        </p:tav>
                                        <p:tav tm="100000">
                                          <p:val>
                                            <p:strVal val="#ppt_w"/>
                                          </p:val>
                                        </p:tav>
                                      </p:tavLst>
                                    </p:anim>
                                    <p:anim calcmode="lin" valueType="num">
                                      <p:cBhvr>
                                        <p:cTn id="12" dur="500" fill="hold"/>
                                        <p:tgtEl>
                                          <p:spTgt spid="35"/>
                                        </p:tgtEl>
                                        <p:attrNameLst>
                                          <p:attrName>ppt_h</p:attrName>
                                        </p:attrNameLst>
                                      </p:cBhvr>
                                      <p:tavLst>
                                        <p:tav tm="0">
                                          <p:val>
                                            <p:fltVal val="0"/>
                                          </p:val>
                                        </p:tav>
                                        <p:tav tm="100000">
                                          <p:val>
                                            <p:strVal val="#ppt_h"/>
                                          </p:val>
                                        </p:tav>
                                      </p:tavLst>
                                    </p:anim>
                                    <p:animEffect transition="in" filter="fade">
                                      <p:cBhvr>
                                        <p:cTn id="13" dur="500"/>
                                        <p:tgtEl>
                                          <p:spTgt spid="3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2000"/>
                            </p:stCondLst>
                            <p:childTnLst>
                              <p:par>
                                <p:cTn id="25" presetID="16" presetClass="entr" presetSubtype="37"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outVertical)">
                                      <p:cBhvr>
                                        <p:cTn id="27" dur="1000"/>
                                        <p:tgtEl>
                                          <p:spTgt spid="2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13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827584" y="222807"/>
            <a:ext cx="3877985" cy="369332"/>
          </a:xfrm>
          <a:prstGeom prst="rect">
            <a:avLst/>
          </a:prstGeom>
          <a:effectLst/>
        </p:spPr>
        <p:txBody>
          <a:bodyPr vert="horz" wrap="none">
            <a:spAutoFit/>
          </a:bodyPr>
          <a:lstStyle/>
          <a:p>
            <a:pPr>
              <a:defRPr/>
            </a:pPr>
            <a:r>
              <a:rPr lang="zh-CN" altLang="en-US" b="1" dirty="0">
                <a:solidFill>
                  <a:schemeClr val="accent1"/>
                </a:solidFill>
                <a:latin typeface="微软雅黑" panose="020B0503020204020204" pitchFamily="34" charset="-122"/>
                <a:ea typeface="微软雅黑" panose="020B0503020204020204" pitchFamily="34" charset="-122"/>
                <a:cs typeface="+mn-ea"/>
                <a:sym typeface="+mn-lt"/>
              </a:rPr>
              <a:t>深刻感悟和把握马克思主义真理力量</a:t>
            </a:r>
            <a:endParaRPr lang="zh-CN" altLang="en-US"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9" name="图片 8">
            <a:extLst>
              <a:ext uri="{FF2B5EF4-FFF2-40B4-BE49-F238E27FC236}">
                <a16:creationId xmlns:a16="http://schemas.microsoft.com/office/drawing/2014/main" xmlns="" id="{B7D9C3FD-1F6C-408A-9C2C-044882BFA24D}"/>
              </a:ext>
            </a:extLst>
          </p:cNvPr>
          <p:cNvPicPr>
            <a:picLocks noChangeAspect="1"/>
          </p:cNvPicPr>
          <p:nvPr/>
        </p:nvPicPr>
        <p:blipFill>
          <a:blip r:embed="rId3"/>
          <a:stretch>
            <a:fillRect/>
          </a:stretch>
        </p:blipFill>
        <p:spPr>
          <a:xfrm>
            <a:off x="800696" y="1967894"/>
            <a:ext cx="2148493" cy="2886650"/>
          </a:xfrm>
          <a:prstGeom prst="rect">
            <a:avLst/>
          </a:prstGeom>
        </p:spPr>
      </p:pic>
      <p:sp>
        <p:nvSpPr>
          <p:cNvPr id="10" name="矩形: 圆角 9">
            <a:extLst>
              <a:ext uri="{FF2B5EF4-FFF2-40B4-BE49-F238E27FC236}">
                <a16:creationId xmlns:a16="http://schemas.microsoft.com/office/drawing/2014/main" xmlns="" id="{7B307AFD-AF93-471E-B785-CF367625BD21}"/>
              </a:ext>
            </a:extLst>
          </p:cNvPr>
          <p:cNvSpPr/>
          <p:nvPr/>
        </p:nvSpPr>
        <p:spPr>
          <a:xfrm>
            <a:off x="2571396" y="1164021"/>
            <a:ext cx="3794106" cy="523221"/>
          </a:xfrm>
          <a:prstGeom prst="roundRect">
            <a:avLst>
              <a:gd name="adj" fmla="val 5000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EFE6"/>
              </a:solidFill>
            </a:endParaRPr>
          </a:p>
        </p:txBody>
      </p:sp>
      <p:sp>
        <p:nvSpPr>
          <p:cNvPr id="11" name="矩形 10">
            <a:extLst>
              <a:ext uri="{FF2B5EF4-FFF2-40B4-BE49-F238E27FC236}">
                <a16:creationId xmlns:a16="http://schemas.microsoft.com/office/drawing/2014/main" xmlns="" id="{B827AA75-69E5-46A2-BACF-F190FF564056}"/>
              </a:ext>
            </a:extLst>
          </p:cNvPr>
          <p:cNvSpPr/>
          <p:nvPr/>
        </p:nvSpPr>
        <p:spPr>
          <a:xfrm>
            <a:off x="3650132" y="1162949"/>
            <a:ext cx="2024306" cy="523220"/>
          </a:xfrm>
          <a:prstGeom prst="rect">
            <a:avLst/>
          </a:prstGeom>
        </p:spPr>
        <p:txBody>
          <a:bodyPr wrap="square">
            <a:spAutoFit/>
          </a:bodyPr>
          <a:lstStyle/>
          <a:p>
            <a:pPr algn="dist"/>
            <a:r>
              <a:rPr lang="zh-CN" altLang="en-US" sz="2800" b="1" dirty="0">
                <a:solidFill>
                  <a:schemeClr val="accent1"/>
                </a:solidFill>
                <a:latin typeface="微软雅黑" panose="020B0503020204020204" pitchFamily="34" charset="-122"/>
                <a:ea typeface="微软雅黑" panose="020B0503020204020204" pitchFamily="34" charset="-122"/>
              </a:rPr>
              <a:t>习近平强调</a:t>
            </a:r>
          </a:p>
        </p:txBody>
      </p:sp>
      <p:grpSp>
        <p:nvGrpSpPr>
          <p:cNvPr id="13" name="组合 12">
            <a:extLst>
              <a:ext uri="{FF2B5EF4-FFF2-40B4-BE49-F238E27FC236}">
                <a16:creationId xmlns:a16="http://schemas.microsoft.com/office/drawing/2014/main" xmlns="" id="{C77DF200-58BF-4794-842A-7C539D781BA9}"/>
              </a:ext>
            </a:extLst>
          </p:cNvPr>
          <p:cNvGrpSpPr/>
          <p:nvPr/>
        </p:nvGrpSpPr>
        <p:grpSpPr>
          <a:xfrm>
            <a:off x="2484936" y="1139407"/>
            <a:ext cx="570304" cy="570304"/>
            <a:chOff x="1612386" y="1327568"/>
            <a:chExt cx="799374" cy="799374"/>
          </a:xfrm>
        </p:grpSpPr>
        <p:sp>
          <p:nvSpPr>
            <p:cNvPr id="14" name="椭圆 13">
              <a:extLst>
                <a:ext uri="{FF2B5EF4-FFF2-40B4-BE49-F238E27FC236}">
                  <a16:creationId xmlns:a16="http://schemas.microsoft.com/office/drawing/2014/main" xmlns="" id="{517E800B-EE6B-4F11-AF46-2221A3BABE57}"/>
                </a:ext>
              </a:extLst>
            </p:cNvPr>
            <p:cNvSpPr/>
            <p:nvPr/>
          </p:nvSpPr>
          <p:spPr>
            <a:xfrm>
              <a:off x="1612386" y="1327568"/>
              <a:ext cx="799374" cy="799374"/>
            </a:xfrm>
            <a:prstGeom prst="ellipse">
              <a:avLst/>
            </a:prstGeom>
            <a:solidFill>
              <a:srgbClr val="E71E17"/>
            </a:solidFill>
            <a:ln>
              <a:solidFill>
                <a:srgbClr val="F5F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9">
              <a:extLst>
                <a:ext uri="{FF2B5EF4-FFF2-40B4-BE49-F238E27FC236}">
                  <a16:creationId xmlns:a16="http://schemas.microsoft.com/office/drawing/2014/main" xmlns="" id="{10110BCF-4577-4B82-899B-CBD44AFA68BF}"/>
                </a:ext>
              </a:extLst>
            </p:cNvPr>
            <p:cNvSpPr>
              <a:spLocks/>
            </p:cNvSpPr>
            <p:nvPr/>
          </p:nvSpPr>
          <p:spPr bwMode="auto">
            <a:xfrm>
              <a:off x="1763905" y="1469174"/>
              <a:ext cx="592153" cy="483558"/>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EFAF9"/>
            </a:solidFill>
            <a:ln>
              <a:noFill/>
            </a:ln>
          </p:spPr>
          <p:txBody>
            <a:bodyPr vert="horz" wrap="square" lIns="66151" tIns="33076" rIns="66151" bIns="33076" numCol="1" anchor="t" anchorCtr="0" compatLnSpc="1">
              <a:prstTxWarp prst="textNoShape">
                <a:avLst/>
              </a:prstTxWarp>
            </a:bodyPr>
            <a:lstStyle/>
            <a:p>
              <a:endParaRPr lang="zh-CN" altLang="en-US" sz="1302"/>
            </a:p>
          </p:txBody>
        </p:sp>
      </p:grpSp>
      <p:sp>
        <p:nvSpPr>
          <p:cNvPr id="16" name="矩形 15">
            <a:extLst>
              <a:ext uri="{FF2B5EF4-FFF2-40B4-BE49-F238E27FC236}">
                <a16:creationId xmlns:a16="http://schemas.microsoft.com/office/drawing/2014/main" xmlns="" id="{553FB6C1-9B7C-4B99-BDA8-4FB21883FA98}"/>
              </a:ext>
            </a:extLst>
          </p:cNvPr>
          <p:cNvSpPr/>
          <p:nvPr/>
        </p:nvSpPr>
        <p:spPr>
          <a:xfrm>
            <a:off x="3847326" y="2561399"/>
            <a:ext cx="4041114" cy="1705403"/>
          </a:xfrm>
          <a:prstGeom prst="rect">
            <a:avLst/>
          </a:prstGeom>
        </p:spPr>
        <p:txBody>
          <a:bodyPr wrap="square">
            <a:spAutoFit/>
          </a:bodyPr>
          <a:lstStyle/>
          <a:p>
            <a:pPr>
              <a:lnSpc>
                <a:spcPct val="150000"/>
              </a:lnSpc>
            </a:pPr>
            <a:r>
              <a:rPr lang="en-US" altLang="zh-CN" b="1" dirty="0">
                <a:solidFill>
                  <a:srgbClr val="E71E17"/>
                </a:solidFill>
                <a:latin typeface="微软雅黑" panose="020B0503020204020204" pitchFamily="34" charset="-122"/>
                <a:ea typeface="微软雅黑" panose="020B0503020204020204" pitchFamily="34" charset="-122"/>
              </a:rPr>
              <a:t>《</a:t>
            </a:r>
            <a:r>
              <a:rPr lang="zh-CN" altLang="en-US" b="1" dirty="0">
                <a:solidFill>
                  <a:srgbClr val="E71E17"/>
                </a:solidFill>
                <a:latin typeface="微软雅黑" panose="020B0503020204020204" pitchFamily="34" charset="-122"/>
                <a:ea typeface="微软雅黑" panose="020B0503020204020204" pitchFamily="34" charset="-122"/>
              </a:rPr>
              <a:t>共产党宣言</a:t>
            </a:r>
            <a:r>
              <a:rPr lang="en-US" altLang="zh-CN" b="1" dirty="0">
                <a:solidFill>
                  <a:srgbClr val="E71E17"/>
                </a:solidFill>
                <a:latin typeface="微软雅黑" panose="020B0503020204020204" pitchFamily="34" charset="-122"/>
                <a:ea typeface="微软雅黑" panose="020B0503020204020204" pitchFamily="34" charset="-122"/>
              </a:rPr>
              <a:t>》</a:t>
            </a:r>
            <a:r>
              <a:rPr lang="zh-CN" altLang="en-US" b="1" dirty="0">
                <a:solidFill>
                  <a:srgbClr val="E71E17"/>
                </a:solidFill>
                <a:latin typeface="微软雅黑" panose="020B0503020204020204" pitchFamily="34" charset="-122"/>
                <a:ea typeface="微软雅黑" panose="020B0503020204020204" pitchFamily="34" charset="-122"/>
              </a:rPr>
              <a:t>的问世是人类思想史上的一个伟大事件。</a:t>
            </a:r>
          </a:p>
          <a:p>
            <a:pPr>
              <a:lnSpc>
                <a:spcPct val="150000"/>
              </a:lnSpc>
            </a:pPr>
            <a:r>
              <a:rPr lang="en-US" altLang="zh-CN" b="1" dirty="0">
                <a:solidFill>
                  <a:srgbClr val="E71E17"/>
                </a:solidFill>
                <a:latin typeface="微软雅黑" panose="020B0503020204020204" pitchFamily="34" charset="-122"/>
                <a:ea typeface="微软雅黑" panose="020B0503020204020204" pitchFamily="34" charset="-122"/>
              </a:rPr>
              <a:t>《</a:t>
            </a:r>
            <a:r>
              <a:rPr lang="zh-CN" altLang="en-US" b="1" dirty="0">
                <a:solidFill>
                  <a:srgbClr val="E71E17"/>
                </a:solidFill>
                <a:latin typeface="微软雅黑" panose="020B0503020204020204" pitchFamily="34" charset="-122"/>
                <a:ea typeface="微软雅黑" panose="020B0503020204020204" pitchFamily="34" charset="-122"/>
              </a:rPr>
              <a:t>共产党宣言</a:t>
            </a:r>
            <a:r>
              <a:rPr lang="en-US" altLang="zh-CN" b="1" dirty="0">
                <a:solidFill>
                  <a:srgbClr val="E71E17"/>
                </a:solidFill>
                <a:latin typeface="微软雅黑" panose="020B0503020204020204" pitchFamily="34" charset="-122"/>
                <a:ea typeface="微软雅黑" panose="020B0503020204020204" pitchFamily="34" charset="-122"/>
              </a:rPr>
              <a:t>》</a:t>
            </a:r>
            <a:r>
              <a:rPr lang="zh-CN" altLang="en-US" b="1" dirty="0">
                <a:solidFill>
                  <a:srgbClr val="E71E17"/>
                </a:solidFill>
                <a:latin typeface="微软雅黑" panose="020B0503020204020204" pitchFamily="34" charset="-122"/>
                <a:ea typeface="微软雅黑" panose="020B0503020204020204" pitchFamily="34" charset="-122"/>
              </a:rPr>
              <a:t>是第一次全面阐述科学社会主义原理的伟大著作。</a:t>
            </a:r>
          </a:p>
        </p:txBody>
      </p:sp>
      <p:sp>
        <p:nvSpPr>
          <p:cNvPr id="17" name="矩形: 圆角 16">
            <a:extLst>
              <a:ext uri="{FF2B5EF4-FFF2-40B4-BE49-F238E27FC236}">
                <a16:creationId xmlns:a16="http://schemas.microsoft.com/office/drawing/2014/main" xmlns="" id="{409CE261-7938-4365-879F-DC94EBFF4311}"/>
              </a:ext>
            </a:extLst>
          </p:cNvPr>
          <p:cNvSpPr/>
          <p:nvPr/>
        </p:nvSpPr>
        <p:spPr>
          <a:xfrm>
            <a:off x="3491880" y="1967894"/>
            <a:ext cx="4752007" cy="2886650"/>
          </a:xfrm>
          <a:prstGeom prst="roundRect">
            <a:avLst>
              <a:gd name="adj" fmla="val 5594"/>
            </a:avLst>
          </a:prstGeom>
          <a:noFill/>
          <a:ln w="19050">
            <a:solidFill>
              <a:srgbClr val="E621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245331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14"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500"/>
                                        <p:tgtEl>
                                          <p:spTgt spid="17"/>
                                        </p:tgtEl>
                                      </p:cBhvr>
                                    </p:animEffect>
                                  </p:childTnLst>
                                </p:cTn>
                              </p:par>
                            </p:childTnLst>
                          </p:cTn>
                        </p:par>
                        <p:par>
                          <p:cTn id="27" fill="hold">
                            <p:stCondLst>
                              <p:cond delay="2000"/>
                            </p:stCondLst>
                            <p:childTnLst>
                              <p:par>
                                <p:cTn id="28" presetID="16" presetClass="entr" presetSubtype="37"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outVertical)">
                                      <p:cBhvr>
                                        <p:cTn id="30" dur="500"/>
                                        <p:tgtEl>
                                          <p:spTgt spid="16"/>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16" grpId="0"/>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827584" y="222807"/>
            <a:ext cx="3877985" cy="369332"/>
          </a:xfrm>
          <a:prstGeom prst="rect">
            <a:avLst/>
          </a:prstGeom>
          <a:effectLst/>
        </p:spPr>
        <p:txBody>
          <a:bodyPr vert="horz" wrap="none">
            <a:spAutoFit/>
          </a:bodyPr>
          <a:lstStyle/>
          <a:p>
            <a:pPr>
              <a:defRPr/>
            </a:pPr>
            <a:r>
              <a:rPr lang="zh-CN" altLang="en-US" b="1" dirty="0">
                <a:solidFill>
                  <a:schemeClr val="accent1"/>
                </a:solidFill>
                <a:latin typeface="微软雅黑" panose="020B0503020204020204" pitchFamily="34" charset="-122"/>
                <a:ea typeface="微软雅黑" panose="020B0503020204020204" pitchFamily="34" charset="-122"/>
                <a:cs typeface="+mn-ea"/>
                <a:sym typeface="+mn-lt"/>
              </a:rPr>
              <a:t>深刻感悟和把握马克思主义真理力量</a:t>
            </a:r>
            <a:endParaRPr lang="zh-CN" altLang="en-US"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61" name="矩形: 圆角 1">
            <a:extLst>
              <a:ext uri="{FF2B5EF4-FFF2-40B4-BE49-F238E27FC236}">
                <a16:creationId xmlns:a16="http://schemas.microsoft.com/office/drawing/2014/main" xmlns="" id="{5D965666-C2F5-46AA-98D9-ED45DA49D601}"/>
              </a:ext>
            </a:extLst>
          </p:cNvPr>
          <p:cNvSpPr/>
          <p:nvPr/>
        </p:nvSpPr>
        <p:spPr>
          <a:xfrm>
            <a:off x="3197048" y="1254533"/>
            <a:ext cx="3018682" cy="480131"/>
          </a:xfrm>
          <a:prstGeom prst="roundRect">
            <a:avLst>
              <a:gd name="adj" fmla="val 5000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a:extLst>
              <a:ext uri="{FF2B5EF4-FFF2-40B4-BE49-F238E27FC236}">
                <a16:creationId xmlns:a16="http://schemas.microsoft.com/office/drawing/2014/main" xmlns="" id="{CCEAE258-13EB-43F3-B068-98781024922F}"/>
              </a:ext>
            </a:extLst>
          </p:cNvPr>
          <p:cNvGrpSpPr/>
          <p:nvPr/>
        </p:nvGrpSpPr>
        <p:grpSpPr>
          <a:xfrm>
            <a:off x="2942851" y="1202140"/>
            <a:ext cx="570304" cy="570304"/>
            <a:chOff x="1612386" y="1327568"/>
            <a:chExt cx="799374" cy="799374"/>
          </a:xfrm>
        </p:grpSpPr>
        <p:sp>
          <p:nvSpPr>
            <p:cNvPr id="64" name="椭圆 63">
              <a:extLst>
                <a:ext uri="{FF2B5EF4-FFF2-40B4-BE49-F238E27FC236}">
                  <a16:creationId xmlns:a16="http://schemas.microsoft.com/office/drawing/2014/main" xmlns="" id="{158ED20E-1170-4C43-8A78-8D1DF8BDCF4F}"/>
                </a:ext>
              </a:extLst>
            </p:cNvPr>
            <p:cNvSpPr/>
            <p:nvPr/>
          </p:nvSpPr>
          <p:spPr>
            <a:xfrm>
              <a:off x="1612386" y="1327568"/>
              <a:ext cx="799374" cy="799374"/>
            </a:xfrm>
            <a:prstGeom prst="ellipse">
              <a:avLst/>
            </a:prstGeom>
            <a:solidFill>
              <a:srgbClr val="E71E17"/>
            </a:solidFill>
            <a:ln>
              <a:solidFill>
                <a:srgbClr val="F5F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Freeform 9">
              <a:extLst>
                <a:ext uri="{FF2B5EF4-FFF2-40B4-BE49-F238E27FC236}">
                  <a16:creationId xmlns:a16="http://schemas.microsoft.com/office/drawing/2014/main" xmlns="" id="{0BF74D69-0BCD-49E7-8824-3F85462E3640}"/>
                </a:ext>
              </a:extLst>
            </p:cNvPr>
            <p:cNvSpPr>
              <a:spLocks/>
            </p:cNvSpPr>
            <p:nvPr/>
          </p:nvSpPr>
          <p:spPr bwMode="auto">
            <a:xfrm>
              <a:off x="1763905" y="1469174"/>
              <a:ext cx="592153" cy="483558"/>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EFAF9"/>
            </a:solidFill>
            <a:ln>
              <a:noFill/>
            </a:ln>
          </p:spPr>
          <p:txBody>
            <a:bodyPr vert="horz" wrap="square" lIns="66151" tIns="33076" rIns="66151" bIns="33076" numCol="1" anchor="t" anchorCtr="0" compatLnSpc="1">
              <a:prstTxWarp prst="textNoShape">
                <a:avLst/>
              </a:prstTxWarp>
            </a:bodyPr>
            <a:lstStyle/>
            <a:p>
              <a:endParaRPr lang="zh-CN" altLang="en-US" sz="1302"/>
            </a:p>
          </p:txBody>
        </p:sp>
      </p:grpSp>
      <p:sp>
        <p:nvSpPr>
          <p:cNvPr id="66" name="矩形 65">
            <a:extLst>
              <a:ext uri="{FF2B5EF4-FFF2-40B4-BE49-F238E27FC236}">
                <a16:creationId xmlns:a16="http://schemas.microsoft.com/office/drawing/2014/main" xmlns="" id="{869242AF-EBBD-44C5-A10F-9A3056D64FDD}"/>
              </a:ext>
            </a:extLst>
          </p:cNvPr>
          <p:cNvSpPr/>
          <p:nvPr/>
        </p:nvSpPr>
        <p:spPr>
          <a:xfrm>
            <a:off x="3795958" y="1232988"/>
            <a:ext cx="2000178" cy="523220"/>
          </a:xfrm>
          <a:prstGeom prst="rect">
            <a:avLst/>
          </a:prstGeom>
        </p:spPr>
        <p:txBody>
          <a:bodyPr wrap="square">
            <a:spAutoFit/>
          </a:bodyPr>
          <a:lstStyle/>
          <a:p>
            <a:r>
              <a:rPr lang="zh-CN" altLang="en-US" sz="2800" b="1" dirty="0">
                <a:solidFill>
                  <a:srgbClr val="FEFAF9"/>
                </a:solidFill>
                <a:latin typeface="微软雅黑" panose="020B0503020204020204" pitchFamily="34" charset="-122"/>
                <a:ea typeface="微软雅黑" panose="020B0503020204020204" pitchFamily="34" charset="-122"/>
              </a:rPr>
              <a:t>共产党宣言</a:t>
            </a:r>
          </a:p>
        </p:txBody>
      </p:sp>
      <p:sp>
        <p:nvSpPr>
          <p:cNvPr id="128" name="矩形 127">
            <a:extLst>
              <a:ext uri="{FF2B5EF4-FFF2-40B4-BE49-F238E27FC236}">
                <a16:creationId xmlns:a16="http://schemas.microsoft.com/office/drawing/2014/main" xmlns="" id="{D47CF890-C6D7-4C81-B3FE-022A26B05C65}"/>
              </a:ext>
            </a:extLst>
          </p:cNvPr>
          <p:cNvSpPr/>
          <p:nvPr/>
        </p:nvSpPr>
        <p:spPr>
          <a:xfrm>
            <a:off x="539551" y="2167793"/>
            <a:ext cx="7953403" cy="807913"/>
          </a:xfrm>
          <a:prstGeom prst="rect">
            <a:avLst/>
          </a:prstGeom>
        </p:spPr>
        <p:txBody>
          <a:bodyPr wrap="square" lIns="68580" tIns="34290" rIns="68580" bIns="34290">
            <a:spAutoFit/>
          </a:bodyPr>
          <a:lstStyle/>
          <a:p>
            <a:pPr>
              <a:defRPr/>
            </a:pPr>
            <a:r>
              <a:rPr lang="zh-CN" altLang="en-US" sz="1200" dirty="0">
                <a:solidFill>
                  <a:srgbClr val="E71E17"/>
                </a:solidFill>
                <a:latin typeface="微软雅黑" panose="020B0503020204020204" pitchFamily="34" charset="-122"/>
                <a:ea typeface="微软雅黑" panose="020B0503020204020204" pitchFamily="34" charset="-122"/>
                <a:cs typeface="+mn-ea"/>
                <a:sym typeface="+mn-lt"/>
              </a:rPr>
              <a:t>习近平强调，</a:t>
            </a:r>
            <a:r>
              <a:rPr lang="en-US" altLang="zh-CN" sz="1200" dirty="0">
                <a:solidFill>
                  <a:srgbClr val="E71E17"/>
                </a:solidFill>
                <a:latin typeface="微软雅黑" panose="020B0503020204020204" pitchFamily="34" charset="-122"/>
                <a:ea typeface="微软雅黑" panose="020B0503020204020204" pitchFamily="34" charset="-122"/>
                <a:cs typeface="+mn-ea"/>
                <a:sym typeface="+mn-lt"/>
              </a:rPr>
              <a:t>《</a:t>
            </a:r>
            <a:r>
              <a:rPr lang="zh-CN" altLang="en-US" sz="1200" dirty="0">
                <a:solidFill>
                  <a:srgbClr val="E71E17"/>
                </a:solidFill>
                <a:latin typeface="微软雅黑" panose="020B0503020204020204" pitchFamily="34" charset="-122"/>
                <a:ea typeface="微软雅黑" panose="020B0503020204020204" pitchFamily="34" charset="-122"/>
                <a:cs typeface="+mn-ea"/>
                <a:sym typeface="+mn-lt"/>
              </a:rPr>
              <a:t>共产党宣言</a:t>
            </a:r>
            <a:r>
              <a:rPr lang="en-US" altLang="zh-CN" sz="1200" dirty="0">
                <a:solidFill>
                  <a:srgbClr val="E71E17"/>
                </a:solidFill>
                <a:latin typeface="微软雅黑" panose="020B0503020204020204" pitchFamily="34" charset="-122"/>
                <a:ea typeface="微软雅黑" panose="020B0503020204020204" pitchFamily="34" charset="-122"/>
                <a:cs typeface="+mn-ea"/>
                <a:sym typeface="+mn-lt"/>
              </a:rPr>
              <a:t>》</a:t>
            </a:r>
            <a:r>
              <a:rPr lang="zh-CN" altLang="en-US" sz="1200" dirty="0">
                <a:solidFill>
                  <a:srgbClr val="E71E17"/>
                </a:solidFill>
                <a:latin typeface="微软雅黑" panose="020B0503020204020204" pitchFamily="34" charset="-122"/>
                <a:ea typeface="微软雅黑" panose="020B0503020204020204" pitchFamily="34" charset="-122"/>
                <a:cs typeface="+mn-ea"/>
                <a:sym typeface="+mn-lt"/>
              </a:rPr>
              <a:t>揭示的人类社会最终走向共产主义的必然趋势，奠定了共产党人坚定理想信念、坚守精神家园的理论基础。我们要把共产主义远大理想同中国特色社会主义共同理想统一起来、同我们正在做的事情统一起来，坚定道路自信、理论自信、制度自信、文化自信，不为任何风险所惧，不为任何干扰所惑，始终坚守共产党人的理想信念，不负共产党人的光荣称号。</a:t>
            </a:r>
          </a:p>
        </p:txBody>
      </p:sp>
      <p:sp>
        <p:nvSpPr>
          <p:cNvPr id="27" name="流程图: 离页连接符 26">
            <a:extLst>
              <a:ext uri="{FF2B5EF4-FFF2-40B4-BE49-F238E27FC236}">
                <a16:creationId xmlns:a16="http://schemas.microsoft.com/office/drawing/2014/main" xmlns="" id="{50047466-3BEF-4F95-AA2B-C31003E3D94D}"/>
              </a:ext>
            </a:extLst>
          </p:cNvPr>
          <p:cNvSpPr/>
          <p:nvPr/>
        </p:nvSpPr>
        <p:spPr>
          <a:xfrm>
            <a:off x="1622522" y="3194556"/>
            <a:ext cx="1218540" cy="1218540"/>
          </a:xfrm>
          <a:prstGeom prst="flowChartOffpageConnector">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28" name="矩形 27">
            <a:extLst>
              <a:ext uri="{FF2B5EF4-FFF2-40B4-BE49-F238E27FC236}">
                <a16:creationId xmlns:a16="http://schemas.microsoft.com/office/drawing/2014/main" xmlns="" id="{D1A24F32-9EA0-4359-A88C-AAD9564C823C}"/>
              </a:ext>
            </a:extLst>
          </p:cNvPr>
          <p:cNvSpPr/>
          <p:nvPr/>
        </p:nvSpPr>
        <p:spPr>
          <a:xfrm>
            <a:off x="1815392" y="3369986"/>
            <a:ext cx="832800" cy="830997"/>
          </a:xfrm>
          <a:prstGeom prst="rect">
            <a:avLst/>
          </a:prstGeom>
          <a:noFill/>
        </p:spPr>
        <p:txBody>
          <a:bodyPr wrap="square">
            <a:spAutoFit/>
          </a:bodyPr>
          <a:lstStyle/>
          <a:p>
            <a:pPr algn="ctr">
              <a:buClr>
                <a:srgbClr val="E71E17"/>
              </a:buClr>
            </a:pP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道路自信</a:t>
            </a:r>
            <a:endPar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29" name="流程图: 离页连接符 28">
            <a:extLst>
              <a:ext uri="{FF2B5EF4-FFF2-40B4-BE49-F238E27FC236}">
                <a16:creationId xmlns:a16="http://schemas.microsoft.com/office/drawing/2014/main" xmlns="" id="{840E208E-E378-46AE-AAD5-B6A267F02726}"/>
              </a:ext>
            </a:extLst>
          </p:cNvPr>
          <p:cNvSpPr/>
          <p:nvPr/>
        </p:nvSpPr>
        <p:spPr>
          <a:xfrm>
            <a:off x="3195137" y="3194556"/>
            <a:ext cx="1218540" cy="1218540"/>
          </a:xfrm>
          <a:prstGeom prst="flowChartOffpageConnector">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30" name="矩形 29">
            <a:extLst>
              <a:ext uri="{FF2B5EF4-FFF2-40B4-BE49-F238E27FC236}">
                <a16:creationId xmlns:a16="http://schemas.microsoft.com/office/drawing/2014/main" xmlns="" id="{2EA2EFBF-FC76-439B-B30F-AF63F295436C}"/>
              </a:ext>
            </a:extLst>
          </p:cNvPr>
          <p:cNvSpPr/>
          <p:nvPr/>
        </p:nvSpPr>
        <p:spPr>
          <a:xfrm>
            <a:off x="3388007" y="3369986"/>
            <a:ext cx="832800" cy="830997"/>
          </a:xfrm>
          <a:prstGeom prst="rect">
            <a:avLst/>
          </a:prstGeom>
          <a:noFill/>
        </p:spPr>
        <p:txBody>
          <a:bodyPr wrap="square">
            <a:spAutoFit/>
          </a:bodyPr>
          <a:lstStyle/>
          <a:p>
            <a:pPr algn="ctr">
              <a:buClr>
                <a:srgbClr val="E71E17"/>
              </a:buClr>
            </a:pP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理论自信</a:t>
            </a:r>
            <a:endPar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31" name="流程图: 离页连接符 30">
            <a:extLst>
              <a:ext uri="{FF2B5EF4-FFF2-40B4-BE49-F238E27FC236}">
                <a16:creationId xmlns:a16="http://schemas.microsoft.com/office/drawing/2014/main" xmlns="" id="{37F375A9-A6E9-4841-9D42-6066C2798340}"/>
              </a:ext>
            </a:extLst>
          </p:cNvPr>
          <p:cNvSpPr/>
          <p:nvPr/>
        </p:nvSpPr>
        <p:spPr>
          <a:xfrm>
            <a:off x="4767752" y="3194556"/>
            <a:ext cx="1218540" cy="1218540"/>
          </a:xfrm>
          <a:prstGeom prst="flowChartOffpageConnector">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32" name="矩形 31">
            <a:extLst>
              <a:ext uri="{FF2B5EF4-FFF2-40B4-BE49-F238E27FC236}">
                <a16:creationId xmlns:a16="http://schemas.microsoft.com/office/drawing/2014/main" xmlns="" id="{B5A9D7D0-F64C-4913-8B47-AB58067C8EB5}"/>
              </a:ext>
            </a:extLst>
          </p:cNvPr>
          <p:cNvSpPr/>
          <p:nvPr/>
        </p:nvSpPr>
        <p:spPr>
          <a:xfrm>
            <a:off x="4960622" y="3369986"/>
            <a:ext cx="832800" cy="830997"/>
          </a:xfrm>
          <a:prstGeom prst="rect">
            <a:avLst/>
          </a:prstGeom>
          <a:noFill/>
        </p:spPr>
        <p:txBody>
          <a:bodyPr wrap="square">
            <a:spAutoFit/>
          </a:bodyPr>
          <a:lstStyle/>
          <a:p>
            <a:pPr algn="ctr">
              <a:buClr>
                <a:srgbClr val="E71E17"/>
              </a:buClr>
            </a:pP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制度自信</a:t>
            </a:r>
            <a:endPar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33" name="流程图: 离页连接符 32">
            <a:extLst>
              <a:ext uri="{FF2B5EF4-FFF2-40B4-BE49-F238E27FC236}">
                <a16:creationId xmlns:a16="http://schemas.microsoft.com/office/drawing/2014/main" xmlns="" id="{E5364E92-7E5A-421B-8C41-EDF372BF5604}"/>
              </a:ext>
            </a:extLst>
          </p:cNvPr>
          <p:cNvSpPr/>
          <p:nvPr/>
        </p:nvSpPr>
        <p:spPr>
          <a:xfrm>
            <a:off x="6340367" y="3194556"/>
            <a:ext cx="1218540" cy="1218540"/>
          </a:xfrm>
          <a:prstGeom prst="flowChartOffpageConnector">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34" name="矩形 33">
            <a:extLst>
              <a:ext uri="{FF2B5EF4-FFF2-40B4-BE49-F238E27FC236}">
                <a16:creationId xmlns:a16="http://schemas.microsoft.com/office/drawing/2014/main" xmlns="" id="{0FE65A3C-8C66-4F88-9AA2-9287616ADFB5}"/>
              </a:ext>
            </a:extLst>
          </p:cNvPr>
          <p:cNvSpPr/>
          <p:nvPr/>
        </p:nvSpPr>
        <p:spPr>
          <a:xfrm>
            <a:off x="6533237" y="3385582"/>
            <a:ext cx="832800" cy="830997"/>
          </a:xfrm>
          <a:prstGeom prst="rect">
            <a:avLst/>
          </a:prstGeom>
          <a:noFill/>
        </p:spPr>
        <p:txBody>
          <a:bodyPr wrap="square">
            <a:spAutoFit/>
          </a:bodyPr>
          <a:lstStyle/>
          <a:p>
            <a:pPr algn="ctr">
              <a:buClr>
                <a:srgbClr val="E71E17"/>
              </a:buClr>
            </a:pP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文化自信</a:t>
            </a:r>
            <a:endParaRPr lang="en-US" altLang="zh-CN" sz="2400" b="1"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9511116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wipe(left)">
                                      <p:cBhvr>
                                        <p:cTn id="13" dur="500"/>
                                        <p:tgtEl>
                                          <p:spTgt spid="6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6"/>
                                        </p:tgtEl>
                                        <p:attrNameLst>
                                          <p:attrName>style.visibility</p:attrName>
                                        </p:attrNameLst>
                                      </p:cBhvr>
                                      <p:to>
                                        <p:strVal val="visible"/>
                                      </p:to>
                                    </p:set>
                                    <p:anim calcmode="lin" valueType="num">
                                      <p:cBhvr>
                                        <p:cTn id="17" dur="500" fill="hold"/>
                                        <p:tgtEl>
                                          <p:spTgt spid="66"/>
                                        </p:tgtEl>
                                        <p:attrNameLst>
                                          <p:attrName>ppt_w</p:attrName>
                                        </p:attrNameLst>
                                      </p:cBhvr>
                                      <p:tavLst>
                                        <p:tav tm="0">
                                          <p:val>
                                            <p:fltVal val="0"/>
                                          </p:val>
                                        </p:tav>
                                        <p:tav tm="100000">
                                          <p:val>
                                            <p:strVal val="#ppt_w"/>
                                          </p:val>
                                        </p:tav>
                                      </p:tavLst>
                                    </p:anim>
                                    <p:anim calcmode="lin" valueType="num">
                                      <p:cBhvr>
                                        <p:cTn id="18" dur="500" fill="hold"/>
                                        <p:tgtEl>
                                          <p:spTgt spid="66"/>
                                        </p:tgtEl>
                                        <p:attrNameLst>
                                          <p:attrName>ppt_h</p:attrName>
                                        </p:attrNameLst>
                                      </p:cBhvr>
                                      <p:tavLst>
                                        <p:tav tm="0">
                                          <p:val>
                                            <p:fltVal val="0"/>
                                          </p:val>
                                        </p:tav>
                                        <p:tav tm="100000">
                                          <p:val>
                                            <p:strVal val="#ppt_h"/>
                                          </p:val>
                                        </p:tav>
                                      </p:tavLst>
                                    </p:anim>
                                    <p:animEffect transition="in" filter="fade">
                                      <p:cBhvr>
                                        <p:cTn id="19" dur="500"/>
                                        <p:tgtEl>
                                          <p:spTgt spid="6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28"/>
                                        </p:tgtEl>
                                        <p:attrNameLst>
                                          <p:attrName>style.visibility</p:attrName>
                                        </p:attrNameLst>
                                      </p:cBhvr>
                                      <p:to>
                                        <p:strVal val="visible"/>
                                      </p:to>
                                    </p:set>
                                    <p:animEffect transition="in" filter="wipe(up)">
                                      <p:cBhvr>
                                        <p:cTn id="23" dur="1250"/>
                                        <p:tgtEl>
                                          <p:spTgt spid="128"/>
                                        </p:tgtEl>
                                      </p:cBhvr>
                                    </p:animEffect>
                                  </p:childTnLst>
                                </p:cTn>
                              </p:par>
                            </p:childTnLst>
                          </p:cTn>
                        </p:par>
                        <p:par>
                          <p:cTn id="24" fill="hold">
                            <p:stCondLst>
                              <p:cond delay="2750"/>
                            </p:stCondLst>
                            <p:childTnLst>
                              <p:par>
                                <p:cTn id="25" presetID="2" presetClass="entr" presetSubtype="1"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1+#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2" presetClass="entr" presetSubtype="1"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ppt_x"/>
                                          </p:val>
                                        </p:tav>
                                        <p:tav tm="100000">
                                          <p:val>
                                            <p:strVal val="#ppt_x"/>
                                          </p:val>
                                        </p:tav>
                                      </p:tavLst>
                                    </p:anim>
                                    <p:anim calcmode="lin" valueType="num">
                                      <p:cBhvr additive="base">
                                        <p:cTn id="37" dur="500" fill="hold"/>
                                        <p:tgtEl>
                                          <p:spTgt spid="29"/>
                                        </p:tgtEl>
                                        <p:attrNameLst>
                                          <p:attrName>ppt_y</p:attrName>
                                        </p:attrNameLst>
                                      </p:cBhvr>
                                      <p:tavLst>
                                        <p:tav tm="0">
                                          <p:val>
                                            <p:strVal val="0-#ppt_h/2"/>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fill="hold"/>
                                        <p:tgtEl>
                                          <p:spTgt spid="30"/>
                                        </p:tgtEl>
                                        <p:attrNameLst>
                                          <p:attrName>ppt_x</p:attrName>
                                        </p:attrNameLst>
                                      </p:cBhvr>
                                      <p:tavLst>
                                        <p:tav tm="0">
                                          <p:val>
                                            <p:strVal val="1+#ppt_w/2"/>
                                          </p:val>
                                        </p:tav>
                                        <p:tav tm="100000">
                                          <p:val>
                                            <p:strVal val="#ppt_x"/>
                                          </p:val>
                                        </p:tav>
                                      </p:tavLst>
                                    </p:anim>
                                    <p:anim calcmode="lin" valueType="num">
                                      <p:cBhvr additive="base">
                                        <p:cTn id="41" dur="500" fill="hold"/>
                                        <p:tgtEl>
                                          <p:spTgt spid="30"/>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2" presetClass="entr" presetSubtype="1"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ppt_x"/>
                                          </p:val>
                                        </p:tav>
                                        <p:tav tm="100000">
                                          <p:val>
                                            <p:strVal val="#ppt_x"/>
                                          </p:val>
                                        </p:tav>
                                      </p:tavLst>
                                    </p:anim>
                                    <p:anim calcmode="lin" valueType="num">
                                      <p:cBhvr additive="base">
                                        <p:cTn id="46" dur="500" fill="hold"/>
                                        <p:tgtEl>
                                          <p:spTgt spid="31"/>
                                        </p:tgtEl>
                                        <p:attrNameLst>
                                          <p:attrName>ppt_y</p:attrName>
                                        </p:attrNameLst>
                                      </p:cBhvr>
                                      <p:tavLst>
                                        <p:tav tm="0">
                                          <p:val>
                                            <p:strVal val="0-#ppt_h/2"/>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1+#ppt_w/2"/>
                                          </p:val>
                                        </p:tav>
                                        <p:tav tm="100000">
                                          <p:val>
                                            <p:strVal val="#ppt_x"/>
                                          </p:val>
                                        </p:tav>
                                      </p:tavLst>
                                    </p:anim>
                                    <p:anim calcmode="lin" valueType="num">
                                      <p:cBhvr additive="base">
                                        <p:cTn id="50" dur="500" fill="hold"/>
                                        <p:tgtEl>
                                          <p:spTgt spid="32"/>
                                        </p:tgtEl>
                                        <p:attrNameLst>
                                          <p:attrName>ppt_y</p:attrName>
                                        </p:attrNameLst>
                                      </p:cBhvr>
                                      <p:tavLst>
                                        <p:tav tm="0">
                                          <p:val>
                                            <p:strVal val="#ppt_y"/>
                                          </p:val>
                                        </p:tav>
                                        <p:tav tm="100000">
                                          <p:val>
                                            <p:strVal val="#ppt_y"/>
                                          </p:val>
                                        </p:tav>
                                      </p:tavLst>
                                    </p:anim>
                                  </p:childTnLst>
                                </p:cTn>
                              </p:par>
                            </p:childTnLst>
                          </p:cTn>
                        </p:par>
                        <p:par>
                          <p:cTn id="51" fill="hold">
                            <p:stCondLst>
                              <p:cond delay="4250"/>
                            </p:stCondLst>
                            <p:childTnLst>
                              <p:par>
                                <p:cTn id="52" presetID="2" presetClass="entr" presetSubtype="1"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additive="base">
                                        <p:cTn id="54" dur="500" fill="hold"/>
                                        <p:tgtEl>
                                          <p:spTgt spid="33"/>
                                        </p:tgtEl>
                                        <p:attrNameLst>
                                          <p:attrName>ppt_x</p:attrName>
                                        </p:attrNameLst>
                                      </p:cBhvr>
                                      <p:tavLst>
                                        <p:tav tm="0">
                                          <p:val>
                                            <p:strVal val="#ppt_x"/>
                                          </p:val>
                                        </p:tav>
                                        <p:tav tm="100000">
                                          <p:val>
                                            <p:strVal val="#ppt_x"/>
                                          </p:val>
                                        </p:tav>
                                      </p:tavLst>
                                    </p:anim>
                                    <p:anim calcmode="lin" valueType="num">
                                      <p:cBhvr additive="base">
                                        <p:cTn id="55" dur="500" fill="hold"/>
                                        <p:tgtEl>
                                          <p:spTgt spid="33"/>
                                        </p:tgtEl>
                                        <p:attrNameLst>
                                          <p:attrName>ppt_y</p:attrName>
                                        </p:attrNameLst>
                                      </p:cBhvr>
                                      <p:tavLst>
                                        <p:tav tm="0">
                                          <p:val>
                                            <p:strVal val="0-#ppt_h/2"/>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1+#ppt_w/2"/>
                                          </p:val>
                                        </p:tav>
                                        <p:tav tm="100000">
                                          <p:val>
                                            <p:strVal val="#ppt_x"/>
                                          </p:val>
                                        </p:tav>
                                      </p:tavLst>
                                    </p:anim>
                                    <p:anim calcmode="lin" valueType="num">
                                      <p:cBhvr additive="base">
                                        <p:cTn id="59" dur="500" fill="hold"/>
                                        <p:tgtEl>
                                          <p:spTgt spid="34"/>
                                        </p:tgtEl>
                                        <p:attrNameLst>
                                          <p:attrName>ppt_y</p:attrName>
                                        </p:attrNameLst>
                                      </p:cBhvr>
                                      <p:tavLst>
                                        <p:tav tm="0">
                                          <p:val>
                                            <p:strVal val="#ppt_y"/>
                                          </p:val>
                                        </p:tav>
                                        <p:tav tm="100000">
                                          <p:val>
                                            <p:strVal val="#ppt_y"/>
                                          </p:val>
                                        </p:tav>
                                      </p:tavLst>
                                    </p:anim>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1" grpId="0" animBg="1"/>
      <p:bldP spid="66" grpId="0"/>
      <p:bldP spid="128" grpId="0"/>
      <p:bldP spid="27" grpId="0" animBg="1"/>
      <p:bldP spid="28" grpId="0"/>
      <p:bldP spid="29" grpId="0" animBg="1"/>
      <p:bldP spid="30" grpId="0"/>
      <p:bldP spid="31" grpId="0" animBg="1"/>
      <p:bldP spid="32" grpId="0"/>
      <p:bldP spid="33" grpId="0" animBg="1"/>
      <p:bldP spid="3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827584" y="222807"/>
            <a:ext cx="3877985" cy="369332"/>
          </a:xfrm>
          <a:prstGeom prst="rect">
            <a:avLst/>
          </a:prstGeom>
          <a:effectLst/>
        </p:spPr>
        <p:txBody>
          <a:bodyPr vert="horz" wrap="none">
            <a:spAutoFit/>
          </a:bodyPr>
          <a:lstStyle/>
          <a:p>
            <a:pPr>
              <a:defRPr/>
            </a:pPr>
            <a:r>
              <a:rPr lang="zh-CN" altLang="en-US" b="1" dirty="0">
                <a:solidFill>
                  <a:schemeClr val="accent1"/>
                </a:solidFill>
                <a:latin typeface="微软雅黑" panose="020B0503020204020204" pitchFamily="34" charset="-122"/>
                <a:ea typeface="微软雅黑" panose="020B0503020204020204" pitchFamily="34" charset="-122"/>
                <a:cs typeface="+mn-ea"/>
                <a:sym typeface="+mn-lt"/>
              </a:rPr>
              <a:t>深刻感悟和把握马克思主义真理力量</a:t>
            </a:r>
            <a:endParaRPr lang="zh-CN" altLang="en-US"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8" name="矩形: 圆角 1">
            <a:extLst>
              <a:ext uri="{FF2B5EF4-FFF2-40B4-BE49-F238E27FC236}">
                <a16:creationId xmlns:a16="http://schemas.microsoft.com/office/drawing/2014/main" xmlns="" id="{B9A2D7C9-7100-41A5-9E47-5138574FF9D5}"/>
              </a:ext>
            </a:extLst>
          </p:cNvPr>
          <p:cNvSpPr/>
          <p:nvPr/>
        </p:nvSpPr>
        <p:spPr>
          <a:xfrm>
            <a:off x="2123728" y="1439830"/>
            <a:ext cx="4912062" cy="509468"/>
          </a:xfrm>
          <a:prstGeom prst="roundRect">
            <a:avLst>
              <a:gd name="adj" fmla="val 5000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295D3E4C-90FA-41C2-B750-78BF7D43DD20}"/>
              </a:ext>
            </a:extLst>
          </p:cNvPr>
          <p:cNvSpPr/>
          <p:nvPr/>
        </p:nvSpPr>
        <p:spPr>
          <a:xfrm>
            <a:off x="2267745" y="1418694"/>
            <a:ext cx="4752527" cy="523220"/>
          </a:xfrm>
          <a:prstGeom prst="rect">
            <a:avLst/>
          </a:prstGeom>
        </p:spPr>
        <p:txBody>
          <a:bodyPr wrap="square">
            <a:spAutoFit/>
          </a:bodyPr>
          <a:lstStyle/>
          <a:p>
            <a:r>
              <a:rPr lang="zh-CN" altLang="en-US" sz="2800" b="1" dirty="0">
                <a:solidFill>
                  <a:schemeClr val="accent1"/>
                </a:solidFill>
                <a:latin typeface="微软雅黑" panose="020B0503020204020204" pitchFamily="34" charset="-122"/>
                <a:ea typeface="微软雅黑" panose="020B0503020204020204" pitchFamily="34" charset="-122"/>
                <a:cs typeface="+mn-ea"/>
                <a:sym typeface="+mn-lt"/>
              </a:rPr>
              <a:t>如何学习运用</a:t>
            </a:r>
            <a:r>
              <a:rPr lang="en-US" altLang="zh-CN" sz="2800" b="1" dirty="0">
                <a:solidFill>
                  <a:schemeClr val="accent1"/>
                </a:solidFill>
                <a:latin typeface="微软雅黑" panose="020B0503020204020204" pitchFamily="34" charset="-122"/>
                <a:ea typeface="微软雅黑" panose="020B0503020204020204" pitchFamily="34" charset="-122"/>
                <a:cs typeface="+mn-ea"/>
                <a:sym typeface="+mn-lt"/>
              </a:rPr>
              <a:t>《</a:t>
            </a:r>
            <a:r>
              <a:rPr lang="zh-CN" altLang="en-US" sz="2800" b="1" dirty="0">
                <a:solidFill>
                  <a:schemeClr val="accent1"/>
                </a:solidFill>
                <a:latin typeface="微软雅黑" panose="020B0503020204020204" pitchFamily="34" charset="-122"/>
                <a:ea typeface="微软雅黑" panose="020B0503020204020204" pitchFamily="34" charset="-122"/>
                <a:cs typeface="+mn-ea"/>
                <a:sym typeface="+mn-lt"/>
              </a:rPr>
              <a:t>共产党宣言</a:t>
            </a:r>
            <a:r>
              <a:rPr lang="en-US" altLang="zh-CN" sz="2800" b="1" dirty="0">
                <a:solidFill>
                  <a:schemeClr val="accent1"/>
                </a:solidFill>
                <a:latin typeface="微软雅黑" panose="020B0503020204020204" pitchFamily="34" charset="-122"/>
                <a:ea typeface="微软雅黑" panose="020B0503020204020204" pitchFamily="34" charset="-122"/>
                <a:cs typeface="+mn-ea"/>
                <a:sym typeface="+mn-lt"/>
              </a:rPr>
              <a:t>》</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grpSp>
        <p:nvGrpSpPr>
          <p:cNvPr id="21" name="组合 20">
            <a:extLst>
              <a:ext uri="{FF2B5EF4-FFF2-40B4-BE49-F238E27FC236}">
                <a16:creationId xmlns:a16="http://schemas.microsoft.com/office/drawing/2014/main" xmlns="" id="{E41F51CA-D662-49AD-8AE0-4E3065EECE3E}"/>
              </a:ext>
            </a:extLst>
          </p:cNvPr>
          <p:cNvGrpSpPr/>
          <p:nvPr/>
        </p:nvGrpSpPr>
        <p:grpSpPr>
          <a:xfrm>
            <a:off x="683568" y="2229887"/>
            <a:ext cx="7776864" cy="255096"/>
            <a:chOff x="665979" y="1491630"/>
            <a:chExt cx="7776864" cy="255096"/>
          </a:xfrm>
        </p:grpSpPr>
        <p:grpSp>
          <p:nvGrpSpPr>
            <p:cNvPr id="22" name="组合 21">
              <a:extLst>
                <a:ext uri="{FF2B5EF4-FFF2-40B4-BE49-F238E27FC236}">
                  <a16:creationId xmlns:a16="http://schemas.microsoft.com/office/drawing/2014/main" xmlns="" id="{97C20054-6A5E-4D25-BD52-7086C14760FA}"/>
                </a:ext>
              </a:extLst>
            </p:cNvPr>
            <p:cNvGrpSpPr/>
            <p:nvPr/>
          </p:nvGrpSpPr>
          <p:grpSpPr>
            <a:xfrm>
              <a:off x="4118171" y="1491630"/>
              <a:ext cx="887762" cy="255096"/>
              <a:chOff x="3965502" y="1879809"/>
              <a:chExt cx="1193100" cy="342834"/>
            </a:xfrm>
            <a:solidFill>
              <a:srgbClr val="E71E17"/>
            </a:solidFill>
          </p:grpSpPr>
          <p:sp>
            <p:nvSpPr>
              <p:cNvPr id="26" name="dark-star-shape_15445">
                <a:extLst>
                  <a:ext uri="{FF2B5EF4-FFF2-40B4-BE49-F238E27FC236}">
                    <a16:creationId xmlns:a16="http://schemas.microsoft.com/office/drawing/2014/main" xmlns="" id="{5BBB5594-E7B9-4769-9363-9D76E4F7B2C8}"/>
                  </a:ext>
                </a:extLst>
              </p:cNvPr>
              <p:cNvSpPr>
                <a:spLocks noChangeAspect="1"/>
              </p:cNvSpPr>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35" name="dark-star-shape_15445">
                <a:extLst>
                  <a:ext uri="{FF2B5EF4-FFF2-40B4-BE49-F238E27FC236}">
                    <a16:creationId xmlns:a16="http://schemas.microsoft.com/office/drawing/2014/main" xmlns="" id="{1FC3403A-2E4F-4D31-A3C1-82FD69A8BFEE}"/>
                  </a:ext>
                </a:extLst>
              </p:cNvPr>
              <p:cNvSpPr>
                <a:spLocks noChangeAspect="1"/>
              </p:cNvSpPr>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36" name="dark-star-shape_15445">
                <a:extLst>
                  <a:ext uri="{FF2B5EF4-FFF2-40B4-BE49-F238E27FC236}">
                    <a16:creationId xmlns:a16="http://schemas.microsoft.com/office/drawing/2014/main" xmlns="" id="{63F2DDDF-8D85-4684-9681-0861B0C0165C}"/>
                  </a:ext>
                </a:extLst>
              </p:cNvPr>
              <p:cNvSpPr>
                <a:spLocks noChangeAspect="1"/>
              </p:cNvSpPr>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37" name="dark-star-shape_15445">
                <a:extLst>
                  <a:ext uri="{FF2B5EF4-FFF2-40B4-BE49-F238E27FC236}">
                    <a16:creationId xmlns:a16="http://schemas.microsoft.com/office/drawing/2014/main" xmlns="" id="{424E6AE3-C015-4803-843B-BEC12844A620}"/>
                  </a:ext>
                </a:extLst>
              </p:cNvPr>
              <p:cNvSpPr>
                <a:spLocks noChangeAspect="1"/>
              </p:cNvSpPr>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38" name="dark-star-shape_15445">
                <a:extLst>
                  <a:ext uri="{FF2B5EF4-FFF2-40B4-BE49-F238E27FC236}">
                    <a16:creationId xmlns:a16="http://schemas.microsoft.com/office/drawing/2014/main" xmlns="" id="{A8DBAF26-07BC-4014-A097-580DFD6FB41E}"/>
                  </a:ext>
                </a:extLst>
              </p:cNvPr>
              <p:cNvSpPr>
                <a:spLocks noChangeAspect="1"/>
              </p:cNvSpPr>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grpSp>
        <p:grpSp>
          <p:nvGrpSpPr>
            <p:cNvPr id="23" name="组合 22">
              <a:extLst>
                <a:ext uri="{FF2B5EF4-FFF2-40B4-BE49-F238E27FC236}">
                  <a16:creationId xmlns:a16="http://schemas.microsoft.com/office/drawing/2014/main" xmlns="" id="{D8A5A231-0032-493B-9A4A-1CF3D986CAD8}"/>
                </a:ext>
              </a:extLst>
            </p:cNvPr>
            <p:cNvGrpSpPr/>
            <p:nvPr/>
          </p:nvGrpSpPr>
          <p:grpSpPr>
            <a:xfrm>
              <a:off x="665979" y="1619178"/>
              <a:ext cx="7776864" cy="0"/>
              <a:chOff x="665979" y="2082167"/>
              <a:chExt cx="7776864" cy="0"/>
            </a:xfrm>
          </p:grpSpPr>
          <p:cxnSp>
            <p:nvCxnSpPr>
              <p:cNvPr id="24" name="直接连接符 23">
                <a:extLst>
                  <a:ext uri="{FF2B5EF4-FFF2-40B4-BE49-F238E27FC236}">
                    <a16:creationId xmlns:a16="http://schemas.microsoft.com/office/drawing/2014/main" xmlns="" id="{02929666-930F-49D0-A997-7FF09FB40B9C}"/>
                  </a:ext>
                </a:extLst>
              </p:cNvPr>
              <p:cNvCxnSpPr>
                <a:cxnSpLocks/>
              </p:cNvCxnSpPr>
              <p:nvPr/>
            </p:nvCxnSpPr>
            <p:spPr>
              <a:xfrm>
                <a:off x="5148064" y="2082167"/>
                <a:ext cx="3294779" cy="0"/>
              </a:xfrm>
              <a:prstGeom prst="line">
                <a:avLst/>
              </a:prstGeom>
              <a:ln w="15875">
                <a:solidFill>
                  <a:srgbClr val="E71E17"/>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0F7299DA-DA97-48DD-82FA-E49616C4084D}"/>
                  </a:ext>
                </a:extLst>
              </p:cNvPr>
              <p:cNvCxnSpPr>
                <a:cxnSpLocks/>
              </p:cNvCxnSpPr>
              <p:nvPr/>
            </p:nvCxnSpPr>
            <p:spPr>
              <a:xfrm>
                <a:off x="665979" y="2082167"/>
                <a:ext cx="3329957" cy="0"/>
              </a:xfrm>
              <a:prstGeom prst="line">
                <a:avLst/>
              </a:prstGeom>
              <a:ln w="15875">
                <a:solidFill>
                  <a:srgbClr val="E71E17"/>
                </a:solidFill>
              </a:ln>
            </p:spPr>
            <p:style>
              <a:lnRef idx="1">
                <a:schemeClr val="accent1"/>
              </a:lnRef>
              <a:fillRef idx="0">
                <a:schemeClr val="accent1"/>
              </a:fillRef>
              <a:effectRef idx="0">
                <a:schemeClr val="accent1"/>
              </a:effectRef>
              <a:fontRef idx="minor">
                <a:schemeClr val="tx1"/>
              </a:fontRef>
            </p:style>
          </p:cxnSp>
        </p:grpSp>
      </p:grpSp>
      <p:sp>
        <p:nvSpPr>
          <p:cNvPr id="39" name="矩形 38">
            <a:extLst>
              <a:ext uri="{FF2B5EF4-FFF2-40B4-BE49-F238E27FC236}">
                <a16:creationId xmlns:a16="http://schemas.microsoft.com/office/drawing/2014/main" xmlns="" id="{1DFAFBDD-E986-4761-8335-CDAFDE4ACE19}"/>
              </a:ext>
            </a:extLst>
          </p:cNvPr>
          <p:cNvSpPr/>
          <p:nvPr/>
        </p:nvSpPr>
        <p:spPr>
          <a:xfrm>
            <a:off x="579037" y="2652822"/>
            <a:ext cx="7953403" cy="1970155"/>
          </a:xfrm>
          <a:prstGeom prst="rect">
            <a:avLst/>
          </a:prstGeom>
        </p:spPr>
        <p:txBody>
          <a:bodyPr wrap="square" lIns="68580" tIns="34290" rIns="68580" bIns="34290">
            <a:spAutoFit/>
          </a:bodyPr>
          <a:lstStyle/>
          <a:p>
            <a:pPr>
              <a:lnSpc>
                <a:spcPct val="150000"/>
              </a:lnSpc>
              <a:defRPr/>
            </a:pPr>
            <a:r>
              <a:rPr lang="zh-CN" altLang="en-US" sz="1400" dirty="0">
                <a:solidFill>
                  <a:schemeClr val="accent6">
                    <a:lumMod val="75000"/>
                  </a:schemeClr>
                </a:solidFill>
                <a:latin typeface="微软雅黑" panose="020B0503020204020204" pitchFamily="34" charset="-122"/>
                <a:ea typeface="微软雅黑" panose="020B0503020204020204" pitchFamily="34" charset="-122"/>
                <a:cs typeface="+mn-ea"/>
                <a:sym typeface="+mn-lt"/>
              </a:rPr>
              <a:t>习近平指出，学习运用</a:t>
            </a:r>
            <a:r>
              <a:rPr lang="en-US" altLang="zh-CN" sz="1400" dirty="0">
                <a:solidFill>
                  <a:schemeClr val="accent6">
                    <a:lumMod val="75000"/>
                  </a:schemeClr>
                </a:solidFill>
                <a:latin typeface="微软雅黑" panose="020B0503020204020204" pitchFamily="34" charset="-122"/>
                <a:ea typeface="微软雅黑" panose="020B0503020204020204" pitchFamily="34" charset="-122"/>
                <a:cs typeface="+mn-ea"/>
                <a:sym typeface="+mn-lt"/>
              </a:rPr>
              <a:t>《</a:t>
            </a:r>
            <a:r>
              <a:rPr lang="zh-CN" altLang="en-US" sz="1400" dirty="0">
                <a:solidFill>
                  <a:schemeClr val="accent6">
                    <a:lumMod val="75000"/>
                  </a:schemeClr>
                </a:solidFill>
                <a:latin typeface="微软雅黑" panose="020B0503020204020204" pitchFamily="34" charset="-122"/>
                <a:ea typeface="微软雅黑" panose="020B0503020204020204" pitchFamily="34" charset="-122"/>
                <a:cs typeface="+mn-ea"/>
                <a:sym typeface="+mn-lt"/>
              </a:rPr>
              <a:t>共产党宣言</a:t>
            </a:r>
            <a:r>
              <a:rPr lang="en-US" altLang="zh-CN" sz="1400" dirty="0">
                <a:solidFill>
                  <a:schemeClr val="accent6">
                    <a:lumMod val="75000"/>
                  </a:schemeClr>
                </a:solidFill>
                <a:latin typeface="微软雅黑" panose="020B0503020204020204" pitchFamily="34" charset="-122"/>
                <a:ea typeface="微软雅黑" panose="020B0503020204020204" pitchFamily="34" charset="-122"/>
                <a:cs typeface="+mn-ea"/>
                <a:sym typeface="+mn-lt"/>
              </a:rPr>
              <a:t>》</a:t>
            </a:r>
            <a:r>
              <a:rPr lang="zh-CN" altLang="en-US" sz="1400" dirty="0">
                <a:solidFill>
                  <a:schemeClr val="accent6">
                    <a:lumMod val="75000"/>
                  </a:schemeClr>
                </a:solidFill>
                <a:latin typeface="微软雅黑" panose="020B0503020204020204" pitchFamily="34" charset="-122"/>
                <a:ea typeface="微软雅黑" panose="020B0503020204020204" pitchFamily="34" charset="-122"/>
                <a:cs typeface="+mn-ea"/>
                <a:sym typeface="+mn-lt"/>
              </a:rPr>
              <a:t>，就要不忘初心、牢记使命，始终把人民放在心中最高位置，更好增进人民福祉，推动人的全面发展、社会全面进步。要着眼于满足人民日益增长的美好生活需要，贯彻新发展理念，着力解决发展不平衡不充分的问题，提高发展质量，不断提高人民生活品质、生活品位，让发展成果更多更公平惠及全体人民，既尽力而为又量力而行，促进社会公平正义，在幼有所育、学有所教、劳有所得、病有所医、老有所养、住有所居、弱有所扶上不断取得新进展，不断朝着全体人民共同富裕迈进。</a:t>
            </a:r>
          </a:p>
        </p:txBody>
      </p:sp>
    </p:spTree>
    <p:extLst>
      <p:ext uri="{BB962C8B-B14F-4D97-AF65-F5344CB8AC3E}">
        <p14:creationId xmlns:p14="http://schemas.microsoft.com/office/powerpoint/2010/main" val="18447897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3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1300"/>
                            </p:stCondLst>
                            <p:childTnLst>
                              <p:par>
                                <p:cTn id="12" presetID="53" presetClass="entr" presetSubtype="16"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par>
                          <p:cTn id="17" fill="hold">
                            <p:stCondLst>
                              <p:cond delay="1800"/>
                            </p:stCondLst>
                            <p:childTnLst>
                              <p:par>
                                <p:cTn id="18" presetID="16" presetClass="entr" presetSubtype="37"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outVertical)">
                                      <p:cBhvr>
                                        <p:cTn id="20" dur="1000"/>
                                        <p:tgtEl>
                                          <p:spTgt spid="21"/>
                                        </p:tgtEl>
                                      </p:cBhvr>
                                    </p:animEffect>
                                  </p:childTnLst>
                                </p:cTn>
                              </p:par>
                            </p:childTnLst>
                          </p:cTn>
                        </p:par>
                        <p:par>
                          <p:cTn id="21" fill="hold">
                            <p:stCondLst>
                              <p:cond delay="2800"/>
                            </p:stCondLst>
                            <p:childTnLst>
                              <p:par>
                                <p:cTn id="22" presetID="22" presetClass="entr" presetSubtype="1"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up)">
                                      <p:cBhvr>
                                        <p:cTn id="24" dur="1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animBg="1"/>
      <p:bldP spid="20"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a:extLst>
              <a:ext uri="{FF2B5EF4-FFF2-40B4-BE49-F238E27FC236}">
                <a16:creationId xmlns:a16="http://schemas.microsoft.com/office/drawing/2014/main" xmlns="" id="{32058E27-1166-4C42-BFDE-5755A64A6C7B}"/>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39" name="矩形 38"/>
          <p:cNvSpPr/>
          <p:nvPr/>
        </p:nvSpPr>
        <p:spPr>
          <a:xfrm>
            <a:off x="1240041" y="2295140"/>
            <a:ext cx="6425553" cy="1177245"/>
          </a:xfrm>
          <a:prstGeom prst="rect">
            <a:avLst/>
          </a:prstGeom>
        </p:spPr>
        <p:txBody>
          <a:bodyPr wrap="square" lIns="68580" tIns="34290" rIns="68580" bIns="34290">
            <a:spAutoFit/>
          </a:bodyPr>
          <a:lstStyle/>
          <a:p>
            <a:pPr algn="ctr"/>
            <a:r>
              <a:rPr lang="zh-CN" altLang="en-US" sz="3600" b="1" dirty="0">
                <a:solidFill>
                  <a:srgbClr val="E71E17"/>
                </a:solidFill>
                <a:latin typeface="+mj-ea"/>
                <a:cs typeface="+mn-ea"/>
                <a:sym typeface="+mn-lt"/>
              </a:rPr>
              <a:t>纪念马克思诞辰</a:t>
            </a:r>
            <a:r>
              <a:rPr lang="en-US" altLang="zh-CN" sz="3600" b="1" dirty="0">
                <a:solidFill>
                  <a:srgbClr val="E71E17"/>
                </a:solidFill>
                <a:latin typeface="+mj-ea"/>
                <a:cs typeface="+mn-ea"/>
                <a:sym typeface="+mn-lt"/>
              </a:rPr>
              <a:t>200</a:t>
            </a:r>
            <a:r>
              <a:rPr lang="zh-CN" altLang="en-US" sz="3600" b="1" dirty="0">
                <a:solidFill>
                  <a:srgbClr val="E71E17"/>
                </a:solidFill>
                <a:latin typeface="+mj-ea"/>
                <a:cs typeface="+mn-ea"/>
                <a:sym typeface="+mn-lt"/>
              </a:rPr>
              <a:t>周年大会 习近平发表重要讲话</a:t>
            </a:r>
            <a:endParaRPr lang="zh-CN" altLang="en-US" sz="3600" dirty="0">
              <a:solidFill>
                <a:srgbClr val="E71E17"/>
              </a:solidFill>
              <a:latin typeface="+mj-ea"/>
              <a:cs typeface="+mn-ea"/>
              <a:sym typeface="+mn-lt"/>
            </a:endParaRPr>
          </a:p>
        </p:txBody>
      </p:sp>
      <p:sp>
        <p:nvSpPr>
          <p:cNvPr id="18" name="矩形: 圆角 1">
            <a:extLst>
              <a:ext uri="{FF2B5EF4-FFF2-40B4-BE49-F238E27FC236}">
                <a16:creationId xmlns:a16="http://schemas.microsoft.com/office/drawing/2014/main" xmlns="" id="{0291D2F9-9B08-4328-9F54-8E5B360A2E8E}"/>
              </a:ext>
            </a:extLst>
          </p:cNvPr>
          <p:cNvSpPr/>
          <p:nvPr/>
        </p:nvSpPr>
        <p:spPr>
          <a:xfrm>
            <a:off x="3579406" y="1349995"/>
            <a:ext cx="2000706" cy="480131"/>
          </a:xfrm>
          <a:prstGeom prst="roundRect">
            <a:avLst>
              <a:gd name="adj" fmla="val 5000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xmlns="" id="{95F582F5-9F24-40FC-838D-0E00ECFBF779}"/>
              </a:ext>
            </a:extLst>
          </p:cNvPr>
          <p:cNvSpPr/>
          <p:nvPr/>
        </p:nvSpPr>
        <p:spPr>
          <a:xfrm>
            <a:off x="3939710" y="1328450"/>
            <a:ext cx="1280098" cy="523220"/>
          </a:xfrm>
          <a:prstGeom prst="rect">
            <a:avLst/>
          </a:prstGeom>
        </p:spPr>
        <p:txBody>
          <a:bodyPr wrap="square">
            <a:spAutoFit/>
          </a:bodyPr>
          <a:lstStyle/>
          <a:p>
            <a:r>
              <a:rPr lang="zh-CN" altLang="en-US" sz="2800" b="1" dirty="0">
                <a:solidFill>
                  <a:srgbClr val="FEFAF9"/>
                </a:solidFill>
                <a:latin typeface="微软雅黑" panose="020B0503020204020204" pitchFamily="34" charset="-122"/>
                <a:ea typeface="微软雅黑" panose="020B0503020204020204" pitchFamily="34" charset="-122"/>
              </a:rPr>
              <a:t>第一章</a:t>
            </a:r>
          </a:p>
        </p:txBody>
      </p:sp>
      <p:grpSp>
        <p:nvGrpSpPr>
          <p:cNvPr id="20" name="组合 19">
            <a:extLst>
              <a:ext uri="{FF2B5EF4-FFF2-40B4-BE49-F238E27FC236}">
                <a16:creationId xmlns:a16="http://schemas.microsoft.com/office/drawing/2014/main" xmlns="" id="{9AD079C4-8D06-4113-8EBF-BC7F5F277080}"/>
              </a:ext>
            </a:extLst>
          </p:cNvPr>
          <p:cNvGrpSpPr/>
          <p:nvPr/>
        </p:nvGrpSpPr>
        <p:grpSpPr>
          <a:xfrm>
            <a:off x="1907704" y="2040044"/>
            <a:ext cx="5184576" cy="255096"/>
            <a:chOff x="1890115" y="1491630"/>
            <a:chExt cx="5184576" cy="255096"/>
          </a:xfrm>
        </p:grpSpPr>
        <p:grpSp>
          <p:nvGrpSpPr>
            <p:cNvPr id="21" name="组合 20">
              <a:extLst>
                <a:ext uri="{FF2B5EF4-FFF2-40B4-BE49-F238E27FC236}">
                  <a16:creationId xmlns:a16="http://schemas.microsoft.com/office/drawing/2014/main" xmlns="" id="{5CE8B5FA-6B66-4C32-B6C6-B52FB351080D}"/>
                </a:ext>
              </a:extLst>
            </p:cNvPr>
            <p:cNvGrpSpPr/>
            <p:nvPr/>
          </p:nvGrpSpPr>
          <p:grpSpPr>
            <a:xfrm>
              <a:off x="4118171" y="1491630"/>
              <a:ext cx="887762" cy="255096"/>
              <a:chOff x="3965502" y="1879809"/>
              <a:chExt cx="1193100" cy="342834"/>
            </a:xfrm>
            <a:solidFill>
              <a:srgbClr val="E71E17"/>
            </a:solidFill>
          </p:grpSpPr>
          <p:sp>
            <p:nvSpPr>
              <p:cNvPr id="25" name="dark-star-shape_15445">
                <a:extLst>
                  <a:ext uri="{FF2B5EF4-FFF2-40B4-BE49-F238E27FC236}">
                    <a16:creationId xmlns:a16="http://schemas.microsoft.com/office/drawing/2014/main" xmlns="" id="{D756B873-5BAA-4378-B3BE-F4E57DB6E36A}"/>
                  </a:ext>
                </a:extLst>
              </p:cNvPr>
              <p:cNvSpPr>
                <a:spLocks noChangeAspect="1"/>
              </p:cNvSpPr>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6" name="dark-star-shape_15445">
                <a:extLst>
                  <a:ext uri="{FF2B5EF4-FFF2-40B4-BE49-F238E27FC236}">
                    <a16:creationId xmlns:a16="http://schemas.microsoft.com/office/drawing/2014/main" xmlns="" id="{62598FD8-BFD2-44A0-A446-57480FC29FD3}"/>
                  </a:ext>
                </a:extLst>
              </p:cNvPr>
              <p:cNvSpPr>
                <a:spLocks noChangeAspect="1"/>
              </p:cNvSpPr>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7" name="dark-star-shape_15445">
                <a:extLst>
                  <a:ext uri="{FF2B5EF4-FFF2-40B4-BE49-F238E27FC236}">
                    <a16:creationId xmlns:a16="http://schemas.microsoft.com/office/drawing/2014/main" xmlns="" id="{95D3A138-077B-4BF9-A36A-663AF5E761C4}"/>
                  </a:ext>
                </a:extLst>
              </p:cNvPr>
              <p:cNvSpPr>
                <a:spLocks noChangeAspect="1"/>
              </p:cNvSpPr>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8" name="dark-star-shape_15445">
                <a:extLst>
                  <a:ext uri="{FF2B5EF4-FFF2-40B4-BE49-F238E27FC236}">
                    <a16:creationId xmlns:a16="http://schemas.microsoft.com/office/drawing/2014/main" xmlns="" id="{1435251A-D5B4-4184-B079-2A058D9D4119}"/>
                  </a:ext>
                </a:extLst>
              </p:cNvPr>
              <p:cNvSpPr>
                <a:spLocks noChangeAspect="1"/>
              </p:cNvSpPr>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29" name="dark-star-shape_15445">
                <a:extLst>
                  <a:ext uri="{FF2B5EF4-FFF2-40B4-BE49-F238E27FC236}">
                    <a16:creationId xmlns:a16="http://schemas.microsoft.com/office/drawing/2014/main" xmlns="" id="{EFAC6392-4762-43BB-A148-230DE3B57DE3}"/>
                  </a:ext>
                </a:extLst>
              </p:cNvPr>
              <p:cNvSpPr>
                <a:spLocks noChangeAspect="1"/>
              </p:cNvSpPr>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grpSp>
        <p:grpSp>
          <p:nvGrpSpPr>
            <p:cNvPr id="22" name="组合 21">
              <a:extLst>
                <a:ext uri="{FF2B5EF4-FFF2-40B4-BE49-F238E27FC236}">
                  <a16:creationId xmlns:a16="http://schemas.microsoft.com/office/drawing/2014/main" xmlns="" id="{4DFD2B7A-1165-483C-B9AE-FC572DD0493C}"/>
                </a:ext>
              </a:extLst>
            </p:cNvPr>
            <p:cNvGrpSpPr/>
            <p:nvPr/>
          </p:nvGrpSpPr>
          <p:grpSpPr>
            <a:xfrm>
              <a:off x="1890115" y="1619178"/>
              <a:ext cx="5184576" cy="0"/>
              <a:chOff x="1890115" y="2082167"/>
              <a:chExt cx="5184576" cy="0"/>
            </a:xfrm>
          </p:grpSpPr>
          <p:cxnSp>
            <p:nvCxnSpPr>
              <p:cNvPr id="23" name="直接连接符 22">
                <a:extLst>
                  <a:ext uri="{FF2B5EF4-FFF2-40B4-BE49-F238E27FC236}">
                    <a16:creationId xmlns:a16="http://schemas.microsoft.com/office/drawing/2014/main" xmlns="" id="{7F5D4A4C-D04A-4DF9-810A-4935C6D9D6EF}"/>
                  </a:ext>
                </a:extLst>
              </p:cNvPr>
              <p:cNvCxnSpPr>
                <a:cxnSpLocks/>
              </p:cNvCxnSpPr>
              <p:nvPr/>
            </p:nvCxnSpPr>
            <p:spPr>
              <a:xfrm>
                <a:off x="5148064" y="2082167"/>
                <a:ext cx="1926627" cy="0"/>
              </a:xfrm>
              <a:prstGeom prst="line">
                <a:avLst/>
              </a:prstGeom>
              <a:ln w="15875">
                <a:solidFill>
                  <a:srgbClr val="E71E17"/>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5103BF06-9EF6-43AB-A33A-D3B424133FD9}"/>
                  </a:ext>
                </a:extLst>
              </p:cNvPr>
              <p:cNvCxnSpPr>
                <a:cxnSpLocks/>
              </p:cNvCxnSpPr>
              <p:nvPr/>
            </p:nvCxnSpPr>
            <p:spPr>
              <a:xfrm>
                <a:off x="1890115" y="2082167"/>
                <a:ext cx="2105821" cy="0"/>
              </a:xfrm>
              <a:prstGeom prst="line">
                <a:avLst/>
              </a:prstGeom>
              <a:ln w="15875">
                <a:solidFill>
                  <a:srgbClr val="E71E17"/>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a16="http://schemas.microsoft.com/office/drawing/2014/main" xmlns="" id="{C5785D86-A24D-4266-852D-88BFDE1313C1}"/>
              </a:ext>
            </a:extLst>
          </p:cNvPr>
          <p:cNvGrpSpPr/>
          <p:nvPr/>
        </p:nvGrpSpPr>
        <p:grpSpPr>
          <a:xfrm>
            <a:off x="-900608" y="2529562"/>
            <a:ext cx="10044608" cy="2629642"/>
            <a:chOff x="-900608" y="2529562"/>
            <a:chExt cx="10044608" cy="2629642"/>
          </a:xfrm>
        </p:grpSpPr>
        <p:pic>
          <p:nvPicPr>
            <p:cNvPr id="32" name="图片 31">
              <a:extLst>
                <a:ext uri="{FF2B5EF4-FFF2-40B4-BE49-F238E27FC236}">
                  <a16:creationId xmlns:a16="http://schemas.microsoft.com/office/drawing/2014/main" xmlns="" id="{B98AB9F8-69A3-4C5D-AAF2-71C863FDC3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81" y="2529562"/>
              <a:ext cx="3342792" cy="2388914"/>
            </a:xfrm>
            <a:prstGeom prst="rect">
              <a:avLst/>
            </a:prstGeom>
          </p:spPr>
        </p:pic>
        <p:pic>
          <p:nvPicPr>
            <p:cNvPr id="34" name="图片 33">
              <a:extLst>
                <a:ext uri="{FF2B5EF4-FFF2-40B4-BE49-F238E27FC236}">
                  <a16:creationId xmlns:a16="http://schemas.microsoft.com/office/drawing/2014/main" xmlns="" id="{83C967DF-5AA0-4D24-855A-8984E76230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608" y="3909075"/>
              <a:ext cx="10044608" cy="1250129"/>
            </a:xfrm>
            <a:prstGeom prst="rect">
              <a:avLst/>
            </a:prstGeom>
          </p:spPr>
        </p:pic>
      </p:grpSp>
      <p:pic>
        <p:nvPicPr>
          <p:cNvPr id="35" name="图片 34">
            <a:extLst>
              <a:ext uri="{FF2B5EF4-FFF2-40B4-BE49-F238E27FC236}">
                <a16:creationId xmlns:a16="http://schemas.microsoft.com/office/drawing/2014/main" xmlns="" id="{C2CEE922-6E61-4E63-B642-B71026DAE2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308304" y="2924446"/>
            <a:ext cx="2232248" cy="2239592"/>
          </a:xfrm>
          <a:prstGeom prst="rect">
            <a:avLst/>
          </a:prstGeom>
        </p:spPr>
      </p:pic>
    </p:spTree>
    <p:extLst>
      <p:ext uri="{BB962C8B-B14F-4D97-AF65-F5344CB8AC3E}">
        <p14:creationId xmlns:p14="http://schemas.microsoft.com/office/powerpoint/2010/main" val="25861682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fltVal val="0"/>
                                          </p:val>
                                        </p:tav>
                                        <p:tav tm="100000">
                                          <p:val>
                                            <p:strVal val="#ppt_w"/>
                                          </p:val>
                                        </p:tav>
                                      </p:tavLst>
                                    </p:anim>
                                    <p:anim calcmode="lin" valueType="num">
                                      <p:cBhvr>
                                        <p:cTn id="12" dur="500" fill="hold"/>
                                        <p:tgtEl>
                                          <p:spTgt spid="35"/>
                                        </p:tgtEl>
                                        <p:attrNameLst>
                                          <p:attrName>ppt_h</p:attrName>
                                        </p:attrNameLst>
                                      </p:cBhvr>
                                      <p:tavLst>
                                        <p:tav tm="0">
                                          <p:val>
                                            <p:fltVal val="0"/>
                                          </p:val>
                                        </p:tav>
                                        <p:tav tm="100000">
                                          <p:val>
                                            <p:strVal val="#ppt_h"/>
                                          </p:val>
                                        </p:tav>
                                      </p:tavLst>
                                    </p:anim>
                                    <p:animEffect transition="in" filter="fade">
                                      <p:cBhvr>
                                        <p:cTn id="13" dur="500"/>
                                        <p:tgtEl>
                                          <p:spTgt spid="3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2000"/>
                            </p:stCondLst>
                            <p:childTnLst>
                              <p:par>
                                <p:cTn id="25" presetID="16" presetClass="entr" presetSubtype="37"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outVertical)">
                                      <p:cBhvr>
                                        <p:cTn id="27" dur="1000"/>
                                        <p:tgtEl>
                                          <p:spTgt spid="2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13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827584" y="222807"/>
            <a:ext cx="3877985" cy="369332"/>
          </a:xfrm>
          <a:prstGeom prst="rect">
            <a:avLst/>
          </a:prstGeom>
          <a:effectLst/>
        </p:spPr>
        <p:txBody>
          <a:bodyPr vert="horz" wrap="none">
            <a:spAutoFit/>
          </a:bodyPr>
          <a:lstStyle/>
          <a:p>
            <a:pPr>
              <a:defRPr/>
            </a:pPr>
            <a:r>
              <a:rPr lang="zh-CN" altLang="en-US" b="1" dirty="0">
                <a:solidFill>
                  <a:schemeClr val="accent1"/>
                </a:solidFill>
                <a:latin typeface="微软雅黑" panose="020B0503020204020204" pitchFamily="34" charset="-122"/>
                <a:ea typeface="微软雅黑" panose="020B0503020204020204" pitchFamily="34" charset="-122"/>
                <a:cs typeface="+mn-ea"/>
                <a:sym typeface="+mn-lt"/>
              </a:rPr>
              <a:t>深刻感悟和把握马克思主义真理力量</a:t>
            </a:r>
            <a:endParaRPr lang="zh-CN" altLang="en-US"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39" name="矩形 38">
            <a:extLst>
              <a:ext uri="{FF2B5EF4-FFF2-40B4-BE49-F238E27FC236}">
                <a16:creationId xmlns:a16="http://schemas.microsoft.com/office/drawing/2014/main" xmlns="" id="{1DFAFBDD-E986-4761-8335-CDAFDE4ACE19}"/>
              </a:ext>
            </a:extLst>
          </p:cNvPr>
          <p:cNvSpPr/>
          <p:nvPr/>
        </p:nvSpPr>
        <p:spPr>
          <a:xfrm>
            <a:off x="827584" y="1439167"/>
            <a:ext cx="7560841" cy="1323824"/>
          </a:xfrm>
          <a:prstGeom prst="rect">
            <a:avLst/>
          </a:prstGeom>
        </p:spPr>
        <p:txBody>
          <a:bodyPr wrap="square" lIns="68580" tIns="34290" rIns="68580" bIns="34290">
            <a:spAutoFit/>
          </a:bodyPr>
          <a:lstStyle/>
          <a:p>
            <a:pPr>
              <a:lnSpc>
                <a:spcPct val="150000"/>
              </a:lnSpc>
              <a:defRPr/>
            </a:pPr>
            <a:r>
              <a:rPr lang="zh-CN" altLang="en-US" sz="1400" dirty="0">
                <a:solidFill>
                  <a:schemeClr val="accent6">
                    <a:lumMod val="75000"/>
                  </a:schemeClr>
                </a:solidFill>
                <a:latin typeface="微软雅黑" panose="020B0503020204020204" pitchFamily="34" charset="-122"/>
                <a:ea typeface="微软雅黑" panose="020B0503020204020204" pitchFamily="34" charset="-122"/>
                <a:cs typeface="+mn-ea"/>
                <a:sym typeface="+mn-lt"/>
              </a:rPr>
              <a:t>习近平指出，</a:t>
            </a:r>
            <a:r>
              <a:rPr lang="en-US" altLang="zh-CN" sz="1400" dirty="0">
                <a:solidFill>
                  <a:schemeClr val="accent6">
                    <a:lumMod val="75000"/>
                  </a:schemeClr>
                </a:solidFill>
                <a:latin typeface="微软雅黑" panose="020B0503020204020204" pitchFamily="34" charset="-122"/>
                <a:ea typeface="微软雅黑" panose="020B0503020204020204" pitchFamily="34" charset="-122"/>
                <a:cs typeface="+mn-ea"/>
                <a:sym typeface="+mn-lt"/>
              </a:rPr>
              <a:t>《</a:t>
            </a:r>
            <a:r>
              <a:rPr lang="zh-CN" altLang="en-US" sz="1400" dirty="0">
                <a:solidFill>
                  <a:schemeClr val="accent6">
                    <a:lumMod val="75000"/>
                  </a:schemeClr>
                </a:solidFill>
                <a:latin typeface="微软雅黑" panose="020B0503020204020204" pitchFamily="34" charset="-122"/>
                <a:ea typeface="微软雅黑" panose="020B0503020204020204" pitchFamily="34" charset="-122"/>
                <a:cs typeface="+mn-ea"/>
                <a:sym typeface="+mn-lt"/>
              </a:rPr>
              <a:t>共产党宣言</a:t>
            </a:r>
            <a:r>
              <a:rPr lang="en-US" altLang="zh-CN" sz="1400" dirty="0">
                <a:solidFill>
                  <a:schemeClr val="accent6">
                    <a:lumMod val="75000"/>
                  </a:schemeClr>
                </a:solidFill>
                <a:latin typeface="微软雅黑" panose="020B0503020204020204" pitchFamily="34" charset="-122"/>
                <a:ea typeface="微软雅黑" panose="020B0503020204020204" pitchFamily="34" charset="-122"/>
                <a:cs typeface="+mn-ea"/>
                <a:sym typeface="+mn-lt"/>
              </a:rPr>
              <a:t>》</a:t>
            </a:r>
            <a:r>
              <a:rPr lang="zh-CN" altLang="en-US" sz="1400" dirty="0">
                <a:solidFill>
                  <a:schemeClr val="accent6">
                    <a:lumMod val="75000"/>
                  </a:schemeClr>
                </a:solidFill>
                <a:latin typeface="微软雅黑" panose="020B0503020204020204" pitchFamily="34" charset="-122"/>
                <a:ea typeface="微软雅黑" panose="020B0503020204020204" pitchFamily="34" charset="-122"/>
                <a:cs typeface="+mn-ea"/>
                <a:sym typeface="+mn-lt"/>
              </a:rPr>
              <a:t>为马克思主义建党学说奠定了理论基础。党要领导人民推进伟大社会革命、实现民族伟大复兴，就必须发扬自我革命精神，深入推进全面从严治党的决心不能动摇、要求不能降低、力度不能减弱。要认真贯彻落实党的十九大提出的新时代党的建设总要求和重大部署，在整体推进党的各项建设的同时，重点解决党内出现的新问题，</a:t>
            </a:r>
          </a:p>
        </p:txBody>
      </p:sp>
      <p:sp>
        <p:nvSpPr>
          <p:cNvPr id="13" name="矩形 12">
            <a:extLst>
              <a:ext uri="{FF2B5EF4-FFF2-40B4-BE49-F238E27FC236}">
                <a16:creationId xmlns:a16="http://schemas.microsoft.com/office/drawing/2014/main" xmlns="" id="{BBE98489-725D-42EE-A7D0-30F6A6F3F792}"/>
              </a:ext>
            </a:extLst>
          </p:cNvPr>
          <p:cNvSpPr/>
          <p:nvPr/>
        </p:nvSpPr>
        <p:spPr>
          <a:xfrm>
            <a:off x="827584" y="3724446"/>
            <a:ext cx="2492476" cy="307777"/>
          </a:xfrm>
          <a:prstGeom prst="rect">
            <a:avLst/>
          </a:prstGeom>
        </p:spPr>
        <p:txBody>
          <a:bodyPr wrap="square">
            <a:spAutoFit/>
          </a:bodyPr>
          <a:lstStyle/>
          <a:p>
            <a:r>
              <a:rPr lang="zh-CN" altLang="en-US" sz="1400" b="1" dirty="0">
                <a:solidFill>
                  <a:schemeClr val="accent6">
                    <a:lumMod val="75000"/>
                  </a:schemeClr>
                </a:solidFill>
                <a:latin typeface="微软雅黑" panose="020B0503020204020204" pitchFamily="34" charset="-122"/>
                <a:ea typeface="微软雅黑" panose="020B0503020204020204" pitchFamily="34" charset="-122"/>
              </a:rPr>
              <a:t>永葆马克思主义政党本色</a:t>
            </a:r>
          </a:p>
        </p:txBody>
      </p:sp>
      <p:sp>
        <p:nvSpPr>
          <p:cNvPr id="14" name="矩形: 圆角 13">
            <a:extLst>
              <a:ext uri="{FF2B5EF4-FFF2-40B4-BE49-F238E27FC236}">
                <a16:creationId xmlns:a16="http://schemas.microsoft.com/office/drawing/2014/main" xmlns="" id="{5E7CEFE7-CDD7-4EDC-AC50-76ED6171E11B}"/>
              </a:ext>
            </a:extLst>
          </p:cNvPr>
          <p:cNvSpPr/>
          <p:nvPr/>
        </p:nvSpPr>
        <p:spPr>
          <a:xfrm>
            <a:off x="780008" y="3298163"/>
            <a:ext cx="2351832" cy="1160345"/>
          </a:xfrm>
          <a:prstGeom prst="roundRect">
            <a:avLst>
              <a:gd name="adj" fmla="val 11099"/>
            </a:avLst>
          </a:prstGeom>
          <a:noFill/>
          <a:ln w="19050">
            <a:solidFill>
              <a:srgbClr val="E621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a:extLst>
              <a:ext uri="{FF2B5EF4-FFF2-40B4-BE49-F238E27FC236}">
                <a16:creationId xmlns:a16="http://schemas.microsoft.com/office/drawing/2014/main" xmlns="" id="{55847EBC-3C85-4D4D-9F40-D11ED45681BE}"/>
              </a:ext>
            </a:extLst>
          </p:cNvPr>
          <p:cNvGrpSpPr/>
          <p:nvPr/>
        </p:nvGrpSpPr>
        <p:grpSpPr>
          <a:xfrm>
            <a:off x="1043608" y="3139597"/>
            <a:ext cx="1824632" cy="307777"/>
            <a:chOff x="1667248" y="2664566"/>
            <a:chExt cx="1824632" cy="307777"/>
          </a:xfrm>
        </p:grpSpPr>
        <p:sp>
          <p:nvSpPr>
            <p:cNvPr id="16" name="矩形: 圆角 15">
              <a:extLst>
                <a:ext uri="{FF2B5EF4-FFF2-40B4-BE49-F238E27FC236}">
                  <a16:creationId xmlns:a16="http://schemas.microsoft.com/office/drawing/2014/main" xmlns="" id="{3655AC68-9C99-4280-8D87-5724D6450D78}"/>
                </a:ext>
              </a:extLst>
            </p:cNvPr>
            <p:cNvSpPr/>
            <p:nvPr/>
          </p:nvSpPr>
          <p:spPr>
            <a:xfrm>
              <a:off x="1667248" y="2679115"/>
              <a:ext cx="1824632" cy="288032"/>
            </a:xfrm>
            <a:prstGeom prst="roundRect">
              <a:avLst>
                <a:gd name="adj" fmla="val 50000"/>
              </a:avLst>
            </a:prstGeom>
            <a:solidFill>
              <a:srgbClr val="E71E1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xmlns="" id="{1F31DBF2-F2F4-4D17-BC1C-D82A800A3112}"/>
                </a:ext>
              </a:extLst>
            </p:cNvPr>
            <p:cNvSpPr/>
            <p:nvPr/>
          </p:nvSpPr>
          <p:spPr>
            <a:xfrm>
              <a:off x="2074028" y="2664566"/>
              <a:ext cx="1213680" cy="307777"/>
            </a:xfrm>
            <a:prstGeom prst="rect">
              <a:avLst/>
            </a:prstGeom>
          </p:spPr>
          <p:txBody>
            <a:bodyPr wrap="square">
              <a:spAutoFit/>
            </a:bodyPr>
            <a:lstStyle/>
            <a:p>
              <a:r>
                <a:rPr lang="zh-CN" altLang="en-US" sz="1400" b="1" dirty="0">
                  <a:solidFill>
                    <a:srgbClr val="FEFAF9"/>
                  </a:solidFill>
                  <a:latin typeface="微软雅黑" panose="020B0503020204020204" pitchFamily="34" charset="-122"/>
                  <a:ea typeface="微软雅黑" panose="020B0503020204020204" pitchFamily="34" charset="-122"/>
                </a:rPr>
                <a:t>确保我们党</a:t>
              </a:r>
            </a:p>
          </p:txBody>
        </p:sp>
      </p:grpSp>
      <p:sp>
        <p:nvSpPr>
          <p:cNvPr id="37" name="矩形 36">
            <a:extLst>
              <a:ext uri="{FF2B5EF4-FFF2-40B4-BE49-F238E27FC236}">
                <a16:creationId xmlns:a16="http://schemas.microsoft.com/office/drawing/2014/main" xmlns="" id="{A6CB4887-F489-435B-9FBD-AEE05033A44F}"/>
              </a:ext>
            </a:extLst>
          </p:cNvPr>
          <p:cNvSpPr/>
          <p:nvPr/>
        </p:nvSpPr>
        <p:spPr>
          <a:xfrm>
            <a:off x="3691506" y="3724446"/>
            <a:ext cx="2492476" cy="307777"/>
          </a:xfrm>
          <a:prstGeom prst="rect">
            <a:avLst/>
          </a:prstGeom>
        </p:spPr>
        <p:txBody>
          <a:bodyPr wrap="square">
            <a:spAutoFit/>
          </a:bodyPr>
          <a:lstStyle/>
          <a:p>
            <a:r>
              <a:rPr lang="zh-CN" altLang="en-US" sz="1400" b="1" dirty="0">
                <a:solidFill>
                  <a:schemeClr val="accent6">
                    <a:lumMod val="75000"/>
                  </a:schemeClr>
                </a:solidFill>
                <a:latin typeface="微软雅黑" panose="020B0503020204020204" pitchFamily="34" charset="-122"/>
                <a:ea typeface="微软雅黑" panose="020B0503020204020204" pitchFamily="34" charset="-122"/>
              </a:rPr>
              <a:t>永远走在时代前列</a:t>
            </a:r>
          </a:p>
        </p:txBody>
      </p:sp>
      <p:sp>
        <p:nvSpPr>
          <p:cNvPr id="38" name="矩形: 圆角 37">
            <a:extLst>
              <a:ext uri="{FF2B5EF4-FFF2-40B4-BE49-F238E27FC236}">
                <a16:creationId xmlns:a16="http://schemas.microsoft.com/office/drawing/2014/main" xmlns="" id="{13E21326-36A8-4049-9DD9-C0016A4C0214}"/>
              </a:ext>
            </a:extLst>
          </p:cNvPr>
          <p:cNvSpPr/>
          <p:nvPr/>
        </p:nvSpPr>
        <p:spPr>
          <a:xfrm>
            <a:off x="3313611" y="3298163"/>
            <a:ext cx="2351832" cy="1160345"/>
          </a:xfrm>
          <a:prstGeom prst="roundRect">
            <a:avLst>
              <a:gd name="adj" fmla="val 11099"/>
            </a:avLst>
          </a:prstGeom>
          <a:noFill/>
          <a:ln w="19050">
            <a:solidFill>
              <a:srgbClr val="E621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a:extLst>
              <a:ext uri="{FF2B5EF4-FFF2-40B4-BE49-F238E27FC236}">
                <a16:creationId xmlns:a16="http://schemas.microsoft.com/office/drawing/2014/main" xmlns="" id="{D7C9018B-E2E5-4204-8BDD-50C0ACA0FA10}"/>
              </a:ext>
            </a:extLst>
          </p:cNvPr>
          <p:cNvGrpSpPr/>
          <p:nvPr/>
        </p:nvGrpSpPr>
        <p:grpSpPr>
          <a:xfrm>
            <a:off x="3577211" y="3139597"/>
            <a:ext cx="1824632" cy="307777"/>
            <a:chOff x="1667248" y="2664566"/>
            <a:chExt cx="1824632" cy="307777"/>
          </a:xfrm>
        </p:grpSpPr>
        <p:sp>
          <p:nvSpPr>
            <p:cNvPr id="41" name="矩形: 圆角 40">
              <a:extLst>
                <a:ext uri="{FF2B5EF4-FFF2-40B4-BE49-F238E27FC236}">
                  <a16:creationId xmlns:a16="http://schemas.microsoft.com/office/drawing/2014/main" xmlns="" id="{8F8BFE7A-785B-4FF1-8FA3-6821C39C033A}"/>
                </a:ext>
              </a:extLst>
            </p:cNvPr>
            <p:cNvSpPr/>
            <p:nvPr/>
          </p:nvSpPr>
          <p:spPr>
            <a:xfrm>
              <a:off x="1667248" y="2679115"/>
              <a:ext cx="1824632" cy="288032"/>
            </a:xfrm>
            <a:prstGeom prst="roundRect">
              <a:avLst>
                <a:gd name="adj" fmla="val 50000"/>
              </a:avLst>
            </a:prstGeom>
            <a:solidFill>
              <a:srgbClr val="E71E1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xmlns="" id="{77C70756-A853-4072-AAF1-18B5B1CE1FCC}"/>
                </a:ext>
              </a:extLst>
            </p:cNvPr>
            <p:cNvSpPr/>
            <p:nvPr/>
          </p:nvSpPr>
          <p:spPr>
            <a:xfrm>
              <a:off x="2074028" y="2664566"/>
              <a:ext cx="1213680" cy="307777"/>
            </a:xfrm>
            <a:prstGeom prst="rect">
              <a:avLst/>
            </a:prstGeom>
          </p:spPr>
          <p:txBody>
            <a:bodyPr wrap="square">
              <a:spAutoFit/>
            </a:bodyPr>
            <a:lstStyle/>
            <a:p>
              <a:r>
                <a:rPr lang="zh-CN" altLang="en-US" sz="1400" b="1" dirty="0">
                  <a:solidFill>
                    <a:srgbClr val="FEFAF9"/>
                  </a:solidFill>
                  <a:latin typeface="微软雅黑" panose="020B0503020204020204" pitchFamily="34" charset="-122"/>
                  <a:ea typeface="微软雅黑" panose="020B0503020204020204" pitchFamily="34" charset="-122"/>
                </a:rPr>
                <a:t>确保我们党</a:t>
              </a:r>
            </a:p>
          </p:txBody>
        </p:sp>
      </p:grpSp>
      <p:sp>
        <p:nvSpPr>
          <p:cNvPr id="43" name="矩形 42">
            <a:extLst>
              <a:ext uri="{FF2B5EF4-FFF2-40B4-BE49-F238E27FC236}">
                <a16:creationId xmlns:a16="http://schemas.microsoft.com/office/drawing/2014/main" xmlns="" id="{AC67A00B-AC63-47E0-A014-F50B5BF12556}"/>
              </a:ext>
            </a:extLst>
          </p:cNvPr>
          <p:cNvSpPr/>
          <p:nvPr/>
        </p:nvSpPr>
        <p:spPr>
          <a:xfrm>
            <a:off x="6183982" y="3464001"/>
            <a:ext cx="1916410" cy="738664"/>
          </a:xfrm>
          <a:prstGeom prst="rect">
            <a:avLst/>
          </a:prstGeom>
        </p:spPr>
        <p:txBody>
          <a:bodyPr wrap="square">
            <a:spAutoFit/>
          </a:bodyPr>
          <a:lstStyle/>
          <a:p>
            <a:endParaRPr lang="zh-CN" altLang="en-US" sz="1400" b="1" dirty="0">
              <a:solidFill>
                <a:schemeClr val="accent6">
                  <a:lumMod val="75000"/>
                </a:schemeClr>
              </a:solidFill>
              <a:latin typeface="微软雅黑" panose="020B0503020204020204" pitchFamily="34" charset="-122"/>
              <a:ea typeface="微软雅黑" panose="020B0503020204020204" pitchFamily="34" charset="-122"/>
            </a:endParaRPr>
          </a:p>
          <a:p>
            <a:r>
              <a:rPr lang="zh-CN" altLang="en-US" sz="1400" b="1" dirty="0">
                <a:solidFill>
                  <a:schemeClr val="accent6">
                    <a:lumMod val="75000"/>
                  </a:schemeClr>
                </a:solidFill>
                <a:latin typeface="微软雅黑" panose="020B0503020204020204" pitchFamily="34" charset="-122"/>
                <a:ea typeface="微软雅黑" panose="020B0503020204020204" pitchFamily="34" charset="-122"/>
              </a:rPr>
              <a:t>永远做中国人民和中华民族的主心骨</a:t>
            </a:r>
          </a:p>
        </p:txBody>
      </p:sp>
      <p:sp>
        <p:nvSpPr>
          <p:cNvPr id="44" name="矩形: 圆角 43">
            <a:extLst>
              <a:ext uri="{FF2B5EF4-FFF2-40B4-BE49-F238E27FC236}">
                <a16:creationId xmlns:a16="http://schemas.microsoft.com/office/drawing/2014/main" xmlns="" id="{520ACF13-C5BA-4291-8420-C0966AB840AA}"/>
              </a:ext>
            </a:extLst>
          </p:cNvPr>
          <p:cNvSpPr/>
          <p:nvPr/>
        </p:nvSpPr>
        <p:spPr>
          <a:xfrm>
            <a:off x="5847214" y="3298163"/>
            <a:ext cx="2351832" cy="1160345"/>
          </a:xfrm>
          <a:prstGeom prst="roundRect">
            <a:avLst>
              <a:gd name="adj" fmla="val 11099"/>
            </a:avLst>
          </a:prstGeom>
          <a:noFill/>
          <a:ln w="19050">
            <a:solidFill>
              <a:srgbClr val="E621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a:extLst>
              <a:ext uri="{FF2B5EF4-FFF2-40B4-BE49-F238E27FC236}">
                <a16:creationId xmlns:a16="http://schemas.microsoft.com/office/drawing/2014/main" xmlns="" id="{87BB7C8A-8E81-4F4D-ACB0-19B2118E21A2}"/>
              </a:ext>
            </a:extLst>
          </p:cNvPr>
          <p:cNvGrpSpPr/>
          <p:nvPr/>
        </p:nvGrpSpPr>
        <p:grpSpPr>
          <a:xfrm>
            <a:off x="6110814" y="3139597"/>
            <a:ext cx="1824632" cy="307777"/>
            <a:chOff x="1667248" y="2664566"/>
            <a:chExt cx="1824632" cy="307777"/>
          </a:xfrm>
        </p:grpSpPr>
        <p:sp>
          <p:nvSpPr>
            <p:cNvPr id="46" name="矩形: 圆角 45">
              <a:extLst>
                <a:ext uri="{FF2B5EF4-FFF2-40B4-BE49-F238E27FC236}">
                  <a16:creationId xmlns:a16="http://schemas.microsoft.com/office/drawing/2014/main" xmlns="" id="{BC287A5C-6CF0-433B-AB8E-7A31D132D31B}"/>
                </a:ext>
              </a:extLst>
            </p:cNvPr>
            <p:cNvSpPr/>
            <p:nvPr/>
          </p:nvSpPr>
          <p:spPr>
            <a:xfrm>
              <a:off x="1667248" y="2679115"/>
              <a:ext cx="1824632" cy="288032"/>
            </a:xfrm>
            <a:prstGeom prst="roundRect">
              <a:avLst>
                <a:gd name="adj" fmla="val 50000"/>
              </a:avLst>
            </a:prstGeom>
            <a:solidFill>
              <a:srgbClr val="E71E1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extLst>
                <a:ext uri="{FF2B5EF4-FFF2-40B4-BE49-F238E27FC236}">
                  <a16:creationId xmlns:a16="http://schemas.microsoft.com/office/drawing/2014/main" xmlns="" id="{22BE0E50-EB8A-4A62-A4DF-2247FE93B6DC}"/>
                </a:ext>
              </a:extLst>
            </p:cNvPr>
            <p:cNvSpPr/>
            <p:nvPr/>
          </p:nvSpPr>
          <p:spPr>
            <a:xfrm>
              <a:off x="2074028" y="2664566"/>
              <a:ext cx="1213680" cy="307777"/>
            </a:xfrm>
            <a:prstGeom prst="rect">
              <a:avLst/>
            </a:prstGeom>
          </p:spPr>
          <p:txBody>
            <a:bodyPr wrap="square">
              <a:spAutoFit/>
            </a:bodyPr>
            <a:lstStyle/>
            <a:p>
              <a:r>
                <a:rPr lang="zh-CN" altLang="en-US" sz="1400" b="1" dirty="0">
                  <a:solidFill>
                    <a:srgbClr val="FEFAF9"/>
                  </a:solidFill>
                  <a:latin typeface="微软雅黑" panose="020B0503020204020204" pitchFamily="34" charset="-122"/>
                  <a:ea typeface="微软雅黑" panose="020B0503020204020204" pitchFamily="34" charset="-122"/>
                </a:rPr>
                <a:t>确保我们党</a:t>
              </a:r>
            </a:p>
          </p:txBody>
        </p:sp>
      </p:grpSp>
    </p:spTree>
    <p:extLst>
      <p:ext uri="{BB962C8B-B14F-4D97-AF65-F5344CB8AC3E}">
        <p14:creationId xmlns:p14="http://schemas.microsoft.com/office/powerpoint/2010/main" val="37641561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1250"/>
                                        <p:tgtEl>
                                          <p:spTgt spid="39"/>
                                        </p:tgtEl>
                                      </p:cBhvr>
                                    </p:animEffect>
                                  </p:childTnLst>
                                </p:cTn>
                              </p:par>
                            </p:childTnLst>
                          </p:cTn>
                        </p:par>
                        <p:par>
                          <p:cTn id="8" fill="hold">
                            <p:stCondLst>
                              <p:cond delay="125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par>
                          <p:cTn id="18" fill="hold">
                            <p:stCondLst>
                              <p:cond delay="2250"/>
                            </p:stCondLst>
                            <p:childTnLst>
                              <p:par>
                                <p:cTn id="19" presetID="16" presetClass="entr" presetSubtype="37"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outVertical)">
                                      <p:cBhvr>
                                        <p:cTn id="21" dur="500"/>
                                        <p:tgtEl>
                                          <p:spTgt spid="13"/>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par>
                          <p:cTn id="28" fill="hold">
                            <p:stCondLst>
                              <p:cond delay="325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750"/>
                            </p:stCondLst>
                            <p:childTnLst>
                              <p:par>
                                <p:cTn id="33" presetID="16" presetClass="entr" presetSubtype="37"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barn(outVertical)">
                                      <p:cBhvr>
                                        <p:cTn id="35" dur="50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475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5250"/>
                            </p:stCondLst>
                            <p:childTnLst>
                              <p:par>
                                <p:cTn id="47" presetID="16" presetClass="entr" presetSubtype="37"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barn(outVertical)">
                                      <p:cBhvr>
                                        <p:cTn id="49" dur="500"/>
                                        <p:tgtEl>
                                          <p:spTgt spid="43"/>
                                        </p:tgtEl>
                                      </p:cBhvr>
                                    </p:animEffect>
                                  </p:childTnLst>
                                </p:cTn>
                              </p:par>
                            </p:childTnLst>
                          </p:cTn>
                        </p:par>
                        <p:par>
                          <p:cTn id="50" fill="hold">
                            <p:stCondLst>
                              <p:cond delay="5750"/>
                            </p:stCondLst>
                            <p:childTnLst>
                              <p:par>
                                <p:cTn id="51" presetID="22" presetClass="entr" presetSubtype="8"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9" grpId="0"/>
      <p:bldP spid="13" grpId="0"/>
      <p:bldP spid="14" grpId="0" animBg="1"/>
      <p:bldP spid="37" grpId="0"/>
      <p:bldP spid="38" grpId="0" animBg="1"/>
      <p:bldP spid="43" grpId="0"/>
      <p:bldP spid="4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a:extLst>
              <a:ext uri="{FF2B5EF4-FFF2-40B4-BE49-F238E27FC236}">
                <a16:creationId xmlns:a16="http://schemas.microsoft.com/office/drawing/2014/main" xmlns="" id="{7E2E4F7B-CD01-4160-8D84-758966B1CE0E}"/>
              </a:ext>
            </a:extLst>
          </p:cNvPr>
          <p:cNvSpPr/>
          <p:nvPr/>
        </p:nvSpPr>
        <p:spPr>
          <a:xfrm>
            <a:off x="539552" y="985888"/>
            <a:ext cx="2174095" cy="2593974"/>
          </a:xfrm>
          <a:prstGeom prst="ellipse">
            <a:avLst/>
          </a:prstGeom>
          <a:blipFill dpi="0" rotWithShape="1">
            <a:blip r:embed="rId3">
              <a:extLst>
                <a:ext uri="{28A0092B-C50C-407E-A947-70E740481C1C}">
                  <a14:useLocalDpi xmlns:a14="http://schemas.microsoft.com/office/drawing/2010/main" val="0"/>
                </a:ext>
              </a:extLst>
            </a:blip>
            <a:srcRect/>
            <a:stretch>
              <a:fillRect l="-9461" r="-9461"/>
            </a:stretch>
          </a:blipFill>
          <a:ln>
            <a:solidFill>
              <a:srgbClr val="CEA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a:extLst>
              <a:ext uri="{FF2B5EF4-FFF2-40B4-BE49-F238E27FC236}">
                <a16:creationId xmlns:a16="http://schemas.microsoft.com/office/drawing/2014/main" xmlns="" id="{F75146D0-A40A-4D88-8551-233A6AD155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81" y="2529562"/>
            <a:ext cx="3342792" cy="2388914"/>
          </a:xfrm>
          <a:prstGeom prst="rect">
            <a:avLst/>
          </a:prstGeom>
        </p:spPr>
      </p:pic>
      <p:sp>
        <p:nvSpPr>
          <p:cNvPr id="25" name="矩形 24">
            <a:extLst>
              <a:ext uri="{FF2B5EF4-FFF2-40B4-BE49-F238E27FC236}">
                <a16:creationId xmlns:a16="http://schemas.microsoft.com/office/drawing/2014/main" xmlns="" id="{21144B8A-DC03-4C7F-BADA-2CD1421A8609}"/>
              </a:ext>
            </a:extLst>
          </p:cNvPr>
          <p:cNvSpPr/>
          <p:nvPr/>
        </p:nvSpPr>
        <p:spPr>
          <a:xfrm>
            <a:off x="3838613" y="2202705"/>
            <a:ext cx="4685898" cy="1015663"/>
          </a:xfrm>
          <a:prstGeom prst="rect">
            <a:avLst/>
          </a:prstGeom>
        </p:spPr>
        <p:txBody>
          <a:bodyPr wrap="none">
            <a:spAutoFit/>
          </a:bodyPr>
          <a:lstStyle/>
          <a:p>
            <a:pPr algn="ctr"/>
            <a:r>
              <a:rPr lang="zh-CN" altLang="en-US" sz="6000" b="1" dirty="0">
                <a:ln w="15875">
                  <a:noFill/>
                </a:ln>
                <a:gradFill>
                  <a:gsLst>
                    <a:gs pos="3000">
                      <a:srgbClr val="991E23"/>
                    </a:gs>
                    <a:gs pos="33000">
                      <a:srgbClr val="CE141B"/>
                    </a:gs>
                    <a:gs pos="53000">
                      <a:srgbClr val="E94F19"/>
                    </a:gs>
                    <a:gs pos="82000">
                      <a:srgbClr val="A81E23"/>
                    </a:gs>
                  </a:gsLst>
                  <a:lin ang="6600000" scaled="0"/>
                </a:gradFill>
                <a:latin typeface="汉仪尚巍手书W" panose="00020600040101010101" pitchFamily="18" charset="-122"/>
                <a:ea typeface="汉仪尚巍手书W" panose="00020600040101010101" pitchFamily="18" charset="-122"/>
                <a:cs typeface="八大山人 V2007" panose="02000600000000000000" pitchFamily="2" charset="-122"/>
              </a:rPr>
              <a:t>诞辰</a:t>
            </a:r>
            <a:r>
              <a:rPr lang="en-US" altLang="zh-CN" sz="6000" b="1" dirty="0">
                <a:ln w="15875">
                  <a:noFill/>
                </a:ln>
                <a:gradFill>
                  <a:gsLst>
                    <a:gs pos="3000">
                      <a:srgbClr val="991E23"/>
                    </a:gs>
                    <a:gs pos="33000">
                      <a:srgbClr val="CE141B"/>
                    </a:gs>
                    <a:gs pos="53000">
                      <a:srgbClr val="E94F19"/>
                    </a:gs>
                    <a:gs pos="82000">
                      <a:srgbClr val="A81E23"/>
                    </a:gs>
                  </a:gsLst>
                  <a:lin ang="6600000" scaled="0"/>
                </a:gradFill>
                <a:latin typeface="汉仪尚巍手书W" panose="00020600040101010101" pitchFamily="18" charset="-122"/>
                <a:ea typeface="汉仪尚巍手书W" panose="00020600040101010101" pitchFamily="18" charset="-122"/>
                <a:cs typeface="八大山人 V2007" panose="02000600000000000000" pitchFamily="2" charset="-122"/>
              </a:rPr>
              <a:t>200</a:t>
            </a:r>
            <a:r>
              <a:rPr lang="zh-CN" altLang="en-US" sz="6000" b="1" dirty="0">
                <a:ln w="15875">
                  <a:noFill/>
                </a:ln>
                <a:gradFill>
                  <a:gsLst>
                    <a:gs pos="3000">
                      <a:srgbClr val="991E23"/>
                    </a:gs>
                    <a:gs pos="33000">
                      <a:srgbClr val="CE141B"/>
                    </a:gs>
                    <a:gs pos="53000">
                      <a:srgbClr val="E94F19"/>
                    </a:gs>
                    <a:gs pos="82000">
                      <a:srgbClr val="A81E23"/>
                    </a:gs>
                  </a:gsLst>
                  <a:lin ang="6600000" scaled="0"/>
                </a:gradFill>
                <a:latin typeface="汉仪尚巍手书W" panose="00020600040101010101" pitchFamily="18" charset="-122"/>
                <a:ea typeface="汉仪尚巍手书W" panose="00020600040101010101" pitchFamily="18" charset="-122"/>
                <a:cs typeface="八大山人 V2007" panose="02000600000000000000" pitchFamily="2" charset="-122"/>
              </a:rPr>
              <a:t>周年</a:t>
            </a:r>
            <a:endParaRPr lang="en-US" altLang="zh-CN" sz="6000" b="1" dirty="0">
              <a:ln w="15875">
                <a:noFill/>
              </a:ln>
              <a:gradFill>
                <a:gsLst>
                  <a:gs pos="3000">
                    <a:srgbClr val="991E23"/>
                  </a:gs>
                  <a:gs pos="33000">
                    <a:srgbClr val="CE141B"/>
                  </a:gs>
                  <a:gs pos="53000">
                    <a:srgbClr val="E94F19"/>
                  </a:gs>
                  <a:gs pos="82000">
                    <a:srgbClr val="A81E23"/>
                  </a:gs>
                </a:gsLst>
                <a:lin ang="6600000" scaled="0"/>
              </a:gradFill>
              <a:latin typeface="汉仪尚巍手书W" panose="00020600040101010101" pitchFamily="18" charset="-122"/>
              <a:ea typeface="汉仪尚巍手书W" panose="00020600040101010101" pitchFamily="18" charset="-122"/>
              <a:cs typeface="八大山人 V2007" panose="02000600000000000000" pitchFamily="2" charset="-122"/>
            </a:endParaRPr>
          </a:p>
        </p:txBody>
      </p:sp>
      <p:pic>
        <p:nvPicPr>
          <p:cNvPr id="26" name="图片 25">
            <a:extLst>
              <a:ext uri="{FF2B5EF4-FFF2-40B4-BE49-F238E27FC236}">
                <a16:creationId xmlns:a16="http://schemas.microsoft.com/office/drawing/2014/main" xmlns="" id="{2F562A6D-C9CA-4098-B63F-0116148483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1679" y="555526"/>
            <a:ext cx="2676785" cy="892262"/>
          </a:xfrm>
          <a:prstGeom prst="rect">
            <a:avLst/>
          </a:prstGeom>
        </p:spPr>
      </p:pic>
      <p:pic>
        <p:nvPicPr>
          <p:cNvPr id="39" name="图片 38">
            <a:extLst>
              <a:ext uri="{FF2B5EF4-FFF2-40B4-BE49-F238E27FC236}">
                <a16:creationId xmlns:a16="http://schemas.microsoft.com/office/drawing/2014/main" xmlns="" id="{F5E0A2F2-C2F7-45EF-97E7-0B7ACFC9CF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608" y="3909075"/>
            <a:ext cx="10044608" cy="1250129"/>
          </a:xfrm>
          <a:prstGeom prst="rect">
            <a:avLst/>
          </a:prstGeom>
        </p:spPr>
      </p:pic>
      <p:sp>
        <p:nvSpPr>
          <p:cNvPr id="40" name="矩形 39">
            <a:extLst>
              <a:ext uri="{FF2B5EF4-FFF2-40B4-BE49-F238E27FC236}">
                <a16:creationId xmlns:a16="http://schemas.microsoft.com/office/drawing/2014/main" xmlns="" id="{E97FBD3F-CFE7-40CA-AFD2-0A0236F31FCC}"/>
              </a:ext>
            </a:extLst>
          </p:cNvPr>
          <p:cNvSpPr/>
          <p:nvPr/>
        </p:nvSpPr>
        <p:spPr>
          <a:xfrm>
            <a:off x="2974517" y="1260716"/>
            <a:ext cx="4031873" cy="1015663"/>
          </a:xfrm>
          <a:prstGeom prst="rect">
            <a:avLst/>
          </a:prstGeom>
        </p:spPr>
        <p:txBody>
          <a:bodyPr wrap="none">
            <a:spAutoFit/>
          </a:bodyPr>
          <a:lstStyle/>
          <a:p>
            <a:pPr algn="ctr"/>
            <a:r>
              <a:rPr lang="zh-CN" altLang="en-US" sz="6000" b="1" dirty="0">
                <a:ln w="15875">
                  <a:noFill/>
                </a:ln>
                <a:gradFill>
                  <a:gsLst>
                    <a:gs pos="3000">
                      <a:srgbClr val="A81E23"/>
                    </a:gs>
                    <a:gs pos="33000">
                      <a:srgbClr val="CE141B"/>
                    </a:gs>
                    <a:gs pos="53000">
                      <a:srgbClr val="E94F19"/>
                    </a:gs>
                    <a:gs pos="82000">
                      <a:srgbClr val="A81E23"/>
                    </a:gs>
                  </a:gsLst>
                  <a:lin ang="6600000" scaled="0"/>
                </a:gradFill>
                <a:latin typeface="微软雅黑" panose="020B0503020204020204" pitchFamily="34" charset="-122"/>
                <a:ea typeface="微软雅黑" panose="020B0503020204020204" pitchFamily="34" charset="-122"/>
                <a:cs typeface="八大山人 V2007" panose="02000600000000000000" pitchFamily="2" charset="-122"/>
              </a:rPr>
              <a:t>纪念马克思</a:t>
            </a:r>
            <a:endParaRPr lang="en-US" altLang="zh-CN" sz="6000" b="1" dirty="0">
              <a:ln w="15875">
                <a:noFill/>
              </a:ln>
              <a:gradFill>
                <a:gsLst>
                  <a:gs pos="3000">
                    <a:srgbClr val="A81E23"/>
                  </a:gs>
                  <a:gs pos="33000">
                    <a:srgbClr val="CE141B"/>
                  </a:gs>
                  <a:gs pos="53000">
                    <a:srgbClr val="E94F19"/>
                  </a:gs>
                  <a:gs pos="82000">
                    <a:srgbClr val="A81E23"/>
                  </a:gs>
                </a:gsLst>
                <a:lin ang="6600000" scaled="0"/>
              </a:gradFill>
              <a:latin typeface="微软雅黑" panose="020B0503020204020204" pitchFamily="34" charset="-122"/>
              <a:ea typeface="微软雅黑" panose="020B0503020204020204" pitchFamily="34" charset="-122"/>
              <a:cs typeface="八大山人 V2007" panose="02000600000000000000" pitchFamily="2" charset="-122"/>
            </a:endParaRPr>
          </a:p>
        </p:txBody>
      </p:sp>
      <p:sp>
        <p:nvSpPr>
          <p:cNvPr id="41" name="矩形 40">
            <a:extLst>
              <a:ext uri="{FF2B5EF4-FFF2-40B4-BE49-F238E27FC236}">
                <a16:creationId xmlns:a16="http://schemas.microsoft.com/office/drawing/2014/main" xmlns="" id="{F801D999-E559-4DA7-A1F9-7F39FFFBC1B4}"/>
              </a:ext>
            </a:extLst>
          </p:cNvPr>
          <p:cNvSpPr/>
          <p:nvPr/>
        </p:nvSpPr>
        <p:spPr>
          <a:xfrm>
            <a:off x="4028846" y="3244487"/>
            <a:ext cx="4431586" cy="1015663"/>
          </a:xfrm>
          <a:prstGeom prst="rect">
            <a:avLst/>
          </a:prstGeom>
        </p:spPr>
        <p:txBody>
          <a:bodyPr wrap="square">
            <a:spAutoFit/>
          </a:bodyPr>
          <a:lstStyle/>
          <a:p>
            <a:r>
              <a:rPr lang="zh-CN" altLang="en-US" sz="6000" b="1" dirty="0" smtClean="0">
                <a:ln w="15875">
                  <a:noFill/>
                </a:ln>
                <a:solidFill>
                  <a:schemeClr val="accent6">
                    <a:lumMod val="75000"/>
                  </a:schemeClr>
                </a:solidFill>
                <a:latin typeface="汉仪尚巍手书W" panose="00020600040101010101" pitchFamily="18" charset="-122"/>
                <a:ea typeface="汉仪尚巍手书W" panose="00020600040101010101" pitchFamily="18" charset="-122"/>
                <a:cs typeface="八大山人 V2007" panose="02000600000000000000" pitchFamily="2" charset="-122"/>
              </a:rPr>
              <a:t> 谢谢 </a:t>
            </a:r>
            <a:endParaRPr lang="en-US" altLang="zh-CN" sz="6000" b="1" dirty="0">
              <a:ln w="15875">
                <a:noFill/>
              </a:ln>
              <a:solidFill>
                <a:schemeClr val="accent6">
                  <a:lumMod val="75000"/>
                </a:schemeClr>
              </a:solidFill>
              <a:latin typeface="汉仪尚巍手书W" panose="00020600040101010101" pitchFamily="18" charset="-122"/>
              <a:ea typeface="汉仪尚巍手书W" panose="00020600040101010101" pitchFamily="18" charset="-122"/>
              <a:cs typeface="八大山人 V2007" panose="02000600000000000000" pitchFamily="2" charset="-122"/>
            </a:endParaRPr>
          </a:p>
        </p:txBody>
      </p:sp>
      <p:pic>
        <p:nvPicPr>
          <p:cNvPr id="42" name="图片 41">
            <a:extLst>
              <a:ext uri="{FF2B5EF4-FFF2-40B4-BE49-F238E27FC236}">
                <a16:creationId xmlns:a16="http://schemas.microsoft.com/office/drawing/2014/main" xmlns="" id="{8E7FC47B-18F6-41B5-A6A6-AF7780B5453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06390" y="3886207"/>
            <a:ext cx="1917718" cy="1196440"/>
          </a:xfrm>
          <a:prstGeom prst="rect">
            <a:avLst/>
          </a:prstGeom>
        </p:spPr>
      </p:pic>
      <p:sp>
        <p:nvSpPr>
          <p:cNvPr id="43" name="任意多边形: 形状 42">
            <a:extLst>
              <a:ext uri="{FF2B5EF4-FFF2-40B4-BE49-F238E27FC236}">
                <a16:creationId xmlns:a16="http://schemas.microsoft.com/office/drawing/2014/main" xmlns="" id="{51940D50-479F-4E73-8193-CE1585FBDB3C}"/>
              </a:ext>
            </a:extLst>
          </p:cNvPr>
          <p:cNvSpPr/>
          <p:nvPr/>
        </p:nvSpPr>
        <p:spPr>
          <a:xfrm>
            <a:off x="3118533" y="2617885"/>
            <a:ext cx="682202" cy="245366"/>
          </a:xfrm>
          <a:custGeom>
            <a:avLst/>
            <a:gdLst>
              <a:gd name="connsiteX0" fmla="*/ 0 w 885371"/>
              <a:gd name="connsiteY0" fmla="*/ 0 h 217714"/>
              <a:gd name="connsiteX1" fmla="*/ 0 w 885371"/>
              <a:gd name="connsiteY1" fmla="*/ 217714 h 217714"/>
              <a:gd name="connsiteX2" fmla="*/ 885371 w 885371"/>
              <a:gd name="connsiteY2" fmla="*/ 217714 h 217714"/>
            </a:gdLst>
            <a:ahLst/>
            <a:cxnLst>
              <a:cxn ang="0">
                <a:pos x="connsiteX0" y="connsiteY0"/>
              </a:cxn>
              <a:cxn ang="0">
                <a:pos x="connsiteX1" y="connsiteY1"/>
              </a:cxn>
              <a:cxn ang="0">
                <a:pos x="connsiteX2" y="connsiteY2"/>
              </a:cxn>
            </a:cxnLst>
            <a:rect l="l" t="t" r="r" b="b"/>
            <a:pathLst>
              <a:path w="885371" h="217714">
                <a:moveTo>
                  <a:pt x="0" y="0"/>
                </a:moveTo>
                <a:lnTo>
                  <a:pt x="0" y="217714"/>
                </a:lnTo>
                <a:lnTo>
                  <a:pt x="885371" y="217714"/>
                </a:lnTo>
              </a:path>
            </a:pathLst>
          </a:custGeom>
          <a:noFill/>
          <a:ln w="76200">
            <a:solidFill>
              <a:srgbClr val="A312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形状 43">
            <a:extLst>
              <a:ext uri="{FF2B5EF4-FFF2-40B4-BE49-F238E27FC236}">
                <a16:creationId xmlns:a16="http://schemas.microsoft.com/office/drawing/2014/main" xmlns="" id="{7D9A0723-17E4-4506-82F1-0FFA2BE1CE31}"/>
              </a:ext>
            </a:extLst>
          </p:cNvPr>
          <p:cNvSpPr/>
          <p:nvPr/>
        </p:nvSpPr>
        <p:spPr>
          <a:xfrm rot="16200000" flipH="1">
            <a:off x="7342100" y="1782732"/>
            <a:ext cx="682202" cy="200339"/>
          </a:xfrm>
          <a:custGeom>
            <a:avLst/>
            <a:gdLst>
              <a:gd name="connsiteX0" fmla="*/ 0 w 885371"/>
              <a:gd name="connsiteY0" fmla="*/ 0 h 217714"/>
              <a:gd name="connsiteX1" fmla="*/ 0 w 885371"/>
              <a:gd name="connsiteY1" fmla="*/ 217714 h 217714"/>
              <a:gd name="connsiteX2" fmla="*/ 885371 w 885371"/>
              <a:gd name="connsiteY2" fmla="*/ 217714 h 217714"/>
            </a:gdLst>
            <a:ahLst/>
            <a:cxnLst>
              <a:cxn ang="0">
                <a:pos x="connsiteX0" y="connsiteY0"/>
              </a:cxn>
              <a:cxn ang="0">
                <a:pos x="connsiteX1" y="connsiteY1"/>
              </a:cxn>
              <a:cxn ang="0">
                <a:pos x="connsiteX2" y="connsiteY2"/>
              </a:cxn>
            </a:cxnLst>
            <a:rect l="l" t="t" r="r" b="b"/>
            <a:pathLst>
              <a:path w="885371" h="217714">
                <a:moveTo>
                  <a:pt x="0" y="0"/>
                </a:moveTo>
                <a:lnTo>
                  <a:pt x="0" y="217714"/>
                </a:lnTo>
                <a:lnTo>
                  <a:pt x="885371" y="217714"/>
                </a:lnTo>
              </a:path>
            </a:pathLst>
          </a:custGeom>
          <a:noFill/>
          <a:ln w="76200">
            <a:solidFill>
              <a:srgbClr val="A312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Freeform 9">
            <a:extLst>
              <a:ext uri="{FF2B5EF4-FFF2-40B4-BE49-F238E27FC236}">
                <a16:creationId xmlns:a16="http://schemas.microsoft.com/office/drawing/2014/main" xmlns="" id="{C9706529-A8D1-4F7D-9DA5-4E9CE3C3EC41}"/>
              </a:ext>
            </a:extLst>
          </p:cNvPr>
          <p:cNvSpPr>
            <a:spLocks/>
          </p:cNvSpPr>
          <p:nvPr/>
        </p:nvSpPr>
        <p:spPr bwMode="auto">
          <a:xfrm>
            <a:off x="6994399" y="1624062"/>
            <a:ext cx="598418" cy="488674"/>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C0181E"/>
          </a:solidFill>
          <a:ln>
            <a:noFill/>
          </a:ln>
        </p:spPr>
        <p:txBody>
          <a:bodyPr vert="horz" wrap="square" lIns="66151" tIns="33076" rIns="66151" bIns="33076" numCol="1" anchor="t" anchorCtr="0" compatLnSpc="1">
            <a:prstTxWarp prst="textNoShape">
              <a:avLst/>
            </a:prstTxWarp>
          </a:bodyPr>
          <a:lstStyle/>
          <a:p>
            <a:endParaRPr lang="zh-CN" altLang="en-US" sz="1302"/>
          </a:p>
        </p:txBody>
      </p:sp>
    </p:spTree>
    <p:extLst>
      <p:ext uri="{BB962C8B-B14F-4D97-AF65-F5344CB8AC3E}">
        <p14:creationId xmlns:p14="http://schemas.microsoft.com/office/powerpoint/2010/main" val="346225636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42"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500"/>
                                </p:stCondLst>
                                <p:childTnLst>
                                  <p:par>
                                    <p:cTn id="20" presetID="2" presetClass="entr" presetSubtype="8" fill="hold" grpId="0" nodeType="afterEffect" p14:presetBounceEnd="18000">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14:bounceEnd="18000">
                                          <p:cBhvr additive="base">
                                            <p:cTn id="22" dur="1000" fill="hold"/>
                                            <p:tgtEl>
                                              <p:spTgt spid="40"/>
                                            </p:tgtEl>
                                            <p:attrNameLst>
                                              <p:attrName>ppt_x</p:attrName>
                                            </p:attrNameLst>
                                          </p:cBhvr>
                                          <p:tavLst>
                                            <p:tav tm="0">
                                              <p:val>
                                                <p:strVal val="0-#ppt_w/2"/>
                                              </p:val>
                                            </p:tav>
                                            <p:tav tm="100000">
                                              <p:val>
                                                <p:strVal val="#ppt_x"/>
                                              </p:val>
                                            </p:tav>
                                          </p:tavLst>
                                        </p:anim>
                                        <p:anim calcmode="lin" valueType="num" p14:bounceEnd="18000">
                                          <p:cBhvr additive="base">
                                            <p:cTn id="23" dur="1000" fill="hold"/>
                                            <p:tgtEl>
                                              <p:spTgt spid="40"/>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14:presetBounceEnd="18000">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14:bounceEnd="18000">
                                          <p:cBhvr additive="base">
                                            <p:cTn id="26" dur="1000" fill="hold"/>
                                            <p:tgtEl>
                                              <p:spTgt spid="25"/>
                                            </p:tgtEl>
                                            <p:attrNameLst>
                                              <p:attrName>ppt_x</p:attrName>
                                            </p:attrNameLst>
                                          </p:cBhvr>
                                          <p:tavLst>
                                            <p:tav tm="0">
                                              <p:val>
                                                <p:strVal val="1+#ppt_w/2"/>
                                              </p:val>
                                            </p:tav>
                                            <p:tav tm="100000">
                                              <p:val>
                                                <p:strVal val="#ppt_x"/>
                                              </p:val>
                                            </p:tav>
                                          </p:tavLst>
                                        </p:anim>
                                        <p:anim calcmode="lin" valueType="num" p14:bounceEnd="18000">
                                          <p:cBhvr additive="base">
                                            <p:cTn id="27" dur="1000" fill="hold"/>
                                            <p:tgtEl>
                                              <p:spTgt spid="25"/>
                                            </p:tgtEl>
                                            <p:attrNameLst>
                                              <p:attrName>ppt_y</p:attrName>
                                            </p:attrNameLst>
                                          </p:cBhvr>
                                          <p:tavLst>
                                            <p:tav tm="0">
                                              <p:val>
                                                <p:strVal val="#ppt_y"/>
                                              </p:val>
                                            </p:tav>
                                            <p:tav tm="100000">
                                              <p:val>
                                                <p:strVal val="#ppt_y"/>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500"/>
                                            <p:tgtEl>
                                              <p:spTgt spid="23"/>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up)">
                                          <p:cBhvr>
                                            <p:cTn id="40" dur="500"/>
                                            <p:tgtEl>
                                              <p:spTgt spid="4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500"/>
                                            <p:tgtEl>
                                              <p:spTgt spid="43"/>
                                            </p:tgtEl>
                                          </p:cBhvr>
                                        </p:animEffect>
                                      </p:childTnLst>
                                    </p:cTn>
                                  </p:par>
                                </p:childTnLst>
                              </p:cTn>
                            </p:par>
                            <p:par>
                              <p:cTn id="44" fill="hold">
                                <p:stCondLst>
                                  <p:cond delay="4000"/>
                                </p:stCondLst>
                                <p:childTnLst>
                                  <p:par>
                                    <p:cTn id="45" presetID="16" presetClass="entr" presetSubtype="21"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barn(inVertical)">
                                          <p:cBhvr>
                                            <p:cTn id="47" dur="500"/>
                                            <p:tgtEl>
                                              <p:spTgt spid="41"/>
                                            </p:tgtEl>
                                          </p:cBhvr>
                                        </p:animEffect>
                                      </p:childTnLst>
                                    </p:cTn>
                                  </p:par>
                                </p:childTnLst>
                              </p:cTn>
                            </p:par>
                            <p:par>
                              <p:cTn id="48" fill="hold">
                                <p:stCondLst>
                                  <p:cond delay="4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500"/>
                                            <p:tgtEl>
                                              <p:spTgt spid="26"/>
                                            </p:tgtEl>
                                          </p:cBhvr>
                                        </p:animEffect>
                                        <p:anim calcmode="lin" valueType="num">
                                          <p:cBhvr>
                                            <p:cTn id="52" dur="1500" fill="hold"/>
                                            <p:tgtEl>
                                              <p:spTgt spid="26"/>
                                            </p:tgtEl>
                                            <p:attrNameLst>
                                              <p:attrName>ppt_x</p:attrName>
                                            </p:attrNameLst>
                                          </p:cBhvr>
                                          <p:tavLst>
                                            <p:tav tm="0">
                                              <p:val>
                                                <p:strVal val="#ppt_x"/>
                                              </p:val>
                                            </p:tav>
                                            <p:tav tm="100000">
                                              <p:val>
                                                <p:strVal val="#ppt_x"/>
                                              </p:val>
                                            </p:tav>
                                          </p:tavLst>
                                        </p:anim>
                                        <p:anim calcmode="lin" valueType="num">
                                          <p:cBhvr>
                                            <p:cTn id="53" dur="1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40" grpId="0"/>
          <p:bldP spid="41" grpId="0"/>
          <p:bldP spid="43" grpId="0" animBg="1"/>
          <p:bldP spid="44" grpId="0" animBg="1"/>
          <p:bldP spid="4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42"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1000" fill="hold"/>
                                            <p:tgtEl>
                                              <p:spTgt spid="40"/>
                                            </p:tgtEl>
                                            <p:attrNameLst>
                                              <p:attrName>ppt_x</p:attrName>
                                            </p:attrNameLst>
                                          </p:cBhvr>
                                          <p:tavLst>
                                            <p:tav tm="0">
                                              <p:val>
                                                <p:strVal val="0-#ppt_w/2"/>
                                              </p:val>
                                            </p:tav>
                                            <p:tav tm="100000">
                                              <p:val>
                                                <p:strVal val="#ppt_x"/>
                                              </p:val>
                                            </p:tav>
                                          </p:tavLst>
                                        </p:anim>
                                        <p:anim calcmode="lin" valueType="num">
                                          <p:cBhvr additive="base">
                                            <p:cTn id="23" dur="1000" fill="hold"/>
                                            <p:tgtEl>
                                              <p:spTgt spid="40"/>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1000" fill="hold"/>
                                            <p:tgtEl>
                                              <p:spTgt spid="25"/>
                                            </p:tgtEl>
                                            <p:attrNameLst>
                                              <p:attrName>ppt_x</p:attrName>
                                            </p:attrNameLst>
                                          </p:cBhvr>
                                          <p:tavLst>
                                            <p:tav tm="0">
                                              <p:val>
                                                <p:strVal val="1+#ppt_w/2"/>
                                              </p:val>
                                            </p:tav>
                                            <p:tav tm="100000">
                                              <p:val>
                                                <p:strVal val="#ppt_x"/>
                                              </p:val>
                                            </p:tav>
                                          </p:tavLst>
                                        </p:anim>
                                        <p:anim calcmode="lin" valueType="num">
                                          <p:cBhvr additive="base">
                                            <p:cTn id="27" dur="1000" fill="hold"/>
                                            <p:tgtEl>
                                              <p:spTgt spid="25"/>
                                            </p:tgtEl>
                                            <p:attrNameLst>
                                              <p:attrName>ppt_y</p:attrName>
                                            </p:attrNameLst>
                                          </p:cBhvr>
                                          <p:tavLst>
                                            <p:tav tm="0">
                                              <p:val>
                                                <p:strVal val="#ppt_y"/>
                                              </p:val>
                                            </p:tav>
                                            <p:tav tm="100000">
                                              <p:val>
                                                <p:strVal val="#ppt_y"/>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500"/>
                                            <p:tgtEl>
                                              <p:spTgt spid="23"/>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up)">
                                          <p:cBhvr>
                                            <p:cTn id="40" dur="500"/>
                                            <p:tgtEl>
                                              <p:spTgt spid="4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500"/>
                                            <p:tgtEl>
                                              <p:spTgt spid="43"/>
                                            </p:tgtEl>
                                          </p:cBhvr>
                                        </p:animEffect>
                                      </p:childTnLst>
                                    </p:cTn>
                                  </p:par>
                                </p:childTnLst>
                              </p:cTn>
                            </p:par>
                            <p:par>
                              <p:cTn id="44" fill="hold">
                                <p:stCondLst>
                                  <p:cond delay="4000"/>
                                </p:stCondLst>
                                <p:childTnLst>
                                  <p:par>
                                    <p:cTn id="45" presetID="16" presetClass="entr" presetSubtype="21"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barn(inVertical)">
                                          <p:cBhvr>
                                            <p:cTn id="47" dur="500"/>
                                            <p:tgtEl>
                                              <p:spTgt spid="41"/>
                                            </p:tgtEl>
                                          </p:cBhvr>
                                        </p:animEffect>
                                      </p:childTnLst>
                                    </p:cTn>
                                  </p:par>
                                </p:childTnLst>
                              </p:cTn>
                            </p:par>
                            <p:par>
                              <p:cTn id="48" fill="hold">
                                <p:stCondLst>
                                  <p:cond delay="4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500"/>
                                            <p:tgtEl>
                                              <p:spTgt spid="26"/>
                                            </p:tgtEl>
                                          </p:cBhvr>
                                        </p:animEffect>
                                        <p:anim calcmode="lin" valueType="num">
                                          <p:cBhvr>
                                            <p:cTn id="52" dur="1500" fill="hold"/>
                                            <p:tgtEl>
                                              <p:spTgt spid="26"/>
                                            </p:tgtEl>
                                            <p:attrNameLst>
                                              <p:attrName>ppt_x</p:attrName>
                                            </p:attrNameLst>
                                          </p:cBhvr>
                                          <p:tavLst>
                                            <p:tav tm="0">
                                              <p:val>
                                                <p:strVal val="#ppt_x"/>
                                              </p:val>
                                            </p:tav>
                                            <p:tav tm="100000">
                                              <p:val>
                                                <p:strVal val="#ppt_x"/>
                                              </p:val>
                                            </p:tav>
                                          </p:tavLst>
                                        </p:anim>
                                        <p:anim calcmode="lin" valueType="num">
                                          <p:cBhvr>
                                            <p:cTn id="53" dur="1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40" grpId="0"/>
          <p:bldP spid="41" grpId="0"/>
          <p:bldP spid="43" grpId="0" animBg="1"/>
          <p:bldP spid="44" grpId="0" animBg="1"/>
          <p:bldP spid="46"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847191" y="123478"/>
            <a:ext cx="3220753" cy="646331"/>
          </a:xfrm>
          <a:prstGeom prst="rect">
            <a:avLst/>
          </a:prstGeom>
          <a:effectLst/>
        </p:spPr>
        <p:txBody>
          <a:bodyPr vert="horz" wrap="none">
            <a:spAutoFit/>
          </a:bodyPr>
          <a:lstStyle/>
          <a:p>
            <a:r>
              <a:rPr lang="zh-CN" altLang="en-US" b="1" dirty="0">
                <a:solidFill>
                  <a:schemeClr val="accent1"/>
                </a:solidFill>
                <a:latin typeface="+mj-ea"/>
                <a:cs typeface="+mn-ea"/>
                <a:sym typeface="+mn-lt"/>
              </a:rPr>
              <a:t>纪念马克思诞辰</a:t>
            </a:r>
            <a:r>
              <a:rPr lang="en-US" altLang="zh-CN" b="1" dirty="0">
                <a:solidFill>
                  <a:schemeClr val="accent1"/>
                </a:solidFill>
                <a:latin typeface="+mj-ea"/>
                <a:cs typeface="+mn-ea"/>
                <a:sym typeface="+mn-lt"/>
              </a:rPr>
              <a:t>200</a:t>
            </a:r>
            <a:r>
              <a:rPr lang="zh-CN" altLang="en-US" b="1" dirty="0">
                <a:solidFill>
                  <a:schemeClr val="accent1"/>
                </a:solidFill>
                <a:latin typeface="+mj-ea"/>
                <a:cs typeface="+mn-ea"/>
                <a:sym typeface="+mn-lt"/>
              </a:rPr>
              <a:t>周年大会 </a:t>
            </a:r>
            <a:endParaRPr lang="en-US" altLang="zh-CN" b="1" dirty="0">
              <a:solidFill>
                <a:schemeClr val="accent1"/>
              </a:solidFill>
              <a:latin typeface="+mj-ea"/>
              <a:cs typeface="+mn-ea"/>
              <a:sym typeface="+mn-lt"/>
            </a:endParaRPr>
          </a:p>
          <a:p>
            <a:r>
              <a:rPr lang="zh-CN" altLang="en-US" b="1" dirty="0">
                <a:solidFill>
                  <a:schemeClr val="accent1"/>
                </a:solidFill>
                <a:latin typeface="+mj-ea"/>
                <a:cs typeface="+mn-ea"/>
                <a:sym typeface="+mn-lt"/>
              </a:rPr>
              <a:t>习近平发表重要讲话</a:t>
            </a:r>
            <a:endParaRPr lang="zh-CN" altLang="en-US" dirty="0">
              <a:solidFill>
                <a:schemeClr val="accent1"/>
              </a:solidFill>
              <a:latin typeface="+mj-ea"/>
              <a:cs typeface="+mn-ea"/>
              <a:sym typeface="+mn-lt"/>
            </a:endParaRPr>
          </a:p>
        </p:txBody>
      </p:sp>
      <p:sp>
        <p:nvSpPr>
          <p:cNvPr id="33" name="矩形 32">
            <a:extLst>
              <a:ext uri="{FF2B5EF4-FFF2-40B4-BE49-F238E27FC236}">
                <a16:creationId xmlns:a16="http://schemas.microsoft.com/office/drawing/2014/main" xmlns="" id="{75C77642-48A5-473A-81A4-D7B385BEA96F}"/>
              </a:ext>
            </a:extLst>
          </p:cNvPr>
          <p:cNvSpPr/>
          <p:nvPr/>
        </p:nvSpPr>
        <p:spPr>
          <a:xfrm>
            <a:off x="590599" y="2688086"/>
            <a:ext cx="7992888" cy="1323824"/>
          </a:xfrm>
          <a:prstGeom prst="rect">
            <a:avLst/>
          </a:prstGeom>
        </p:spPr>
        <p:txBody>
          <a:bodyPr wrap="square" lIns="68580" tIns="34290" rIns="68580" bIns="34290">
            <a:spAutoFit/>
          </a:bodyPr>
          <a:lstStyle/>
          <a:p>
            <a:pPr>
              <a:lnSpc>
                <a:spcPct val="150000"/>
              </a:lnSpc>
              <a:defRPr/>
            </a:pPr>
            <a:r>
              <a:rPr lang="zh-CN" altLang="en-US" sz="1400" dirty="0">
                <a:solidFill>
                  <a:schemeClr val="accent6">
                    <a:lumMod val="75000"/>
                  </a:schemeClr>
                </a:solidFill>
                <a:latin typeface="微软雅黑" panose="020B0503020204020204" pitchFamily="34" charset="-122"/>
                <a:ea typeface="微软雅黑" panose="020B0503020204020204" pitchFamily="34" charset="-122"/>
                <a:cs typeface="+mn-ea"/>
                <a:sym typeface="+mn-lt"/>
              </a:rPr>
              <a:t>“马克思是全世界无产阶级和劳动人民的革命导师，是马克思主义的主要创始人，是马克思主义政党的缔造者和国际共产主义的开创者，是近代以来最伟大的思想家。”“马克思主义极大地推进了人类文明进程，至今依然是具有重大国际影响的思想体系和话语体系，马克思至今依然被公认为‘千年第一思想家’。”习近平的饱含真情的讲话鼓舞人心、催人奋进！</a:t>
            </a:r>
          </a:p>
        </p:txBody>
      </p:sp>
      <p:sp>
        <p:nvSpPr>
          <p:cNvPr id="35" name="矩形 34">
            <a:extLst>
              <a:ext uri="{FF2B5EF4-FFF2-40B4-BE49-F238E27FC236}">
                <a16:creationId xmlns:a16="http://schemas.microsoft.com/office/drawing/2014/main" xmlns="" id="{30A0DC80-BE8B-420E-ACFE-01537EA77A40}"/>
              </a:ext>
            </a:extLst>
          </p:cNvPr>
          <p:cNvSpPr/>
          <p:nvPr/>
        </p:nvSpPr>
        <p:spPr>
          <a:xfrm>
            <a:off x="2297829" y="1340693"/>
            <a:ext cx="4794451" cy="830997"/>
          </a:xfrm>
          <a:prstGeom prst="rect">
            <a:avLst/>
          </a:prstGeom>
        </p:spPr>
        <p:txBody>
          <a:bodyPr wrap="square">
            <a:spAutoFit/>
          </a:bodyPr>
          <a:lstStyle/>
          <a:p>
            <a:r>
              <a:rPr lang="zh-CN" altLang="en-US" sz="4800" b="1" dirty="0">
                <a:solidFill>
                  <a:srgbClr val="FF0000"/>
                </a:solidFill>
                <a:latin typeface="微软雅黑" panose="020B0503020204020204" pitchFamily="34" charset="-122"/>
                <a:ea typeface="微软雅黑" panose="020B0503020204020204" pitchFamily="34" charset="-122"/>
                <a:cs typeface="+mn-ea"/>
                <a:sym typeface="+mn-lt"/>
              </a:rPr>
              <a:t>千年第一思想家</a:t>
            </a:r>
            <a:endParaRPr lang="zh-CN" altLang="en-US" sz="4800" b="1" dirty="0">
              <a:solidFill>
                <a:srgbClr val="FF0000"/>
              </a:solidFill>
              <a:latin typeface="微软雅黑" panose="020B0503020204020204" pitchFamily="34" charset="-122"/>
              <a:ea typeface="微软雅黑" panose="020B0503020204020204" pitchFamily="34" charset="-122"/>
            </a:endParaRPr>
          </a:p>
        </p:txBody>
      </p:sp>
      <p:grpSp>
        <p:nvGrpSpPr>
          <p:cNvPr id="36" name="组合 35">
            <a:extLst>
              <a:ext uri="{FF2B5EF4-FFF2-40B4-BE49-F238E27FC236}">
                <a16:creationId xmlns:a16="http://schemas.microsoft.com/office/drawing/2014/main" xmlns="" id="{7EAC05E1-15EA-4CC1-AC38-4ECE42DD4643}"/>
              </a:ext>
            </a:extLst>
          </p:cNvPr>
          <p:cNvGrpSpPr/>
          <p:nvPr/>
        </p:nvGrpSpPr>
        <p:grpSpPr>
          <a:xfrm>
            <a:off x="683568" y="2151886"/>
            <a:ext cx="7776864" cy="255096"/>
            <a:chOff x="665979" y="1491630"/>
            <a:chExt cx="7776864" cy="255096"/>
          </a:xfrm>
        </p:grpSpPr>
        <p:grpSp>
          <p:nvGrpSpPr>
            <p:cNvPr id="59" name="组合 58">
              <a:extLst>
                <a:ext uri="{FF2B5EF4-FFF2-40B4-BE49-F238E27FC236}">
                  <a16:creationId xmlns:a16="http://schemas.microsoft.com/office/drawing/2014/main" xmlns="" id="{45B0474F-CB03-46D4-AA0C-DED85D1CC9C1}"/>
                </a:ext>
              </a:extLst>
            </p:cNvPr>
            <p:cNvGrpSpPr/>
            <p:nvPr/>
          </p:nvGrpSpPr>
          <p:grpSpPr>
            <a:xfrm>
              <a:off x="4118171" y="1491630"/>
              <a:ext cx="887762" cy="255096"/>
              <a:chOff x="3965502" y="1879809"/>
              <a:chExt cx="1193100" cy="342834"/>
            </a:xfrm>
            <a:solidFill>
              <a:srgbClr val="E71E17"/>
            </a:solidFill>
          </p:grpSpPr>
          <p:sp>
            <p:nvSpPr>
              <p:cNvPr id="63" name="dark-star-shape_15445">
                <a:extLst>
                  <a:ext uri="{FF2B5EF4-FFF2-40B4-BE49-F238E27FC236}">
                    <a16:creationId xmlns:a16="http://schemas.microsoft.com/office/drawing/2014/main" xmlns="" id="{94710FB8-572E-4720-B34F-D224F219E7BF}"/>
                  </a:ext>
                </a:extLst>
              </p:cNvPr>
              <p:cNvSpPr>
                <a:spLocks noChangeAspect="1"/>
              </p:cNvSpPr>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64" name="dark-star-shape_15445">
                <a:extLst>
                  <a:ext uri="{FF2B5EF4-FFF2-40B4-BE49-F238E27FC236}">
                    <a16:creationId xmlns:a16="http://schemas.microsoft.com/office/drawing/2014/main" xmlns="" id="{DBBEF253-BCAF-465F-AC5B-97C3AF3DFD53}"/>
                  </a:ext>
                </a:extLst>
              </p:cNvPr>
              <p:cNvSpPr>
                <a:spLocks noChangeAspect="1"/>
              </p:cNvSpPr>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65" name="dark-star-shape_15445">
                <a:extLst>
                  <a:ext uri="{FF2B5EF4-FFF2-40B4-BE49-F238E27FC236}">
                    <a16:creationId xmlns:a16="http://schemas.microsoft.com/office/drawing/2014/main" xmlns="" id="{66BC0DD9-5937-4946-A80E-2900181E7D59}"/>
                  </a:ext>
                </a:extLst>
              </p:cNvPr>
              <p:cNvSpPr>
                <a:spLocks noChangeAspect="1"/>
              </p:cNvSpPr>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66" name="dark-star-shape_15445">
                <a:extLst>
                  <a:ext uri="{FF2B5EF4-FFF2-40B4-BE49-F238E27FC236}">
                    <a16:creationId xmlns:a16="http://schemas.microsoft.com/office/drawing/2014/main" xmlns="" id="{641FF29B-06C0-4DF8-B679-CA1ABD6F90F1}"/>
                  </a:ext>
                </a:extLst>
              </p:cNvPr>
              <p:cNvSpPr>
                <a:spLocks noChangeAspect="1"/>
              </p:cNvSpPr>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67" name="dark-star-shape_15445">
                <a:extLst>
                  <a:ext uri="{FF2B5EF4-FFF2-40B4-BE49-F238E27FC236}">
                    <a16:creationId xmlns:a16="http://schemas.microsoft.com/office/drawing/2014/main" xmlns="" id="{E483DD1F-D782-4038-98F1-AE8C81E1B047}"/>
                  </a:ext>
                </a:extLst>
              </p:cNvPr>
              <p:cNvSpPr>
                <a:spLocks noChangeAspect="1"/>
              </p:cNvSpPr>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grpSp>
        <p:grpSp>
          <p:nvGrpSpPr>
            <p:cNvPr id="60" name="组合 59">
              <a:extLst>
                <a:ext uri="{FF2B5EF4-FFF2-40B4-BE49-F238E27FC236}">
                  <a16:creationId xmlns:a16="http://schemas.microsoft.com/office/drawing/2014/main" xmlns="" id="{89239153-4252-42BF-84D8-8FFD1B3FC960}"/>
                </a:ext>
              </a:extLst>
            </p:cNvPr>
            <p:cNvGrpSpPr/>
            <p:nvPr/>
          </p:nvGrpSpPr>
          <p:grpSpPr>
            <a:xfrm>
              <a:off x="665979" y="1619178"/>
              <a:ext cx="7776864" cy="0"/>
              <a:chOff x="665979" y="2082167"/>
              <a:chExt cx="7776864" cy="0"/>
            </a:xfrm>
          </p:grpSpPr>
          <p:cxnSp>
            <p:nvCxnSpPr>
              <p:cNvPr id="61" name="直接连接符 60">
                <a:extLst>
                  <a:ext uri="{FF2B5EF4-FFF2-40B4-BE49-F238E27FC236}">
                    <a16:creationId xmlns:a16="http://schemas.microsoft.com/office/drawing/2014/main" xmlns="" id="{F574E1DF-AE81-45A3-850E-FDF8D6971B8E}"/>
                  </a:ext>
                </a:extLst>
              </p:cNvPr>
              <p:cNvCxnSpPr>
                <a:cxnSpLocks/>
              </p:cNvCxnSpPr>
              <p:nvPr/>
            </p:nvCxnSpPr>
            <p:spPr>
              <a:xfrm>
                <a:off x="5148064" y="2082167"/>
                <a:ext cx="3294779" cy="0"/>
              </a:xfrm>
              <a:prstGeom prst="line">
                <a:avLst/>
              </a:prstGeom>
              <a:ln w="15875">
                <a:solidFill>
                  <a:srgbClr val="E71E17"/>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xmlns="" id="{39BD7643-EB7F-4B38-9942-4BD0B9A047AB}"/>
                  </a:ext>
                </a:extLst>
              </p:cNvPr>
              <p:cNvCxnSpPr>
                <a:cxnSpLocks/>
              </p:cNvCxnSpPr>
              <p:nvPr/>
            </p:nvCxnSpPr>
            <p:spPr>
              <a:xfrm>
                <a:off x="665979" y="2082167"/>
                <a:ext cx="3329957" cy="0"/>
              </a:xfrm>
              <a:prstGeom prst="line">
                <a:avLst/>
              </a:prstGeom>
              <a:ln w="15875">
                <a:solidFill>
                  <a:srgbClr val="E71E17"/>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3638235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16" presetClass="entr" presetSubtype="37"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arn(outVertical)">
                                      <p:cBhvr>
                                        <p:cTn id="13" dur="1000"/>
                                        <p:tgtEl>
                                          <p:spTgt spid="36"/>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up)">
                                      <p:cBhvr>
                                        <p:cTn id="17" dur="1250"/>
                                        <p:tgtEl>
                                          <p:spTgt spid="33"/>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3"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539552" y="227424"/>
            <a:ext cx="3990195" cy="384721"/>
          </a:xfrm>
          <a:prstGeom prst="rect">
            <a:avLst/>
          </a:prstGeom>
          <a:effectLst/>
        </p:spPr>
        <p:txBody>
          <a:bodyPr vert="horz" wrap="none">
            <a:spAutoFit/>
          </a:bodyPr>
          <a:lstStyle/>
          <a:p>
            <a:r>
              <a:rPr lang="zh-CN" altLang="en-US" sz="1900" b="1" dirty="0">
                <a:solidFill>
                  <a:schemeClr val="accent1"/>
                </a:solidFill>
                <a:latin typeface="+mj-ea"/>
                <a:cs typeface="+mn-ea"/>
                <a:sym typeface="+mn-lt"/>
              </a:rPr>
              <a:t>“</a:t>
            </a:r>
            <a:r>
              <a:rPr lang="en-US" altLang="zh-CN" sz="1900" b="1" dirty="0">
                <a:solidFill>
                  <a:schemeClr val="accent1"/>
                </a:solidFill>
                <a:latin typeface="+mj-ea"/>
                <a:cs typeface="+mn-ea"/>
                <a:sym typeface="+mn-lt"/>
              </a:rPr>
              <a:t>3</a:t>
            </a:r>
            <a:r>
              <a:rPr lang="zh-CN" altLang="en-US" sz="1900" b="1" dirty="0">
                <a:solidFill>
                  <a:schemeClr val="accent1"/>
                </a:solidFill>
                <a:latin typeface="+mj-ea"/>
                <a:cs typeface="+mn-ea"/>
                <a:sym typeface="+mn-lt"/>
              </a:rPr>
              <a:t>个一生”评价马克思的人生历程</a:t>
            </a:r>
            <a:endParaRPr lang="zh-CN" altLang="en-US" sz="1900" dirty="0">
              <a:solidFill>
                <a:schemeClr val="accent1"/>
              </a:solidFill>
              <a:latin typeface="+mj-ea"/>
              <a:cs typeface="+mn-ea"/>
              <a:sym typeface="+mn-lt"/>
            </a:endParaRPr>
          </a:p>
        </p:txBody>
      </p:sp>
      <p:sp>
        <p:nvSpPr>
          <p:cNvPr id="16" name="矩形: 圆角 1">
            <a:extLst>
              <a:ext uri="{FF2B5EF4-FFF2-40B4-BE49-F238E27FC236}">
                <a16:creationId xmlns:a16="http://schemas.microsoft.com/office/drawing/2014/main" xmlns="" id="{9700ACF6-2881-4994-9F8B-8A46BFD2B8F3}"/>
              </a:ext>
            </a:extLst>
          </p:cNvPr>
          <p:cNvSpPr/>
          <p:nvPr/>
        </p:nvSpPr>
        <p:spPr>
          <a:xfrm>
            <a:off x="1507682" y="1254533"/>
            <a:ext cx="6397414" cy="480131"/>
          </a:xfrm>
          <a:prstGeom prst="roundRect">
            <a:avLst>
              <a:gd name="adj" fmla="val 50000"/>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xmlns="" id="{3246BA1C-BBED-4A9E-8CCF-1FF97874BFB8}"/>
              </a:ext>
            </a:extLst>
          </p:cNvPr>
          <p:cNvSpPr/>
          <p:nvPr/>
        </p:nvSpPr>
        <p:spPr>
          <a:xfrm>
            <a:off x="1777234" y="1232988"/>
            <a:ext cx="5859084" cy="523220"/>
          </a:xfrm>
          <a:prstGeom prst="rect">
            <a:avLst/>
          </a:prstGeom>
        </p:spPr>
        <p:txBody>
          <a:bodyPr wrap="square">
            <a:spAutoFit/>
          </a:bodyPr>
          <a:lstStyle/>
          <a:p>
            <a:r>
              <a:rPr lang="zh-CN" altLang="en-US" sz="2800" b="1" dirty="0">
                <a:solidFill>
                  <a:srgbClr val="FEFAF9"/>
                </a:solidFill>
                <a:latin typeface="微软雅黑" panose="020B0503020204020204" pitchFamily="34" charset="-122"/>
                <a:ea typeface="微软雅黑" panose="020B0503020204020204" pitchFamily="34" charset="-122"/>
              </a:rPr>
              <a:t>“</a:t>
            </a:r>
            <a:r>
              <a:rPr lang="en-US" altLang="zh-CN" sz="2800" b="1" dirty="0">
                <a:solidFill>
                  <a:srgbClr val="FEFAF9"/>
                </a:solidFill>
                <a:latin typeface="微软雅黑" panose="020B0503020204020204" pitchFamily="34" charset="-122"/>
                <a:ea typeface="微软雅黑" panose="020B0503020204020204" pitchFamily="34" charset="-122"/>
              </a:rPr>
              <a:t>3</a:t>
            </a:r>
            <a:r>
              <a:rPr lang="zh-CN" altLang="en-US" sz="2800" b="1" dirty="0">
                <a:solidFill>
                  <a:srgbClr val="FEFAF9"/>
                </a:solidFill>
                <a:latin typeface="微软雅黑" panose="020B0503020204020204" pitchFamily="34" charset="-122"/>
                <a:ea typeface="微软雅黑" panose="020B0503020204020204" pitchFamily="34" charset="-122"/>
              </a:rPr>
              <a:t>个一生”评价马克思的人生历程</a:t>
            </a:r>
          </a:p>
        </p:txBody>
      </p:sp>
      <p:grpSp>
        <p:nvGrpSpPr>
          <p:cNvPr id="48" name="组合 47">
            <a:extLst>
              <a:ext uri="{FF2B5EF4-FFF2-40B4-BE49-F238E27FC236}">
                <a16:creationId xmlns:a16="http://schemas.microsoft.com/office/drawing/2014/main" xmlns="" id="{A2F2EFA9-3559-4FF9-AE6B-54D5124C6C06}"/>
              </a:ext>
            </a:extLst>
          </p:cNvPr>
          <p:cNvGrpSpPr/>
          <p:nvPr/>
        </p:nvGrpSpPr>
        <p:grpSpPr>
          <a:xfrm>
            <a:off x="6996448" y="2215880"/>
            <a:ext cx="829561" cy="829559"/>
            <a:chOff x="6996448" y="2644636"/>
            <a:chExt cx="829561" cy="829559"/>
          </a:xfrm>
        </p:grpSpPr>
        <p:sp>
          <p:nvSpPr>
            <p:cNvPr id="49" name="ïṩlïdê">
              <a:extLst>
                <a:ext uri="{FF2B5EF4-FFF2-40B4-BE49-F238E27FC236}">
                  <a16:creationId xmlns:a16="http://schemas.microsoft.com/office/drawing/2014/main" xmlns="" id="{59FC7B36-6D64-4494-859A-84EC74D976FF}"/>
                </a:ext>
              </a:extLst>
            </p:cNvPr>
            <p:cNvSpPr/>
            <p:nvPr/>
          </p:nvSpPr>
          <p:spPr>
            <a:xfrm>
              <a:off x="6996448" y="2644636"/>
              <a:ext cx="829561" cy="829559"/>
            </a:xfrm>
            <a:prstGeom prst="ellipse">
              <a:avLst/>
            </a:prstGeom>
            <a:solidFill>
              <a:srgbClr val="E71E17"/>
            </a:solidFill>
            <a:ln w="1016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a:bodyPr>
            <a:lstStyle/>
            <a:p>
              <a:pPr algn="ctr"/>
              <a:endParaRPr dirty="0"/>
            </a:p>
          </p:txBody>
        </p:sp>
        <p:sp>
          <p:nvSpPr>
            <p:cNvPr id="50" name="Freeform 9">
              <a:extLst>
                <a:ext uri="{FF2B5EF4-FFF2-40B4-BE49-F238E27FC236}">
                  <a16:creationId xmlns:a16="http://schemas.microsoft.com/office/drawing/2014/main" xmlns="" id="{0F5307E2-B2D2-4201-B1D3-CD9581F30963}"/>
                </a:ext>
              </a:extLst>
            </p:cNvPr>
            <p:cNvSpPr>
              <a:spLocks/>
            </p:cNvSpPr>
            <p:nvPr/>
          </p:nvSpPr>
          <p:spPr bwMode="auto">
            <a:xfrm>
              <a:off x="7253249" y="2887847"/>
              <a:ext cx="420194" cy="343134"/>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chemeClr val="accent1"/>
            </a:solidFill>
            <a:ln>
              <a:noFill/>
            </a:ln>
          </p:spPr>
          <p:txBody>
            <a:bodyPr vert="horz" wrap="square" lIns="66151" tIns="33076" rIns="66151" bIns="33076" numCol="1" anchor="t" anchorCtr="0" compatLnSpc="1">
              <a:prstTxWarp prst="textNoShape">
                <a:avLst/>
              </a:prstTxWarp>
            </a:bodyPr>
            <a:lstStyle/>
            <a:p>
              <a:endParaRPr lang="zh-CN" altLang="en-US" sz="1302" dirty="0">
                <a:solidFill>
                  <a:srgbClr val="F5F1E7"/>
                </a:solidFill>
              </a:endParaRPr>
            </a:p>
          </p:txBody>
        </p:sp>
      </p:grpSp>
      <p:grpSp>
        <p:nvGrpSpPr>
          <p:cNvPr id="51" name="组合 50">
            <a:extLst>
              <a:ext uri="{FF2B5EF4-FFF2-40B4-BE49-F238E27FC236}">
                <a16:creationId xmlns:a16="http://schemas.microsoft.com/office/drawing/2014/main" xmlns="" id="{310CDD69-C041-46E6-9445-52664C8D81A1}"/>
              </a:ext>
            </a:extLst>
          </p:cNvPr>
          <p:cNvGrpSpPr/>
          <p:nvPr/>
        </p:nvGrpSpPr>
        <p:grpSpPr>
          <a:xfrm>
            <a:off x="4157221" y="2215880"/>
            <a:ext cx="829561" cy="829559"/>
            <a:chOff x="4157221" y="2644636"/>
            <a:chExt cx="829561" cy="829559"/>
          </a:xfrm>
        </p:grpSpPr>
        <p:sp>
          <p:nvSpPr>
            <p:cNvPr id="52" name="ï$ḷîde">
              <a:extLst>
                <a:ext uri="{FF2B5EF4-FFF2-40B4-BE49-F238E27FC236}">
                  <a16:creationId xmlns:a16="http://schemas.microsoft.com/office/drawing/2014/main" xmlns="" id="{4942FE71-9DEF-412E-9D79-A0B7A145A4A3}"/>
                </a:ext>
              </a:extLst>
            </p:cNvPr>
            <p:cNvSpPr/>
            <p:nvPr/>
          </p:nvSpPr>
          <p:spPr>
            <a:xfrm>
              <a:off x="4157221" y="2644636"/>
              <a:ext cx="829561" cy="829559"/>
            </a:xfrm>
            <a:prstGeom prst="ellipse">
              <a:avLst/>
            </a:prstGeom>
            <a:solidFill>
              <a:srgbClr val="E71E17"/>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a:bodyPr>
            <a:lstStyle/>
            <a:p>
              <a:pPr algn="ctr"/>
              <a:endParaRPr dirty="0"/>
            </a:p>
          </p:txBody>
        </p:sp>
        <p:sp>
          <p:nvSpPr>
            <p:cNvPr id="53" name="Freeform 9">
              <a:extLst>
                <a:ext uri="{FF2B5EF4-FFF2-40B4-BE49-F238E27FC236}">
                  <a16:creationId xmlns:a16="http://schemas.microsoft.com/office/drawing/2014/main" xmlns="" id="{B35C313B-45A8-4B6C-891B-8E13ABFBD263}"/>
                </a:ext>
              </a:extLst>
            </p:cNvPr>
            <p:cNvSpPr>
              <a:spLocks/>
            </p:cNvSpPr>
            <p:nvPr/>
          </p:nvSpPr>
          <p:spPr bwMode="auto">
            <a:xfrm>
              <a:off x="4393071" y="2887847"/>
              <a:ext cx="420194" cy="343134"/>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chemeClr val="accent1"/>
            </a:solidFill>
            <a:ln>
              <a:noFill/>
            </a:ln>
          </p:spPr>
          <p:txBody>
            <a:bodyPr vert="horz" wrap="square" lIns="66151" tIns="33076" rIns="66151" bIns="33076" numCol="1" anchor="t" anchorCtr="0" compatLnSpc="1">
              <a:prstTxWarp prst="textNoShape">
                <a:avLst/>
              </a:prstTxWarp>
            </a:bodyPr>
            <a:lstStyle/>
            <a:p>
              <a:endParaRPr lang="zh-CN" altLang="en-US" sz="1302" dirty="0">
                <a:solidFill>
                  <a:srgbClr val="F5F1E7"/>
                </a:solidFill>
              </a:endParaRPr>
            </a:p>
          </p:txBody>
        </p:sp>
      </p:grpSp>
      <p:grpSp>
        <p:nvGrpSpPr>
          <p:cNvPr id="54" name="组合 53">
            <a:extLst>
              <a:ext uri="{FF2B5EF4-FFF2-40B4-BE49-F238E27FC236}">
                <a16:creationId xmlns:a16="http://schemas.microsoft.com/office/drawing/2014/main" xmlns="" id="{5273B022-ED86-4853-B7BD-28B35D27DC5E}"/>
              </a:ext>
            </a:extLst>
          </p:cNvPr>
          <p:cNvGrpSpPr/>
          <p:nvPr/>
        </p:nvGrpSpPr>
        <p:grpSpPr>
          <a:xfrm>
            <a:off x="1317991" y="2215880"/>
            <a:ext cx="829562" cy="829559"/>
            <a:chOff x="1317991" y="2644636"/>
            <a:chExt cx="829562" cy="829559"/>
          </a:xfrm>
        </p:grpSpPr>
        <p:sp>
          <p:nvSpPr>
            <p:cNvPr id="55" name="ïşḷíḍé">
              <a:extLst>
                <a:ext uri="{FF2B5EF4-FFF2-40B4-BE49-F238E27FC236}">
                  <a16:creationId xmlns:a16="http://schemas.microsoft.com/office/drawing/2014/main" xmlns="" id="{6C81BAFE-A264-41A5-BD19-4528149BFB38}"/>
                </a:ext>
              </a:extLst>
            </p:cNvPr>
            <p:cNvSpPr/>
            <p:nvPr/>
          </p:nvSpPr>
          <p:spPr>
            <a:xfrm>
              <a:off x="1317991" y="2644636"/>
              <a:ext cx="829562" cy="829559"/>
            </a:xfrm>
            <a:prstGeom prst="ellipse">
              <a:avLst/>
            </a:prstGeom>
            <a:solidFill>
              <a:srgbClr val="E71E17"/>
            </a:solidFill>
            <a:ln w="1016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a:bodyPr>
            <a:lstStyle/>
            <a:p>
              <a:pPr algn="ctr"/>
              <a:endParaRPr dirty="0"/>
            </a:p>
          </p:txBody>
        </p:sp>
        <p:sp>
          <p:nvSpPr>
            <p:cNvPr id="56" name="Freeform 9">
              <a:extLst>
                <a:ext uri="{FF2B5EF4-FFF2-40B4-BE49-F238E27FC236}">
                  <a16:creationId xmlns:a16="http://schemas.microsoft.com/office/drawing/2014/main" xmlns="" id="{906B11C9-18EB-42FA-A986-A07CF3B5A7B2}"/>
                </a:ext>
              </a:extLst>
            </p:cNvPr>
            <p:cNvSpPr>
              <a:spLocks/>
            </p:cNvSpPr>
            <p:nvPr/>
          </p:nvSpPr>
          <p:spPr bwMode="auto">
            <a:xfrm>
              <a:off x="1538151" y="2887847"/>
              <a:ext cx="420194" cy="343134"/>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chemeClr val="accent1"/>
            </a:solidFill>
            <a:ln>
              <a:noFill/>
            </a:ln>
          </p:spPr>
          <p:txBody>
            <a:bodyPr vert="horz" wrap="square" lIns="66151" tIns="33076" rIns="66151" bIns="33076" numCol="1" anchor="t" anchorCtr="0" compatLnSpc="1">
              <a:prstTxWarp prst="textNoShape">
                <a:avLst/>
              </a:prstTxWarp>
            </a:bodyPr>
            <a:lstStyle/>
            <a:p>
              <a:endParaRPr lang="zh-CN" altLang="en-US" sz="1302">
                <a:solidFill>
                  <a:srgbClr val="F5F1E7"/>
                </a:solidFill>
              </a:endParaRPr>
            </a:p>
          </p:txBody>
        </p:sp>
      </p:grpSp>
      <p:cxnSp>
        <p:nvCxnSpPr>
          <p:cNvPr id="57" name="直接连接符 56">
            <a:extLst>
              <a:ext uri="{FF2B5EF4-FFF2-40B4-BE49-F238E27FC236}">
                <a16:creationId xmlns:a16="http://schemas.microsoft.com/office/drawing/2014/main" xmlns="" id="{C9700CCB-6907-4D6C-8BB5-0C2874AF31C1}"/>
              </a:ext>
            </a:extLst>
          </p:cNvPr>
          <p:cNvCxnSpPr>
            <a:cxnSpLocks/>
            <a:stCxn id="52" idx="6"/>
            <a:endCxn id="70" idx="2"/>
          </p:cNvCxnSpPr>
          <p:nvPr/>
        </p:nvCxnSpPr>
        <p:spPr>
          <a:xfrm flipV="1">
            <a:off x="4986782" y="2630659"/>
            <a:ext cx="1834889" cy="1"/>
          </a:xfrm>
          <a:prstGeom prst="line">
            <a:avLst/>
          </a:prstGeom>
          <a:ln w="3175" cap="rnd">
            <a:solidFill>
              <a:schemeClr val="bg1">
                <a:lumMod val="75000"/>
              </a:schemeClr>
            </a:solidFill>
            <a:round/>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xmlns="" id="{C69980AA-E5E8-4518-AC72-CB32A6F98454}"/>
              </a:ext>
            </a:extLst>
          </p:cNvPr>
          <p:cNvCxnSpPr>
            <a:cxnSpLocks/>
            <a:stCxn id="68" idx="6"/>
            <a:endCxn id="69" idx="2"/>
          </p:cNvCxnSpPr>
          <p:nvPr/>
        </p:nvCxnSpPr>
        <p:spPr>
          <a:xfrm>
            <a:off x="2309890" y="2630659"/>
            <a:ext cx="1672553" cy="0"/>
          </a:xfrm>
          <a:prstGeom prst="line">
            <a:avLst/>
          </a:prstGeom>
          <a:ln w="3175" cap="rnd">
            <a:solidFill>
              <a:schemeClr val="bg1">
                <a:lumMod val="75000"/>
              </a:schemeClr>
            </a:solidFill>
            <a:round/>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68" name="iš1íḑé">
            <a:extLst>
              <a:ext uri="{FF2B5EF4-FFF2-40B4-BE49-F238E27FC236}">
                <a16:creationId xmlns:a16="http://schemas.microsoft.com/office/drawing/2014/main" xmlns="" id="{7D7405D2-EF99-4BE5-A028-1F8DF103407C}"/>
              </a:ext>
            </a:extLst>
          </p:cNvPr>
          <p:cNvSpPr/>
          <p:nvPr/>
        </p:nvSpPr>
        <p:spPr>
          <a:xfrm>
            <a:off x="2045734" y="2498579"/>
            <a:ext cx="264156" cy="264159"/>
          </a:xfrm>
          <a:prstGeom prst="ellipse">
            <a:avLst/>
          </a:prstGeom>
          <a:solidFill>
            <a:srgbClr val="E62129"/>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r>
              <a:rPr lang="en-US" altLang="zh-CN" sz="1600" b="1" dirty="0">
                <a:solidFill>
                  <a:schemeClr val="accent1"/>
                </a:solidFill>
              </a:rPr>
              <a:t>1</a:t>
            </a:r>
            <a:endParaRPr lang="zh-CN" altLang="en-US" sz="1600" b="1" dirty="0">
              <a:solidFill>
                <a:schemeClr val="accent1"/>
              </a:solidFill>
            </a:endParaRPr>
          </a:p>
        </p:txBody>
      </p:sp>
      <p:sp>
        <p:nvSpPr>
          <p:cNvPr id="69" name="iṧḻíďè">
            <a:extLst>
              <a:ext uri="{FF2B5EF4-FFF2-40B4-BE49-F238E27FC236}">
                <a16:creationId xmlns:a16="http://schemas.microsoft.com/office/drawing/2014/main" xmlns="" id="{14814622-96F7-4B7B-A6A3-9DA9825FF730}"/>
              </a:ext>
            </a:extLst>
          </p:cNvPr>
          <p:cNvSpPr/>
          <p:nvPr/>
        </p:nvSpPr>
        <p:spPr>
          <a:xfrm>
            <a:off x="3982443" y="2498579"/>
            <a:ext cx="264156" cy="264159"/>
          </a:xfrm>
          <a:prstGeom prst="ellipse">
            <a:avLst/>
          </a:prstGeom>
          <a:solidFill>
            <a:srgbClr val="E62129"/>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r>
              <a:rPr lang="en-US" altLang="zh-CN" sz="1600" b="1" dirty="0">
                <a:solidFill>
                  <a:schemeClr val="accent1"/>
                </a:solidFill>
              </a:rPr>
              <a:t>2</a:t>
            </a:r>
            <a:endParaRPr lang="zh-CN" altLang="en-US" sz="1600" b="1" dirty="0">
              <a:solidFill>
                <a:schemeClr val="accent1"/>
              </a:solidFill>
            </a:endParaRPr>
          </a:p>
        </p:txBody>
      </p:sp>
      <p:sp>
        <p:nvSpPr>
          <p:cNvPr id="70" name="íṣļiďè">
            <a:extLst>
              <a:ext uri="{FF2B5EF4-FFF2-40B4-BE49-F238E27FC236}">
                <a16:creationId xmlns:a16="http://schemas.microsoft.com/office/drawing/2014/main" xmlns="" id="{AE0E7230-14B4-4D3F-A3BF-7E7DDB83FF15}"/>
              </a:ext>
            </a:extLst>
          </p:cNvPr>
          <p:cNvSpPr/>
          <p:nvPr/>
        </p:nvSpPr>
        <p:spPr>
          <a:xfrm>
            <a:off x="6821670" y="2498579"/>
            <a:ext cx="264156" cy="264159"/>
          </a:xfrm>
          <a:prstGeom prst="ellipse">
            <a:avLst/>
          </a:prstGeom>
          <a:solidFill>
            <a:srgbClr val="E71E17"/>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377" rtl="0" eaLnBrk="1" latinLnBrk="0" hangingPunct="1">
              <a:defRPr sz="1800" kern="1200">
                <a:solidFill>
                  <a:schemeClr val="lt1"/>
                </a:solidFill>
              </a:defRPr>
            </a:lvl1pPr>
            <a:lvl2pPr marL="457189" algn="l" defTabSz="914377" rtl="0" eaLnBrk="1" latinLnBrk="0" hangingPunct="1">
              <a:defRPr sz="1800" kern="1200">
                <a:solidFill>
                  <a:schemeClr val="lt1"/>
                </a:solidFill>
              </a:defRPr>
            </a:lvl2pPr>
            <a:lvl3pPr marL="914377" algn="l" defTabSz="914377" rtl="0" eaLnBrk="1" latinLnBrk="0" hangingPunct="1">
              <a:defRPr sz="1800" kern="1200">
                <a:solidFill>
                  <a:schemeClr val="lt1"/>
                </a:solidFill>
              </a:defRPr>
            </a:lvl3pPr>
            <a:lvl4pPr marL="1371566" algn="l" defTabSz="914377" rtl="0" eaLnBrk="1" latinLnBrk="0" hangingPunct="1">
              <a:defRPr sz="1800" kern="1200">
                <a:solidFill>
                  <a:schemeClr val="lt1"/>
                </a:solidFill>
              </a:defRPr>
            </a:lvl4pPr>
            <a:lvl5pPr marL="1828754" algn="l" defTabSz="914377" rtl="0" eaLnBrk="1" latinLnBrk="0" hangingPunct="1">
              <a:defRPr sz="1800" kern="1200">
                <a:solidFill>
                  <a:schemeClr val="lt1"/>
                </a:solidFill>
              </a:defRPr>
            </a:lvl5pPr>
            <a:lvl6pPr marL="2285943" algn="l" defTabSz="914377" rtl="0" eaLnBrk="1" latinLnBrk="0" hangingPunct="1">
              <a:defRPr sz="1800" kern="1200">
                <a:solidFill>
                  <a:schemeClr val="lt1"/>
                </a:solidFill>
              </a:defRPr>
            </a:lvl6pPr>
            <a:lvl7pPr marL="2743131" algn="l" defTabSz="914377" rtl="0" eaLnBrk="1" latinLnBrk="0" hangingPunct="1">
              <a:defRPr sz="1800" kern="1200">
                <a:solidFill>
                  <a:schemeClr val="lt1"/>
                </a:solidFill>
              </a:defRPr>
            </a:lvl7pPr>
            <a:lvl8pPr marL="3200320" algn="l" defTabSz="914377" rtl="0" eaLnBrk="1" latinLnBrk="0" hangingPunct="1">
              <a:defRPr sz="1800" kern="1200">
                <a:solidFill>
                  <a:schemeClr val="lt1"/>
                </a:solidFill>
              </a:defRPr>
            </a:lvl8pPr>
            <a:lvl9pPr marL="3657509" algn="l" defTabSz="914377" rtl="0" eaLnBrk="1" latinLnBrk="0" hangingPunct="1">
              <a:defRPr sz="1800" kern="1200">
                <a:solidFill>
                  <a:schemeClr val="lt1"/>
                </a:solidFill>
              </a:defRPr>
            </a:lvl9pPr>
          </a:lstStyle>
          <a:p>
            <a:pPr algn="ctr"/>
            <a:r>
              <a:rPr lang="en-US" altLang="zh-CN" sz="1600" b="1" dirty="0">
                <a:solidFill>
                  <a:schemeClr val="accent1"/>
                </a:solidFill>
              </a:rPr>
              <a:t>3</a:t>
            </a:r>
            <a:endParaRPr lang="zh-CN" altLang="en-US" sz="1600" b="1" dirty="0">
              <a:solidFill>
                <a:schemeClr val="accent1"/>
              </a:solidFill>
            </a:endParaRPr>
          </a:p>
        </p:txBody>
      </p:sp>
      <p:sp>
        <p:nvSpPr>
          <p:cNvPr id="71" name="矩形 70">
            <a:extLst>
              <a:ext uri="{FF2B5EF4-FFF2-40B4-BE49-F238E27FC236}">
                <a16:creationId xmlns:a16="http://schemas.microsoft.com/office/drawing/2014/main" xmlns="" id="{2077CBF3-F599-46F5-93B6-50BB01D13C77}"/>
              </a:ext>
            </a:extLst>
          </p:cNvPr>
          <p:cNvSpPr/>
          <p:nvPr/>
        </p:nvSpPr>
        <p:spPr>
          <a:xfrm>
            <a:off x="742349" y="3142395"/>
            <a:ext cx="2146434" cy="646331"/>
          </a:xfrm>
          <a:prstGeom prst="rect">
            <a:avLst/>
          </a:prstGeom>
        </p:spPr>
        <p:txBody>
          <a:bodyPr wrap="square">
            <a:spAutoFit/>
          </a:bodyPr>
          <a:lstStyle/>
          <a:p>
            <a:r>
              <a:rPr lang="zh-CN" altLang="en-US" sz="1200" b="1" dirty="0">
                <a:solidFill>
                  <a:srgbClr val="E71E17"/>
                </a:solidFill>
                <a:latin typeface="微软雅黑" panose="020B0503020204020204" pitchFamily="34" charset="-122"/>
                <a:ea typeface="微软雅黑" panose="020B0503020204020204" pitchFamily="34" charset="-122"/>
              </a:rPr>
              <a:t>马克思的一生</a:t>
            </a:r>
            <a:r>
              <a:rPr lang="zh-CN" altLang="en-US" sz="1200" dirty="0">
                <a:solidFill>
                  <a:schemeClr val="accent6">
                    <a:lumMod val="75000"/>
                  </a:schemeClr>
                </a:solidFill>
                <a:latin typeface="微软雅黑" panose="020B0503020204020204" pitchFamily="34" charset="-122"/>
                <a:ea typeface="微软雅黑" panose="020B0503020204020204" pitchFamily="34" charset="-122"/>
              </a:rPr>
              <a:t>，是胸怀崇高理想、为人类解放不懈奋斗的一生。</a:t>
            </a:r>
          </a:p>
        </p:txBody>
      </p:sp>
      <p:sp>
        <p:nvSpPr>
          <p:cNvPr id="72" name="矩形 71">
            <a:extLst>
              <a:ext uri="{FF2B5EF4-FFF2-40B4-BE49-F238E27FC236}">
                <a16:creationId xmlns:a16="http://schemas.microsoft.com/office/drawing/2014/main" xmlns="" id="{3F8E6687-C38A-44E7-A058-80287B4673DC}"/>
              </a:ext>
            </a:extLst>
          </p:cNvPr>
          <p:cNvSpPr/>
          <p:nvPr/>
        </p:nvSpPr>
        <p:spPr>
          <a:xfrm>
            <a:off x="3521801" y="3142395"/>
            <a:ext cx="2152638" cy="646331"/>
          </a:xfrm>
          <a:prstGeom prst="rect">
            <a:avLst/>
          </a:prstGeom>
        </p:spPr>
        <p:txBody>
          <a:bodyPr wrap="square">
            <a:spAutoFit/>
          </a:bodyPr>
          <a:lstStyle/>
          <a:p>
            <a:r>
              <a:rPr lang="zh-CN" altLang="en-US" sz="1200" b="1" dirty="0">
                <a:solidFill>
                  <a:srgbClr val="E71E17"/>
                </a:solidFill>
                <a:latin typeface="微软雅黑" panose="020B0503020204020204" pitchFamily="34" charset="-122"/>
                <a:ea typeface="微软雅黑" panose="020B0503020204020204" pitchFamily="34" charset="-122"/>
              </a:rPr>
              <a:t>马克思的一生</a:t>
            </a:r>
            <a:r>
              <a:rPr lang="zh-CN" altLang="en-US" sz="1200" dirty="0">
                <a:solidFill>
                  <a:schemeClr val="accent6">
                    <a:lumMod val="75000"/>
                  </a:schemeClr>
                </a:solidFill>
                <a:latin typeface="微软雅黑" panose="020B0503020204020204" pitchFamily="34" charset="-122"/>
                <a:ea typeface="微软雅黑" panose="020B0503020204020204" pitchFamily="34" charset="-122"/>
              </a:rPr>
              <a:t>，是不畏艰难险阻、为追求真理而勇攀思想高峰的一生。</a:t>
            </a:r>
          </a:p>
        </p:txBody>
      </p:sp>
      <p:sp>
        <p:nvSpPr>
          <p:cNvPr id="73" name="矩形 72">
            <a:extLst>
              <a:ext uri="{FF2B5EF4-FFF2-40B4-BE49-F238E27FC236}">
                <a16:creationId xmlns:a16="http://schemas.microsoft.com/office/drawing/2014/main" xmlns="" id="{1DCEC1E9-F7A6-4200-A6B3-B8A7FE79CEBF}"/>
              </a:ext>
            </a:extLst>
          </p:cNvPr>
          <p:cNvSpPr/>
          <p:nvPr/>
        </p:nvSpPr>
        <p:spPr>
          <a:xfrm>
            <a:off x="6403947" y="3142395"/>
            <a:ext cx="2200502" cy="646331"/>
          </a:xfrm>
          <a:prstGeom prst="rect">
            <a:avLst/>
          </a:prstGeom>
        </p:spPr>
        <p:txBody>
          <a:bodyPr wrap="square">
            <a:spAutoFit/>
          </a:bodyPr>
          <a:lstStyle/>
          <a:p>
            <a:r>
              <a:rPr lang="zh-CN" altLang="en-US" sz="1200" b="1" dirty="0">
                <a:solidFill>
                  <a:srgbClr val="E71E17"/>
                </a:solidFill>
                <a:latin typeface="微软雅黑" panose="020B0503020204020204" pitchFamily="34" charset="-122"/>
                <a:ea typeface="微软雅黑" panose="020B0503020204020204" pitchFamily="34" charset="-122"/>
              </a:rPr>
              <a:t>马克思的一生</a:t>
            </a:r>
            <a:r>
              <a:rPr lang="zh-CN" altLang="en-US" sz="1200" dirty="0">
                <a:solidFill>
                  <a:schemeClr val="accent6">
                    <a:lumMod val="75000"/>
                  </a:schemeClr>
                </a:solidFill>
                <a:latin typeface="微软雅黑" panose="020B0503020204020204" pitchFamily="34" charset="-122"/>
                <a:ea typeface="微软雅黑" panose="020B0503020204020204" pitchFamily="34" charset="-122"/>
              </a:rPr>
              <a:t>，是为推翻旧世界、建立新世界而不息战斗的一生。</a:t>
            </a:r>
          </a:p>
        </p:txBody>
      </p:sp>
    </p:spTree>
    <p:extLst>
      <p:ext uri="{BB962C8B-B14F-4D97-AF65-F5344CB8AC3E}">
        <p14:creationId xmlns:p14="http://schemas.microsoft.com/office/powerpoint/2010/main" val="32963809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childTnLst>
                          </p:cTn>
                        </p:par>
                        <p:par>
                          <p:cTn id="20" fill="hold">
                            <p:stCondLst>
                              <p:cond delay="1500"/>
                            </p:stCondLst>
                            <p:childTnLst>
                              <p:par>
                                <p:cTn id="21" presetID="52"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Scale>
                                      <p:cBhvr>
                                        <p:cTn id="23" dur="25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250" decel="50000" fill="hold">
                                          <p:stCondLst>
                                            <p:cond delay="0"/>
                                          </p:stCondLst>
                                        </p:cTn>
                                        <p:tgtEl>
                                          <p:spTgt spid="68"/>
                                        </p:tgtEl>
                                        <p:attrNameLst>
                                          <p:attrName>ppt_x</p:attrName>
                                          <p:attrName>ppt_y</p:attrName>
                                        </p:attrNameLst>
                                      </p:cBhvr>
                                    </p:animMotion>
                                    <p:animEffect transition="in" filter="fade">
                                      <p:cBhvr>
                                        <p:cTn id="25" dur="250"/>
                                        <p:tgtEl>
                                          <p:spTgt spid="68"/>
                                        </p:tgtEl>
                                      </p:cBhvr>
                                    </p:animEffect>
                                  </p:childTnLst>
                                </p:cTn>
                              </p:par>
                            </p:childTnLst>
                          </p:cTn>
                        </p:par>
                        <p:par>
                          <p:cTn id="26" fill="hold">
                            <p:stCondLst>
                              <p:cond delay="1750"/>
                            </p:stCondLst>
                            <p:childTnLst>
                              <p:par>
                                <p:cTn id="27" presetID="16" presetClass="entr" presetSubtype="37"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barn(outVertical)">
                                      <p:cBhvr>
                                        <p:cTn id="29" dur="500"/>
                                        <p:tgtEl>
                                          <p:spTgt spid="71"/>
                                        </p:tgtEl>
                                      </p:cBhvr>
                                    </p:animEffect>
                                  </p:childTnLst>
                                </p:cTn>
                              </p:par>
                            </p:childTnLst>
                          </p:cTn>
                        </p:par>
                        <p:par>
                          <p:cTn id="30" fill="hold">
                            <p:stCondLst>
                              <p:cond delay="2250"/>
                            </p:stCondLst>
                            <p:childTnLst>
                              <p:par>
                                <p:cTn id="31" presetID="22" presetClass="entr" presetSubtype="8" fill="hold" nodeType="after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wipe(left)">
                                      <p:cBhvr>
                                        <p:cTn id="33" dur="500"/>
                                        <p:tgtEl>
                                          <p:spTgt spid="58"/>
                                        </p:tgtEl>
                                      </p:cBhvr>
                                    </p:animEffect>
                                  </p:childTnLst>
                                </p:cTn>
                              </p:par>
                            </p:childTnLst>
                          </p:cTn>
                        </p:par>
                        <p:par>
                          <p:cTn id="34" fill="hold">
                            <p:stCondLst>
                              <p:cond delay="2750"/>
                            </p:stCondLst>
                            <p:childTnLst>
                              <p:par>
                                <p:cTn id="35" presetID="53" presetClass="entr" presetSubtype="16"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p:cTn id="37" dur="500" fill="hold"/>
                                        <p:tgtEl>
                                          <p:spTgt spid="51"/>
                                        </p:tgtEl>
                                        <p:attrNameLst>
                                          <p:attrName>ppt_w</p:attrName>
                                        </p:attrNameLst>
                                      </p:cBhvr>
                                      <p:tavLst>
                                        <p:tav tm="0">
                                          <p:val>
                                            <p:fltVal val="0"/>
                                          </p:val>
                                        </p:tav>
                                        <p:tav tm="100000">
                                          <p:val>
                                            <p:strVal val="#ppt_w"/>
                                          </p:val>
                                        </p:tav>
                                      </p:tavLst>
                                    </p:anim>
                                    <p:anim calcmode="lin" valueType="num">
                                      <p:cBhvr>
                                        <p:cTn id="38" dur="500" fill="hold"/>
                                        <p:tgtEl>
                                          <p:spTgt spid="51"/>
                                        </p:tgtEl>
                                        <p:attrNameLst>
                                          <p:attrName>ppt_h</p:attrName>
                                        </p:attrNameLst>
                                      </p:cBhvr>
                                      <p:tavLst>
                                        <p:tav tm="0">
                                          <p:val>
                                            <p:fltVal val="0"/>
                                          </p:val>
                                        </p:tav>
                                        <p:tav tm="100000">
                                          <p:val>
                                            <p:strVal val="#ppt_h"/>
                                          </p:val>
                                        </p:tav>
                                      </p:tavLst>
                                    </p:anim>
                                    <p:animEffect transition="in" filter="fade">
                                      <p:cBhvr>
                                        <p:cTn id="39" dur="500"/>
                                        <p:tgtEl>
                                          <p:spTgt spid="51"/>
                                        </p:tgtEl>
                                      </p:cBhvr>
                                    </p:animEffect>
                                  </p:childTnLst>
                                </p:cTn>
                              </p:par>
                            </p:childTnLst>
                          </p:cTn>
                        </p:par>
                        <p:par>
                          <p:cTn id="40" fill="hold">
                            <p:stCondLst>
                              <p:cond delay="3250"/>
                            </p:stCondLst>
                            <p:childTnLst>
                              <p:par>
                                <p:cTn id="41" presetID="5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Scale>
                                      <p:cBhvr>
                                        <p:cTn id="43" dur="25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250" decel="50000" fill="hold">
                                          <p:stCondLst>
                                            <p:cond delay="0"/>
                                          </p:stCondLst>
                                        </p:cTn>
                                        <p:tgtEl>
                                          <p:spTgt spid="69"/>
                                        </p:tgtEl>
                                        <p:attrNameLst>
                                          <p:attrName>ppt_x</p:attrName>
                                          <p:attrName>ppt_y</p:attrName>
                                        </p:attrNameLst>
                                      </p:cBhvr>
                                    </p:animMotion>
                                    <p:animEffect transition="in" filter="fade">
                                      <p:cBhvr>
                                        <p:cTn id="45" dur="250"/>
                                        <p:tgtEl>
                                          <p:spTgt spid="69"/>
                                        </p:tgtEl>
                                      </p:cBhvr>
                                    </p:animEffect>
                                  </p:childTnLst>
                                </p:cTn>
                              </p:par>
                            </p:childTnLst>
                          </p:cTn>
                        </p:par>
                        <p:par>
                          <p:cTn id="46" fill="hold">
                            <p:stCondLst>
                              <p:cond delay="3500"/>
                            </p:stCondLst>
                            <p:childTnLst>
                              <p:par>
                                <p:cTn id="47" presetID="16" presetClass="entr" presetSubtype="37" fill="hold" grpId="0" nodeType="after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barn(outVertical)">
                                      <p:cBhvr>
                                        <p:cTn id="49" dur="500"/>
                                        <p:tgtEl>
                                          <p:spTgt spid="72"/>
                                        </p:tgtEl>
                                      </p:cBhvr>
                                    </p:animEffect>
                                  </p:childTnLst>
                                </p:cTn>
                              </p:par>
                            </p:childTnLst>
                          </p:cTn>
                        </p:par>
                        <p:par>
                          <p:cTn id="50" fill="hold">
                            <p:stCondLst>
                              <p:cond delay="4000"/>
                            </p:stCondLst>
                            <p:childTnLst>
                              <p:par>
                                <p:cTn id="51" presetID="22" presetClass="entr" presetSubtype="8" fill="hold"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500" fill="hold"/>
                                        <p:tgtEl>
                                          <p:spTgt spid="48"/>
                                        </p:tgtEl>
                                        <p:attrNameLst>
                                          <p:attrName>ppt_w</p:attrName>
                                        </p:attrNameLst>
                                      </p:cBhvr>
                                      <p:tavLst>
                                        <p:tav tm="0">
                                          <p:val>
                                            <p:fltVal val="0"/>
                                          </p:val>
                                        </p:tav>
                                        <p:tav tm="100000">
                                          <p:val>
                                            <p:strVal val="#ppt_w"/>
                                          </p:val>
                                        </p:tav>
                                      </p:tavLst>
                                    </p:anim>
                                    <p:anim calcmode="lin" valueType="num">
                                      <p:cBhvr>
                                        <p:cTn id="58" dur="500" fill="hold"/>
                                        <p:tgtEl>
                                          <p:spTgt spid="48"/>
                                        </p:tgtEl>
                                        <p:attrNameLst>
                                          <p:attrName>ppt_h</p:attrName>
                                        </p:attrNameLst>
                                      </p:cBhvr>
                                      <p:tavLst>
                                        <p:tav tm="0">
                                          <p:val>
                                            <p:fltVal val="0"/>
                                          </p:val>
                                        </p:tav>
                                        <p:tav tm="100000">
                                          <p:val>
                                            <p:strVal val="#ppt_h"/>
                                          </p:val>
                                        </p:tav>
                                      </p:tavLst>
                                    </p:anim>
                                    <p:animEffect transition="in" filter="fade">
                                      <p:cBhvr>
                                        <p:cTn id="59" dur="500"/>
                                        <p:tgtEl>
                                          <p:spTgt spid="48"/>
                                        </p:tgtEl>
                                      </p:cBhvr>
                                    </p:animEffect>
                                  </p:childTnLst>
                                </p:cTn>
                              </p:par>
                            </p:childTnLst>
                          </p:cTn>
                        </p:par>
                        <p:par>
                          <p:cTn id="60" fill="hold">
                            <p:stCondLst>
                              <p:cond delay="5000"/>
                            </p:stCondLst>
                            <p:childTnLst>
                              <p:par>
                                <p:cTn id="61" presetID="52" presetClass="entr" presetSubtype="0" fill="hold" grpId="0" nodeType="afterEffect">
                                  <p:stCondLst>
                                    <p:cond delay="0"/>
                                  </p:stCondLst>
                                  <p:childTnLst>
                                    <p:set>
                                      <p:cBhvr>
                                        <p:cTn id="62" dur="1" fill="hold">
                                          <p:stCondLst>
                                            <p:cond delay="0"/>
                                          </p:stCondLst>
                                        </p:cTn>
                                        <p:tgtEl>
                                          <p:spTgt spid="70"/>
                                        </p:tgtEl>
                                        <p:attrNameLst>
                                          <p:attrName>style.visibility</p:attrName>
                                        </p:attrNameLst>
                                      </p:cBhvr>
                                      <p:to>
                                        <p:strVal val="visible"/>
                                      </p:to>
                                    </p:set>
                                    <p:animScale>
                                      <p:cBhvr>
                                        <p:cTn id="63" dur="25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250" decel="50000" fill="hold">
                                          <p:stCondLst>
                                            <p:cond delay="0"/>
                                          </p:stCondLst>
                                        </p:cTn>
                                        <p:tgtEl>
                                          <p:spTgt spid="70"/>
                                        </p:tgtEl>
                                        <p:attrNameLst>
                                          <p:attrName>ppt_x</p:attrName>
                                          <p:attrName>ppt_y</p:attrName>
                                        </p:attrNameLst>
                                      </p:cBhvr>
                                    </p:animMotion>
                                    <p:animEffect transition="in" filter="fade">
                                      <p:cBhvr>
                                        <p:cTn id="65" dur="250"/>
                                        <p:tgtEl>
                                          <p:spTgt spid="70"/>
                                        </p:tgtEl>
                                      </p:cBhvr>
                                    </p:animEffect>
                                  </p:childTnLst>
                                </p:cTn>
                              </p:par>
                            </p:childTnLst>
                          </p:cTn>
                        </p:par>
                        <p:par>
                          <p:cTn id="66" fill="hold">
                            <p:stCondLst>
                              <p:cond delay="5250"/>
                            </p:stCondLst>
                            <p:childTnLst>
                              <p:par>
                                <p:cTn id="67" presetID="16" presetClass="entr" presetSubtype="37" fill="hold" grpId="0" nodeType="after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barn(outVertical)">
                                      <p:cBhvr>
                                        <p:cTn id="69" dur="500"/>
                                        <p:tgtEl>
                                          <p:spTgt spid="73"/>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wipe(left)">
                                      <p:cBhvr>
                                        <p:cTn id="73"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1" grpId="0"/>
      <p:bldP spid="68" grpId="0" animBg="1"/>
      <p:bldP spid="69" grpId="0" animBg="1"/>
      <p:bldP spid="70" grpId="0" animBg="1"/>
      <p:bldP spid="71" grpId="0"/>
      <p:bldP spid="72"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539552" y="227424"/>
            <a:ext cx="3990195" cy="384721"/>
          </a:xfrm>
          <a:prstGeom prst="rect">
            <a:avLst/>
          </a:prstGeom>
          <a:effectLst/>
        </p:spPr>
        <p:txBody>
          <a:bodyPr vert="horz" wrap="none">
            <a:spAutoFit/>
          </a:bodyPr>
          <a:lstStyle/>
          <a:p>
            <a:r>
              <a:rPr lang="zh-CN" altLang="en-US" sz="1900" b="1" dirty="0">
                <a:solidFill>
                  <a:schemeClr val="accent1"/>
                </a:solidFill>
                <a:latin typeface="+mj-ea"/>
                <a:cs typeface="+mn-ea"/>
                <a:sym typeface="+mn-lt"/>
              </a:rPr>
              <a:t>“</a:t>
            </a:r>
            <a:r>
              <a:rPr lang="en-US" altLang="zh-CN" sz="1900" b="1" dirty="0">
                <a:solidFill>
                  <a:schemeClr val="accent1"/>
                </a:solidFill>
                <a:latin typeface="+mj-ea"/>
                <a:cs typeface="+mn-ea"/>
                <a:sym typeface="+mn-lt"/>
              </a:rPr>
              <a:t>3</a:t>
            </a:r>
            <a:r>
              <a:rPr lang="zh-CN" altLang="en-US" sz="1900" b="1" dirty="0">
                <a:solidFill>
                  <a:schemeClr val="accent1"/>
                </a:solidFill>
                <a:latin typeface="+mj-ea"/>
                <a:cs typeface="+mn-ea"/>
                <a:sym typeface="+mn-lt"/>
              </a:rPr>
              <a:t>个一生”评价马克思的人生历程</a:t>
            </a:r>
            <a:endParaRPr lang="zh-CN" altLang="en-US" sz="1900" dirty="0">
              <a:solidFill>
                <a:schemeClr val="accent1"/>
              </a:solidFill>
              <a:latin typeface="+mj-ea"/>
              <a:cs typeface="+mn-ea"/>
              <a:sym typeface="+mn-lt"/>
            </a:endParaRPr>
          </a:p>
        </p:txBody>
      </p:sp>
      <p:sp>
        <p:nvSpPr>
          <p:cNvPr id="23" name="Title 20">
            <a:extLst>
              <a:ext uri="{FF2B5EF4-FFF2-40B4-BE49-F238E27FC236}">
                <a16:creationId xmlns:a16="http://schemas.microsoft.com/office/drawing/2014/main" xmlns="" id="{0E1975DA-3568-494E-B3E5-1CC0EF387FD1}"/>
              </a:ext>
            </a:extLst>
          </p:cNvPr>
          <p:cNvSpPr txBox="1">
            <a:spLocks/>
          </p:cNvSpPr>
          <p:nvPr/>
        </p:nvSpPr>
        <p:spPr>
          <a:xfrm>
            <a:off x="937566" y="2243027"/>
            <a:ext cx="7450858" cy="1993216"/>
          </a:xfrm>
          <a:prstGeom prst="rect">
            <a:avLst/>
          </a:prstGeom>
        </p:spPr>
        <p:txBody>
          <a:bodyPr vert="horz" wrap="square" lIns="91417" tIns="45709" rIns="91417" bIns="457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en-US" altLang="zh-CN" sz="1400" dirty="0">
                <a:solidFill>
                  <a:schemeClr val="accent6">
                    <a:lumMod val="75000"/>
                  </a:schemeClr>
                </a:solidFill>
                <a:latin typeface="微软雅黑" panose="020B0503020204020204" pitchFamily="34" charset="-122"/>
                <a:ea typeface="微软雅黑" panose="020B0503020204020204" pitchFamily="34" charset="-122"/>
                <a:sym typeface="微软雅黑" pitchFamily="34" charset="-122"/>
              </a:rPr>
              <a:t>1835</a:t>
            </a:r>
            <a:r>
              <a:rPr lang="zh-CN" altLang="en-US" sz="1400" dirty="0">
                <a:solidFill>
                  <a:schemeClr val="accent6">
                    <a:lumMod val="75000"/>
                  </a:schemeClr>
                </a:solidFill>
                <a:latin typeface="微软雅黑" panose="020B0503020204020204" pitchFamily="34" charset="-122"/>
                <a:ea typeface="微软雅黑" panose="020B0503020204020204" pitchFamily="34" charset="-122"/>
                <a:sym typeface="微软雅黑" pitchFamily="34" charset="-122"/>
              </a:rPr>
              <a:t>年，</a:t>
            </a:r>
            <a:r>
              <a:rPr lang="en-US" altLang="zh-CN" sz="1400" dirty="0">
                <a:solidFill>
                  <a:schemeClr val="accent6">
                    <a:lumMod val="75000"/>
                  </a:schemeClr>
                </a:solidFill>
                <a:latin typeface="微软雅黑" panose="020B0503020204020204" pitchFamily="34" charset="-122"/>
                <a:ea typeface="微软雅黑" panose="020B0503020204020204" pitchFamily="34" charset="-122"/>
                <a:sym typeface="微软雅黑" pitchFamily="34" charset="-122"/>
              </a:rPr>
              <a:t>17</a:t>
            </a:r>
            <a:r>
              <a:rPr lang="zh-CN" altLang="en-US" sz="1400" dirty="0">
                <a:solidFill>
                  <a:schemeClr val="accent6">
                    <a:lumMod val="75000"/>
                  </a:schemeClr>
                </a:solidFill>
                <a:latin typeface="微软雅黑" panose="020B0503020204020204" pitchFamily="34" charset="-122"/>
                <a:ea typeface="微软雅黑" panose="020B0503020204020204" pitchFamily="34" charset="-122"/>
                <a:sym typeface="微软雅黑" pitchFamily="34" charset="-122"/>
              </a:rPr>
              <a:t>岁的马克思在他的高中毕业作文</a:t>
            </a:r>
            <a:r>
              <a:rPr lang="en-US" altLang="zh-CN" sz="1400" dirty="0">
                <a:solidFill>
                  <a:schemeClr val="accent6">
                    <a:lumMod val="75000"/>
                  </a:schemeClr>
                </a:solidFill>
                <a:latin typeface="微软雅黑" panose="020B0503020204020204" pitchFamily="34" charset="-122"/>
                <a:ea typeface="微软雅黑" panose="020B0503020204020204" pitchFamily="34" charset="-122"/>
                <a:sym typeface="微软雅黑" pitchFamily="34" charset="-122"/>
              </a:rPr>
              <a:t>《</a:t>
            </a:r>
            <a:r>
              <a:rPr lang="zh-CN" altLang="en-US" sz="1400" dirty="0">
                <a:solidFill>
                  <a:schemeClr val="accent6">
                    <a:lumMod val="75000"/>
                  </a:schemeClr>
                </a:solidFill>
                <a:latin typeface="微软雅黑" panose="020B0503020204020204" pitchFamily="34" charset="-122"/>
                <a:ea typeface="微软雅黑" panose="020B0503020204020204" pitchFamily="34" charset="-122"/>
                <a:sym typeface="微软雅黑" pitchFamily="34" charset="-122"/>
              </a:rPr>
              <a:t>青年在选择职业时的考虑</a:t>
            </a:r>
            <a:r>
              <a:rPr lang="en-US" altLang="zh-CN" sz="1400" dirty="0">
                <a:solidFill>
                  <a:schemeClr val="accent6">
                    <a:lumMod val="75000"/>
                  </a:schemeClr>
                </a:solidFill>
                <a:latin typeface="微软雅黑" panose="020B0503020204020204" pitchFamily="34" charset="-122"/>
                <a:ea typeface="微软雅黑" panose="020B0503020204020204" pitchFamily="34" charset="-122"/>
                <a:sym typeface="微软雅黑" pitchFamily="34" charset="-122"/>
              </a:rPr>
              <a:t>》</a:t>
            </a:r>
            <a:r>
              <a:rPr lang="zh-CN" altLang="en-US" sz="1400" dirty="0">
                <a:solidFill>
                  <a:schemeClr val="accent6">
                    <a:lumMod val="75000"/>
                  </a:schemeClr>
                </a:solidFill>
                <a:latin typeface="微软雅黑" panose="020B0503020204020204" pitchFamily="34" charset="-122"/>
                <a:ea typeface="微软雅黑" panose="020B0503020204020204" pitchFamily="34" charset="-122"/>
                <a:sym typeface="微软雅黑" pitchFamily="34" charset="-122"/>
              </a:rPr>
              <a:t>中这样写道：“如果我们选择了最能为人类而工作的职业，那么，重担就不能把我们压倒，因为这是为大家作出的牺牲；那时我们所享受的就不是可怜的、有限的、自私的乐趣，我们的幸福将属于千百万人，我们的事业将悄然无声地存在下去，但是它会永远发挥作用，而面对我们的骨灰，高尚的人们将洒下热泪。”马克思一生饱尝颠沛流离的艰辛、贫病交加的煎熬，但他初心不改、矢志不渝，为人类解放的崇高理想而不懈奋斗，成就了伟大人生。</a:t>
            </a:r>
          </a:p>
        </p:txBody>
      </p:sp>
      <p:sp>
        <p:nvSpPr>
          <p:cNvPr id="24" name="矩形 23">
            <a:extLst>
              <a:ext uri="{FF2B5EF4-FFF2-40B4-BE49-F238E27FC236}">
                <a16:creationId xmlns:a16="http://schemas.microsoft.com/office/drawing/2014/main" xmlns="" id="{6DB94626-1A88-4C3D-B9D1-AEFC8D33934D}"/>
              </a:ext>
            </a:extLst>
          </p:cNvPr>
          <p:cNvSpPr/>
          <p:nvPr/>
        </p:nvSpPr>
        <p:spPr>
          <a:xfrm>
            <a:off x="683568" y="1264540"/>
            <a:ext cx="583200" cy="581371"/>
          </a:xfrm>
          <a:prstGeom prst="rect">
            <a:avLst/>
          </a:prstGeom>
          <a:noFill/>
          <a:ln w="19050">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DE0000"/>
                </a:solidFill>
                <a:latin typeface="Impact" panose="020B0806030902050204" pitchFamily="34" charset="0"/>
              </a:rPr>
              <a:t>01</a:t>
            </a:r>
            <a:endParaRPr lang="zh-CN" altLang="en-US" sz="3200" dirty="0">
              <a:solidFill>
                <a:srgbClr val="DE0000"/>
              </a:solidFill>
              <a:latin typeface="Impact" panose="020B0806030902050204" pitchFamily="34" charset="0"/>
            </a:endParaRPr>
          </a:p>
        </p:txBody>
      </p:sp>
      <p:grpSp>
        <p:nvGrpSpPr>
          <p:cNvPr id="25" name="组合 24">
            <a:extLst>
              <a:ext uri="{FF2B5EF4-FFF2-40B4-BE49-F238E27FC236}">
                <a16:creationId xmlns:a16="http://schemas.microsoft.com/office/drawing/2014/main" xmlns="" id="{3B7177F2-402C-4251-BB06-2404CE3DD080}"/>
              </a:ext>
            </a:extLst>
          </p:cNvPr>
          <p:cNvGrpSpPr/>
          <p:nvPr/>
        </p:nvGrpSpPr>
        <p:grpSpPr>
          <a:xfrm>
            <a:off x="1266768" y="1264542"/>
            <a:ext cx="8129768" cy="583016"/>
            <a:chOff x="1266768" y="1264542"/>
            <a:chExt cx="8129768" cy="583016"/>
          </a:xfrm>
        </p:grpSpPr>
        <p:grpSp>
          <p:nvGrpSpPr>
            <p:cNvPr id="26" name="组合 25">
              <a:extLst>
                <a:ext uri="{FF2B5EF4-FFF2-40B4-BE49-F238E27FC236}">
                  <a16:creationId xmlns:a16="http://schemas.microsoft.com/office/drawing/2014/main" xmlns="" id="{BC08599F-C773-46D6-B6C5-3E5499054A87}"/>
                </a:ext>
              </a:extLst>
            </p:cNvPr>
            <p:cNvGrpSpPr/>
            <p:nvPr/>
          </p:nvGrpSpPr>
          <p:grpSpPr>
            <a:xfrm>
              <a:off x="2339752" y="1264542"/>
              <a:ext cx="7056784" cy="583016"/>
              <a:chOff x="2556491" y="951449"/>
              <a:chExt cx="9408318" cy="777297"/>
            </a:xfrm>
          </p:grpSpPr>
          <p:sp>
            <p:nvSpPr>
              <p:cNvPr id="28" name="矩形 27">
                <a:extLst>
                  <a:ext uri="{FF2B5EF4-FFF2-40B4-BE49-F238E27FC236}">
                    <a16:creationId xmlns:a16="http://schemas.microsoft.com/office/drawing/2014/main" xmlns="" id="{0FF6EC76-D6D7-4107-8414-8BBAECAF88C8}"/>
                  </a:ext>
                </a:extLst>
              </p:cNvPr>
              <p:cNvSpPr/>
              <p:nvPr/>
            </p:nvSpPr>
            <p:spPr>
              <a:xfrm>
                <a:off x="2618630" y="951449"/>
                <a:ext cx="8243316" cy="777297"/>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81"/>
              </a:p>
            </p:txBody>
          </p:sp>
          <p:sp>
            <p:nvSpPr>
              <p:cNvPr id="29" name="TextBox 14">
                <a:extLst>
                  <a:ext uri="{FF2B5EF4-FFF2-40B4-BE49-F238E27FC236}">
                    <a16:creationId xmlns:a16="http://schemas.microsoft.com/office/drawing/2014/main" xmlns="" id="{BADD9023-C4E1-4B11-BBAE-884C1668568C}"/>
                  </a:ext>
                </a:extLst>
              </p:cNvPr>
              <p:cNvSpPr txBox="1"/>
              <p:nvPr/>
            </p:nvSpPr>
            <p:spPr>
              <a:xfrm>
                <a:off x="2556491" y="1064525"/>
                <a:ext cx="9408318" cy="553956"/>
              </a:xfrm>
              <a:prstGeom prst="rect">
                <a:avLst/>
              </a:prstGeom>
              <a:noFill/>
            </p:spPr>
            <p:txBody>
              <a:bodyPr wrap="square" rtlCol="0">
                <a:spAutoFit/>
              </a:bodyPr>
              <a:lstStyle/>
              <a:p>
                <a:r>
                  <a:rPr lang="zh-CN" altLang="en-US" sz="2100" b="1" dirty="0">
                    <a:solidFill>
                      <a:schemeClr val="accent1"/>
                    </a:solidFill>
                    <a:latin typeface="微软雅黑" pitchFamily="34" charset="-122"/>
                    <a:ea typeface="微软雅黑" pitchFamily="34" charset="-122"/>
                  </a:rPr>
                  <a:t>马克思的一生 </a:t>
                </a:r>
                <a:r>
                  <a:rPr lang="zh-CN" altLang="en-US" sz="1700" b="1" dirty="0">
                    <a:solidFill>
                      <a:schemeClr val="accent1"/>
                    </a:solidFill>
                    <a:latin typeface="微软雅黑" pitchFamily="34" charset="-122"/>
                    <a:ea typeface="微软雅黑" pitchFamily="34" charset="-122"/>
                  </a:rPr>
                  <a:t>是胸怀崇高理想、为人类解放不懈奋斗的一生。</a:t>
                </a:r>
              </a:p>
            </p:txBody>
          </p:sp>
        </p:grpSp>
        <p:pic>
          <p:nvPicPr>
            <p:cNvPr id="27" name="图片 26">
              <a:extLst>
                <a:ext uri="{FF2B5EF4-FFF2-40B4-BE49-F238E27FC236}">
                  <a16:creationId xmlns:a16="http://schemas.microsoft.com/office/drawing/2014/main" xmlns="" id="{9477795E-7925-4CEA-94C4-B84A3CED92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13" b="40163"/>
            <a:stretch/>
          </p:blipFill>
          <p:spPr>
            <a:xfrm>
              <a:off x="1266768" y="1270000"/>
              <a:ext cx="1119592" cy="575911"/>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pic>
      </p:grpSp>
      <p:sp>
        <p:nvSpPr>
          <p:cNvPr id="30" name="矩形 29">
            <a:extLst>
              <a:ext uri="{FF2B5EF4-FFF2-40B4-BE49-F238E27FC236}">
                <a16:creationId xmlns:a16="http://schemas.microsoft.com/office/drawing/2014/main" xmlns="" id="{2EA77A95-5B15-4326-910E-06B266CBE2A2}"/>
              </a:ext>
            </a:extLst>
          </p:cNvPr>
          <p:cNvSpPr/>
          <p:nvPr/>
        </p:nvSpPr>
        <p:spPr>
          <a:xfrm>
            <a:off x="683568" y="1945276"/>
            <a:ext cx="7849245" cy="2600055"/>
          </a:xfrm>
          <a:prstGeom prst="rect">
            <a:avLst/>
          </a:prstGeom>
          <a:noFill/>
          <a:ln w="19050">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900344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par>
                          <p:cTn id="18" fill="hold">
                            <p:stCondLst>
                              <p:cond delay="1500"/>
                            </p:stCondLst>
                            <p:childTnLst>
                              <p:par>
                                <p:cTn id="19" presetID="53" presetClass="entr" presetSubtype="16" fill="hold" grpId="0" nodeType="afterEffect">
                                  <p:stCondLst>
                                    <p:cond delay="0"/>
                                  </p:stCondLst>
                                  <p:iterate type="lt">
                                    <p:tmPct val="5000"/>
                                  </p:iterate>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par>
                          <p:cTn id="24" fill="hold">
                            <p:stCondLst>
                              <p:cond delay="78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539552" y="227424"/>
            <a:ext cx="3990195" cy="384721"/>
          </a:xfrm>
          <a:prstGeom prst="rect">
            <a:avLst/>
          </a:prstGeom>
          <a:effectLst/>
        </p:spPr>
        <p:txBody>
          <a:bodyPr vert="horz" wrap="none">
            <a:spAutoFit/>
          </a:bodyPr>
          <a:lstStyle/>
          <a:p>
            <a:r>
              <a:rPr lang="zh-CN" altLang="en-US" sz="1900" b="1" dirty="0">
                <a:solidFill>
                  <a:schemeClr val="accent1"/>
                </a:solidFill>
                <a:latin typeface="+mj-ea"/>
                <a:cs typeface="+mn-ea"/>
                <a:sym typeface="+mn-lt"/>
              </a:rPr>
              <a:t>“</a:t>
            </a:r>
            <a:r>
              <a:rPr lang="en-US" altLang="zh-CN" sz="1900" b="1" dirty="0">
                <a:solidFill>
                  <a:schemeClr val="accent1"/>
                </a:solidFill>
                <a:latin typeface="+mj-ea"/>
                <a:cs typeface="+mn-ea"/>
                <a:sym typeface="+mn-lt"/>
              </a:rPr>
              <a:t>3</a:t>
            </a:r>
            <a:r>
              <a:rPr lang="zh-CN" altLang="en-US" sz="1900" b="1" dirty="0">
                <a:solidFill>
                  <a:schemeClr val="accent1"/>
                </a:solidFill>
                <a:latin typeface="+mj-ea"/>
                <a:cs typeface="+mn-ea"/>
                <a:sym typeface="+mn-lt"/>
              </a:rPr>
              <a:t>个一生”评价马克思的人生历程</a:t>
            </a:r>
            <a:endParaRPr lang="zh-CN" altLang="en-US" sz="1900" dirty="0">
              <a:solidFill>
                <a:schemeClr val="accent1"/>
              </a:solidFill>
              <a:latin typeface="+mj-ea"/>
              <a:cs typeface="+mn-ea"/>
              <a:sym typeface="+mn-lt"/>
            </a:endParaRPr>
          </a:p>
        </p:txBody>
      </p:sp>
      <p:sp>
        <p:nvSpPr>
          <p:cNvPr id="23" name="Title 20">
            <a:extLst>
              <a:ext uri="{FF2B5EF4-FFF2-40B4-BE49-F238E27FC236}">
                <a16:creationId xmlns:a16="http://schemas.microsoft.com/office/drawing/2014/main" xmlns="" id="{0E1975DA-3568-494E-B3E5-1CC0EF387FD1}"/>
              </a:ext>
            </a:extLst>
          </p:cNvPr>
          <p:cNvSpPr txBox="1">
            <a:spLocks/>
          </p:cNvSpPr>
          <p:nvPr/>
        </p:nvSpPr>
        <p:spPr>
          <a:xfrm>
            <a:off x="937566" y="2101803"/>
            <a:ext cx="7450858" cy="2275665"/>
          </a:xfrm>
          <a:prstGeom prst="rect">
            <a:avLst/>
          </a:prstGeom>
        </p:spPr>
        <p:txBody>
          <a:bodyPr vert="horz" wrap="square" lIns="91417" tIns="45709" rIns="91417" bIns="457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200" dirty="0">
                <a:solidFill>
                  <a:schemeClr val="accent6">
                    <a:lumMod val="75000"/>
                  </a:schemeClr>
                </a:solidFill>
                <a:latin typeface="微软雅黑" panose="020B0503020204020204" pitchFamily="34" charset="-122"/>
                <a:ea typeface="微软雅黑" panose="020B0503020204020204" pitchFamily="34" charset="-122"/>
                <a:sym typeface="微软雅黑" pitchFamily="34" charset="-122"/>
              </a:rPr>
              <a:t>马克思曾经写道：“在科学上没有平坦的大道，只有不畏劳苦沿着陡峭山路攀登的人，才有希望达到光辉的顶点。”马克思为创立科学理论体系，付出了常人难以想象的艰辛，最终达到了光辉的顶点。他博览群书、广泛涉猎，不仅深入了解和研究哲学社会科学各个学科知识，而且深入了解和研究各种自然科学知识，努力从人类创造的一切文明成果中汲取养料。马克思毕生忘我工作，经常每天工作</a:t>
            </a:r>
            <a:r>
              <a:rPr lang="en-US" altLang="zh-CN" sz="1200" dirty="0">
                <a:solidFill>
                  <a:schemeClr val="accent6">
                    <a:lumMod val="75000"/>
                  </a:schemeClr>
                </a:solidFill>
                <a:latin typeface="微软雅黑" panose="020B0503020204020204" pitchFamily="34" charset="-122"/>
                <a:ea typeface="微软雅黑" panose="020B0503020204020204" pitchFamily="34" charset="-122"/>
                <a:sym typeface="微软雅黑" pitchFamily="34" charset="-122"/>
              </a:rPr>
              <a:t>16</a:t>
            </a:r>
            <a:r>
              <a:rPr lang="zh-CN" altLang="en-US" sz="1200" dirty="0">
                <a:solidFill>
                  <a:schemeClr val="accent6">
                    <a:lumMod val="75000"/>
                  </a:schemeClr>
                </a:solidFill>
                <a:latin typeface="微软雅黑" panose="020B0503020204020204" pitchFamily="34" charset="-122"/>
                <a:ea typeface="微软雅黑" panose="020B0503020204020204" pitchFamily="34" charset="-122"/>
                <a:sym typeface="微软雅黑" pitchFamily="34" charset="-122"/>
              </a:rPr>
              <a:t>个小时。马克思在给友人的信中谈到，为了</a:t>
            </a:r>
            <a:r>
              <a:rPr lang="en-US" altLang="zh-CN" sz="1200" dirty="0">
                <a:solidFill>
                  <a:schemeClr val="accent6">
                    <a:lumMod val="75000"/>
                  </a:schemeClr>
                </a:solidFill>
                <a:latin typeface="微软雅黑" panose="020B0503020204020204" pitchFamily="34" charset="-122"/>
                <a:ea typeface="微软雅黑" panose="020B0503020204020204" pitchFamily="34" charset="-122"/>
                <a:sym typeface="微软雅黑" pitchFamily="34" charset="-122"/>
              </a:rPr>
              <a:t>《</a:t>
            </a:r>
            <a:r>
              <a:rPr lang="zh-CN" altLang="en-US" sz="1200" dirty="0">
                <a:solidFill>
                  <a:schemeClr val="accent6">
                    <a:lumMod val="75000"/>
                  </a:schemeClr>
                </a:solidFill>
                <a:latin typeface="微软雅黑" panose="020B0503020204020204" pitchFamily="34" charset="-122"/>
                <a:ea typeface="微软雅黑" panose="020B0503020204020204" pitchFamily="34" charset="-122"/>
                <a:sym typeface="微软雅黑" pitchFamily="34" charset="-122"/>
              </a:rPr>
              <a:t>资本论</a:t>
            </a:r>
            <a:r>
              <a:rPr lang="en-US" altLang="zh-CN" sz="1200" dirty="0">
                <a:solidFill>
                  <a:schemeClr val="accent6">
                    <a:lumMod val="75000"/>
                  </a:schemeClr>
                </a:solidFill>
                <a:latin typeface="微软雅黑" panose="020B0503020204020204" pitchFamily="34" charset="-122"/>
                <a:ea typeface="微软雅黑" panose="020B0503020204020204" pitchFamily="34" charset="-122"/>
                <a:sym typeface="微软雅黑" pitchFamily="34" charset="-122"/>
              </a:rPr>
              <a:t>》</a:t>
            </a:r>
            <a:r>
              <a:rPr lang="zh-CN" altLang="en-US" sz="1200" dirty="0">
                <a:solidFill>
                  <a:schemeClr val="accent6">
                    <a:lumMod val="75000"/>
                  </a:schemeClr>
                </a:solidFill>
                <a:latin typeface="微软雅黑" panose="020B0503020204020204" pitchFamily="34" charset="-122"/>
                <a:ea typeface="微软雅黑" panose="020B0503020204020204" pitchFamily="34" charset="-122"/>
                <a:sym typeface="微软雅黑" pitchFamily="34" charset="-122"/>
              </a:rPr>
              <a:t>的写作，“我一直在坟墓的边缘徘徊。因此，我不得不利用我还能工作的每时每刻来完成我的著作”。即使在多病的晚年，马克思仍然不断迈向新的科学领域和目标，写下了数量庞大的历史学、人类学、数学等学科笔记。正如恩格斯所说：“马克思在他所研究的每一个领域，甚至在数学领域，都有独到的发现，这样的领域是很多的，而且其中任何一个领域他都不是浅尝辄止。”</a:t>
            </a:r>
          </a:p>
        </p:txBody>
      </p:sp>
      <p:sp>
        <p:nvSpPr>
          <p:cNvPr id="24" name="矩形 23">
            <a:extLst>
              <a:ext uri="{FF2B5EF4-FFF2-40B4-BE49-F238E27FC236}">
                <a16:creationId xmlns:a16="http://schemas.microsoft.com/office/drawing/2014/main" xmlns="" id="{6DB94626-1A88-4C3D-B9D1-AEFC8D33934D}"/>
              </a:ext>
            </a:extLst>
          </p:cNvPr>
          <p:cNvSpPr/>
          <p:nvPr/>
        </p:nvSpPr>
        <p:spPr>
          <a:xfrm>
            <a:off x="683568" y="1264540"/>
            <a:ext cx="583200" cy="581371"/>
          </a:xfrm>
          <a:prstGeom prst="rect">
            <a:avLst/>
          </a:prstGeom>
          <a:noFill/>
          <a:ln w="19050">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DE0000"/>
                </a:solidFill>
                <a:latin typeface="Impact" panose="020B0806030902050204" pitchFamily="34" charset="0"/>
              </a:rPr>
              <a:t>02</a:t>
            </a:r>
            <a:endParaRPr lang="zh-CN" altLang="en-US" sz="2800" dirty="0">
              <a:solidFill>
                <a:srgbClr val="DE0000"/>
              </a:solidFill>
              <a:latin typeface="Impact" panose="020B0806030902050204" pitchFamily="34" charset="0"/>
            </a:endParaRPr>
          </a:p>
        </p:txBody>
      </p:sp>
      <p:grpSp>
        <p:nvGrpSpPr>
          <p:cNvPr id="25" name="组合 24">
            <a:extLst>
              <a:ext uri="{FF2B5EF4-FFF2-40B4-BE49-F238E27FC236}">
                <a16:creationId xmlns:a16="http://schemas.microsoft.com/office/drawing/2014/main" xmlns="" id="{3B7177F2-402C-4251-BB06-2404CE3DD080}"/>
              </a:ext>
            </a:extLst>
          </p:cNvPr>
          <p:cNvGrpSpPr/>
          <p:nvPr/>
        </p:nvGrpSpPr>
        <p:grpSpPr>
          <a:xfrm>
            <a:off x="1266768" y="1264542"/>
            <a:ext cx="8201776" cy="583016"/>
            <a:chOff x="1266768" y="1264542"/>
            <a:chExt cx="8201776" cy="583016"/>
          </a:xfrm>
        </p:grpSpPr>
        <p:grpSp>
          <p:nvGrpSpPr>
            <p:cNvPr id="26" name="组合 25">
              <a:extLst>
                <a:ext uri="{FF2B5EF4-FFF2-40B4-BE49-F238E27FC236}">
                  <a16:creationId xmlns:a16="http://schemas.microsoft.com/office/drawing/2014/main" xmlns="" id="{BC08599F-C773-46D6-B6C5-3E5499054A87}"/>
                </a:ext>
              </a:extLst>
            </p:cNvPr>
            <p:cNvGrpSpPr/>
            <p:nvPr/>
          </p:nvGrpSpPr>
          <p:grpSpPr>
            <a:xfrm>
              <a:off x="2386360" y="1264542"/>
              <a:ext cx="7082184" cy="583016"/>
              <a:chOff x="2618630" y="951449"/>
              <a:chExt cx="9442182" cy="777297"/>
            </a:xfrm>
          </p:grpSpPr>
          <p:sp>
            <p:nvSpPr>
              <p:cNvPr id="28" name="矩形 27">
                <a:extLst>
                  <a:ext uri="{FF2B5EF4-FFF2-40B4-BE49-F238E27FC236}">
                    <a16:creationId xmlns:a16="http://schemas.microsoft.com/office/drawing/2014/main" xmlns="" id="{0FF6EC76-D6D7-4107-8414-8BBAECAF88C8}"/>
                  </a:ext>
                </a:extLst>
              </p:cNvPr>
              <p:cNvSpPr/>
              <p:nvPr/>
            </p:nvSpPr>
            <p:spPr>
              <a:xfrm>
                <a:off x="2618630" y="951449"/>
                <a:ext cx="8243316" cy="777297"/>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81"/>
              </a:p>
            </p:txBody>
          </p:sp>
          <p:sp>
            <p:nvSpPr>
              <p:cNvPr id="29" name="TextBox 14">
                <a:extLst>
                  <a:ext uri="{FF2B5EF4-FFF2-40B4-BE49-F238E27FC236}">
                    <a16:creationId xmlns:a16="http://schemas.microsoft.com/office/drawing/2014/main" xmlns="" id="{BADD9023-C4E1-4B11-BBAE-884C1668568C}"/>
                  </a:ext>
                </a:extLst>
              </p:cNvPr>
              <p:cNvSpPr txBox="1"/>
              <p:nvPr/>
            </p:nvSpPr>
            <p:spPr>
              <a:xfrm>
                <a:off x="2652494" y="1064525"/>
                <a:ext cx="9408318" cy="553956"/>
              </a:xfrm>
              <a:prstGeom prst="rect">
                <a:avLst/>
              </a:prstGeom>
              <a:noFill/>
            </p:spPr>
            <p:txBody>
              <a:bodyPr wrap="square" rtlCol="0">
                <a:spAutoFit/>
              </a:bodyPr>
              <a:lstStyle/>
              <a:p>
                <a:r>
                  <a:rPr lang="zh-CN" altLang="en-US" sz="2000" b="1" dirty="0">
                    <a:solidFill>
                      <a:schemeClr val="accent1"/>
                    </a:solidFill>
                    <a:latin typeface="微软雅黑" pitchFamily="34" charset="-122"/>
                    <a:ea typeface="微软雅黑" pitchFamily="34" charset="-122"/>
                  </a:rPr>
                  <a:t>马克思的一生 </a:t>
                </a:r>
                <a:r>
                  <a:rPr lang="zh-CN" altLang="en-US" sz="1400" b="1" dirty="0">
                    <a:solidFill>
                      <a:schemeClr val="accent1"/>
                    </a:solidFill>
                    <a:latin typeface="微软雅黑" pitchFamily="34" charset="-122"/>
                    <a:ea typeface="微软雅黑" pitchFamily="34" charset="-122"/>
                  </a:rPr>
                  <a:t>是不畏艰难险阻、为追求真理而勇攀思想高峰的一生。</a:t>
                </a:r>
                <a:endParaRPr lang="zh-CN" altLang="en-US" sz="1600" b="1" dirty="0">
                  <a:solidFill>
                    <a:schemeClr val="accent1"/>
                  </a:solidFill>
                  <a:latin typeface="微软雅黑" pitchFamily="34" charset="-122"/>
                  <a:ea typeface="微软雅黑" pitchFamily="34" charset="-122"/>
                </a:endParaRPr>
              </a:p>
            </p:txBody>
          </p:sp>
        </p:grpSp>
        <p:pic>
          <p:nvPicPr>
            <p:cNvPr id="27" name="图片 26">
              <a:extLst>
                <a:ext uri="{FF2B5EF4-FFF2-40B4-BE49-F238E27FC236}">
                  <a16:creationId xmlns:a16="http://schemas.microsoft.com/office/drawing/2014/main" xmlns="" id="{9477795E-7925-4CEA-94C4-B84A3CED92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5" b="40921"/>
            <a:stretch/>
          </p:blipFill>
          <p:spPr>
            <a:xfrm>
              <a:off x="1266768" y="1270000"/>
              <a:ext cx="1119592" cy="575911"/>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pic>
      </p:grpSp>
      <p:sp>
        <p:nvSpPr>
          <p:cNvPr id="30" name="矩形 29">
            <a:extLst>
              <a:ext uri="{FF2B5EF4-FFF2-40B4-BE49-F238E27FC236}">
                <a16:creationId xmlns:a16="http://schemas.microsoft.com/office/drawing/2014/main" xmlns="" id="{2EA77A95-5B15-4326-910E-06B266CBE2A2}"/>
              </a:ext>
            </a:extLst>
          </p:cNvPr>
          <p:cNvSpPr/>
          <p:nvPr/>
        </p:nvSpPr>
        <p:spPr>
          <a:xfrm>
            <a:off x="683568" y="1945276"/>
            <a:ext cx="7849245" cy="2600055"/>
          </a:xfrm>
          <a:prstGeom prst="rect">
            <a:avLst/>
          </a:prstGeom>
          <a:noFill/>
          <a:ln w="19050">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485553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par>
                          <p:cTn id="18" fill="hold">
                            <p:stCondLst>
                              <p:cond delay="1500"/>
                            </p:stCondLst>
                            <p:childTnLst>
                              <p:par>
                                <p:cTn id="19" presetID="53" presetClass="entr" presetSubtype="16" fill="hold" grpId="0" nodeType="afterEffect">
                                  <p:stCondLst>
                                    <p:cond delay="0"/>
                                  </p:stCondLst>
                                  <p:iterate type="lt">
                                    <p:tmPct val="5000"/>
                                  </p:iterate>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par>
                          <p:cTn id="24" fill="hold">
                            <p:stCondLst>
                              <p:cond delay="11175"/>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FB68CE6C-AFDA-45C4-AEF3-E47287ABB126}"/>
              </a:ext>
            </a:extLst>
          </p:cNvPr>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9" name="矩形 18"/>
          <p:cNvSpPr/>
          <p:nvPr/>
        </p:nvSpPr>
        <p:spPr>
          <a:xfrm>
            <a:off x="539552" y="227424"/>
            <a:ext cx="3990195" cy="384721"/>
          </a:xfrm>
          <a:prstGeom prst="rect">
            <a:avLst/>
          </a:prstGeom>
          <a:effectLst/>
        </p:spPr>
        <p:txBody>
          <a:bodyPr vert="horz" wrap="none">
            <a:spAutoFit/>
          </a:bodyPr>
          <a:lstStyle/>
          <a:p>
            <a:r>
              <a:rPr lang="zh-CN" altLang="en-US" sz="1900" b="1" dirty="0">
                <a:solidFill>
                  <a:schemeClr val="accent1"/>
                </a:solidFill>
                <a:latin typeface="+mj-ea"/>
                <a:cs typeface="+mn-ea"/>
                <a:sym typeface="+mn-lt"/>
              </a:rPr>
              <a:t>“</a:t>
            </a:r>
            <a:r>
              <a:rPr lang="en-US" altLang="zh-CN" sz="1900" b="1" dirty="0">
                <a:solidFill>
                  <a:schemeClr val="accent1"/>
                </a:solidFill>
                <a:latin typeface="+mj-ea"/>
                <a:cs typeface="+mn-ea"/>
                <a:sym typeface="+mn-lt"/>
              </a:rPr>
              <a:t>3</a:t>
            </a:r>
            <a:r>
              <a:rPr lang="zh-CN" altLang="en-US" sz="1900" b="1" dirty="0">
                <a:solidFill>
                  <a:schemeClr val="accent1"/>
                </a:solidFill>
                <a:latin typeface="+mj-ea"/>
                <a:cs typeface="+mn-ea"/>
                <a:sym typeface="+mn-lt"/>
              </a:rPr>
              <a:t>个一生”评价马克思的人生历程</a:t>
            </a:r>
            <a:endParaRPr lang="zh-CN" altLang="en-US" sz="1900" dirty="0">
              <a:solidFill>
                <a:schemeClr val="accent1"/>
              </a:solidFill>
              <a:latin typeface="+mj-ea"/>
              <a:cs typeface="+mn-ea"/>
              <a:sym typeface="+mn-lt"/>
            </a:endParaRPr>
          </a:p>
        </p:txBody>
      </p:sp>
      <p:sp>
        <p:nvSpPr>
          <p:cNvPr id="23" name="Title 20">
            <a:extLst>
              <a:ext uri="{FF2B5EF4-FFF2-40B4-BE49-F238E27FC236}">
                <a16:creationId xmlns:a16="http://schemas.microsoft.com/office/drawing/2014/main" xmlns="" id="{0E1975DA-3568-494E-B3E5-1CC0EF387FD1}"/>
              </a:ext>
            </a:extLst>
          </p:cNvPr>
          <p:cNvSpPr txBox="1">
            <a:spLocks/>
          </p:cNvSpPr>
          <p:nvPr/>
        </p:nvSpPr>
        <p:spPr>
          <a:xfrm>
            <a:off x="937566" y="2243028"/>
            <a:ext cx="7450858" cy="1993216"/>
          </a:xfrm>
          <a:prstGeom prst="rect">
            <a:avLst/>
          </a:prstGeom>
        </p:spPr>
        <p:txBody>
          <a:bodyPr vert="horz" wrap="square" lIns="91417" tIns="45709" rIns="91417" bIns="457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400" dirty="0">
                <a:solidFill>
                  <a:schemeClr val="accent6">
                    <a:lumMod val="75000"/>
                  </a:schemeClr>
                </a:solidFill>
                <a:latin typeface="微软雅黑" panose="020B0503020204020204" pitchFamily="34" charset="-122"/>
                <a:ea typeface="微软雅黑" panose="020B0503020204020204" pitchFamily="34" charset="-122"/>
                <a:sym typeface="微软雅黑" pitchFamily="34" charset="-122"/>
              </a:rPr>
              <a:t>恩格斯说，“马克思首先是一个革命家”，“斗争是他的生命要素。很少有人像他那样满腔热情、坚韧不拔和卓有成效地进行斗争”。马克思毕生的使命就是为人民解放而奋斗。为了改变人民受剥削、受压迫的命运，马克思义无反顾投身轰轰烈烈的工人运动，始终站在革命斗争最前沿。他领导创建了世界上第一个无产阶级政党</a:t>
            </a:r>
            <a:r>
              <a:rPr lang="en-US" altLang="zh-CN" sz="1400" dirty="0">
                <a:solidFill>
                  <a:schemeClr val="accent6">
                    <a:lumMod val="75000"/>
                  </a:schemeClr>
                </a:solidFill>
                <a:latin typeface="微软雅黑" panose="020B0503020204020204" pitchFamily="34" charset="-122"/>
                <a:ea typeface="微软雅黑" panose="020B0503020204020204" pitchFamily="34" charset="-122"/>
                <a:sym typeface="微软雅黑" pitchFamily="34" charset="-122"/>
              </a:rPr>
              <a:t>——</a:t>
            </a:r>
            <a:r>
              <a:rPr lang="zh-CN" altLang="en-US" sz="1400" dirty="0">
                <a:solidFill>
                  <a:schemeClr val="accent6">
                    <a:lumMod val="75000"/>
                  </a:schemeClr>
                </a:solidFill>
                <a:latin typeface="微软雅黑" panose="020B0503020204020204" pitchFamily="34" charset="-122"/>
                <a:ea typeface="微软雅黑" panose="020B0503020204020204" pitchFamily="34" charset="-122"/>
                <a:sym typeface="微软雅黑" pitchFamily="34" charset="-122"/>
              </a:rPr>
              <a:t>共产主义者同盟，领导了世界上第一个国际工人组织</a:t>
            </a:r>
            <a:r>
              <a:rPr lang="en-US" altLang="zh-CN" sz="1400" dirty="0">
                <a:solidFill>
                  <a:schemeClr val="accent6">
                    <a:lumMod val="75000"/>
                  </a:schemeClr>
                </a:solidFill>
                <a:latin typeface="微软雅黑" panose="020B0503020204020204" pitchFamily="34" charset="-122"/>
                <a:ea typeface="微软雅黑" panose="020B0503020204020204" pitchFamily="34" charset="-122"/>
                <a:sym typeface="微软雅黑" pitchFamily="34" charset="-122"/>
              </a:rPr>
              <a:t>——</a:t>
            </a:r>
            <a:r>
              <a:rPr lang="zh-CN" altLang="en-US" sz="1400" dirty="0">
                <a:solidFill>
                  <a:schemeClr val="accent6">
                    <a:lumMod val="75000"/>
                  </a:schemeClr>
                </a:solidFill>
                <a:latin typeface="微软雅黑" panose="020B0503020204020204" pitchFamily="34" charset="-122"/>
                <a:ea typeface="微软雅黑" panose="020B0503020204020204" pitchFamily="34" charset="-122"/>
                <a:sym typeface="微软雅黑" pitchFamily="34" charset="-122"/>
              </a:rPr>
              <a:t>国际工人协会，热情支持世界上第一次工人阶级夺取政权的革命</a:t>
            </a:r>
            <a:r>
              <a:rPr lang="en-US" altLang="zh-CN" sz="1400" dirty="0">
                <a:solidFill>
                  <a:schemeClr val="accent6">
                    <a:lumMod val="75000"/>
                  </a:schemeClr>
                </a:solidFill>
                <a:latin typeface="微软雅黑" panose="020B0503020204020204" pitchFamily="34" charset="-122"/>
                <a:ea typeface="微软雅黑" panose="020B0503020204020204" pitchFamily="34" charset="-122"/>
                <a:sym typeface="微软雅黑" pitchFamily="34" charset="-122"/>
              </a:rPr>
              <a:t>——</a:t>
            </a:r>
            <a:r>
              <a:rPr lang="zh-CN" altLang="en-US" sz="1400" dirty="0">
                <a:solidFill>
                  <a:schemeClr val="accent6">
                    <a:lumMod val="75000"/>
                  </a:schemeClr>
                </a:solidFill>
                <a:latin typeface="微软雅黑" panose="020B0503020204020204" pitchFamily="34" charset="-122"/>
                <a:ea typeface="微软雅黑" panose="020B0503020204020204" pitchFamily="34" charset="-122"/>
                <a:sym typeface="微软雅黑" pitchFamily="34" charset="-122"/>
              </a:rPr>
              <a:t>巴黎公社革命，满腔热情、百折不挠推动各国工人运动发展。</a:t>
            </a:r>
          </a:p>
        </p:txBody>
      </p:sp>
      <p:sp>
        <p:nvSpPr>
          <p:cNvPr id="24" name="矩形 23">
            <a:extLst>
              <a:ext uri="{FF2B5EF4-FFF2-40B4-BE49-F238E27FC236}">
                <a16:creationId xmlns:a16="http://schemas.microsoft.com/office/drawing/2014/main" xmlns="" id="{6DB94626-1A88-4C3D-B9D1-AEFC8D33934D}"/>
              </a:ext>
            </a:extLst>
          </p:cNvPr>
          <p:cNvSpPr/>
          <p:nvPr/>
        </p:nvSpPr>
        <p:spPr>
          <a:xfrm>
            <a:off x="683568" y="1264540"/>
            <a:ext cx="583200" cy="581371"/>
          </a:xfrm>
          <a:prstGeom prst="rect">
            <a:avLst/>
          </a:prstGeom>
          <a:noFill/>
          <a:ln w="19050">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DE0000"/>
                </a:solidFill>
                <a:latin typeface="Impact" panose="020B0806030902050204" pitchFamily="34" charset="0"/>
              </a:rPr>
              <a:t>03</a:t>
            </a:r>
            <a:endParaRPr lang="zh-CN" altLang="en-US" sz="2800" dirty="0">
              <a:solidFill>
                <a:srgbClr val="DE0000"/>
              </a:solidFill>
              <a:latin typeface="Impact" panose="020B0806030902050204" pitchFamily="34" charset="0"/>
            </a:endParaRPr>
          </a:p>
        </p:txBody>
      </p:sp>
      <p:grpSp>
        <p:nvGrpSpPr>
          <p:cNvPr id="25" name="组合 24">
            <a:extLst>
              <a:ext uri="{FF2B5EF4-FFF2-40B4-BE49-F238E27FC236}">
                <a16:creationId xmlns:a16="http://schemas.microsoft.com/office/drawing/2014/main" xmlns="" id="{3B7177F2-402C-4251-BB06-2404CE3DD080}"/>
              </a:ext>
            </a:extLst>
          </p:cNvPr>
          <p:cNvGrpSpPr/>
          <p:nvPr/>
        </p:nvGrpSpPr>
        <p:grpSpPr>
          <a:xfrm>
            <a:off x="1266768" y="1264542"/>
            <a:ext cx="8201776" cy="583016"/>
            <a:chOff x="1266768" y="1264542"/>
            <a:chExt cx="8201776" cy="583016"/>
          </a:xfrm>
        </p:grpSpPr>
        <p:grpSp>
          <p:nvGrpSpPr>
            <p:cNvPr id="26" name="组合 25">
              <a:extLst>
                <a:ext uri="{FF2B5EF4-FFF2-40B4-BE49-F238E27FC236}">
                  <a16:creationId xmlns:a16="http://schemas.microsoft.com/office/drawing/2014/main" xmlns="" id="{BC08599F-C773-46D6-B6C5-3E5499054A87}"/>
                </a:ext>
              </a:extLst>
            </p:cNvPr>
            <p:cNvGrpSpPr/>
            <p:nvPr/>
          </p:nvGrpSpPr>
          <p:grpSpPr>
            <a:xfrm>
              <a:off x="2386360" y="1264542"/>
              <a:ext cx="7082184" cy="583016"/>
              <a:chOff x="2618630" y="951449"/>
              <a:chExt cx="9442182" cy="777297"/>
            </a:xfrm>
          </p:grpSpPr>
          <p:sp>
            <p:nvSpPr>
              <p:cNvPr id="28" name="矩形 27">
                <a:extLst>
                  <a:ext uri="{FF2B5EF4-FFF2-40B4-BE49-F238E27FC236}">
                    <a16:creationId xmlns:a16="http://schemas.microsoft.com/office/drawing/2014/main" xmlns="" id="{0FF6EC76-D6D7-4107-8414-8BBAECAF88C8}"/>
                  </a:ext>
                </a:extLst>
              </p:cNvPr>
              <p:cNvSpPr/>
              <p:nvPr/>
            </p:nvSpPr>
            <p:spPr>
              <a:xfrm>
                <a:off x="2618630" y="951449"/>
                <a:ext cx="8243316" cy="777297"/>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81"/>
              </a:p>
            </p:txBody>
          </p:sp>
          <p:sp>
            <p:nvSpPr>
              <p:cNvPr id="29" name="TextBox 14">
                <a:extLst>
                  <a:ext uri="{FF2B5EF4-FFF2-40B4-BE49-F238E27FC236}">
                    <a16:creationId xmlns:a16="http://schemas.microsoft.com/office/drawing/2014/main" xmlns="" id="{BADD9023-C4E1-4B11-BBAE-884C1668568C}"/>
                  </a:ext>
                </a:extLst>
              </p:cNvPr>
              <p:cNvSpPr txBox="1"/>
              <p:nvPr/>
            </p:nvSpPr>
            <p:spPr>
              <a:xfrm>
                <a:off x="2652494" y="1064525"/>
                <a:ext cx="9408318" cy="553956"/>
              </a:xfrm>
              <a:prstGeom prst="rect">
                <a:avLst/>
              </a:prstGeom>
              <a:noFill/>
            </p:spPr>
            <p:txBody>
              <a:bodyPr wrap="square" rtlCol="0">
                <a:spAutoFit/>
              </a:bodyPr>
              <a:lstStyle/>
              <a:p>
                <a:r>
                  <a:rPr lang="zh-CN" altLang="en-US" sz="2100" b="1" dirty="0">
                    <a:solidFill>
                      <a:schemeClr val="accent1"/>
                    </a:solidFill>
                    <a:latin typeface="微软雅黑" pitchFamily="34" charset="-122"/>
                    <a:ea typeface="微软雅黑" pitchFamily="34" charset="-122"/>
                  </a:rPr>
                  <a:t>马克思的一生 </a:t>
                </a:r>
                <a:r>
                  <a:rPr lang="zh-CN" altLang="en-US" sz="1600" b="1" dirty="0">
                    <a:solidFill>
                      <a:schemeClr val="accent1"/>
                    </a:solidFill>
                    <a:latin typeface="微软雅黑" pitchFamily="34" charset="-122"/>
                    <a:ea typeface="微软雅黑" pitchFamily="34" charset="-122"/>
                  </a:rPr>
                  <a:t>是为推翻旧世界、建立新世界而不息战斗的一生</a:t>
                </a:r>
                <a:endParaRPr lang="zh-CN" altLang="en-US" b="1" dirty="0">
                  <a:solidFill>
                    <a:schemeClr val="accent1"/>
                  </a:solidFill>
                  <a:latin typeface="微软雅黑" pitchFamily="34" charset="-122"/>
                  <a:ea typeface="微软雅黑" pitchFamily="34" charset="-122"/>
                </a:endParaRPr>
              </a:p>
            </p:txBody>
          </p:sp>
        </p:grpSp>
        <p:pic>
          <p:nvPicPr>
            <p:cNvPr id="27" name="图片 26">
              <a:extLst>
                <a:ext uri="{FF2B5EF4-FFF2-40B4-BE49-F238E27FC236}">
                  <a16:creationId xmlns:a16="http://schemas.microsoft.com/office/drawing/2014/main" xmlns="" id="{9477795E-7925-4CEA-94C4-B84A3CED92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21" b="40355"/>
            <a:stretch/>
          </p:blipFill>
          <p:spPr>
            <a:xfrm>
              <a:off x="1266768" y="1270000"/>
              <a:ext cx="1119592" cy="575911"/>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pic>
      </p:grpSp>
      <p:sp>
        <p:nvSpPr>
          <p:cNvPr id="30" name="矩形 29">
            <a:extLst>
              <a:ext uri="{FF2B5EF4-FFF2-40B4-BE49-F238E27FC236}">
                <a16:creationId xmlns:a16="http://schemas.microsoft.com/office/drawing/2014/main" xmlns="" id="{2EA77A95-5B15-4326-910E-06B266CBE2A2}"/>
              </a:ext>
            </a:extLst>
          </p:cNvPr>
          <p:cNvSpPr/>
          <p:nvPr/>
        </p:nvSpPr>
        <p:spPr>
          <a:xfrm>
            <a:off x="683568" y="1945276"/>
            <a:ext cx="7849245" cy="2600055"/>
          </a:xfrm>
          <a:prstGeom prst="rect">
            <a:avLst/>
          </a:prstGeom>
          <a:noFill/>
          <a:ln w="19050">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517771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par>
                          <p:cTn id="18" fill="hold">
                            <p:stCondLst>
                              <p:cond delay="1500"/>
                            </p:stCondLst>
                            <p:childTnLst>
                              <p:par>
                                <p:cTn id="19" presetID="53" presetClass="entr" presetSubtype="16" fill="hold" grpId="0" nodeType="afterEffect">
                                  <p:stCondLst>
                                    <p:cond delay="0"/>
                                  </p:stCondLst>
                                  <p:iterate type="lt">
                                    <p:tmPct val="5000"/>
                                  </p:iterate>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par>
                          <p:cTn id="24" fill="hold">
                            <p:stCondLst>
                              <p:cond delay="7675"/>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animBg="1"/>
      <p:bldP spid="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e3cbcbd483853973e7732fa82647b28f8ec89a"/>
  <p:tag name="ISPRING_PRESENTATION_TITLE" val="医院4"/>
</p:tagLst>
</file>

<file path=ppt/theme/theme1.xml><?xml version="1.0" encoding="utf-8"?>
<a:theme xmlns:a="http://schemas.openxmlformats.org/drawingml/2006/main" name="首页">
  <a:themeElements>
    <a:clrScheme name="医院蓝绿">
      <a:dk1>
        <a:srgbClr val="11A0DC"/>
      </a:dk1>
      <a:lt1>
        <a:srgbClr val="B2B2B2"/>
      </a:lt1>
      <a:dk2>
        <a:srgbClr val="204F7D"/>
      </a:dk2>
      <a:lt2>
        <a:srgbClr val="CFD82F"/>
      </a:lt2>
      <a:accent1>
        <a:srgbClr val="FFFFFF"/>
      </a:accent1>
      <a:accent2>
        <a:srgbClr val="B2B2B2"/>
      </a:accent2>
      <a:accent3>
        <a:srgbClr val="969696"/>
      </a:accent3>
      <a:accent4>
        <a:srgbClr val="808080"/>
      </a:accent4>
      <a:accent5>
        <a:srgbClr val="5F5F5F"/>
      </a:accent5>
      <a:accent6>
        <a:srgbClr val="4D4D4D"/>
      </a:accent6>
      <a:hlink>
        <a:srgbClr val="0070C0"/>
      </a:hlink>
      <a:folHlink>
        <a:srgbClr val="7030A0"/>
      </a:folHlink>
    </a:clrScheme>
    <a:fontScheme name="ios">
      <a:majorFont>
        <a:latin typeface="TeXGyreAdventor"/>
        <a:ea typeface="微软雅黑"/>
        <a:cs typeface=""/>
      </a:majorFont>
      <a:minorFont>
        <a:latin typeface="Ping He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首页">
  <a:themeElements>
    <a:clrScheme name="自定义 5">
      <a:dk1>
        <a:srgbClr val="373843"/>
      </a:dk1>
      <a:lt1>
        <a:srgbClr val="FFFFFF"/>
      </a:lt1>
      <a:dk2>
        <a:srgbClr val="11BED5"/>
      </a:dk2>
      <a:lt2>
        <a:srgbClr val="FFFFFF"/>
      </a:lt2>
      <a:accent1>
        <a:srgbClr val="11BED5"/>
      </a:accent1>
      <a:accent2>
        <a:srgbClr val="FFC000"/>
      </a:accent2>
      <a:accent3>
        <a:srgbClr val="11BED5"/>
      </a:accent3>
      <a:accent4>
        <a:srgbClr val="FFC000"/>
      </a:accent4>
      <a:accent5>
        <a:srgbClr val="11BED5"/>
      </a:accent5>
      <a:accent6>
        <a:srgbClr val="FFC000"/>
      </a:accent6>
      <a:hlink>
        <a:srgbClr val="11BED5"/>
      </a:hlink>
      <a:folHlink>
        <a:srgbClr val="800080"/>
      </a:folHlink>
    </a:clrScheme>
    <a:fontScheme name="ios">
      <a:majorFont>
        <a:latin typeface="TeXGyreAdventor"/>
        <a:ea typeface="微软雅黑"/>
        <a:cs typeface=""/>
      </a:majorFont>
      <a:minorFont>
        <a:latin typeface="Ping He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8693</TotalTime>
  <Words>6134</Words>
  <Application>Microsoft Office PowerPoint</Application>
  <PresentationFormat>全屏显示(16:9)</PresentationFormat>
  <Paragraphs>302</Paragraphs>
  <Slides>41</Slides>
  <Notes>41</Notes>
  <HiddenSlides>0</HiddenSlides>
  <MMClips>0</MMClips>
  <ScaleCrop>false</ScaleCrop>
  <HeadingPairs>
    <vt:vector size="4" baseType="variant">
      <vt:variant>
        <vt:lpstr>主题</vt:lpstr>
      </vt:variant>
      <vt:variant>
        <vt:i4>2</vt:i4>
      </vt:variant>
      <vt:variant>
        <vt:lpstr>幻灯片标题</vt:lpstr>
      </vt:variant>
      <vt:variant>
        <vt:i4>41</vt:i4>
      </vt:variant>
    </vt:vector>
  </HeadingPairs>
  <TitlesOfParts>
    <vt:vector size="43" baseType="lpstr">
      <vt:lpstr>首页</vt:lpstr>
      <vt:lpstr>1_首页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医院4</dc:title>
  <dc:creator>dcq888</dc:creator>
  <dc:description>QQ：987900079    我图网独家原创模版   http://hi.ooopic.com/dcq888/tuku</dc:description>
  <cp:lastModifiedBy>yu</cp:lastModifiedBy>
  <cp:revision>1271</cp:revision>
  <dcterms:modified xsi:type="dcterms:W3CDTF">2018-06-13T09:07:42Z</dcterms:modified>
</cp:coreProperties>
</file>