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00101" y="1643050"/>
            <a:ext cx="75009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谈节水，学成语</a:t>
            </a:r>
            <a:endParaRPr lang="zh-CN" altLang="en-US" sz="4400" b="1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86790" cy="6000792"/>
          </a:xfrm>
        </p:spPr>
        <p:txBody>
          <a:bodyPr>
            <a:noAutofit/>
          </a:bodyPr>
          <a:lstStyle/>
          <a:p>
            <a:pPr algn="l"/>
            <a:r>
              <a:rPr lang="zh-CN" altLang="en-US" sz="32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       打开水龙头，清洁甘洌的水便哗哗流淌。然而，自来水并非“自来”，而是来之不易！有的取自几百米深的地下，有的引自几十千米、几百千米外的某条江河、某座水库，还要经过水厂的净化、 沉淀、杀菌</a:t>
            </a:r>
            <a:r>
              <a:rPr lang="en-US" altLang="zh-CN" sz="32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CN" altLang="en-US" sz="32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其间需要多少道工序，多少人的辛勤劳动啊！所以我们要牢记古训</a:t>
            </a:r>
            <a:r>
              <a:rPr lang="en-US" altLang="zh-CN" sz="32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——“</a:t>
            </a:r>
            <a:r>
              <a:rPr lang="zh-CN" altLang="en-US" sz="3200" b="1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细水长流</a:t>
            </a:r>
            <a:r>
              <a:rPr lang="zh-CN" altLang="en-US" sz="3200" b="1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”“饮水思源”</a:t>
            </a:r>
            <a:r>
              <a:rPr lang="zh-CN" altLang="en-US" sz="32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3200" b="1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70"/>
          </a:xfrm>
        </p:spPr>
        <p:txBody>
          <a:bodyPr/>
          <a:lstStyle/>
          <a:p>
            <a:pPr algn="l"/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下面我们来看看有关水的成语，请你读一读后，想一想它们的意思，再背下来。</a:t>
            </a: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dirty="0" smtClean="0"/>
              <a:t> </a:t>
            </a:r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滴水成河         积水成渊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细水长流         饮水思源</a:t>
            </a:r>
            <a:endParaRPr lang="zh-CN" altLang="en-US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64371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36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饮水思源：</a:t>
            </a: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     故事的主人公叫庾信，庾信是南北朝时南朝人。梁元帝派他出使北朝的西魏。在他出使期间，梁朝被西魏灭亡，西魏王非常赏识庾信，所以庾信就被扣留在长安（西魏都城</a:t>
            </a:r>
            <a:r>
              <a:rPr 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)</a:t>
            </a: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，这一年庾信</a:t>
            </a:r>
            <a:r>
              <a:rPr 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42</a:t>
            </a: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岁。虽然北朝封他做大将军，但是庾信却很想回去，南朝也几次向北朝讨要庾信，但都没有成功。在北朝的</a:t>
            </a:r>
            <a:r>
              <a:rPr 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28</a:t>
            </a: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年中，庾信常常思念故国和家乡，他在</a:t>
            </a:r>
            <a:r>
              <a:rPr lang="en-US" altLang="zh-CN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征调曲</a:t>
            </a:r>
            <a:r>
              <a:rPr lang="en-US" altLang="zh-CN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中写道：</a:t>
            </a:r>
            <a:r>
              <a:rPr 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3100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落其实者思其树，饮其流者怀其源。”意思是吃果子的时候要想一想结果的果树，喝水的时候要想一想流水的源头。这句话后来就演变成“饮水思源”这个成语。现在人们用“饮水思源”来比喻不忘本。也比喻人在幸福的时候不忘掉幸福的来源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6115064" cy="5583254"/>
          </a:xfrm>
        </p:spPr>
        <p:txBody>
          <a:bodyPr/>
          <a:lstStyle/>
          <a:p>
            <a:pPr algn="l"/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如鱼得水   高山流水 </a:t>
            </a:r>
            <a: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altLang="zh-CN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行云流水   望穿秋水</a:t>
            </a: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b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滴水不漏</a:t>
            </a: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滴水如油</a:t>
            </a: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/>
            </a:r>
            <a:b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车水马龙</a:t>
            </a: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水泄不通</a:t>
            </a:r>
            <a: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br>
              <a:rPr 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</a:b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滴水穿石</a:t>
            </a:r>
            <a:r>
              <a:rPr lang="en-US" b="1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b="1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惜</a:t>
            </a:r>
            <a:r>
              <a:rPr lang="zh-CN" altLang="en-US" b="1" dirty="0" smtClean="0">
                <a:solidFill>
                  <a:srgbClr val="00B050"/>
                </a:solidFill>
                <a:latin typeface="华文楷体" pitchFamily="2" charset="-122"/>
                <a:ea typeface="华文楷体" pitchFamily="2" charset="-122"/>
              </a:rPr>
              <a:t>水如金</a:t>
            </a:r>
            <a:endParaRPr lang="zh-CN" altLang="en-US" b="1" dirty="0">
              <a:solidFill>
                <a:srgbClr val="00B05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115</Words>
  <PresentationFormat>全屏显示(4:3)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        打开水龙头，清洁甘洌的水便哗哗流淌。然而，自来水并非“自来”，而是来之不易！有的取自几百米深的地下，有的引自几十千米、几百千米外的某条江河、某座水库，还要经过水厂的净化、 沉淀、杀菌……其间需要多少道工序，多少人的辛勤劳动啊！所以我们要牢记古训——“细水长流”“饮水思源”。</vt:lpstr>
      <vt:lpstr>下面我们来看看有关水的成语，请你读一读后，想一想它们的意思，再背下来。   滴水成河         积水成渊  细水长流         饮水思源</vt:lpstr>
      <vt:lpstr>饮水思源：       故事的主人公叫庾信，庾信是南北朝时南朝人。梁元帝派他出使北朝的西魏。在他出使期间，梁朝被西魏灭亡，西魏王非常赏识庾信，所以庾信就被扣留在长安（西魏都城)，这一年庾信42岁。虽然北朝封他做大将军，但是庾信却很想回去，南朝也几次向北朝讨要庾信，但都没有成功。在北朝的28年中，庾信常常思念故国和家乡，他在《征调曲》中写道：“落其实者思其树，饮其流者怀其源。”意思是吃果子的时候要想一想结果的果树，喝水的时候要想一想流水的源头。这句话后来就演变成“饮水思源”这个成语。现在人们用“饮水思源”来比喻不忘本。也比喻人在幸福的时候不忘掉幸福的来源。 </vt:lpstr>
      <vt:lpstr>如鱼得水   高山流水  行云流水   望穿秋水   滴水不漏   滴水如油 车水马龙   水泄不通    滴水穿石   惜水如金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</dc:creator>
  <cp:lastModifiedBy>asus</cp:lastModifiedBy>
  <cp:revision>9</cp:revision>
  <dcterms:created xsi:type="dcterms:W3CDTF">2015-06-03T11:13:06Z</dcterms:created>
  <dcterms:modified xsi:type="dcterms:W3CDTF">2015-06-04T12:55:05Z</dcterms:modified>
</cp:coreProperties>
</file>