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9" r:id="rId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2571768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小小调查（家庭用水调查）</a:t>
            </a:r>
            <a:r>
              <a:rPr lang="en-US" altLang="zh-CN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</a:br>
            <a:r>
              <a:rPr lang="en-US" altLang="zh-CN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/>
            </a:r>
            <a:br>
              <a:rPr lang="en-US" altLang="zh-CN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</a:br>
            <a:endParaRPr lang="zh-CN" altLang="en-US" b="1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sus\AppData\Roaming\Tencent\Users\1002093124\QQ\WinTemp\RichOle\I}XQ(``U)MF`0`Q_ST7WA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582726"/>
          </a:xfrm>
        </p:spPr>
        <p:txBody>
          <a:bodyPr>
            <a:normAutofit/>
          </a:bodyPr>
          <a:lstStyle/>
          <a:p>
            <a:pPr algn="l"/>
            <a:r>
              <a:rPr lang="zh-CN" altLang="en-US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>洗衣</a:t>
            </a:r>
            <a:r>
              <a:rPr lang="en-US" altLang="zh-CN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  <a:t/>
            </a:r>
            <a:br>
              <a:rPr lang="en-US" altLang="zh-CN" b="1" dirty="0" smtClean="0">
                <a:solidFill>
                  <a:srgbClr val="00B050"/>
                </a:solidFill>
                <a:latin typeface="华文楷体" pitchFamily="2" charset="-122"/>
                <a:ea typeface="华文楷体" pitchFamily="2" charset="-122"/>
              </a:rPr>
            </a:br>
            <a:endParaRPr lang="zh-CN" altLang="en-US" b="1" dirty="0">
              <a:solidFill>
                <a:srgbClr val="00B05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098" name="Picture 2" descr="c:\users\asus\appdata\roaming\360se6\User Data\temp\T2Ctq0XjdXXXXXXXXX_!!6556179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7134225" cy="5353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2428892" cy="11430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00B050"/>
                </a:solidFill>
                <a:latin typeface="楷体" pitchFamily="49" charset="-122"/>
                <a:ea typeface="楷体" pitchFamily="49" charset="-122"/>
              </a:rPr>
              <a:t>厨房</a:t>
            </a:r>
            <a:endParaRPr lang="zh-CN" altLang="en-US" b="1" dirty="0">
              <a:solidFill>
                <a:srgbClr val="00B05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050" name="Picture 2" descr="c:\users\asus\appdata\roaming\360se6\User Data\temp\183444_20130215222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357718" cy="4572032"/>
          </a:xfrm>
          <a:prstGeom prst="rect">
            <a:avLst/>
          </a:prstGeom>
          <a:noFill/>
        </p:spPr>
      </p:pic>
      <p:pic>
        <p:nvPicPr>
          <p:cNvPr id="2052" name="Picture 4" descr="c:\users\asus\appdata\roaming\360se6\User Data\temp\U8737P1332DT20120916220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3857652" cy="4819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</Words>
  <PresentationFormat>全屏显示(4:3)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小小调查（家庭用水调查）  </vt:lpstr>
      <vt:lpstr>幻灯片 2</vt:lpstr>
      <vt:lpstr>洗衣 </vt:lpstr>
      <vt:lpstr>厨房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小小调查</dc:title>
  <dc:creator>asus</dc:creator>
  <cp:lastModifiedBy>asus</cp:lastModifiedBy>
  <cp:revision>24</cp:revision>
  <dcterms:created xsi:type="dcterms:W3CDTF">2015-06-03T11:57:22Z</dcterms:created>
  <dcterms:modified xsi:type="dcterms:W3CDTF">2015-06-11T12:18:52Z</dcterms:modified>
</cp:coreProperties>
</file>