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5.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notesSlides/notesSlide6.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434" r:id="rId2"/>
    <p:sldId id="439" r:id="rId3"/>
    <p:sldId id="419" r:id="rId4"/>
    <p:sldId id="567" r:id="rId5"/>
    <p:sldId id="367" r:id="rId6"/>
    <p:sldId id="440" r:id="rId7"/>
    <p:sldId id="373" r:id="rId8"/>
    <p:sldId id="370" r:id="rId9"/>
    <p:sldId id="371" r:id="rId10"/>
    <p:sldId id="422" r:id="rId11"/>
    <p:sldId id="507" r:id="rId12"/>
    <p:sldId id="378" r:id="rId13"/>
    <p:sldId id="441" r:id="rId14"/>
    <p:sldId id="381" r:id="rId15"/>
    <p:sldId id="380" r:id="rId16"/>
    <p:sldId id="458" r:id="rId17"/>
    <p:sldId id="566" r:id="rId18"/>
  </p:sldIdLst>
  <p:sldSz cx="9144000" cy="6858000" type="screen4x3"/>
  <p:notesSz cx="6858000" cy="9144000"/>
  <p:embeddedFontLst>
    <p:embeddedFont>
      <p:font typeface="华文细黑" panose="02010600040101010101" pitchFamily="2" charset="-122"/>
      <p:regular r:id="rId20"/>
    </p:embeddedFont>
    <p:embeddedFont>
      <p:font typeface="楷体" panose="02010609060101010101" pitchFamily="49" charset="-122"/>
      <p:regular r:id="rId21"/>
    </p:embeddedFont>
    <p:embeddedFont>
      <p:font typeface="微软雅黑" panose="020B0503020204020204" pitchFamily="34" charset="-122"/>
      <p:regular r:id="rId22"/>
      <p:bold r:id="rId23"/>
    </p:embeddedFont>
    <p:embeddedFont>
      <p:font typeface="Agency FB" panose="020B0503020202020204" pitchFamily="34" charset="0"/>
      <p:regular r:id="rId24"/>
      <p:bold r:id="rId25"/>
    </p:embeddedFont>
    <p:embeddedFont>
      <p:font typeface="Calibri" panose="020F0502020204030204" pitchFamily="34" charset="0"/>
      <p:regular r:id="rId26"/>
      <p:bold r:id="rId27"/>
      <p:italic r:id="rId28"/>
      <p:boldItalic r:id="rId29"/>
    </p:embeddedFont>
    <p:embeddedFont>
      <p:font typeface="Impact" panose="020B0806030902050204" pitchFamily="34" charset="0"/>
      <p:regular r:id="rId30"/>
    </p:embeddedFont>
  </p:embeddedFontLst>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Times New Roman" panose="02020603050405020304" charset="0"/>
        <a:ea typeface="微软雅黑" panose="020B0503020204020204" charset="-122"/>
        <a:cs typeface="+mn-cs"/>
      </a:defRPr>
    </a:lvl1pPr>
    <a:lvl2pPr marL="457200" lvl="1" indent="0" algn="l" defTabSz="914400" rtl="0" eaLnBrk="1" fontAlgn="base" latinLnBrk="0" hangingPunct="1">
      <a:lnSpc>
        <a:spcPct val="100000"/>
      </a:lnSpc>
      <a:spcBef>
        <a:spcPct val="0"/>
      </a:spcBef>
      <a:spcAft>
        <a:spcPct val="0"/>
      </a:spcAft>
      <a:buNone/>
      <a:defRPr sz="1800" kern="1200">
        <a:solidFill>
          <a:schemeClr val="tx1"/>
        </a:solidFill>
        <a:latin typeface="Times New Roman" panose="02020603050405020304" charset="0"/>
        <a:ea typeface="微软雅黑" panose="020B0503020204020204" charset="-122"/>
        <a:cs typeface="+mn-cs"/>
      </a:defRPr>
    </a:lvl2pPr>
    <a:lvl3pPr marL="914400" lvl="2" indent="0" algn="l" defTabSz="914400" rtl="0" eaLnBrk="1" fontAlgn="base" latinLnBrk="0" hangingPunct="1">
      <a:lnSpc>
        <a:spcPct val="100000"/>
      </a:lnSpc>
      <a:spcBef>
        <a:spcPct val="0"/>
      </a:spcBef>
      <a:spcAft>
        <a:spcPct val="0"/>
      </a:spcAft>
      <a:buNone/>
      <a:defRPr sz="1800" kern="1200">
        <a:solidFill>
          <a:schemeClr val="tx1"/>
        </a:solidFill>
        <a:latin typeface="Times New Roman" panose="02020603050405020304" charset="0"/>
        <a:ea typeface="微软雅黑" panose="020B0503020204020204" charset="-122"/>
        <a:cs typeface="+mn-cs"/>
      </a:defRPr>
    </a:lvl3pPr>
    <a:lvl4pPr marL="1371600" lvl="3" indent="0" algn="l" defTabSz="914400" rtl="0" eaLnBrk="1" fontAlgn="base" latinLnBrk="0" hangingPunct="1">
      <a:lnSpc>
        <a:spcPct val="100000"/>
      </a:lnSpc>
      <a:spcBef>
        <a:spcPct val="0"/>
      </a:spcBef>
      <a:spcAft>
        <a:spcPct val="0"/>
      </a:spcAft>
      <a:buNone/>
      <a:defRPr sz="1800" kern="1200">
        <a:solidFill>
          <a:schemeClr val="tx1"/>
        </a:solidFill>
        <a:latin typeface="Times New Roman" panose="02020603050405020304" charset="0"/>
        <a:ea typeface="微软雅黑" panose="020B0503020204020204" charset="-122"/>
        <a:cs typeface="+mn-cs"/>
      </a:defRPr>
    </a:lvl4pPr>
    <a:lvl5pPr marL="1828800" lvl="4" indent="0" algn="l" defTabSz="914400" rtl="0" eaLnBrk="1" fontAlgn="base" latinLnBrk="0" hangingPunct="1">
      <a:lnSpc>
        <a:spcPct val="100000"/>
      </a:lnSpc>
      <a:spcBef>
        <a:spcPct val="0"/>
      </a:spcBef>
      <a:spcAft>
        <a:spcPct val="0"/>
      </a:spcAft>
      <a:buNone/>
      <a:defRPr sz="1800" kern="1200">
        <a:solidFill>
          <a:schemeClr val="tx1"/>
        </a:solidFill>
        <a:latin typeface="Times New Roman" panose="02020603050405020304" charset="0"/>
        <a:ea typeface="微软雅黑" panose="020B0503020204020204" charset="-122"/>
        <a:cs typeface="+mn-cs"/>
      </a:defRPr>
    </a:lvl5pPr>
    <a:lvl6pPr marL="2286000" lvl="5" indent="0" algn="l" defTabSz="914400" rtl="0" eaLnBrk="1" fontAlgn="base" latinLnBrk="0" hangingPunct="1">
      <a:lnSpc>
        <a:spcPct val="100000"/>
      </a:lnSpc>
      <a:spcBef>
        <a:spcPct val="0"/>
      </a:spcBef>
      <a:spcAft>
        <a:spcPct val="0"/>
      </a:spcAft>
      <a:buNone/>
      <a:defRPr sz="1800" kern="1200">
        <a:solidFill>
          <a:schemeClr val="tx1"/>
        </a:solidFill>
        <a:latin typeface="Times New Roman" panose="02020603050405020304" charset="0"/>
        <a:ea typeface="微软雅黑" panose="020B0503020204020204" charset="-122"/>
        <a:cs typeface="+mn-cs"/>
      </a:defRPr>
    </a:lvl6pPr>
    <a:lvl7pPr marL="2743200" lvl="6" indent="0" algn="l" defTabSz="914400" rtl="0" eaLnBrk="1" fontAlgn="base" latinLnBrk="0" hangingPunct="1">
      <a:lnSpc>
        <a:spcPct val="100000"/>
      </a:lnSpc>
      <a:spcBef>
        <a:spcPct val="0"/>
      </a:spcBef>
      <a:spcAft>
        <a:spcPct val="0"/>
      </a:spcAft>
      <a:buNone/>
      <a:defRPr sz="1800" kern="1200">
        <a:solidFill>
          <a:schemeClr val="tx1"/>
        </a:solidFill>
        <a:latin typeface="Times New Roman" panose="02020603050405020304" charset="0"/>
        <a:ea typeface="微软雅黑" panose="020B0503020204020204" charset="-122"/>
        <a:cs typeface="+mn-cs"/>
      </a:defRPr>
    </a:lvl7pPr>
    <a:lvl8pPr marL="3200400" lvl="7" indent="0" algn="l" defTabSz="914400" rtl="0" eaLnBrk="1" fontAlgn="base" latinLnBrk="0" hangingPunct="1">
      <a:lnSpc>
        <a:spcPct val="100000"/>
      </a:lnSpc>
      <a:spcBef>
        <a:spcPct val="0"/>
      </a:spcBef>
      <a:spcAft>
        <a:spcPct val="0"/>
      </a:spcAft>
      <a:buNone/>
      <a:defRPr sz="1800" kern="1200">
        <a:solidFill>
          <a:schemeClr val="tx1"/>
        </a:solidFill>
        <a:latin typeface="Times New Roman" panose="02020603050405020304" charset="0"/>
        <a:ea typeface="微软雅黑" panose="020B0503020204020204" charset="-122"/>
        <a:cs typeface="+mn-cs"/>
      </a:defRPr>
    </a:lvl8pPr>
    <a:lvl9pPr marL="3657600" lvl="8" indent="0" algn="l" defTabSz="914400" rtl="0" eaLnBrk="1" fontAlgn="base" latinLnBrk="0" hangingPunct="1">
      <a:lnSpc>
        <a:spcPct val="100000"/>
      </a:lnSpc>
      <a:spcBef>
        <a:spcPct val="0"/>
      </a:spcBef>
      <a:spcAft>
        <a:spcPct val="0"/>
      </a:spcAft>
      <a:buNone/>
      <a:defRPr sz="1800" kern="1200">
        <a:solidFill>
          <a:schemeClr val="tx1"/>
        </a:solidFill>
        <a:latin typeface="Times New Roman" panose="02020603050405020304" charset="0"/>
        <a:ea typeface="微软雅黑" panose="020B0503020204020204" charset="-122"/>
        <a:cs typeface="+mn-cs"/>
      </a:defRPr>
    </a:lvl9pPr>
  </p:defaultTextStyle>
  <p:extLst>
    <p:ext uri="{EFAFB233-063F-42B5-8137-9DF3F51BA10A}">
      <p15:sldGuideLst xmlns:p15="http://schemas.microsoft.com/office/powerpoint/2012/main">
        <p15:guide id="1" orient="horz" pos="2059">
          <p15:clr>
            <a:srgbClr val="A4A3A4"/>
          </p15:clr>
        </p15:guide>
        <p15:guide id="2" pos="294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xiaoxuan Zeng" initials="x"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14B9"/>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42"/>
    <p:restoredTop sz="99816"/>
  </p:normalViewPr>
  <p:slideViewPr>
    <p:cSldViewPr showGuides="1">
      <p:cViewPr varScale="1">
        <p:scale>
          <a:sx n="68" d="100"/>
          <a:sy n="68" d="100"/>
        </p:scale>
        <p:origin x="1554" y="60"/>
      </p:cViewPr>
      <p:guideLst>
        <p:guide orient="horz" pos="2059"/>
        <p:guide pos="2946"/>
      </p:guideLst>
    </p:cSldViewPr>
  </p:slideViewPr>
  <p:notesTextViewPr>
    <p:cViewPr>
      <p:scale>
        <a:sx n="100" d="100"/>
        <a:sy n="100" d="100"/>
      </p:scale>
      <p:origin x="0" y="0"/>
    </p:cViewPr>
  </p:notesTextViewPr>
  <p:sorterViewPr>
    <p:cViewPr>
      <p:scale>
        <a:sx n="50" d="100"/>
        <a:sy n="50" d="100"/>
      </p:scale>
      <p:origin x="0" y="1158"/>
    </p:cViewPr>
  </p:sorterViewPr>
  <p:gridSpacing cx="72005" cy="72005"/>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fontAlgn="auto"/>
            <a:fld id="{F942B909-2B53-4A70-BC70-AEF46C7ACF24}" type="datetimeFigureOut">
              <a:rPr lang="zh-CN" altLang="en-US" strike="noStrike" noProof="1" smtClean="0">
                <a:latin typeface="+mn-lt"/>
                <a:ea typeface="+mn-ea"/>
                <a:cs typeface="+mn-cs"/>
              </a:rPr>
              <a:pPr fontAlgn="auto"/>
              <a:t>2018-09-21</a:t>
            </a:fld>
            <a:endParaRPr lang="zh-CN" altLang="en-US" strike="noStrike" noProof="1"/>
          </a:p>
        </p:txBody>
      </p:sp>
      <p:sp>
        <p:nvSpPr>
          <p:cNvPr id="25604" name="幻灯片图像占位符 3"/>
          <p:cNvSpPr>
            <a:spLocks noGrp="1" noRot="1" noChangeAspect="1"/>
          </p:cNvSpPr>
          <p:nvPr>
            <p:ph type="sldImg"/>
          </p:nvPr>
        </p:nvSpPr>
        <p:spPr>
          <a:xfrm>
            <a:off x="1143000" y="685800"/>
            <a:ext cx="4572000" cy="3429000"/>
          </a:xfrm>
          <a:prstGeom prst="rect">
            <a:avLst/>
          </a:prstGeom>
          <a:noFill/>
          <a:ln w="12700" cap="flat" cmpd="sng">
            <a:solidFill>
              <a:srgbClr val="000000"/>
            </a:solidFill>
            <a:prstDash val="solid"/>
            <a:round/>
            <a:headEnd type="none" w="med" len="med"/>
            <a:tailEnd type="none" w="med" len="med"/>
          </a:ln>
        </p:spPr>
      </p:sp>
      <p:sp>
        <p:nvSpPr>
          <p:cNvPr id="25605" name="备注占位符 4"/>
          <p:cNvSpPr>
            <a:spLocks noGrp="1"/>
          </p:cNvSpPr>
          <p:nvPr>
            <p:ph type="body" sz="quarter"/>
          </p:nvPr>
        </p:nvSpPr>
        <p:spPr>
          <a:xfrm>
            <a:off x="685800" y="4343400"/>
            <a:ext cx="5486400" cy="4114800"/>
          </a:xfrm>
          <a:prstGeom prst="rect">
            <a:avLst/>
          </a:prstGeom>
          <a:noFill/>
          <a:ln w="9525">
            <a:noFill/>
          </a:ln>
        </p:spPr>
        <p:txBody>
          <a:bodyPr vert="horz" lIns="91440" tIns="45720" rIns="91440" bIns="45720" anchor="t"/>
          <a:lstStyle/>
          <a:p>
            <a:pPr lvl="0"/>
            <a:r>
              <a:rPr lang="zh-CN" altLang="en-US"/>
              <a:t>单击此处编辑母版文本样式</a:t>
            </a:r>
          </a:p>
          <a:p>
            <a:pPr lvl="1" indent="0"/>
            <a:r>
              <a:rPr lang="zh-CN" altLang="en-US"/>
              <a:t>第二级</a:t>
            </a:r>
          </a:p>
          <a:p>
            <a:pPr lvl="2" indent="0"/>
            <a:r>
              <a:rPr lang="zh-CN" altLang="en-US"/>
              <a:t>第三级</a:t>
            </a:r>
          </a:p>
          <a:p>
            <a:pPr lvl="3" indent="0"/>
            <a:r>
              <a:rPr lang="zh-CN" altLang="en-US"/>
              <a:t>第四级</a:t>
            </a:r>
          </a:p>
          <a:p>
            <a:pPr lvl="4" indent="0"/>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fontAlgn="auto"/>
            <a:fld id="{7E79BF44-F5CE-455C-A9FE-73A15FC422D4}" type="slidenum">
              <a:rPr lang="zh-CN" altLang="en-US" strike="noStrike" noProof="1" smtClean="0">
                <a:latin typeface="+mn-lt"/>
                <a:ea typeface="+mn-ea"/>
                <a:cs typeface="+mn-cs"/>
              </a:rPr>
              <a:pPr fontAlgn="auto"/>
              <a:t>‹#›</a:t>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幻灯片图像占位符 1"/>
          <p:cNvSpPr>
            <a:spLocks noGrp="1" noRot="1" noChangeAspect="1"/>
          </p:cNvSpPr>
          <p:nvPr>
            <p:ph type="sldImg"/>
          </p:nvPr>
        </p:nvSpPr>
        <p:spPr/>
      </p:sp>
      <p:sp>
        <p:nvSpPr>
          <p:cNvPr id="27650" name="备注占位符 2"/>
          <p:cNvSpPr>
            <a:spLocks noGrp="1"/>
          </p:cNvSpPr>
          <p:nvPr>
            <p:ph type="body"/>
          </p:nvPr>
        </p:nvSpPr>
        <p:spPr/>
        <p:txBody>
          <a:bodyPr lIns="91440" tIns="45720" rIns="91440" bIns="45720" anchor="t"/>
          <a:lstStyle/>
          <a:p>
            <a:pPr lvl="0"/>
            <a:endParaRPr lang="zh-CN" altLang="en-US"/>
          </a:p>
        </p:txBody>
      </p:sp>
      <p:sp>
        <p:nvSpPr>
          <p:cNvPr id="27651" name="灯片编号占位符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indent="0" algn="r"/>
            <a:fld id="{9A0DB2DC-4C9A-4742-B13C-FB6460FD3503}" type="slidenum">
              <a:rPr lang="zh-CN" altLang="en-US" sz="1200">
                <a:latin typeface="Calibri" panose="020F0502020204030204" pitchFamily="34" charset="0"/>
                <a:ea typeface="宋体" panose="02010600030101010101" pitchFamily="2" charset="-122"/>
              </a:rPr>
              <a:pPr lvl="0" indent="0" algn="r"/>
              <a:t>1</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幻灯片图像占位符 1"/>
          <p:cNvSpPr>
            <a:spLocks noGrp="1" noRot="1" noChangeAspect="1"/>
          </p:cNvSpPr>
          <p:nvPr>
            <p:ph type="sldImg"/>
          </p:nvPr>
        </p:nvSpPr>
        <p:spPr/>
      </p:sp>
      <p:sp>
        <p:nvSpPr>
          <p:cNvPr id="45058" name="备注占位符 2"/>
          <p:cNvSpPr>
            <a:spLocks noGrp="1"/>
          </p:cNvSpPr>
          <p:nvPr>
            <p:ph type="body"/>
          </p:nvPr>
        </p:nvSpPr>
        <p:spPr/>
        <p:txBody>
          <a:bodyPr lIns="91440" tIns="45720" rIns="91440" bIns="45720" anchor="t"/>
          <a:lstStyle/>
          <a:p>
            <a:pPr lvl="0"/>
            <a:endParaRPr lang="zh-CN" altLang="en-US"/>
          </a:p>
        </p:txBody>
      </p:sp>
      <p:sp>
        <p:nvSpPr>
          <p:cNvPr id="45059" name="灯片编号占位符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indent="0" algn="r"/>
            <a:fld id="{9A0DB2DC-4C9A-4742-B13C-FB6460FD3503}" type="slidenum">
              <a:rPr lang="zh-CN" altLang="en-US" sz="1200">
                <a:latin typeface="Calibri" panose="020F0502020204030204" pitchFamily="34" charset="0"/>
                <a:ea typeface="宋体" panose="02010600030101010101" pitchFamily="2" charset="-122"/>
              </a:rPr>
              <a:pPr lvl="0" indent="0" algn="r"/>
              <a:t>2</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幻灯片图像占位符 1"/>
          <p:cNvSpPr>
            <a:spLocks noGrp="1" noRot="1" noChangeAspect="1"/>
          </p:cNvSpPr>
          <p:nvPr>
            <p:ph type="sldImg"/>
          </p:nvPr>
        </p:nvSpPr>
        <p:spPr/>
      </p:sp>
      <p:sp>
        <p:nvSpPr>
          <p:cNvPr id="51202" name="备注占位符 2"/>
          <p:cNvSpPr>
            <a:spLocks noGrp="1"/>
          </p:cNvSpPr>
          <p:nvPr>
            <p:ph type="body"/>
          </p:nvPr>
        </p:nvSpPr>
        <p:spPr/>
        <p:txBody>
          <a:bodyPr lIns="91440" tIns="45720" rIns="91440" bIns="45720" anchor="t"/>
          <a:lstStyle/>
          <a:p>
            <a:pPr lvl="0"/>
            <a:endParaRPr lang="zh-CN" altLang="en-US"/>
          </a:p>
        </p:txBody>
      </p:sp>
      <p:sp>
        <p:nvSpPr>
          <p:cNvPr id="51203" name="灯片编号占位符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indent="0" algn="r"/>
            <a:fld id="{9A0DB2DC-4C9A-4742-B13C-FB6460FD3503}" type="slidenum">
              <a:rPr lang="zh-CN" altLang="en-US" sz="1200">
                <a:latin typeface="Calibri" panose="020F0502020204030204" pitchFamily="34" charset="0"/>
                <a:ea typeface="宋体" panose="02010600030101010101" pitchFamily="2" charset="-122"/>
              </a:rPr>
              <a:pPr lvl="0" indent="0" algn="r"/>
              <a:t>6</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幻灯片图像占位符 1"/>
          <p:cNvSpPr>
            <a:spLocks noGrp="1" noRot="1" noChangeAspect="1"/>
          </p:cNvSpPr>
          <p:nvPr>
            <p:ph type="sldImg"/>
          </p:nvPr>
        </p:nvSpPr>
        <p:spPr/>
      </p:sp>
      <p:sp>
        <p:nvSpPr>
          <p:cNvPr id="53250" name="备注占位符 2"/>
          <p:cNvSpPr>
            <a:spLocks noGrp="1"/>
          </p:cNvSpPr>
          <p:nvPr>
            <p:ph type="body"/>
          </p:nvPr>
        </p:nvSpPr>
        <p:spPr/>
        <p:txBody>
          <a:bodyPr lIns="91440" tIns="45720" rIns="91440" bIns="45720" anchor="t"/>
          <a:lstStyle/>
          <a:p>
            <a:pPr lvl="0"/>
            <a:endParaRPr lang="zh-CN" altLang="en-US"/>
          </a:p>
        </p:txBody>
      </p:sp>
      <p:sp>
        <p:nvSpPr>
          <p:cNvPr id="53251" name="灯片编号占位符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indent="0" algn="r"/>
            <a:fld id="{9A0DB2DC-4C9A-4742-B13C-FB6460FD3503}" type="slidenum">
              <a:rPr lang="zh-CN" altLang="en-US" sz="1200">
                <a:latin typeface="Calibri" panose="020F0502020204030204" pitchFamily="34" charset="0"/>
                <a:ea typeface="宋体" panose="02010600030101010101" pitchFamily="2" charset="-122"/>
              </a:rPr>
              <a:pPr lvl="0" indent="0" algn="r"/>
              <a:t>7</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幻灯片图像占位符 1"/>
          <p:cNvSpPr>
            <a:spLocks noGrp="1" noRot="1" noChangeAspect="1"/>
          </p:cNvSpPr>
          <p:nvPr>
            <p:ph type="sldImg"/>
          </p:nvPr>
        </p:nvSpPr>
        <p:spPr/>
      </p:sp>
      <p:sp>
        <p:nvSpPr>
          <p:cNvPr id="57346" name="备注占位符 2"/>
          <p:cNvSpPr>
            <a:spLocks noGrp="1"/>
          </p:cNvSpPr>
          <p:nvPr>
            <p:ph type="body"/>
          </p:nvPr>
        </p:nvSpPr>
        <p:spPr/>
        <p:txBody>
          <a:bodyPr lIns="91440" tIns="45720" rIns="91440" bIns="45720" anchor="t"/>
          <a:lstStyle/>
          <a:p>
            <a:pPr lvl="0"/>
            <a:endParaRPr lang="zh-CN" altLang="en-US"/>
          </a:p>
        </p:txBody>
      </p:sp>
      <p:sp>
        <p:nvSpPr>
          <p:cNvPr id="57347" name="灯片编号占位符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indent="0" algn="r"/>
            <a:fld id="{9A0DB2DC-4C9A-4742-B13C-FB6460FD3503}" type="slidenum">
              <a:rPr lang="zh-CN" altLang="en-US" sz="1200">
                <a:latin typeface="Calibri" panose="020F0502020204030204" pitchFamily="34" charset="0"/>
                <a:ea typeface="宋体" panose="02010600030101010101" pitchFamily="2" charset="-122"/>
              </a:rPr>
              <a:pPr lvl="0" indent="0" algn="r"/>
              <a:t>10</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幻灯片图像占位符 1"/>
          <p:cNvSpPr>
            <a:spLocks noGrp="1" noRot="1" noChangeAspect="1"/>
          </p:cNvSpPr>
          <p:nvPr>
            <p:ph type="sldImg"/>
          </p:nvPr>
        </p:nvSpPr>
        <p:spPr/>
      </p:sp>
      <p:sp>
        <p:nvSpPr>
          <p:cNvPr id="59394" name="备注占位符 2"/>
          <p:cNvSpPr>
            <a:spLocks noGrp="1"/>
          </p:cNvSpPr>
          <p:nvPr>
            <p:ph type="body"/>
          </p:nvPr>
        </p:nvSpPr>
        <p:spPr/>
        <p:txBody>
          <a:bodyPr lIns="91440" tIns="45720" rIns="91440" bIns="45720" anchor="t"/>
          <a:lstStyle/>
          <a:p>
            <a:pPr lvl="0"/>
            <a:endParaRPr lang="zh-CN" altLang="en-US"/>
          </a:p>
        </p:txBody>
      </p:sp>
      <p:sp>
        <p:nvSpPr>
          <p:cNvPr id="59395" name="灯片编号占位符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indent="0" algn="r"/>
            <a:fld id="{9A0DB2DC-4C9A-4742-B13C-FB6460FD3503}" type="slidenum">
              <a:rPr lang="zh-CN" altLang="en-US" sz="1200">
                <a:latin typeface="Calibri" panose="020F0502020204030204" pitchFamily="34" charset="0"/>
                <a:ea typeface="宋体" panose="02010600030101010101" pitchFamily="2" charset="-122"/>
              </a:rPr>
              <a:pPr lvl="0" indent="0" algn="r"/>
              <a:t>11</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幻灯片图像占位符 1"/>
          <p:cNvSpPr>
            <a:spLocks noGrp="1" noRot="1" noChangeAspect="1"/>
          </p:cNvSpPr>
          <p:nvPr>
            <p:ph type="sldImg"/>
          </p:nvPr>
        </p:nvSpPr>
        <p:spPr/>
      </p:sp>
      <p:sp>
        <p:nvSpPr>
          <p:cNvPr id="63490" name="备注占位符 2"/>
          <p:cNvSpPr>
            <a:spLocks noGrp="1"/>
          </p:cNvSpPr>
          <p:nvPr>
            <p:ph type="body"/>
          </p:nvPr>
        </p:nvSpPr>
        <p:spPr/>
        <p:txBody>
          <a:bodyPr lIns="91440" tIns="45720" rIns="91440" bIns="45720" anchor="t"/>
          <a:lstStyle/>
          <a:p>
            <a:pPr lvl="0"/>
            <a:endParaRPr lang="zh-CN" altLang="en-US"/>
          </a:p>
        </p:txBody>
      </p:sp>
      <p:sp>
        <p:nvSpPr>
          <p:cNvPr id="63491" name="灯片编号占位符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indent="0" algn="r"/>
            <a:fld id="{9A0DB2DC-4C9A-4742-B13C-FB6460FD3503}" type="slidenum">
              <a:rPr lang="zh-CN" altLang="en-US" sz="1200">
                <a:latin typeface="Calibri" panose="020F0502020204030204" pitchFamily="34" charset="0"/>
                <a:ea typeface="宋体" panose="02010600030101010101" pitchFamily="2" charset="-122"/>
              </a:rPr>
              <a:pPr lvl="0" indent="0" algn="r"/>
              <a:t>13</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幻灯片图像占位符 1"/>
          <p:cNvSpPr>
            <a:spLocks noGrp="1" noRot="1" noChangeAspect="1"/>
          </p:cNvSpPr>
          <p:nvPr>
            <p:ph type="sldImg"/>
          </p:nvPr>
        </p:nvSpPr>
        <p:spPr/>
      </p:sp>
      <p:sp>
        <p:nvSpPr>
          <p:cNvPr id="65538" name="备注占位符 2"/>
          <p:cNvSpPr>
            <a:spLocks noGrp="1"/>
          </p:cNvSpPr>
          <p:nvPr>
            <p:ph type="body"/>
          </p:nvPr>
        </p:nvSpPr>
        <p:spPr/>
        <p:txBody>
          <a:bodyPr lIns="91440" tIns="45720" rIns="91440" bIns="45720" anchor="t"/>
          <a:lstStyle/>
          <a:p>
            <a:pPr lvl="0"/>
            <a:endParaRPr lang="zh-CN" altLang="en-US"/>
          </a:p>
        </p:txBody>
      </p:sp>
      <p:sp>
        <p:nvSpPr>
          <p:cNvPr id="65539" name="灯片编号占位符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indent="0" algn="r"/>
            <a:fld id="{9A0DB2DC-4C9A-4742-B13C-FB6460FD3503}" type="slidenum">
              <a:rPr lang="zh-CN" altLang="en-US" sz="1200">
                <a:latin typeface="Calibri" panose="020F0502020204030204" pitchFamily="34" charset="0"/>
                <a:ea typeface="宋体" panose="02010600030101010101" pitchFamily="2" charset="-122"/>
              </a:rPr>
              <a:pPr lvl="0" indent="0" algn="r"/>
              <a:t>14</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幻灯片图像占位符 1"/>
          <p:cNvSpPr>
            <a:spLocks noGrp="1" noRot="1" noChangeAspect="1"/>
          </p:cNvSpPr>
          <p:nvPr>
            <p:ph type="sldImg"/>
          </p:nvPr>
        </p:nvSpPr>
        <p:spPr/>
      </p:sp>
      <p:sp>
        <p:nvSpPr>
          <p:cNvPr id="63490" name="备注占位符 2"/>
          <p:cNvSpPr>
            <a:spLocks noGrp="1"/>
          </p:cNvSpPr>
          <p:nvPr>
            <p:ph type="body"/>
          </p:nvPr>
        </p:nvSpPr>
        <p:spPr/>
        <p:txBody>
          <a:bodyPr lIns="91440" tIns="45720" rIns="91440" bIns="45720" anchor="t"/>
          <a:lstStyle/>
          <a:p>
            <a:pPr lvl="0"/>
            <a:endParaRPr lang="zh-CN" altLang="en-US"/>
          </a:p>
        </p:txBody>
      </p:sp>
      <p:sp>
        <p:nvSpPr>
          <p:cNvPr id="63491" name="灯片编号占位符 3"/>
          <p:cNvSpPr>
            <a:spLocks noGrp="1"/>
          </p:cNvSpPr>
          <p:nvPr>
            <p:ph type="sldNum" sz="quarter"/>
          </p:nvPr>
        </p:nvSpPr>
        <p:spPr>
          <a:xfrm>
            <a:off x="3884613" y="8685213"/>
            <a:ext cx="2971800" cy="457200"/>
          </a:xfrm>
          <a:prstGeom prst="rect">
            <a:avLst/>
          </a:prstGeom>
          <a:noFill/>
          <a:ln w="9525">
            <a:noFill/>
          </a:ln>
        </p:spPr>
        <p:txBody>
          <a:bodyPr vert="horz" lIns="91440" tIns="45720" rIns="91440" bIns="45720" anchor="b"/>
          <a:lstStyle/>
          <a:p>
            <a:pPr lvl="0" indent="0" algn="r"/>
            <a:fld id="{9A0DB2DC-4C9A-4742-B13C-FB6460FD3503}" type="slidenum">
              <a:rPr lang="zh-CN" altLang="en-US" sz="1200">
                <a:latin typeface="Calibri" panose="020F0502020204030204" pitchFamily="34" charset="0"/>
                <a:ea typeface="宋体" panose="02010600030101010101" pitchFamily="2" charset="-122"/>
              </a:rPr>
              <a:pPr lvl="0" indent="0" algn="r"/>
              <a:t>17</a:t>
            </a:fld>
            <a:endParaRPr lang="zh-CN" altLang="en-US" sz="1200">
              <a:latin typeface="Calibri" panose="020F050202020403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2.jpeg"/><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5" Type="http://schemas.openxmlformats.org/officeDocument/2006/relationships/image" Target="../media/image2.jpeg"/><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jpeg"/><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jpeg"/><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87505" y="383074"/>
            <a:ext cx="7627844" cy="907909"/>
          </a:xfrm>
        </p:spPr>
        <p:txBody>
          <a:bodyPr/>
          <a:lstStyle/>
          <a:p>
            <a:pPr fontAlgn="auto"/>
            <a:r>
              <a:rPr lang="zh-CN" altLang="en-US" sz="6665" strike="noStrike" noProof="1"/>
              <a:t>单击此处编辑母版标题样式</a:t>
            </a:r>
            <a:endParaRPr lang="zh-CN" altLang="en-US" strike="noStrike" noProof="1"/>
          </a:p>
        </p:txBody>
      </p:sp>
      <p:sp>
        <p:nvSpPr>
          <p:cNvPr id="3" name="日期占位符 2"/>
          <p:cNvSpPr>
            <a:spLocks noGrp="1"/>
          </p:cNvSpPr>
          <p:nvPr>
            <p:ph type="dt" sz="half" idx="10"/>
          </p:nvPr>
        </p:nvSpPr>
        <p:spPr>
          <a:xfrm>
            <a:off x="628650" y="6356350"/>
            <a:ext cx="2057400" cy="365125"/>
          </a:xfrm>
        </p:spPr>
        <p:txBody>
          <a:bodyPr/>
          <a:lstStyle/>
          <a:p>
            <a:pPr fontAlgn="auto"/>
            <a:fld id="{1E1B311C-6DB6-40A4-9234-E2ADCDFE22E5}" type="datetimeFigureOut">
              <a:rPr lang="zh-CN" altLang="en-US" strike="noStrike" noProof="1" smtClean="0">
                <a:latin typeface="+mn-lt"/>
                <a:ea typeface="+mn-ea"/>
                <a:cs typeface="+mn-cs"/>
              </a:rPr>
              <a:pPr fontAlgn="auto"/>
              <a:t>2018-09-21</a:t>
            </a:fld>
            <a:endParaRPr lang="zh-CN" altLang="en-US" strike="noStrike" noProof="1"/>
          </a:p>
        </p:txBody>
      </p:sp>
      <p:sp>
        <p:nvSpPr>
          <p:cNvPr id="4" name="页脚占位符 3"/>
          <p:cNvSpPr>
            <a:spLocks noGrp="1"/>
          </p:cNvSpPr>
          <p:nvPr>
            <p:ph type="ftr" sz="quarter" idx="11"/>
          </p:nvPr>
        </p:nvSpPr>
        <p:spPr>
          <a:xfrm>
            <a:off x="3028950" y="6356350"/>
            <a:ext cx="3086100" cy="365125"/>
          </a:xfrm>
        </p:spPr>
        <p:txBody>
          <a:bodyPr/>
          <a:lstStyle/>
          <a:p>
            <a:pPr fontAlgn="auto"/>
            <a:endParaRPr lang="zh-CN" altLang="en-US" strike="noStrike" noProof="1"/>
          </a:p>
        </p:txBody>
      </p:sp>
      <p:sp>
        <p:nvSpPr>
          <p:cNvPr id="5" name="灯片编号占位符 4"/>
          <p:cNvSpPr>
            <a:spLocks noGrp="1"/>
          </p:cNvSpPr>
          <p:nvPr>
            <p:ph type="sldNum" sz="quarter" idx="12"/>
          </p:nvPr>
        </p:nvSpPr>
        <p:spPr>
          <a:xfrm>
            <a:off x="6457950" y="6356350"/>
            <a:ext cx="2057400" cy="365125"/>
          </a:xfrm>
        </p:spPr>
        <p:txBody>
          <a:bodyPr/>
          <a:lstStyle/>
          <a:p>
            <a:pPr fontAlgn="auto"/>
            <a:fld id="{DB25E42B-3E12-4218-8957-401CF879BA89}" type="slidenum">
              <a:rPr lang="zh-CN" altLang="en-US" strike="noStrike" noProof="1" smtClean="0">
                <a:latin typeface="+mn-lt"/>
                <a:ea typeface="+mn-ea"/>
                <a:cs typeface="+mn-cs"/>
              </a:rPr>
              <a:pPr fontAlgn="auto"/>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Blank New Slide">
    <p:spTree>
      <p:nvGrpSpPr>
        <p:cNvPr id="1" name=""/>
        <p:cNvGrpSpPr/>
        <p:nvPr/>
      </p:nvGrpSpPr>
      <p:grpSpPr>
        <a:xfrm>
          <a:off x="0" y="0"/>
          <a:ext cx="0" cy="0"/>
          <a:chOff x="0" y="0"/>
          <a:chExt cx="0" cy="0"/>
        </a:xfrm>
      </p:grpSpPr>
    </p:spTree>
  </p:cSld>
  <p:clrMapOvr>
    <a:masterClrMapping/>
  </p:clrMapOvr>
  <p:transition>
    <p:pull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Whitout Title">
    <p:spTree>
      <p:nvGrpSpPr>
        <p:cNvPr id="1" name=""/>
        <p:cNvGrpSpPr/>
        <p:nvPr/>
      </p:nvGrpSpPr>
      <p:grpSpPr>
        <a:xfrm>
          <a:off x="0" y="0"/>
          <a:ext cx="0" cy="0"/>
          <a:chOff x="0" y="0"/>
          <a:chExt cx="0" cy="0"/>
        </a:xfrm>
      </p:grpSpPr>
    </p:spTree>
  </p:cSld>
  <p:clrMapOvr>
    <a:masterClrMapping/>
  </p:clrMapOvr>
  <p:transition>
    <p:pull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封面/目录">
    <p:spTree>
      <p:nvGrpSpPr>
        <p:cNvPr id="1" name=""/>
        <p:cNvGrpSpPr/>
        <p:nvPr/>
      </p:nvGrpSpPr>
      <p:grpSpPr>
        <a:xfrm>
          <a:off x="0" y="0"/>
          <a:ext cx="0" cy="0"/>
          <a:chOff x="0" y="0"/>
          <a:chExt cx="0" cy="0"/>
        </a:xfrm>
      </p:grpSpPr>
      <p:sp>
        <p:nvSpPr>
          <p:cNvPr id="6" name="矩形 5"/>
          <p:cNvSpPr/>
          <p:nvPr userDrawn="1"/>
        </p:nvSpPr>
        <p:spPr>
          <a:xfrm>
            <a:off x="0" y="0"/>
            <a:ext cx="9144000" cy="6858000"/>
          </a:xfrm>
          <a:prstGeom prst="rect">
            <a:avLst/>
          </a:prstGeom>
          <a:blipFill dpi="0" rotWithShape="1">
            <a:blip r:embed="rId2" cstate="print">
              <a:extLst>
                <a:ext uri="{BEBA8EAE-BF5A-486C-A8C5-ECC9F3942E4B}">
                  <a14:imgProps xmlns:a14="http://schemas.microsoft.com/office/drawing/2010/main">
                    <a14:imgLayer r:embed="rId3"/>
                  </a14:imgProps>
                </a:ext>
              </a:extLst>
            </a:blip>
            <a:srcRect/>
            <a:stretch>
              <a:fillRect/>
            </a:stretch>
          </a:blip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封面/目录">
    <p:spTree>
      <p:nvGrpSpPr>
        <p:cNvPr id="1" name=""/>
        <p:cNvGrpSpPr/>
        <p:nvPr/>
      </p:nvGrpSpPr>
      <p:grpSpPr>
        <a:xfrm>
          <a:off x="0" y="0"/>
          <a:ext cx="0" cy="0"/>
          <a:chOff x="0" y="0"/>
          <a:chExt cx="0" cy="0"/>
        </a:xfrm>
      </p:grpSpPr>
      <p:pic>
        <p:nvPicPr>
          <p:cNvPr id="4098" name="Picture 4" descr="F:\0PPT素材\背景及图片\白麻子.jpg"/>
          <p:cNvPicPr>
            <a:picLocks noChangeAspect="1"/>
          </p:cNvPicPr>
          <p:nvPr userDrawn="1"/>
        </p:nvPicPr>
        <p:blipFill>
          <a:blip r:embed="rId2" cstate="print"/>
          <a:srcRect r="23479"/>
          <a:stretch>
            <a:fillRect/>
          </a:stretch>
        </p:blipFill>
        <p:spPr>
          <a:xfrm>
            <a:off x="0" y="0"/>
            <a:ext cx="9144000" cy="6858000"/>
          </a:xfrm>
          <a:prstGeom prst="rect">
            <a:avLst/>
          </a:prstGeom>
          <a:noFill/>
          <a:ln w="9525" cap="flat" cmpd="sng">
            <a:solidFill>
              <a:srgbClr val="1F497D"/>
            </a:solidFill>
            <a:prstDash val="solid"/>
            <a:round/>
            <a:headEnd type="none" w="med" len="med"/>
            <a:tailEnd type="none" w="med" len="med"/>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备用">
    <p:spTree>
      <p:nvGrpSpPr>
        <p:cNvPr id="1" name=""/>
        <p:cNvGrpSpPr/>
        <p:nvPr/>
      </p:nvGrpSpPr>
      <p:grpSpPr>
        <a:xfrm>
          <a:off x="0" y="0"/>
          <a:ext cx="0" cy="0"/>
          <a:chOff x="0" y="0"/>
          <a:chExt cx="0" cy="0"/>
        </a:xfrm>
      </p:grpSpPr>
      <p:pic>
        <p:nvPicPr>
          <p:cNvPr id="5122" name="Picture 76"/>
          <p:cNvPicPr>
            <a:picLocks noChangeAspect="1"/>
          </p:cNvPicPr>
          <p:nvPr userDrawn="1"/>
        </p:nvPicPr>
        <p:blipFill>
          <a:blip r:embed="rId2" cstate="print"/>
          <a:stretch>
            <a:fillRect/>
          </a:stretch>
        </p:blipFill>
        <p:spPr>
          <a:xfrm>
            <a:off x="0" y="-22225"/>
            <a:ext cx="9144000" cy="68580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教学分析">
    <p:spTree>
      <p:nvGrpSpPr>
        <p:cNvPr id="1" name=""/>
        <p:cNvGrpSpPr/>
        <p:nvPr/>
      </p:nvGrpSpPr>
      <p:grpSpPr>
        <a:xfrm>
          <a:off x="0" y="0"/>
          <a:ext cx="0" cy="0"/>
          <a:chOff x="0" y="0"/>
          <a:chExt cx="0" cy="0"/>
        </a:xfrm>
      </p:grpSpPr>
      <p:pic>
        <p:nvPicPr>
          <p:cNvPr id="6146" name="Picture 4" descr="F:\0PPT素材\背景及图片\白麻子.jpg"/>
          <p:cNvPicPr>
            <a:picLocks noChangeAspect="1"/>
          </p:cNvPicPr>
          <p:nvPr userDrawn="1"/>
        </p:nvPicPr>
        <p:blipFill>
          <a:blip r:embed="rId5" cstate="print"/>
          <a:srcRect r="23479"/>
          <a:stretch>
            <a:fillRect/>
          </a:stretch>
        </p:blipFill>
        <p:spPr>
          <a:xfrm>
            <a:off x="0" y="15875"/>
            <a:ext cx="9144000" cy="6858000"/>
          </a:xfrm>
          <a:prstGeom prst="rect">
            <a:avLst/>
          </a:prstGeom>
          <a:noFill/>
          <a:ln w="9525" cap="flat" cmpd="sng">
            <a:solidFill>
              <a:srgbClr val="1F497D"/>
            </a:solidFill>
            <a:prstDash val="solid"/>
            <a:round/>
            <a:headEnd type="none" w="med" len="med"/>
            <a:tailEnd type="none" w="med" len="med"/>
          </a:ln>
        </p:spPr>
      </p:pic>
      <p:cxnSp>
        <p:nvCxnSpPr>
          <p:cNvPr id="6147" name="直接连接符 25"/>
          <p:cNvCxnSpPr/>
          <p:nvPr userDrawn="1"/>
        </p:nvCxnSpPr>
        <p:spPr>
          <a:xfrm flipV="1">
            <a:off x="952500" y="871538"/>
            <a:ext cx="7148513" cy="0"/>
          </a:xfrm>
          <a:prstGeom prst="line">
            <a:avLst/>
          </a:prstGeom>
          <a:ln w="15875" cap="flat" cmpd="sng">
            <a:solidFill>
              <a:srgbClr val="118C3B"/>
            </a:solidFill>
            <a:prstDash val="solid"/>
            <a:round/>
            <a:headEnd type="none" w="med" len="med"/>
            <a:tailEnd type="none" w="med" len="med"/>
          </a:ln>
        </p:spPr>
      </p:cxnSp>
      <p:sp>
        <p:nvSpPr>
          <p:cNvPr id="41" name="KSO_Shape"/>
          <p:cNvSpPr/>
          <p:nvPr userDrawn="1"/>
        </p:nvSpPr>
        <p:spPr bwMode="auto">
          <a:xfrm>
            <a:off x="8205788" y="400050"/>
            <a:ext cx="219075" cy="538163"/>
          </a:xfrm>
          <a:custGeom>
            <a:avLst/>
            <a:gdLst>
              <a:gd name="T0" fmla="*/ 982546 w 2361"/>
              <a:gd name="T1" fmla="*/ 83198 h 4328"/>
              <a:gd name="T2" fmla="*/ 914296 w 2361"/>
              <a:gd name="T3" fmla="*/ 41599 h 4328"/>
              <a:gd name="T4" fmla="*/ 684994 w 2361"/>
              <a:gd name="T5" fmla="*/ 256249 h 4328"/>
              <a:gd name="T6" fmla="*/ 620490 w 2361"/>
              <a:gd name="T7" fmla="*/ 383125 h 4328"/>
              <a:gd name="T8" fmla="*/ 579706 w 2361"/>
              <a:gd name="T9" fmla="*/ 479218 h 4328"/>
              <a:gd name="T10" fmla="*/ 56597 w 2361"/>
              <a:gd name="T11" fmla="*/ 1501301 h 4328"/>
              <a:gd name="T12" fmla="*/ 32876 w 2361"/>
              <a:gd name="T13" fmla="*/ 1601555 h 4328"/>
              <a:gd name="T14" fmla="*/ 20392 w 2361"/>
              <a:gd name="T15" fmla="*/ 1676017 h 4328"/>
              <a:gd name="T16" fmla="*/ 0 w 2361"/>
              <a:gd name="T17" fmla="*/ 1792493 h 4328"/>
              <a:gd name="T18" fmla="*/ 7907 w 2361"/>
              <a:gd name="T19" fmla="*/ 1800397 h 4328"/>
              <a:gd name="T20" fmla="*/ 58262 w 2361"/>
              <a:gd name="T21" fmla="*/ 1700976 h 4328"/>
              <a:gd name="T22" fmla="*/ 120685 w 2361"/>
              <a:gd name="T23" fmla="*/ 1654801 h 4328"/>
              <a:gd name="T24" fmla="*/ 191848 w 2361"/>
              <a:gd name="T25" fmla="*/ 1569524 h 4328"/>
              <a:gd name="T26" fmla="*/ 727026 w 2361"/>
              <a:gd name="T27" fmla="*/ 582799 h 4328"/>
              <a:gd name="T28" fmla="*/ 747417 w 2361"/>
              <a:gd name="T29" fmla="*/ 563248 h 4328"/>
              <a:gd name="T30" fmla="*/ 936353 w 2361"/>
              <a:gd name="T31" fmla="*/ 195930 h 4328"/>
              <a:gd name="T32" fmla="*/ 799853 w 2361"/>
              <a:gd name="T33" fmla="*/ 475475 h 4328"/>
              <a:gd name="T34" fmla="*/ 802350 w 2361"/>
              <a:gd name="T35" fmla="*/ 501266 h 4328"/>
              <a:gd name="T36" fmla="*/ 980049 w 2361"/>
              <a:gd name="T37" fmla="*/ 158907 h 4328"/>
              <a:gd name="T38" fmla="*/ 963819 w 2361"/>
              <a:gd name="T39" fmla="*/ 141852 h 4328"/>
              <a:gd name="T40" fmla="*/ 982546 w 2361"/>
              <a:gd name="T41" fmla="*/ 104829 h 4328"/>
              <a:gd name="T42" fmla="*/ 210159 w 2361"/>
              <a:gd name="T43" fmla="*/ 1549140 h 4328"/>
              <a:gd name="T44" fmla="*/ 84896 w 2361"/>
              <a:gd name="T45" fmla="*/ 1493398 h 4328"/>
              <a:gd name="T46" fmla="*/ 412827 w 2361"/>
              <a:gd name="T47" fmla="*/ 849032 h 4328"/>
              <a:gd name="T48" fmla="*/ 598017 w 2361"/>
              <a:gd name="T49" fmla="*/ 488786 h 4328"/>
              <a:gd name="T50" fmla="*/ 627564 w 2361"/>
              <a:gd name="T51" fmla="*/ 503762 h 4328"/>
              <a:gd name="T52" fmla="*/ 720783 w 2361"/>
              <a:gd name="T53" fmla="*/ 552848 h 4328"/>
              <a:gd name="T54" fmla="*/ 741175 w 2361"/>
              <a:gd name="T55" fmla="*/ 530385 h 4328"/>
              <a:gd name="T56" fmla="*/ 733268 w 2361"/>
              <a:gd name="T57" fmla="*/ 532465 h 4328"/>
              <a:gd name="T58" fmla="*/ 601763 w 2361"/>
              <a:gd name="T59" fmla="*/ 465075 h 4328"/>
              <a:gd name="T60" fmla="*/ 829816 w 2361"/>
              <a:gd name="T61" fmla="*/ 25791 h 4328"/>
              <a:gd name="T62" fmla="*/ 962154 w 2361"/>
              <a:gd name="T63" fmla="*/ 99421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rgbClr val="1F2123"/>
          </a:solidFill>
          <a:ln>
            <a:noFill/>
          </a:ln>
        </p:spPr>
        <p:txBody>
          <a:bodyPr anchor="ctr"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 name="MH_Other_4"/>
          <p:cNvSpPr/>
          <p:nvPr userDrawn="1">
            <p:custDataLst>
              <p:tags r:id="rId1"/>
            </p:custDataLst>
          </p:nvPr>
        </p:nvSpPr>
        <p:spPr>
          <a:xfrm>
            <a:off x="234950" y="220663"/>
            <a:ext cx="368300" cy="341313"/>
          </a:xfrm>
          <a:prstGeom prst="ellipse">
            <a:avLst/>
          </a:prstGeom>
          <a:solidFill>
            <a:schemeClr val="accent2"/>
          </a:solidFill>
          <a:ln w="15875">
            <a:noFill/>
          </a:ln>
          <a:effectLst>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522" tIns="50759" rIns="101522" bIns="50759" anchor="ctr"/>
          <a:lstStyle/>
          <a:p>
            <a:pPr algn="ctr" fontAlgn="auto"/>
            <a:endParaRPr lang="en-US" strike="noStrike" noProof="1">
              <a:solidFill>
                <a:prstClr val="white"/>
              </a:solidFill>
              <a:sym typeface="+mn-lt"/>
            </a:endParaRPr>
          </a:p>
        </p:txBody>
      </p:sp>
      <p:sp>
        <p:nvSpPr>
          <p:cNvPr id="43" name="MH_Other_4"/>
          <p:cNvSpPr/>
          <p:nvPr userDrawn="1">
            <p:custDataLst>
              <p:tags r:id="rId2"/>
            </p:custDataLst>
          </p:nvPr>
        </p:nvSpPr>
        <p:spPr>
          <a:xfrm>
            <a:off x="79375" y="533400"/>
            <a:ext cx="280988" cy="266700"/>
          </a:xfrm>
          <a:prstGeom prst="ellipse">
            <a:avLst/>
          </a:prstGeom>
          <a:solidFill>
            <a:schemeClr val="accent1"/>
          </a:solidFill>
          <a:ln w="15875">
            <a:noFill/>
          </a:ln>
          <a:effectLst>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522" tIns="50759" rIns="101522" bIns="50759" anchor="ctr"/>
          <a:lstStyle/>
          <a:p>
            <a:pPr algn="ctr" fontAlgn="auto"/>
            <a:endParaRPr lang="en-US" strike="noStrike" noProof="1">
              <a:solidFill>
                <a:prstClr val="white"/>
              </a:solidFill>
              <a:sym typeface="+mn-lt"/>
            </a:endParaRPr>
          </a:p>
        </p:txBody>
      </p:sp>
      <p:sp>
        <p:nvSpPr>
          <p:cNvPr id="44" name="椭圆 43"/>
          <p:cNvSpPr/>
          <p:nvPr userDrawn="1"/>
        </p:nvSpPr>
        <p:spPr>
          <a:xfrm>
            <a:off x="584835" y="417195"/>
            <a:ext cx="323850" cy="328930"/>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9525">
            <a:gradFill>
              <a:gsLst>
                <a:gs pos="100000">
                  <a:schemeClr val="bg1">
                    <a:lumMod val="85000"/>
                  </a:schemeClr>
                </a:gs>
                <a:gs pos="0">
                  <a:schemeClr val="bg1"/>
                </a:gs>
              </a:gsLst>
              <a:lin ang="8100000" scaled="0"/>
            </a:gradFill>
          </a:ln>
          <a:effectLst>
            <a:outerShdw blurRad="4445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trike="noStrike" noProof="1">
              <a:solidFill>
                <a:prstClr val="white"/>
              </a:solidFill>
            </a:endParaRPr>
          </a:p>
        </p:txBody>
      </p:sp>
      <p:sp>
        <p:nvSpPr>
          <p:cNvPr id="45" name="MH_Other_4"/>
          <p:cNvSpPr/>
          <p:nvPr userDrawn="1">
            <p:custDataLst>
              <p:tags r:id="rId3"/>
            </p:custDataLst>
          </p:nvPr>
        </p:nvSpPr>
        <p:spPr>
          <a:xfrm>
            <a:off x="158750" y="15875"/>
            <a:ext cx="201613" cy="204788"/>
          </a:xfrm>
          <a:prstGeom prst="ellipse">
            <a:avLst/>
          </a:prstGeom>
          <a:solidFill>
            <a:schemeClr val="accent1"/>
          </a:solidFill>
          <a:ln w="15875">
            <a:noFill/>
          </a:ln>
          <a:effectLst>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522" tIns="50759" rIns="101522" bIns="50759" anchor="ctr"/>
          <a:lstStyle/>
          <a:p>
            <a:pPr algn="ctr" fontAlgn="auto"/>
            <a:endParaRPr lang="en-US" strike="noStrike" noProof="1">
              <a:solidFill>
                <a:prstClr val="white"/>
              </a:solidFill>
              <a:sym typeface="+mn-lt"/>
            </a:endParaRPr>
          </a:p>
        </p:txBody>
      </p:sp>
      <p:sp>
        <p:nvSpPr>
          <p:cNvPr id="6153" name="标题 1"/>
          <p:cNvSpPr txBox="1"/>
          <p:nvPr userDrawn="1"/>
        </p:nvSpPr>
        <p:spPr>
          <a:xfrm>
            <a:off x="1089025" y="268288"/>
            <a:ext cx="2819400" cy="460375"/>
          </a:xfrm>
          <a:prstGeom prst="rect">
            <a:avLst/>
          </a:prstGeom>
          <a:noFill/>
          <a:ln w="9525">
            <a:noFill/>
          </a:ln>
        </p:spPr>
        <p:txBody>
          <a:bodyPr wrap="square" lIns="68582" tIns="34292" rIns="68582" bIns="34292" anchor="ctr">
            <a:spAutoFit/>
          </a:bodyPr>
          <a:lstStyle/>
          <a:p>
            <a:pPr lvl="0" indent="0"/>
            <a:endParaRPr lang="zh-CN" altLang="en-US" sz="2400" b="1" dirty="0">
              <a:solidFill>
                <a:srgbClr val="0D692C"/>
              </a:solidFill>
              <a:latin typeface="微软雅黑" panose="020B0503020204020204" charset="-122"/>
              <a:ea typeface="微软雅黑" panose="020B0503020204020204" charset="-122"/>
            </a:endParaRPr>
          </a:p>
        </p:txBody>
      </p:sp>
      <p:pic>
        <p:nvPicPr>
          <p:cNvPr id="6154" name="图片 10"/>
          <p:cNvPicPr>
            <a:picLocks noChangeAspect="1"/>
          </p:cNvPicPr>
          <p:nvPr userDrawn="1"/>
        </p:nvPicPr>
        <p:blipFill>
          <a:blip r:embed="rId6" cstate="print"/>
          <a:srcRect l="-2602" r="2"/>
          <a:stretch>
            <a:fillRect/>
          </a:stretch>
        </p:blipFill>
        <p:spPr>
          <a:xfrm flipH="1">
            <a:off x="8129588" y="5753100"/>
            <a:ext cx="1511300" cy="189865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教学设计">
    <p:spTree>
      <p:nvGrpSpPr>
        <p:cNvPr id="1" name=""/>
        <p:cNvGrpSpPr/>
        <p:nvPr/>
      </p:nvGrpSpPr>
      <p:grpSpPr>
        <a:xfrm>
          <a:off x="0" y="0"/>
          <a:ext cx="0" cy="0"/>
          <a:chOff x="0" y="0"/>
          <a:chExt cx="0" cy="0"/>
        </a:xfrm>
      </p:grpSpPr>
      <p:pic>
        <p:nvPicPr>
          <p:cNvPr id="7170" name="Picture 4" descr="F:\0PPT素材\背景及图片\白麻子.jpg"/>
          <p:cNvPicPr>
            <a:picLocks noChangeAspect="1"/>
          </p:cNvPicPr>
          <p:nvPr userDrawn="1"/>
        </p:nvPicPr>
        <p:blipFill>
          <a:blip r:embed="rId5" cstate="print"/>
          <a:srcRect r="23479"/>
          <a:stretch>
            <a:fillRect/>
          </a:stretch>
        </p:blipFill>
        <p:spPr>
          <a:xfrm>
            <a:off x="0" y="0"/>
            <a:ext cx="9144000" cy="6858000"/>
          </a:xfrm>
          <a:prstGeom prst="rect">
            <a:avLst/>
          </a:prstGeom>
          <a:noFill/>
          <a:ln w="9525" cap="flat" cmpd="sng">
            <a:solidFill>
              <a:srgbClr val="1F497D"/>
            </a:solidFill>
            <a:prstDash val="solid"/>
            <a:round/>
            <a:headEnd type="none" w="med" len="med"/>
            <a:tailEnd type="none" w="med" len="med"/>
          </a:ln>
        </p:spPr>
      </p:pic>
      <p:cxnSp>
        <p:nvCxnSpPr>
          <p:cNvPr id="7171" name="直接连接符 25"/>
          <p:cNvCxnSpPr/>
          <p:nvPr userDrawn="1"/>
        </p:nvCxnSpPr>
        <p:spPr>
          <a:xfrm flipV="1">
            <a:off x="952500" y="871538"/>
            <a:ext cx="7148513" cy="0"/>
          </a:xfrm>
          <a:prstGeom prst="line">
            <a:avLst/>
          </a:prstGeom>
          <a:ln w="15875" cap="flat" cmpd="sng">
            <a:solidFill>
              <a:srgbClr val="118C3B"/>
            </a:solidFill>
            <a:prstDash val="solid"/>
            <a:round/>
            <a:headEnd type="none" w="med" len="med"/>
            <a:tailEnd type="none" w="med" len="med"/>
          </a:ln>
        </p:spPr>
      </p:cxnSp>
      <p:sp>
        <p:nvSpPr>
          <p:cNvPr id="41" name="KSO_Shape"/>
          <p:cNvSpPr/>
          <p:nvPr userDrawn="1"/>
        </p:nvSpPr>
        <p:spPr bwMode="auto">
          <a:xfrm>
            <a:off x="8205788" y="400050"/>
            <a:ext cx="219075" cy="538163"/>
          </a:xfrm>
          <a:custGeom>
            <a:avLst/>
            <a:gdLst>
              <a:gd name="T0" fmla="*/ 982546 w 2361"/>
              <a:gd name="T1" fmla="*/ 83198 h 4328"/>
              <a:gd name="T2" fmla="*/ 914296 w 2361"/>
              <a:gd name="T3" fmla="*/ 41599 h 4328"/>
              <a:gd name="T4" fmla="*/ 684994 w 2361"/>
              <a:gd name="T5" fmla="*/ 256249 h 4328"/>
              <a:gd name="T6" fmla="*/ 620490 w 2361"/>
              <a:gd name="T7" fmla="*/ 383125 h 4328"/>
              <a:gd name="T8" fmla="*/ 579706 w 2361"/>
              <a:gd name="T9" fmla="*/ 479218 h 4328"/>
              <a:gd name="T10" fmla="*/ 56597 w 2361"/>
              <a:gd name="T11" fmla="*/ 1501301 h 4328"/>
              <a:gd name="T12" fmla="*/ 32876 w 2361"/>
              <a:gd name="T13" fmla="*/ 1601555 h 4328"/>
              <a:gd name="T14" fmla="*/ 20392 w 2361"/>
              <a:gd name="T15" fmla="*/ 1676017 h 4328"/>
              <a:gd name="T16" fmla="*/ 0 w 2361"/>
              <a:gd name="T17" fmla="*/ 1792493 h 4328"/>
              <a:gd name="T18" fmla="*/ 7907 w 2361"/>
              <a:gd name="T19" fmla="*/ 1800397 h 4328"/>
              <a:gd name="T20" fmla="*/ 58262 w 2361"/>
              <a:gd name="T21" fmla="*/ 1700976 h 4328"/>
              <a:gd name="T22" fmla="*/ 120685 w 2361"/>
              <a:gd name="T23" fmla="*/ 1654801 h 4328"/>
              <a:gd name="T24" fmla="*/ 191848 w 2361"/>
              <a:gd name="T25" fmla="*/ 1569524 h 4328"/>
              <a:gd name="T26" fmla="*/ 727026 w 2361"/>
              <a:gd name="T27" fmla="*/ 582799 h 4328"/>
              <a:gd name="T28" fmla="*/ 747417 w 2361"/>
              <a:gd name="T29" fmla="*/ 563248 h 4328"/>
              <a:gd name="T30" fmla="*/ 936353 w 2361"/>
              <a:gd name="T31" fmla="*/ 195930 h 4328"/>
              <a:gd name="T32" fmla="*/ 799853 w 2361"/>
              <a:gd name="T33" fmla="*/ 475475 h 4328"/>
              <a:gd name="T34" fmla="*/ 802350 w 2361"/>
              <a:gd name="T35" fmla="*/ 501266 h 4328"/>
              <a:gd name="T36" fmla="*/ 980049 w 2361"/>
              <a:gd name="T37" fmla="*/ 158907 h 4328"/>
              <a:gd name="T38" fmla="*/ 963819 w 2361"/>
              <a:gd name="T39" fmla="*/ 141852 h 4328"/>
              <a:gd name="T40" fmla="*/ 982546 w 2361"/>
              <a:gd name="T41" fmla="*/ 104829 h 4328"/>
              <a:gd name="T42" fmla="*/ 210159 w 2361"/>
              <a:gd name="T43" fmla="*/ 1549140 h 4328"/>
              <a:gd name="T44" fmla="*/ 84896 w 2361"/>
              <a:gd name="T45" fmla="*/ 1493398 h 4328"/>
              <a:gd name="T46" fmla="*/ 412827 w 2361"/>
              <a:gd name="T47" fmla="*/ 849032 h 4328"/>
              <a:gd name="T48" fmla="*/ 598017 w 2361"/>
              <a:gd name="T49" fmla="*/ 488786 h 4328"/>
              <a:gd name="T50" fmla="*/ 627564 w 2361"/>
              <a:gd name="T51" fmla="*/ 503762 h 4328"/>
              <a:gd name="T52" fmla="*/ 720783 w 2361"/>
              <a:gd name="T53" fmla="*/ 552848 h 4328"/>
              <a:gd name="T54" fmla="*/ 741175 w 2361"/>
              <a:gd name="T55" fmla="*/ 530385 h 4328"/>
              <a:gd name="T56" fmla="*/ 733268 w 2361"/>
              <a:gd name="T57" fmla="*/ 532465 h 4328"/>
              <a:gd name="T58" fmla="*/ 601763 w 2361"/>
              <a:gd name="T59" fmla="*/ 465075 h 4328"/>
              <a:gd name="T60" fmla="*/ 829816 w 2361"/>
              <a:gd name="T61" fmla="*/ 25791 h 4328"/>
              <a:gd name="T62" fmla="*/ 962154 w 2361"/>
              <a:gd name="T63" fmla="*/ 99421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rgbClr val="1F2123"/>
          </a:solidFill>
          <a:ln>
            <a:noFill/>
          </a:ln>
        </p:spPr>
        <p:txBody>
          <a:bodyPr anchor="ctr"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 name="MH_Other_4"/>
          <p:cNvSpPr/>
          <p:nvPr userDrawn="1">
            <p:custDataLst>
              <p:tags r:id="rId1"/>
            </p:custDataLst>
          </p:nvPr>
        </p:nvSpPr>
        <p:spPr>
          <a:xfrm>
            <a:off x="234950" y="220663"/>
            <a:ext cx="417513" cy="555625"/>
          </a:xfrm>
          <a:prstGeom prst="ellipse">
            <a:avLst/>
          </a:prstGeom>
          <a:solidFill>
            <a:schemeClr val="accent2"/>
          </a:solidFill>
          <a:ln w="15875">
            <a:noFill/>
          </a:ln>
          <a:effectLst>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522" tIns="50759" rIns="101522" bIns="50759" anchor="ctr"/>
          <a:lstStyle/>
          <a:p>
            <a:pPr algn="ctr" fontAlgn="auto"/>
            <a:endParaRPr lang="en-US" strike="noStrike" noProof="1">
              <a:solidFill>
                <a:prstClr val="white"/>
              </a:solidFill>
              <a:sym typeface="+mn-lt"/>
            </a:endParaRPr>
          </a:p>
        </p:txBody>
      </p:sp>
      <p:sp>
        <p:nvSpPr>
          <p:cNvPr id="43" name="MH_Other_4"/>
          <p:cNvSpPr/>
          <p:nvPr userDrawn="1">
            <p:custDataLst>
              <p:tags r:id="rId2"/>
            </p:custDataLst>
          </p:nvPr>
        </p:nvSpPr>
        <p:spPr>
          <a:xfrm>
            <a:off x="-68262" y="674688"/>
            <a:ext cx="271463" cy="361950"/>
          </a:xfrm>
          <a:prstGeom prst="ellipse">
            <a:avLst/>
          </a:prstGeom>
          <a:solidFill>
            <a:schemeClr val="accent1"/>
          </a:solidFill>
          <a:ln w="15875">
            <a:noFill/>
          </a:ln>
          <a:effectLst>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522" tIns="50759" rIns="101522" bIns="50759" anchor="ctr"/>
          <a:lstStyle/>
          <a:p>
            <a:pPr algn="ctr" fontAlgn="auto"/>
            <a:endParaRPr lang="en-US" strike="noStrike" noProof="1">
              <a:solidFill>
                <a:prstClr val="white"/>
              </a:solidFill>
              <a:sym typeface="+mn-lt"/>
            </a:endParaRPr>
          </a:p>
        </p:txBody>
      </p:sp>
      <p:sp>
        <p:nvSpPr>
          <p:cNvPr id="44" name="椭圆 43"/>
          <p:cNvSpPr/>
          <p:nvPr userDrawn="1"/>
        </p:nvSpPr>
        <p:spPr>
          <a:xfrm>
            <a:off x="585093" y="417439"/>
            <a:ext cx="324000" cy="432023"/>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9525">
            <a:gradFill>
              <a:gsLst>
                <a:gs pos="100000">
                  <a:schemeClr val="bg1">
                    <a:lumMod val="85000"/>
                  </a:schemeClr>
                </a:gs>
                <a:gs pos="0">
                  <a:schemeClr val="bg1"/>
                </a:gs>
              </a:gsLst>
              <a:lin ang="8100000" scaled="0"/>
            </a:gradFill>
          </a:ln>
          <a:effectLst>
            <a:outerShdw blurRad="4445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trike="noStrike" noProof="1">
              <a:solidFill>
                <a:prstClr val="white"/>
              </a:solidFill>
            </a:endParaRPr>
          </a:p>
        </p:txBody>
      </p:sp>
      <p:sp>
        <p:nvSpPr>
          <p:cNvPr id="45" name="MH_Other_4"/>
          <p:cNvSpPr/>
          <p:nvPr userDrawn="1">
            <p:custDataLst>
              <p:tags r:id="rId3"/>
            </p:custDataLst>
          </p:nvPr>
        </p:nvSpPr>
        <p:spPr>
          <a:xfrm>
            <a:off x="158750" y="15875"/>
            <a:ext cx="153988" cy="204788"/>
          </a:xfrm>
          <a:prstGeom prst="ellipse">
            <a:avLst/>
          </a:prstGeom>
          <a:solidFill>
            <a:schemeClr val="accent1"/>
          </a:solidFill>
          <a:ln w="15875">
            <a:noFill/>
          </a:ln>
          <a:effectLst>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522" tIns="50759" rIns="101522" bIns="50759" anchor="ctr"/>
          <a:lstStyle/>
          <a:p>
            <a:pPr algn="ctr" fontAlgn="auto"/>
            <a:endParaRPr lang="en-US" strike="noStrike" noProof="1">
              <a:solidFill>
                <a:prstClr val="white"/>
              </a:solidFill>
              <a:sym typeface="+mn-lt"/>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教学过程">
    <p:spTree>
      <p:nvGrpSpPr>
        <p:cNvPr id="1" name=""/>
        <p:cNvGrpSpPr/>
        <p:nvPr/>
      </p:nvGrpSpPr>
      <p:grpSpPr>
        <a:xfrm>
          <a:off x="0" y="0"/>
          <a:ext cx="0" cy="0"/>
          <a:chOff x="0" y="0"/>
          <a:chExt cx="0" cy="0"/>
        </a:xfrm>
      </p:grpSpPr>
      <p:pic>
        <p:nvPicPr>
          <p:cNvPr id="8194" name="Picture 4" descr="F:\0PPT素材\背景及图片\白麻子.jpg"/>
          <p:cNvPicPr>
            <a:picLocks noChangeAspect="1"/>
          </p:cNvPicPr>
          <p:nvPr userDrawn="1"/>
        </p:nvPicPr>
        <p:blipFill>
          <a:blip r:embed="rId5" cstate="print"/>
          <a:srcRect r="23479"/>
          <a:stretch>
            <a:fillRect/>
          </a:stretch>
        </p:blipFill>
        <p:spPr>
          <a:xfrm>
            <a:off x="0" y="0"/>
            <a:ext cx="9144000" cy="6858000"/>
          </a:xfrm>
          <a:prstGeom prst="rect">
            <a:avLst/>
          </a:prstGeom>
          <a:noFill/>
          <a:ln w="9525" cap="flat" cmpd="sng">
            <a:solidFill>
              <a:srgbClr val="1F497D"/>
            </a:solidFill>
            <a:prstDash val="solid"/>
            <a:round/>
            <a:headEnd type="none" w="med" len="med"/>
            <a:tailEnd type="none" w="med" len="med"/>
          </a:ln>
        </p:spPr>
      </p:pic>
      <p:cxnSp>
        <p:nvCxnSpPr>
          <p:cNvPr id="8195" name="直接连接符 25"/>
          <p:cNvCxnSpPr/>
          <p:nvPr userDrawn="1"/>
        </p:nvCxnSpPr>
        <p:spPr>
          <a:xfrm flipV="1">
            <a:off x="952500" y="871538"/>
            <a:ext cx="7148513" cy="0"/>
          </a:xfrm>
          <a:prstGeom prst="line">
            <a:avLst/>
          </a:prstGeom>
          <a:ln w="15875" cap="flat" cmpd="sng">
            <a:solidFill>
              <a:srgbClr val="118C3B"/>
            </a:solidFill>
            <a:prstDash val="solid"/>
            <a:round/>
            <a:headEnd type="none" w="med" len="med"/>
            <a:tailEnd type="none" w="med" len="med"/>
          </a:ln>
        </p:spPr>
      </p:cxnSp>
      <p:sp>
        <p:nvSpPr>
          <p:cNvPr id="41" name="KSO_Shape"/>
          <p:cNvSpPr/>
          <p:nvPr userDrawn="1"/>
        </p:nvSpPr>
        <p:spPr bwMode="auto">
          <a:xfrm>
            <a:off x="8205788" y="400050"/>
            <a:ext cx="219075" cy="538163"/>
          </a:xfrm>
          <a:custGeom>
            <a:avLst/>
            <a:gdLst>
              <a:gd name="T0" fmla="*/ 982546 w 2361"/>
              <a:gd name="T1" fmla="*/ 83198 h 4328"/>
              <a:gd name="T2" fmla="*/ 914296 w 2361"/>
              <a:gd name="T3" fmla="*/ 41599 h 4328"/>
              <a:gd name="T4" fmla="*/ 684994 w 2361"/>
              <a:gd name="T5" fmla="*/ 256249 h 4328"/>
              <a:gd name="T6" fmla="*/ 620490 w 2361"/>
              <a:gd name="T7" fmla="*/ 383125 h 4328"/>
              <a:gd name="T8" fmla="*/ 579706 w 2361"/>
              <a:gd name="T9" fmla="*/ 479218 h 4328"/>
              <a:gd name="T10" fmla="*/ 56597 w 2361"/>
              <a:gd name="T11" fmla="*/ 1501301 h 4328"/>
              <a:gd name="T12" fmla="*/ 32876 w 2361"/>
              <a:gd name="T13" fmla="*/ 1601555 h 4328"/>
              <a:gd name="T14" fmla="*/ 20392 w 2361"/>
              <a:gd name="T15" fmla="*/ 1676017 h 4328"/>
              <a:gd name="T16" fmla="*/ 0 w 2361"/>
              <a:gd name="T17" fmla="*/ 1792493 h 4328"/>
              <a:gd name="T18" fmla="*/ 7907 w 2361"/>
              <a:gd name="T19" fmla="*/ 1800397 h 4328"/>
              <a:gd name="T20" fmla="*/ 58262 w 2361"/>
              <a:gd name="T21" fmla="*/ 1700976 h 4328"/>
              <a:gd name="T22" fmla="*/ 120685 w 2361"/>
              <a:gd name="T23" fmla="*/ 1654801 h 4328"/>
              <a:gd name="T24" fmla="*/ 191848 w 2361"/>
              <a:gd name="T25" fmla="*/ 1569524 h 4328"/>
              <a:gd name="T26" fmla="*/ 727026 w 2361"/>
              <a:gd name="T27" fmla="*/ 582799 h 4328"/>
              <a:gd name="T28" fmla="*/ 747417 w 2361"/>
              <a:gd name="T29" fmla="*/ 563248 h 4328"/>
              <a:gd name="T30" fmla="*/ 936353 w 2361"/>
              <a:gd name="T31" fmla="*/ 195930 h 4328"/>
              <a:gd name="T32" fmla="*/ 799853 w 2361"/>
              <a:gd name="T33" fmla="*/ 475475 h 4328"/>
              <a:gd name="T34" fmla="*/ 802350 w 2361"/>
              <a:gd name="T35" fmla="*/ 501266 h 4328"/>
              <a:gd name="T36" fmla="*/ 980049 w 2361"/>
              <a:gd name="T37" fmla="*/ 158907 h 4328"/>
              <a:gd name="T38" fmla="*/ 963819 w 2361"/>
              <a:gd name="T39" fmla="*/ 141852 h 4328"/>
              <a:gd name="T40" fmla="*/ 982546 w 2361"/>
              <a:gd name="T41" fmla="*/ 104829 h 4328"/>
              <a:gd name="T42" fmla="*/ 210159 w 2361"/>
              <a:gd name="T43" fmla="*/ 1549140 h 4328"/>
              <a:gd name="T44" fmla="*/ 84896 w 2361"/>
              <a:gd name="T45" fmla="*/ 1493398 h 4328"/>
              <a:gd name="T46" fmla="*/ 412827 w 2361"/>
              <a:gd name="T47" fmla="*/ 849032 h 4328"/>
              <a:gd name="T48" fmla="*/ 598017 w 2361"/>
              <a:gd name="T49" fmla="*/ 488786 h 4328"/>
              <a:gd name="T50" fmla="*/ 627564 w 2361"/>
              <a:gd name="T51" fmla="*/ 503762 h 4328"/>
              <a:gd name="T52" fmla="*/ 720783 w 2361"/>
              <a:gd name="T53" fmla="*/ 552848 h 4328"/>
              <a:gd name="T54" fmla="*/ 741175 w 2361"/>
              <a:gd name="T55" fmla="*/ 530385 h 4328"/>
              <a:gd name="T56" fmla="*/ 733268 w 2361"/>
              <a:gd name="T57" fmla="*/ 532465 h 4328"/>
              <a:gd name="T58" fmla="*/ 601763 w 2361"/>
              <a:gd name="T59" fmla="*/ 465075 h 4328"/>
              <a:gd name="T60" fmla="*/ 829816 w 2361"/>
              <a:gd name="T61" fmla="*/ 25791 h 4328"/>
              <a:gd name="T62" fmla="*/ 962154 w 2361"/>
              <a:gd name="T63" fmla="*/ 99421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rgbClr val="1F2123"/>
          </a:solidFill>
          <a:ln>
            <a:noFill/>
          </a:ln>
        </p:spPr>
        <p:txBody>
          <a:bodyPr anchor="ctr"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 name="MH_Other_4"/>
          <p:cNvSpPr/>
          <p:nvPr userDrawn="1">
            <p:custDataLst>
              <p:tags r:id="rId1"/>
            </p:custDataLst>
          </p:nvPr>
        </p:nvSpPr>
        <p:spPr>
          <a:xfrm>
            <a:off x="234950" y="220663"/>
            <a:ext cx="417513" cy="555625"/>
          </a:xfrm>
          <a:prstGeom prst="ellipse">
            <a:avLst/>
          </a:prstGeom>
          <a:solidFill>
            <a:schemeClr val="accent2"/>
          </a:solidFill>
          <a:ln w="15875">
            <a:noFill/>
          </a:ln>
          <a:effectLst>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522" tIns="50759" rIns="101522" bIns="50759" anchor="ctr"/>
          <a:lstStyle/>
          <a:p>
            <a:pPr algn="ctr" fontAlgn="auto"/>
            <a:endParaRPr lang="en-US" strike="noStrike" noProof="1">
              <a:solidFill>
                <a:prstClr val="white"/>
              </a:solidFill>
              <a:sym typeface="+mn-lt"/>
            </a:endParaRPr>
          </a:p>
        </p:txBody>
      </p:sp>
      <p:sp>
        <p:nvSpPr>
          <p:cNvPr id="43" name="MH_Other_4"/>
          <p:cNvSpPr/>
          <p:nvPr userDrawn="1">
            <p:custDataLst>
              <p:tags r:id="rId2"/>
            </p:custDataLst>
          </p:nvPr>
        </p:nvSpPr>
        <p:spPr>
          <a:xfrm>
            <a:off x="-68262" y="674688"/>
            <a:ext cx="271463" cy="361950"/>
          </a:xfrm>
          <a:prstGeom prst="ellipse">
            <a:avLst/>
          </a:prstGeom>
          <a:solidFill>
            <a:schemeClr val="accent1"/>
          </a:solidFill>
          <a:ln w="15875">
            <a:noFill/>
          </a:ln>
          <a:effectLst>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522" tIns="50759" rIns="101522" bIns="50759" anchor="ctr"/>
          <a:lstStyle/>
          <a:p>
            <a:pPr algn="ctr" fontAlgn="auto"/>
            <a:endParaRPr lang="en-US" strike="noStrike" noProof="1">
              <a:solidFill>
                <a:prstClr val="white"/>
              </a:solidFill>
              <a:sym typeface="+mn-lt"/>
            </a:endParaRPr>
          </a:p>
        </p:txBody>
      </p:sp>
      <p:sp>
        <p:nvSpPr>
          <p:cNvPr id="44" name="椭圆 43"/>
          <p:cNvSpPr/>
          <p:nvPr userDrawn="1"/>
        </p:nvSpPr>
        <p:spPr>
          <a:xfrm>
            <a:off x="585093" y="417439"/>
            <a:ext cx="324000" cy="432023"/>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9525">
            <a:gradFill>
              <a:gsLst>
                <a:gs pos="100000">
                  <a:schemeClr val="bg1">
                    <a:lumMod val="85000"/>
                  </a:schemeClr>
                </a:gs>
                <a:gs pos="0">
                  <a:schemeClr val="bg1"/>
                </a:gs>
              </a:gsLst>
              <a:lin ang="8100000" scaled="0"/>
            </a:gradFill>
          </a:ln>
          <a:effectLst>
            <a:outerShdw blurRad="4445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trike="noStrike" noProof="1">
              <a:solidFill>
                <a:prstClr val="white"/>
              </a:solidFill>
            </a:endParaRPr>
          </a:p>
        </p:txBody>
      </p:sp>
      <p:sp>
        <p:nvSpPr>
          <p:cNvPr id="45" name="MH_Other_4"/>
          <p:cNvSpPr/>
          <p:nvPr userDrawn="1">
            <p:custDataLst>
              <p:tags r:id="rId3"/>
            </p:custDataLst>
          </p:nvPr>
        </p:nvSpPr>
        <p:spPr>
          <a:xfrm>
            <a:off x="158750" y="15875"/>
            <a:ext cx="153988" cy="204788"/>
          </a:xfrm>
          <a:prstGeom prst="ellipse">
            <a:avLst/>
          </a:prstGeom>
          <a:solidFill>
            <a:schemeClr val="accent1"/>
          </a:solidFill>
          <a:ln w="15875">
            <a:noFill/>
          </a:ln>
          <a:effectLst>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522" tIns="50759" rIns="101522" bIns="50759" anchor="ctr"/>
          <a:lstStyle/>
          <a:p>
            <a:pPr algn="ctr" fontAlgn="auto"/>
            <a:endParaRPr lang="en-US" strike="noStrike" noProof="1">
              <a:solidFill>
                <a:prstClr val="white"/>
              </a:solidFill>
              <a:sym typeface="+mn-lt"/>
            </a:endParaRPr>
          </a:p>
        </p:txBody>
      </p:sp>
      <p:sp>
        <p:nvSpPr>
          <p:cNvPr id="8201" name="矩形 3"/>
          <p:cNvSpPr/>
          <p:nvPr userDrawn="1"/>
        </p:nvSpPr>
        <p:spPr>
          <a:xfrm>
            <a:off x="1108075" y="515938"/>
            <a:ext cx="1581150" cy="296862"/>
          </a:xfrm>
          <a:prstGeom prst="rect">
            <a:avLst/>
          </a:prstGeom>
          <a:noFill/>
          <a:ln w="9525">
            <a:noFill/>
          </a:ln>
        </p:spPr>
        <p:txBody>
          <a:bodyPr wrap="none" lIns="68582" tIns="34292" rIns="68582" bIns="34292" anchor="t">
            <a:spAutoFit/>
          </a:bodyPr>
          <a:lstStyle/>
          <a:p>
            <a:pPr marL="0" lvl="1" indent="457200" algn="ctr"/>
            <a:r>
              <a:rPr lang="en-US" altLang="zh-CN" sz="1400" dirty="0">
                <a:solidFill>
                  <a:srgbClr val="808080"/>
                </a:solidFill>
                <a:latin typeface="微软雅黑" panose="020B0503020204020204" charset="-122"/>
                <a:ea typeface="微软雅黑" panose="020B0503020204020204" charset="-122"/>
              </a:rPr>
              <a:t>Teaching Process</a:t>
            </a:r>
            <a:endParaRPr lang="zh-CN" altLang="en-US" sz="1400" dirty="0">
              <a:solidFill>
                <a:srgbClr val="808080"/>
              </a:solidFill>
              <a:latin typeface="微软雅黑" panose="020B0503020204020204" charset="-122"/>
              <a:ea typeface="微软雅黑" panose="020B0503020204020204" charset="-122"/>
            </a:endParaRPr>
          </a:p>
        </p:txBody>
      </p:sp>
      <p:sp>
        <p:nvSpPr>
          <p:cNvPr id="8202" name="标题 1"/>
          <p:cNvSpPr txBox="1"/>
          <p:nvPr userDrawn="1"/>
        </p:nvSpPr>
        <p:spPr>
          <a:xfrm>
            <a:off x="1074738" y="142875"/>
            <a:ext cx="1154112" cy="395288"/>
          </a:xfrm>
          <a:prstGeom prst="rect">
            <a:avLst/>
          </a:prstGeom>
          <a:noFill/>
          <a:ln w="9525">
            <a:noFill/>
          </a:ln>
        </p:spPr>
        <p:txBody>
          <a:bodyPr wrap="none" lIns="68582" tIns="34292" rIns="68582" bIns="34292" anchor="ctr">
            <a:spAutoFit/>
          </a:bodyPr>
          <a:lstStyle/>
          <a:p>
            <a:pPr lvl="0" indent="0"/>
            <a:r>
              <a:rPr lang="zh-CN" altLang="en-US" sz="2000" b="1" dirty="0">
                <a:solidFill>
                  <a:srgbClr val="0D692C"/>
                </a:solidFill>
                <a:latin typeface="微软雅黑" panose="020B0503020204020204" charset="-122"/>
                <a:ea typeface="微软雅黑" panose="020B0503020204020204" charset="-122"/>
              </a:rPr>
              <a:t>教学过程</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教学反思">
    <p:spTree>
      <p:nvGrpSpPr>
        <p:cNvPr id="1" name=""/>
        <p:cNvGrpSpPr/>
        <p:nvPr/>
      </p:nvGrpSpPr>
      <p:grpSpPr>
        <a:xfrm>
          <a:off x="0" y="0"/>
          <a:ext cx="0" cy="0"/>
          <a:chOff x="0" y="0"/>
          <a:chExt cx="0" cy="0"/>
        </a:xfrm>
      </p:grpSpPr>
      <p:pic>
        <p:nvPicPr>
          <p:cNvPr id="9218" name="Picture 4" descr="F:\0PPT素材\背景及图片\白麻子.jpg"/>
          <p:cNvPicPr>
            <a:picLocks noChangeAspect="1"/>
          </p:cNvPicPr>
          <p:nvPr userDrawn="1"/>
        </p:nvPicPr>
        <p:blipFill>
          <a:blip r:embed="rId5" cstate="print"/>
          <a:srcRect r="23479"/>
          <a:stretch>
            <a:fillRect/>
          </a:stretch>
        </p:blipFill>
        <p:spPr>
          <a:xfrm>
            <a:off x="0" y="0"/>
            <a:ext cx="9144000" cy="6858000"/>
          </a:xfrm>
          <a:prstGeom prst="rect">
            <a:avLst/>
          </a:prstGeom>
          <a:noFill/>
          <a:ln w="9525" cap="flat" cmpd="sng">
            <a:solidFill>
              <a:srgbClr val="1F497D"/>
            </a:solidFill>
            <a:prstDash val="solid"/>
            <a:round/>
            <a:headEnd type="none" w="med" len="med"/>
            <a:tailEnd type="none" w="med" len="med"/>
          </a:ln>
        </p:spPr>
      </p:pic>
      <p:cxnSp>
        <p:nvCxnSpPr>
          <p:cNvPr id="9219" name="直接连接符 25"/>
          <p:cNvCxnSpPr/>
          <p:nvPr userDrawn="1"/>
        </p:nvCxnSpPr>
        <p:spPr>
          <a:xfrm flipV="1">
            <a:off x="952500" y="871538"/>
            <a:ext cx="7148513" cy="0"/>
          </a:xfrm>
          <a:prstGeom prst="line">
            <a:avLst/>
          </a:prstGeom>
          <a:ln w="15875" cap="flat" cmpd="sng">
            <a:solidFill>
              <a:srgbClr val="118C3B"/>
            </a:solidFill>
            <a:prstDash val="solid"/>
            <a:round/>
            <a:headEnd type="none" w="med" len="med"/>
            <a:tailEnd type="none" w="med" len="med"/>
          </a:ln>
        </p:spPr>
      </p:cxnSp>
      <p:sp>
        <p:nvSpPr>
          <p:cNvPr id="41" name="KSO_Shape"/>
          <p:cNvSpPr/>
          <p:nvPr userDrawn="1"/>
        </p:nvSpPr>
        <p:spPr bwMode="auto">
          <a:xfrm>
            <a:off x="8205788" y="400050"/>
            <a:ext cx="219075" cy="538163"/>
          </a:xfrm>
          <a:custGeom>
            <a:avLst/>
            <a:gdLst>
              <a:gd name="T0" fmla="*/ 982546 w 2361"/>
              <a:gd name="T1" fmla="*/ 83198 h 4328"/>
              <a:gd name="T2" fmla="*/ 914296 w 2361"/>
              <a:gd name="T3" fmla="*/ 41599 h 4328"/>
              <a:gd name="T4" fmla="*/ 684994 w 2361"/>
              <a:gd name="T5" fmla="*/ 256249 h 4328"/>
              <a:gd name="T6" fmla="*/ 620490 w 2361"/>
              <a:gd name="T7" fmla="*/ 383125 h 4328"/>
              <a:gd name="T8" fmla="*/ 579706 w 2361"/>
              <a:gd name="T9" fmla="*/ 479218 h 4328"/>
              <a:gd name="T10" fmla="*/ 56597 w 2361"/>
              <a:gd name="T11" fmla="*/ 1501301 h 4328"/>
              <a:gd name="T12" fmla="*/ 32876 w 2361"/>
              <a:gd name="T13" fmla="*/ 1601555 h 4328"/>
              <a:gd name="T14" fmla="*/ 20392 w 2361"/>
              <a:gd name="T15" fmla="*/ 1676017 h 4328"/>
              <a:gd name="T16" fmla="*/ 0 w 2361"/>
              <a:gd name="T17" fmla="*/ 1792493 h 4328"/>
              <a:gd name="T18" fmla="*/ 7907 w 2361"/>
              <a:gd name="T19" fmla="*/ 1800397 h 4328"/>
              <a:gd name="T20" fmla="*/ 58262 w 2361"/>
              <a:gd name="T21" fmla="*/ 1700976 h 4328"/>
              <a:gd name="T22" fmla="*/ 120685 w 2361"/>
              <a:gd name="T23" fmla="*/ 1654801 h 4328"/>
              <a:gd name="T24" fmla="*/ 191848 w 2361"/>
              <a:gd name="T25" fmla="*/ 1569524 h 4328"/>
              <a:gd name="T26" fmla="*/ 727026 w 2361"/>
              <a:gd name="T27" fmla="*/ 582799 h 4328"/>
              <a:gd name="T28" fmla="*/ 747417 w 2361"/>
              <a:gd name="T29" fmla="*/ 563248 h 4328"/>
              <a:gd name="T30" fmla="*/ 936353 w 2361"/>
              <a:gd name="T31" fmla="*/ 195930 h 4328"/>
              <a:gd name="T32" fmla="*/ 799853 w 2361"/>
              <a:gd name="T33" fmla="*/ 475475 h 4328"/>
              <a:gd name="T34" fmla="*/ 802350 w 2361"/>
              <a:gd name="T35" fmla="*/ 501266 h 4328"/>
              <a:gd name="T36" fmla="*/ 980049 w 2361"/>
              <a:gd name="T37" fmla="*/ 158907 h 4328"/>
              <a:gd name="T38" fmla="*/ 963819 w 2361"/>
              <a:gd name="T39" fmla="*/ 141852 h 4328"/>
              <a:gd name="T40" fmla="*/ 982546 w 2361"/>
              <a:gd name="T41" fmla="*/ 104829 h 4328"/>
              <a:gd name="T42" fmla="*/ 210159 w 2361"/>
              <a:gd name="T43" fmla="*/ 1549140 h 4328"/>
              <a:gd name="T44" fmla="*/ 84896 w 2361"/>
              <a:gd name="T45" fmla="*/ 1493398 h 4328"/>
              <a:gd name="T46" fmla="*/ 412827 w 2361"/>
              <a:gd name="T47" fmla="*/ 849032 h 4328"/>
              <a:gd name="T48" fmla="*/ 598017 w 2361"/>
              <a:gd name="T49" fmla="*/ 488786 h 4328"/>
              <a:gd name="T50" fmla="*/ 627564 w 2361"/>
              <a:gd name="T51" fmla="*/ 503762 h 4328"/>
              <a:gd name="T52" fmla="*/ 720783 w 2361"/>
              <a:gd name="T53" fmla="*/ 552848 h 4328"/>
              <a:gd name="T54" fmla="*/ 741175 w 2361"/>
              <a:gd name="T55" fmla="*/ 530385 h 4328"/>
              <a:gd name="T56" fmla="*/ 733268 w 2361"/>
              <a:gd name="T57" fmla="*/ 532465 h 4328"/>
              <a:gd name="T58" fmla="*/ 601763 w 2361"/>
              <a:gd name="T59" fmla="*/ 465075 h 4328"/>
              <a:gd name="T60" fmla="*/ 829816 w 2361"/>
              <a:gd name="T61" fmla="*/ 25791 h 4328"/>
              <a:gd name="T62" fmla="*/ 962154 w 2361"/>
              <a:gd name="T63" fmla="*/ 99421 h 432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61" h="4328">
                <a:moveTo>
                  <a:pt x="2361" y="252"/>
                </a:moveTo>
                <a:cubicBezTo>
                  <a:pt x="2361" y="200"/>
                  <a:pt x="2361" y="200"/>
                  <a:pt x="2361" y="200"/>
                </a:cubicBezTo>
                <a:cubicBezTo>
                  <a:pt x="2293" y="156"/>
                  <a:pt x="2293" y="156"/>
                  <a:pt x="2293" y="156"/>
                </a:cubicBezTo>
                <a:cubicBezTo>
                  <a:pt x="2197" y="100"/>
                  <a:pt x="2197" y="100"/>
                  <a:pt x="2197" y="100"/>
                </a:cubicBezTo>
                <a:cubicBezTo>
                  <a:pt x="2103" y="55"/>
                  <a:pt x="2024" y="21"/>
                  <a:pt x="1960" y="0"/>
                </a:cubicBezTo>
                <a:cubicBezTo>
                  <a:pt x="1646" y="616"/>
                  <a:pt x="1646" y="616"/>
                  <a:pt x="1646" y="616"/>
                </a:cubicBezTo>
                <a:cubicBezTo>
                  <a:pt x="1621" y="661"/>
                  <a:pt x="1621" y="661"/>
                  <a:pt x="1621" y="661"/>
                </a:cubicBezTo>
                <a:cubicBezTo>
                  <a:pt x="1491" y="921"/>
                  <a:pt x="1491" y="921"/>
                  <a:pt x="1491" y="921"/>
                </a:cubicBezTo>
                <a:cubicBezTo>
                  <a:pt x="1375" y="1143"/>
                  <a:pt x="1375" y="1143"/>
                  <a:pt x="1375" y="1143"/>
                </a:cubicBezTo>
                <a:cubicBezTo>
                  <a:pt x="1393" y="1152"/>
                  <a:pt x="1393" y="1152"/>
                  <a:pt x="1393" y="1152"/>
                </a:cubicBezTo>
                <a:cubicBezTo>
                  <a:pt x="1375" y="1186"/>
                  <a:pt x="1375" y="1186"/>
                  <a:pt x="1375" y="1186"/>
                </a:cubicBezTo>
                <a:cubicBezTo>
                  <a:pt x="136" y="3609"/>
                  <a:pt x="136" y="3609"/>
                  <a:pt x="136" y="3609"/>
                </a:cubicBezTo>
                <a:cubicBezTo>
                  <a:pt x="187" y="3632"/>
                  <a:pt x="187" y="3632"/>
                  <a:pt x="187" y="3632"/>
                </a:cubicBezTo>
                <a:cubicBezTo>
                  <a:pt x="79" y="3850"/>
                  <a:pt x="79" y="3850"/>
                  <a:pt x="79" y="3850"/>
                </a:cubicBezTo>
                <a:cubicBezTo>
                  <a:pt x="121" y="3886"/>
                  <a:pt x="121" y="3886"/>
                  <a:pt x="121" y="3886"/>
                </a:cubicBezTo>
                <a:cubicBezTo>
                  <a:pt x="49" y="4029"/>
                  <a:pt x="49" y="4029"/>
                  <a:pt x="49" y="4029"/>
                </a:cubicBezTo>
                <a:cubicBezTo>
                  <a:pt x="115" y="4078"/>
                  <a:pt x="115" y="4078"/>
                  <a:pt x="115" y="4078"/>
                </a:cubicBezTo>
                <a:cubicBezTo>
                  <a:pt x="0" y="4309"/>
                  <a:pt x="0" y="4309"/>
                  <a:pt x="0" y="4309"/>
                </a:cubicBezTo>
                <a:cubicBezTo>
                  <a:pt x="0" y="4309"/>
                  <a:pt x="0" y="4309"/>
                  <a:pt x="0" y="4309"/>
                </a:cubicBezTo>
                <a:cubicBezTo>
                  <a:pt x="19" y="4328"/>
                  <a:pt x="19" y="4328"/>
                  <a:pt x="19" y="4328"/>
                </a:cubicBezTo>
                <a:cubicBezTo>
                  <a:pt x="25" y="4321"/>
                  <a:pt x="25" y="4321"/>
                  <a:pt x="25" y="4321"/>
                </a:cubicBezTo>
                <a:cubicBezTo>
                  <a:pt x="140" y="4089"/>
                  <a:pt x="140" y="4089"/>
                  <a:pt x="140" y="4089"/>
                </a:cubicBezTo>
                <a:cubicBezTo>
                  <a:pt x="140" y="4095"/>
                  <a:pt x="167" y="4103"/>
                  <a:pt x="221" y="4114"/>
                </a:cubicBezTo>
                <a:cubicBezTo>
                  <a:pt x="234" y="4096"/>
                  <a:pt x="257" y="4050"/>
                  <a:pt x="290" y="3978"/>
                </a:cubicBezTo>
                <a:cubicBezTo>
                  <a:pt x="352" y="3989"/>
                  <a:pt x="352" y="3989"/>
                  <a:pt x="352" y="3989"/>
                </a:cubicBezTo>
                <a:cubicBezTo>
                  <a:pt x="461" y="3773"/>
                  <a:pt x="461" y="3773"/>
                  <a:pt x="461" y="3773"/>
                </a:cubicBezTo>
                <a:cubicBezTo>
                  <a:pt x="520" y="3805"/>
                  <a:pt x="520" y="3805"/>
                  <a:pt x="520" y="3805"/>
                </a:cubicBezTo>
                <a:cubicBezTo>
                  <a:pt x="1747" y="1401"/>
                  <a:pt x="1747" y="1401"/>
                  <a:pt x="1747" y="1401"/>
                </a:cubicBezTo>
                <a:cubicBezTo>
                  <a:pt x="1779" y="1346"/>
                  <a:pt x="1779" y="1346"/>
                  <a:pt x="1779" y="1346"/>
                </a:cubicBezTo>
                <a:cubicBezTo>
                  <a:pt x="1796" y="1354"/>
                  <a:pt x="1796" y="1354"/>
                  <a:pt x="1796" y="1354"/>
                </a:cubicBezTo>
                <a:cubicBezTo>
                  <a:pt x="2169" y="621"/>
                  <a:pt x="2169" y="621"/>
                  <a:pt x="2169" y="621"/>
                </a:cubicBezTo>
                <a:cubicBezTo>
                  <a:pt x="2250" y="471"/>
                  <a:pt x="2250" y="471"/>
                  <a:pt x="2250" y="471"/>
                </a:cubicBezTo>
                <a:cubicBezTo>
                  <a:pt x="2263" y="480"/>
                  <a:pt x="2263" y="480"/>
                  <a:pt x="2263" y="480"/>
                </a:cubicBezTo>
                <a:cubicBezTo>
                  <a:pt x="1922" y="1143"/>
                  <a:pt x="1922" y="1143"/>
                  <a:pt x="1922" y="1143"/>
                </a:cubicBezTo>
                <a:cubicBezTo>
                  <a:pt x="1904" y="1173"/>
                  <a:pt x="1899" y="1192"/>
                  <a:pt x="1904" y="1201"/>
                </a:cubicBezTo>
                <a:cubicBezTo>
                  <a:pt x="1904" y="1207"/>
                  <a:pt x="1912" y="1208"/>
                  <a:pt x="1928" y="1205"/>
                </a:cubicBezTo>
                <a:cubicBezTo>
                  <a:pt x="1939" y="1196"/>
                  <a:pt x="1939" y="1196"/>
                  <a:pt x="1939" y="1196"/>
                </a:cubicBezTo>
                <a:cubicBezTo>
                  <a:pt x="2355" y="382"/>
                  <a:pt x="2355" y="382"/>
                  <a:pt x="2355" y="382"/>
                </a:cubicBezTo>
                <a:cubicBezTo>
                  <a:pt x="2360" y="368"/>
                  <a:pt x="2359" y="357"/>
                  <a:pt x="2350" y="350"/>
                </a:cubicBezTo>
                <a:cubicBezTo>
                  <a:pt x="2335" y="350"/>
                  <a:pt x="2323" y="347"/>
                  <a:pt x="2316" y="341"/>
                </a:cubicBezTo>
                <a:cubicBezTo>
                  <a:pt x="2316" y="333"/>
                  <a:pt x="2316" y="333"/>
                  <a:pt x="2316" y="333"/>
                </a:cubicBezTo>
                <a:cubicBezTo>
                  <a:pt x="2361" y="252"/>
                  <a:pt x="2361" y="252"/>
                  <a:pt x="2361" y="252"/>
                </a:cubicBezTo>
                <a:close/>
                <a:moveTo>
                  <a:pt x="1672" y="1438"/>
                </a:moveTo>
                <a:cubicBezTo>
                  <a:pt x="505" y="3724"/>
                  <a:pt x="505" y="3724"/>
                  <a:pt x="505" y="3724"/>
                </a:cubicBezTo>
                <a:cubicBezTo>
                  <a:pt x="504" y="3736"/>
                  <a:pt x="500" y="3740"/>
                  <a:pt x="492" y="3737"/>
                </a:cubicBezTo>
                <a:cubicBezTo>
                  <a:pt x="488" y="3728"/>
                  <a:pt x="392" y="3679"/>
                  <a:pt x="204" y="3590"/>
                </a:cubicBezTo>
                <a:cubicBezTo>
                  <a:pt x="204" y="3583"/>
                  <a:pt x="204" y="3583"/>
                  <a:pt x="204" y="3583"/>
                </a:cubicBezTo>
                <a:cubicBezTo>
                  <a:pt x="733" y="2560"/>
                  <a:pt x="996" y="2045"/>
                  <a:pt x="992" y="2041"/>
                </a:cubicBezTo>
                <a:cubicBezTo>
                  <a:pt x="1192" y="1661"/>
                  <a:pt x="1192" y="1661"/>
                  <a:pt x="1192" y="1661"/>
                </a:cubicBezTo>
                <a:cubicBezTo>
                  <a:pt x="1437" y="1175"/>
                  <a:pt x="1437" y="1175"/>
                  <a:pt x="1437" y="1175"/>
                </a:cubicBezTo>
                <a:cubicBezTo>
                  <a:pt x="1446" y="1175"/>
                  <a:pt x="1446" y="1175"/>
                  <a:pt x="1446" y="1175"/>
                </a:cubicBezTo>
                <a:cubicBezTo>
                  <a:pt x="1508" y="1211"/>
                  <a:pt x="1508" y="1211"/>
                  <a:pt x="1508" y="1211"/>
                </a:cubicBezTo>
                <a:cubicBezTo>
                  <a:pt x="1719" y="1316"/>
                  <a:pt x="1719" y="1316"/>
                  <a:pt x="1719" y="1316"/>
                </a:cubicBezTo>
                <a:cubicBezTo>
                  <a:pt x="1727" y="1317"/>
                  <a:pt x="1732" y="1322"/>
                  <a:pt x="1732" y="1329"/>
                </a:cubicBezTo>
                <a:cubicBezTo>
                  <a:pt x="1672" y="1438"/>
                  <a:pt x="1672" y="1438"/>
                  <a:pt x="1672" y="1438"/>
                </a:cubicBezTo>
                <a:close/>
                <a:moveTo>
                  <a:pt x="1781" y="1275"/>
                </a:moveTo>
                <a:cubicBezTo>
                  <a:pt x="1770" y="1288"/>
                  <a:pt x="1770" y="1288"/>
                  <a:pt x="1770" y="1288"/>
                </a:cubicBezTo>
                <a:cubicBezTo>
                  <a:pt x="1762" y="1280"/>
                  <a:pt x="1762" y="1280"/>
                  <a:pt x="1762" y="1280"/>
                </a:cubicBezTo>
                <a:cubicBezTo>
                  <a:pt x="1448" y="1122"/>
                  <a:pt x="1448" y="1122"/>
                  <a:pt x="1448" y="1122"/>
                </a:cubicBezTo>
                <a:cubicBezTo>
                  <a:pt x="1446" y="1118"/>
                  <a:pt x="1446" y="1118"/>
                  <a:pt x="1446" y="1118"/>
                </a:cubicBezTo>
                <a:cubicBezTo>
                  <a:pt x="1986" y="62"/>
                  <a:pt x="1986" y="62"/>
                  <a:pt x="1986" y="62"/>
                </a:cubicBezTo>
                <a:cubicBezTo>
                  <a:pt x="1994" y="62"/>
                  <a:pt x="1994" y="62"/>
                  <a:pt x="1994" y="62"/>
                </a:cubicBezTo>
                <a:cubicBezTo>
                  <a:pt x="2115" y="114"/>
                  <a:pt x="2220" y="169"/>
                  <a:pt x="2310" y="226"/>
                </a:cubicBezTo>
                <a:cubicBezTo>
                  <a:pt x="2312" y="239"/>
                  <a:pt x="2312" y="239"/>
                  <a:pt x="2312" y="239"/>
                </a:cubicBezTo>
                <a:cubicBezTo>
                  <a:pt x="1781" y="1275"/>
                  <a:pt x="1781" y="1275"/>
                  <a:pt x="1781" y="1275"/>
                </a:cubicBezTo>
                <a:close/>
              </a:path>
            </a:pathLst>
          </a:custGeom>
          <a:solidFill>
            <a:srgbClr val="1F2123"/>
          </a:solidFill>
          <a:ln>
            <a:noFill/>
          </a:ln>
        </p:spPr>
        <p:txBody>
          <a:bodyPr anchor="ctr" anchorCtr="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 name="MH_Other_4"/>
          <p:cNvSpPr/>
          <p:nvPr userDrawn="1">
            <p:custDataLst>
              <p:tags r:id="rId1"/>
            </p:custDataLst>
          </p:nvPr>
        </p:nvSpPr>
        <p:spPr>
          <a:xfrm>
            <a:off x="234950" y="220663"/>
            <a:ext cx="417513" cy="555625"/>
          </a:xfrm>
          <a:prstGeom prst="ellipse">
            <a:avLst/>
          </a:prstGeom>
          <a:solidFill>
            <a:schemeClr val="accent2"/>
          </a:solidFill>
          <a:ln w="15875">
            <a:noFill/>
          </a:ln>
          <a:effectLst>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522" tIns="50759" rIns="101522" bIns="50759" anchor="ctr"/>
          <a:lstStyle/>
          <a:p>
            <a:pPr algn="ctr" fontAlgn="auto"/>
            <a:endParaRPr lang="en-US" strike="noStrike" noProof="1">
              <a:solidFill>
                <a:prstClr val="white"/>
              </a:solidFill>
              <a:sym typeface="+mn-lt"/>
            </a:endParaRPr>
          </a:p>
        </p:txBody>
      </p:sp>
      <p:sp>
        <p:nvSpPr>
          <p:cNvPr id="43" name="MH_Other_4"/>
          <p:cNvSpPr/>
          <p:nvPr userDrawn="1">
            <p:custDataLst>
              <p:tags r:id="rId2"/>
            </p:custDataLst>
          </p:nvPr>
        </p:nvSpPr>
        <p:spPr>
          <a:xfrm>
            <a:off x="-68262" y="674688"/>
            <a:ext cx="271463" cy="361950"/>
          </a:xfrm>
          <a:prstGeom prst="ellipse">
            <a:avLst/>
          </a:prstGeom>
          <a:solidFill>
            <a:schemeClr val="accent1"/>
          </a:solidFill>
          <a:ln w="15875">
            <a:noFill/>
          </a:ln>
          <a:effectLst>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522" tIns="50759" rIns="101522" bIns="50759" anchor="ctr"/>
          <a:lstStyle/>
          <a:p>
            <a:pPr algn="ctr" fontAlgn="auto"/>
            <a:endParaRPr lang="en-US" strike="noStrike" noProof="1">
              <a:solidFill>
                <a:prstClr val="white"/>
              </a:solidFill>
              <a:sym typeface="+mn-lt"/>
            </a:endParaRPr>
          </a:p>
        </p:txBody>
      </p:sp>
      <p:sp>
        <p:nvSpPr>
          <p:cNvPr id="44" name="椭圆 43"/>
          <p:cNvSpPr/>
          <p:nvPr userDrawn="1"/>
        </p:nvSpPr>
        <p:spPr>
          <a:xfrm>
            <a:off x="585093" y="417439"/>
            <a:ext cx="324000" cy="432023"/>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9525">
            <a:gradFill>
              <a:gsLst>
                <a:gs pos="100000">
                  <a:schemeClr val="bg1">
                    <a:lumMod val="85000"/>
                  </a:schemeClr>
                </a:gs>
                <a:gs pos="0">
                  <a:schemeClr val="bg1"/>
                </a:gs>
              </a:gsLst>
              <a:lin ang="8100000" scaled="0"/>
            </a:gradFill>
          </a:ln>
          <a:effectLst>
            <a:outerShdw blurRad="444500" dist="2540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trike="noStrike" noProof="1">
              <a:solidFill>
                <a:prstClr val="white"/>
              </a:solidFill>
            </a:endParaRPr>
          </a:p>
        </p:txBody>
      </p:sp>
      <p:sp>
        <p:nvSpPr>
          <p:cNvPr id="45" name="MH_Other_4"/>
          <p:cNvSpPr/>
          <p:nvPr userDrawn="1">
            <p:custDataLst>
              <p:tags r:id="rId3"/>
            </p:custDataLst>
          </p:nvPr>
        </p:nvSpPr>
        <p:spPr>
          <a:xfrm>
            <a:off x="158750" y="15875"/>
            <a:ext cx="153988" cy="204788"/>
          </a:xfrm>
          <a:prstGeom prst="ellipse">
            <a:avLst/>
          </a:prstGeom>
          <a:solidFill>
            <a:schemeClr val="accent1"/>
          </a:solidFill>
          <a:ln w="15875">
            <a:noFill/>
          </a:ln>
          <a:effectLst>
            <a:outerShdw blurRad="50800" dist="254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01522" tIns="50759" rIns="101522" bIns="50759" anchor="ctr"/>
          <a:lstStyle/>
          <a:p>
            <a:pPr algn="ctr" fontAlgn="auto"/>
            <a:endParaRPr lang="en-US" strike="noStrike" noProof="1">
              <a:solidFill>
                <a:prstClr val="white"/>
              </a:solidFill>
              <a:sym typeface="+mn-lt"/>
            </a:endParaRPr>
          </a:p>
        </p:txBody>
      </p:sp>
      <p:sp>
        <p:nvSpPr>
          <p:cNvPr id="9225" name="矩形 3"/>
          <p:cNvSpPr/>
          <p:nvPr userDrawn="1"/>
        </p:nvSpPr>
        <p:spPr>
          <a:xfrm>
            <a:off x="1092200" y="515938"/>
            <a:ext cx="1698625" cy="296862"/>
          </a:xfrm>
          <a:prstGeom prst="rect">
            <a:avLst/>
          </a:prstGeom>
          <a:noFill/>
          <a:ln w="9525">
            <a:noFill/>
          </a:ln>
        </p:spPr>
        <p:txBody>
          <a:bodyPr wrap="none" lIns="68582" tIns="34292" rIns="68582" bIns="34292" anchor="t">
            <a:spAutoFit/>
          </a:bodyPr>
          <a:lstStyle/>
          <a:p>
            <a:pPr marL="0" lvl="1" indent="457200" algn="ctr"/>
            <a:r>
              <a:rPr lang="en-US" altLang="zh-CN" sz="1400" dirty="0">
                <a:solidFill>
                  <a:srgbClr val="808080"/>
                </a:solidFill>
                <a:latin typeface="微软雅黑" panose="020B0503020204020204" charset="-122"/>
                <a:ea typeface="微软雅黑" panose="020B0503020204020204" charset="-122"/>
              </a:rPr>
              <a:t>Teaching Refletion</a:t>
            </a:r>
          </a:p>
        </p:txBody>
      </p:sp>
      <p:sp>
        <p:nvSpPr>
          <p:cNvPr id="9226" name="标题 1"/>
          <p:cNvSpPr txBox="1"/>
          <p:nvPr userDrawn="1"/>
        </p:nvSpPr>
        <p:spPr>
          <a:xfrm>
            <a:off x="1074738" y="142875"/>
            <a:ext cx="1154112" cy="395288"/>
          </a:xfrm>
          <a:prstGeom prst="rect">
            <a:avLst/>
          </a:prstGeom>
          <a:noFill/>
          <a:ln w="9525">
            <a:noFill/>
          </a:ln>
        </p:spPr>
        <p:txBody>
          <a:bodyPr wrap="none" lIns="68582" tIns="34292" rIns="68582" bIns="34292" anchor="ctr">
            <a:spAutoFit/>
          </a:bodyPr>
          <a:lstStyle/>
          <a:p>
            <a:pPr lvl="0" indent="0"/>
            <a:r>
              <a:rPr lang="zh-CN" altLang="en-US" sz="2000" b="1" dirty="0">
                <a:solidFill>
                  <a:srgbClr val="0D692C"/>
                </a:solidFill>
                <a:latin typeface="微软雅黑" panose="020B0503020204020204" charset="-122"/>
                <a:ea typeface="微软雅黑" panose="020B0503020204020204" charset="-122"/>
              </a:rPr>
              <a:t>教学反思</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教学过程（静态）">
    <p:spTree>
      <p:nvGrpSpPr>
        <p:cNvPr id="1" name=""/>
        <p:cNvGrpSpPr/>
        <p:nvPr/>
      </p:nvGrpSpPr>
      <p:grpSpPr>
        <a:xfrm>
          <a:off x="0" y="0"/>
          <a:ext cx="0" cy="0"/>
          <a:chOff x="0" y="0"/>
          <a:chExt cx="0" cy="0"/>
        </a:xfrm>
      </p:grpSpPr>
      <p:sp>
        <p:nvSpPr>
          <p:cNvPr id="5" name="矩形 3"/>
          <p:cNvSpPr>
            <a:spLocks noChangeArrowheads="1"/>
          </p:cNvSpPr>
          <p:nvPr userDrawn="1"/>
        </p:nvSpPr>
        <p:spPr bwMode="auto">
          <a:xfrm>
            <a:off x="1243013" y="600075"/>
            <a:ext cx="1201738" cy="22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lIns="51436" tIns="25719" rIns="51436" bIns="25719">
            <a:spAutoFit/>
          </a:bodyPr>
          <a:lstStyle/>
          <a:p>
            <a:pPr marL="0" lvl="1" algn="ctr" fontAlgn="auto"/>
            <a:r>
              <a:rPr lang="en-US" altLang="zh-CN" sz="1050" strike="noStrike" noProof="1">
                <a:solidFill>
                  <a:schemeClr val="tx1">
                    <a:lumMod val="50000"/>
                    <a:lumOff val="50000"/>
                  </a:schemeClr>
                </a:solidFill>
                <a:latin typeface="微软雅黑" panose="020B0503020204020204" charset="-122"/>
                <a:ea typeface="微软雅黑" panose="020B0503020204020204" charset="-122"/>
                <a:cs typeface="+mn-cs"/>
              </a:rPr>
              <a:t>Teaching Process</a:t>
            </a:r>
            <a:endParaRPr lang="zh-CN" altLang="en-US" sz="1050" strike="noStrike" noProof="1">
              <a:solidFill>
                <a:schemeClr val="tx1">
                  <a:lumMod val="50000"/>
                  <a:lumOff val="50000"/>
                </a:schemeClr>
              </a:solidFill>
              <a:latin typeface="微软雅黑" panose="020B0503020204020204" charset="-122"/>
              <a:ea typeface="微软雅黑" panose="020B0503020204020204" charset="-122"/>
            </a:endParaRPr>
          </a:p>
        </p:txBody>
      </p:sp>
      <p:grpSp>
        <p:nvGrpSpPr>
          <p:cNvPr id="7" name="组合 6"/>
          <p:cNvGrpSpPr/>
          <p:nvPr userDrawn="1"/>
        </p:nvGrpSpPr>
        <p:grpSpPr>
          <a:xfrm>
            <a:off x="250934" y="254806"/>
            <a:ext cx="626801" cy="566567"/>
            <a:chOff x="304799" y="673099"/>
            <a:chExt cx="4000501" cy="4000500"/>
          </a:xfrm>
          <a:gradFill flip="none" rotWithShape="1">
            <a:gsLst>
              <a:gs pos="0">
                <a:srgbClr val="009288">
                  <a:shade val="30000"/>
                  <a:satMod val="115000"/>
                </a:srgbClr>
              </a:gs>
              <a:gs pos="50000">
                <a:srgbClr val="009288">
                  <a:shade val="67500"/>
                  <a:satMod val="115000"/>
                </a:srgbClr>
              </a:gs>
              <a:gs pos="100000">
                <a:srgbClr val="009288">
                  <a:shade val="100000"/>
                  <a:satMod val="115000"/>
                </a:srgbClr>
              </a:gs>
            </a:gsLst>
            <a:lin ang="5400000" scaled="1"/>
            <a:tileRect/>
          </a:gradFill>
          <a:effectLst>
            <a:outerShdw blurRad="444500" dist="254000" dir="8100000" algn="tr" rotWithShape="0">
              <a:prstClr val="black">
                <a:alpha val="50000"/>
              </a:prstClr>
            </a:outerShdw>
          </a:effectLst>
        </p:grpSpPr>
        <p:sp>
          <p:nvSpPr>
            <p:cNvPr id="8" name="六边形 7"/>
            <p:cNvSpPr/>
            <p:nvPr/>
          </p:nvSpPr>
          <p:spPr>
            <a:xfrm>
              <a:off x="304799" y="673099"/>
              <a:ext cx="4000501" cy="4000500"/>
            </a:xfrm>
            <a:prstGeom prst="hexagon">
              <a:avLst/>
            </a:prstGeom>
            <a:gradFill flip="none" rotWithShape="1">
              <a:gsLst>
                <a:gs pos="0">
                  <a:srgbClr val="E94744">
                    <a:shade val="30000"/>
                    <a:satMod val="115000"/>
                  </a:srgbClr>
                </a:gs>
                <a:gs pos="50000">
                  <a:srgbClr val="E94744">
                    <a:shade val="67500"/>
                    <a:satMod val="115000"/>
                  </a:srgbClr>
                </a:gs>
                <a:gs pos="100000">
                  <a:srgbClr val="E94744">
                    <a:shade val="100000"/>
                    <a:satMod val="115000"/>
                  </a:srgbClr>
                </a:gs>
              </a:gsLst>
              <a:lin ang="27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Text" lastClr="000000"/>
                </a:solidFill>
                <a:effectLst/>
                <a:uLnTx/>
                <a:uFillTx/>
                <a:latin typeface="Agency FB" panose="020B0503020202020204"/>
                <a:cs typeface="+mn-cs"/>
              </a:endParaRPr>
            </a:p>
          </p:txBody>
        </p:sp>
        <p:sp>
          <p:nvSpPr>
            <p:cNvPr id="9" name="六边形 8"/>
            <p:cNvSpPr/>
            <p:nvPr/>
          </p:nvSpPr>
          <p:spPr>
            <a:xfrm>
              <a:off x="538199" y="906497"/>
              <a:ext cx="3533713" cy="3533704"/>
            </a:xfrm>
            <a:prstGeom prst="hexagon">
              <a:avLst/>
            </a:prstGeom>
            <a:gradFill flip="none" rotWithShape="1">
              <a:gsLst>
                <a:gs pos="0">
                  <a:srgbClr val="E94744">
                    <a:shade val="30000"/>
                    <a:satMod val="115000"/>
                  </a:srgbClr>
                </a:gs>
                <a:gs pos="50000">
                  <a:srgbClr val="E94744">
                    <a:shade val="67500"/>
                    <a:satMod val="115000"/>
                  </a:srgbClr>
                </a:gs>
                <a:gs pos="100000">
                  <a:srgbClr val="E94744">
                    <a:shade val="100000"/>
                    <a:satMod val="115000"/>
                  </a:srgbClr>
                </a:gs>
              </a:gsLst>
              <a:lin ang="162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sysClr val="window" lastClr="FFFFFF"/>
                </a:solidFill>
                <a:effectLst/>
                <a:uLnTx/>
                <a:uFillTx/>
                <a:latin typeface="Agency FB" panose="020B0503020202020204"/>
                <a:cs typeface="+mn-cs"/>
              </a:endParaRPr>
            </a:p>
          </p:txBody>
        </p:sp>
      </p:grpSp>
      <p:grpSp>
        <p:nvGrpSpPr>
          <p:cNvPr id="10244" name="6"/>
          <p:cNvGrpSpPr/>
          <p:nvPr userDrawn="1"/>
        </p:nvGrpSpPr>
        <p:grpSpPr>
          <a:xfrm>
            <a:off x="519113" y="385763"/>
            <a:ext cx="495300" cy="915987"/>
            <a:chOff x="7314523" y="1440019"/>
            <a:chExt cx="2081664" cy="4338480"/>
          </a:xfrm>
        </p:grpSpPr>
        <p:grpSp>
          <p:nvGrpSpPr>
            <p:cNvPr id="10245" name="组合 10"/>
            <p:cNvGrpSpPr/>
            <p:nvPr/>
          </p:nvGrpSpPr>
          <p:grpSpPr>
            <a:xfrm flipH="1">
              <a:off x="7314523" y="1440019"/>
              <a:ext cx="2081664" cy="2081664"/>
              <a:chOff x="2848130" y="1860030"/>
              <a:chExt cx="3807502" cy="3807503"/>
            </a:xfrm>
          </p:grpSpPr>
          <p:sp>
            <p:nvSpPr>
              <p:cNvPr id="13" name="六边形 12"/>
              <p:cNvSpPr/>
              <p:nvPr/>
            </p:nvSpPr>
            <p:spPr>
              <a:xfrm>
                <a:off x="2848130" y="1860030"/>
                <a:ext cx="3807502" cy="3807503"/>
              </a:xfrm>
              <a:prstGeom prst="hexagon">
                <a:avLst/>
              </a:prstGeom>
              <a:gradFill flip="none" rotWithShape="1">
                <a:gsLst>
                  <a:gs pos="0">
                    <a:sysClr val="window" lastClr="FFFFFF"/>
                  </a:gs>
                  <a:gs pos="100000">
                    <a:srgbClr val="E0E0E0"/>
                  </a:gs>
                </a:gsLst>
                <a:lin ang="5400000" scaled="1"/>
                <a:tileRect/>
              </a:gradFill>
              <a:ln w="12700" cap="flat" cmpd="sng" algn="ctr">
                <a:noFill/>
                <a:prstDash val="solid"/>
                <a:miter lim="800000"/>
              </a:ln>
              <a:effectLst>
                <a:outerShdw blurRad="279400" dist="2540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a:ln>
                    <a:noFill/>
                  </a:ln>
                  <a:solidFill>
                    <a:srgbClr val="E94744"/>
                  </a:solidFill>
                  <a:effectLst/>
                  <a:uLnTx/>
                  <a:uFillTx/>
                  <a:latin typeface="Agency FB" panose="020B0503020202020204"/>
                  <a:cs typeface="+mn-cs"/>
                </a:endParaRPr>
              </a:p>
            </p:txBody>
          </p:sp>
          <p:sp>
            <p:nvSpPr>
              <p:cNvPr id="14" name="六边形 13"/>
              <p:cNvSpPr/>
              <p:nvPr/>
            </p:nvSpPr>
            <p:spPr>
              <a:xfrm>
                <a:off x="2936812" y="1948725"/>
                <a:ext cx="3630123" cy="3630122"/>
              </a:xfrm>
              <a:prstGeom prst="hexagon">
                <a:avLst/>
              </a:prstGeom>
              <a:gradFill flip="none" rotWithShape="1">
                <a:gsLst>
                  <a:gs pos="0">
                    <a:sysClr val="window" lastClr="FFFFFF"/>
                  </a:gs>
                  <a:gs pos="100000">
                    <a:srgbClr val="DDDEDD"/>
                  </a:gs>
                </a:gsLst>
                <a:lin ang="18900000" scaled="1"/>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5400" b="0" i="0" u="none" strike="noStrike" kern="0" cap="none" spc="0" normalizeH="0" baseline="0" noProof="0">
                  <a:ln>
                    <a:noFill/>
                  </a:ln>
                  <a:solidFill>
                    <a:srgbClr val="E94744"/>
                  </a:solidFill>
                  <a:effectLst/>
                  <a:uLnTx/>
                  <a:uFillTx/>
                  <a:latin typeface="Agency FB" panose="020B0503020202020204"/>
                  <a:cs typeface="+mn-cs"/>
                </a:endParaRPr>
              </a:p>
            </p:txBody>
          </p:sp>
        </p:grpSp>
        <p:sp>
          <p:nvSpPr>
            <p:cNvPr id="12" name="文本框 36"/>
            <p:cNvSpPr txBox="1"/>
            <p:nvPr/>
          </p:nvSpPr>
          <p:spPr>
            <a:xfrm>
              <a:off x="7910886" y="1446134"/>
              <a:ext cx="1300720" cy="4332365"/>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5400" b="1" i="0" u="none" strike="noStrike" kern="0" cap="none" spc="0" normalizeH="0" baseline="0" noProof="0" dirty="0">
                <a:ln>
                  <a:noFill/>
                </a:ln>
                <a:solidFill>
                  <a:srgbClr val="E94744"/>
                </a:solidFill>
                <a:effectLst>
                  <a:innerShdw blurRad="63500" dist="50800" dir="13500000">
                    <a:prstClr val="black">
                      <a:alpha val="50000"/>
                    </a:prstClr>
                  </a:innerShdw>
                </a:effectLst>
                <a:uLnTx/>
                <a:uFillTx/>
              </a:endParaRPr>
            </a:p>
          </p:txBody>
        </p:sp>
      </p:grpSp>
      <p:sp>
        <p:nvSpPr>
          <p:cNvPr id="10249" name="标题 1"/>
          <p:cNvSpPr txBox="1"/>
          <p:nvPr userDrawn="1"/>
        </p:nvSpPr>
        <p:spPr>
          <a:xfrm>
            <a:off x="1074738" y="296863"/>
            <a:ext cx="1017587" cy="342900"/>
          </a:xfrm>
          <a:prstGeom prst="rect">
            <a:avLst/>
          </a:prstGeom>
          <a:noFill/>
          <a:ln w="9525">
            <a:noFill/>
          </a:ln>
        </p:spPr>
        <p:txBody>
          <a:bodyPr wrap="none" lIns="51436" tIns="25719" rIns="51436" bIns="25719" anchor="ctr">
            <a:spAutoFit/>
          </a:bodyPr>
          <a:lstStyle/>
          <a:p>
            <a:pPr lvl="0" indent="0"/>
            <a:r>
              <a:rPr lang="zh-CN" altLang="en-US" b="1" dirty="0">
                <a:solidFill>
                  <a:schemeClr val="tx2"/>
                </a:solidFill>
                <a:latin typeface="微软雅黑" panose="020B0503020204020204" charset="-122"/>
                <a:ea typeface="微软雅黑" panose="020B0503020204020204" charset="-122"/>
              </a:rPr>
              <a:t>教学过程</a:t>
            </a:r>
          </a:p>
        </p:txBody>
      </p:sp>
      <p:cxnSp>
        <p:nvCxnSpPr>
          <p:cNvPr id="18" name="直接连接符 17"/>
          <p:cNvCxnSpPr/>
          <p:nvPr userDrawn="1"/>
        </p:nvCxnSpPr>
        <p:spPr>
          <a:xfrm>
            <a:off x="515938" y="898525"/>
            <a:ext cx="8112125" cy="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a:xfrm>
            <a:off x="628650" y="6356350"/>
            <a:ext cx="2057400" cy="365125"/>
          </a:xfrm>
        </p:spPr>
        <p:txBody>
          <a:bodyPr/>
          <a:lstStyle/>
          <a:p>
            <a:pPr fontAlgn="auto"/>
            <a:fld id="{4E970364-8C18-4747-B562-0D9376530B6F}" type="datetimeFigureOut">
              <a:rPr lang="zh-CN" altLang="en-US" strike="noStrike" noProof="1" smtClean="0">
                <a:latin typeface="+mn-lt"/>
                <a:ea typeface="+mn-ea"/>
                <a:cs typeface="+mn-cs"/>
              </a:rPr>
              <a:pPr fontAlgn="auto"/>
              <a:t>2018-09-21</a:t>
            </a:fld>
            <a:endParaRPr lang="zh-CN" altLang="en-US" strike="noStrike" noProof="1"/>
          </a:p>
        </p:txBody>
      </p:sp>
      <p:sp>
        <p:nvSpPr>
          <p:cNvPr id="3" name="Footer Placeholder 2"/>
          <p:cNvSpPr>
            <a:spLocks noGrp="1"/>
          </p:cNvSpPr>
          <p:nvPr>
            <p:ph type="ftr" sz="quarter" idx="11"/>
          </p:nvPr>
        </p:nvSpPr>
        <p:spPr>
          <a:xfrm>
            <a:off x="3028950" y="6356350"/>
            <a:ext cx="3086100" cy="365125"/>
          </a:xfrm>
        </p:spPr>
        <p:txBody>
          <a:bodyPr/>
          <a:lstStyle/>
          <a:p>
            <a:pPr fontAlgn="auto"/>
            <a:endParaRPr lang="zh-CN" altLang="en-US" strike="noStrike" noProof="1"/>
          </a:p>
        </p:txBody>
      </p:sp>
      <p:sp>
        <p:nvSpPr>
          <p:cNvPr id="4" name="Slide Number Placeholder 3"/>
          <p:cNvSpPr>
            <a:spLocks noGrp="1"/>
          </p:cNvSpPr>
          <p:nvPr>
            <p:ph type="sldNum" sz="quarter" idx="12"/>
          </p:nvPr>
        </p:nvSpPr>
        <p:spPr>
          <a:xfrm>
            <a:off x="6457950" y="6356350"/>
            <a:ext cx="2057400" cy="365125"/>
          </a:xfrm>
        </p:spPr>
        <p:txBody>
          <a:bodyPr/>
          <a:lstStyle/>
          <a:p>
            <a:pPr fontAlgn="auto"/>
            <a:fld id="{93B9249D-033E-4043-BE27-F92B2E216FDD}" type="slidenum">
              <a:rPr lang="zh-CN" altLang="en-US" strike="noStrike" noProof="1" smtClean="0">
                <a:latin typeface="+mn-lt"/>
                <a:ea typeface="+mn-ea"/>
                <a:cs typeface="+mn-cs"/>
              </a:rPr>
              <a:pPr fontAlgn="auto"/>
              <a:t>‹#›</a:t>
            </a:fld>
            <a:endParaRPr lang="zh-CN" altLang="en-US" strike="noStrike" noProof="1"/>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hf sldNum="0" hdr="0" ftr="0" dt="0"/>
  <p:txStyles>
    <p:titleStyle>
      <a:lvl1pPr algn="ctr" defTabSz="1363980" rtl="0" eaLnBrk="1" latinLnBrk="0" hangingPunct="1">
        <a:spcBef>
          <a:spcPct val="0"/>
        </a:spcBef>
        <a:buNone/>
        <a:defRPr sz="6665" kern="1200">
          <a:solidFill>
            <a:schemeClr val="tx1"/>
          </a:solidFill>
          <a:latin typeface="+mj-lt"/>
          <a:ea typeface="+mj-ea"/>
          <a:cs typeface="+mj-cs"/>
        </a:defRPr>
      </a:lvl1pPr>
    </p:titleStyle>
    <p:bodyStyle>
      <a:lvl1pPr marL="511175" indent="-510540" algn="l" defTabSz="1363980" rtl="0" eaLnBrk="1" latinLnBrk="0" hangingPunct="1">
        <a:spcBef>
          <a:spcPts val="130"/>
        </a:spcBef>
        <a:buFont typeface="Arial" panose="020B0604020202020204" pitchFamily="34" charset="0"/>
        <a:buChar char="•"/>
        <a:defRPr sz="4800" kern="1200">
          <a:solidFill>
            <a:schemeClr val="tx1"/>
          </a:solidFill>
          <a:latin typeface="+mn-lt"/>
          <a:ea typeface="+mn-ea"/>
          <a:cs typeface="+mn-cs"/>
        </a:defRPr>
      </a:lvl1pPr>
      <a:lvl2pPr marL="1108075" indent="-426085" algn="l" defTabSz="1363980" rtl="0" eaLnBrk="1" latinLnBrk="0" hangingPunct="1">
        <a:spcBef>
          <a:spcPts val="130"/>
        </a:spcBef>
        <a:buFont typeface="Arial" panose="020B0604020202020204" pitchFamily="34" charset="0"/>
        <a:buChar char="–"/>
        <a:defRPr sz="4135" kern="1200">
          <a:solidFill>
            <a:schemeClr val="tx1"/>
          </a:solidFill>
          <a:latin typeface="+mn-lt"/>
          <a:ea typeface="+mn-ea"/>
          <a:cs typeface="+mn-cs"/>
        </a:defRPr>
      </a:lvl2pPr>
      <a:lvl3pPr marL="1704975" indent="-340360" algn="l" defTabSz="1363980" rtl="0" eaLnBrk="1" latinLnBrk="0" hangingPunct="1">
        <a:spcBef>
          <a:spcPts val="130"/>
        </a:spcBef>
        <a:buFont typeface="Arial" panose="020B0604020202020204" pitchFamily="34" charset="0"/>
        <a:buChar char="•"/>
        <a:defRPr sz="3600" kern="1200">
          <a:solidFill>
            <a:schemeClr val="tx1"/>
          </a:solidFill>
          <a:latin typeface="+mn-lt"/>
          <a:ea typeface="+mn-ea"/>
          <a:cs typeface="+mn-cs"/>
        </a:defRPr>
      </a:lvl3pPr>
      <a:lvl4pPr marL="2387600" indent="-340360" algn="l" defTabSz="1363980" rtl="0" eaLnBrk="1" latinLnBrk="0" hangingPunct="1">
        <a:spcBef>
          <a:spcPts val="130"/>
        </a:spcBef>
        <a:buFont typeface="Arial" panose="020B0604020202020204" pitchFamily="34" charset="0"/>
        <a:buChar char="–"/>
        <a:defRPr sz="3065" kern="1200">
          <a:solidFill>
            <a:schemeClr val="tx1"/>
          </a:solidFill>
          <a:latin typeface="+mn-lt"/>
          <a:ea typeface="+mn-ea"/>
          <a:cs typeface="+mn-cs"/>
        </a:defRPr>
      </a:lvl4pPr>
      <a:lvl5pPr marL="3070225" indent="-340360" algn="l" defTabSz="1363980" rtl="0" eaLnBrk="1" latinLnBrk="0" hangingPunct="1">
        <a:spcBef>
          <a:spcPts val="130"/>
        </a:spcBef>
        <a:buFont typeface="Arial" panose="020B0604020202020204" pitchFamily="34" charset="0"/>
        <a:buChar char="»"/>
        <a:defRPr sz="3065" kern="1200">
          <a:solidFill>
            <a:schemeClr val="tx1"/>
          </a:solidFill>
          <a:latin typeface="+mn-lt"/>
          <a:ea typeface="+mn-ea"/>
          <a:cs typeface="+mn-cs"/>
        </a:defRPr>
      </a:lvl5pPr>
      <a:lvl6pPr marL="3752215" indent="-340360" algn="l" defTabSz="1363980" rtl="0" eaLnBrk="1" latinLnBrk="0" hangingPunct="1">
        <a:spcBef>
          <a:spcPts val="130"/>
        </a:spcBef>
        <a:buFont typeface="Arial" panose="020B0604020202020204" pitchFamily="34" charset="0"/>
        <a:buChar char="•"/>
        <a:defRPr sz="3065" kern="1200">
          <a:solidFill>
            <a:schemeClr val="tx1"/>
          </a:solidFill>
          <a:latin typeface="+mn-lt"/>
          <a:ea typeface="+mn-ea"/>
          <a:cs typeface="+mn-cs"/>
        </a:defRPr>
      </a:lvl6pPr>
      <a:lvl7pPr marL="4434205" indent="-340360" algn="l" defTabSz="1363980" rtl="0" eaLnBrk="1" latinLnBrk="0" hangingPunct="1">
        <a:spcBef>
          <a:spcPts val="130"/>
        </a:spcBef>
        <a:buFont typeface="Arial" panose="020B0604020202020204" pitchFamily="34" charset="0"/>
        <a:buChar char="•"/>
        <a:defRPr sz="3065" kern="1200">
          <a:solidFill>
            <a:schemeClr val="tx1"/>
          </a:solidFill>
          <a:latin typeface="+mn-lt"/>
          <a:ea typeface="+mn-ea"/>
          <a:cs typeface="+mn-cs"/>
        </a:defRPr>
      </a:lvl7pPr>
      <a:lvl8pPr marL="5116830" indent="-340360" algn="l" defTabSz="1363980" rtl="0" eaLnBrk="1" latinLnBrk="0" hangingPunct="1">
        <a:spcBef>
          <a:spcPts val="130"/>
        </a:spcBef>
        <a:buFont typeface="Arial" panose="020B0604020202020204" pitchFamily="34" charset="0"/>
        <a:buChar char="•"/>
        <a:defRPr sz="3065" kern="1200">
          <a:solidFill>
            <a:schemeClr val="tx1"/>
          </a:solidFill>
          <a:latin typeface="+mn-lt"/>
          <a:ea typeface="+mn-ea"/>
          <a:cs typeface="+mn-cs"/>
        </a:defRPr>
      </a:lvl8pPr>
      <a:lvl9pPr marL="5798820" indent="-340360" algn="l" defTabSz="1363980" rtl="0" eaLnBrk="1" latinLnBrk="0" hangingPunct="1">
        <a:spcBef>
          <a:spcPts val="130"/>
        </a:spcBef>
        <a:buFont typeface="Arial" panose="020B0604020202020204" pitchFamily="34" charset="0"/>
        <a:buChar char="•"/>
        <a:defRPr sz="3065" kern="1200">
          <a:solidFill>
            <a:schemeClr val="tx1"/>
          </a:solidFill>
          <a:latin typeface="+mn-lt"/>
          <a:ea typeface="+mn-ea"/>
          <a:cs typeface="+mn-cs"/>
        </a:defRPr>
      </a:lvl9pPr>
    </p:bodyStyle>
    <p:otherStyle>
      <a:defPPr>
        <a:defRPr lang="zh-CN"/>
      </a:defPPr>
      <a:lvl1pPr marL="0" algn="l" defTabSz="1363980" rtl="0" eaLnBrk="1" latinLnBrk="0" hangingPunct="1">
        <a:defRPr sz="2665" kern="1200">
          <a:solidFill>
            <a:schemeClr val="tx1"/>
          </a:solidFill>
          <a:latin typeface="+mn-lt"/>
          <a:ea typeface="+mn-ea"/>
          <a:cs typeface="+mn-cs"/>
        </a:defRPr>
      </a:lvl1pPr>
      <a:lvl2pPr marL="682625" algn="l" defTabSz="1363980" rtl="0" eaLnBrk="1" latinLnBrk="0" hangingPunct="1">
        <a:defRPr sz="2665" kern="1200">
          <a:solidFill>
            <a:schemeClr val="tx1"/>
          </a:solidFill>
          <a:latin typeface="+mn-lt"/>
          <a:ea typeface="+mn-ea"/>
          <a:cs typeface="+mn-cs"/>
        </a:defRPr>
      </a:lvl2pPr>
      <a:lvl3pPr marL="1363980" algn="l" defTabSz="1363980" rtl="0" eaLnBrk="1" latinLnBrk="0" hangingPunct="1">
        <a:defRPr sz="2665" kern="1200">
          <a:solidFill>
            <a:schemeClr val="tx1"/>
          </a:solidFill>
          <a:latin typeface="+mn-lt"/>
          <a:ea typeface="+mn-ea"/>
          <a:cs typeface="+mn-cs"/>
        </a:defRPr>
      </a:lvl3pPr>
      <a:lvl4pPr marL="2045970" algn="l" defTabSz="1363980" rtl="0" eaLnBrk="1" latinLnBrk="0" hangingPunct="1">
        <a:defRPr sz="2665" kern="1200">
          <a:solidFill>
            <a:schemeClr val="tx1"/>
          </a:solidFill>
          <a:latin typeface="+mn-lt"/>
          <a:ea typeface="+mn-ea"/>
          <a:cs typeface="+mn-cs"/>
        </a:defRPr>
      </a:lvl4pPr>
      <a:lvl5pPr marL="2729230" algn="l" defTabSz="1363980" rtl="0" eaLnBrk="1" latinLnBrk="0" hangingPunct="1">
        <a:defRPr sz="2665" kern="1200">
          <a:solidFill>
            <a:schemeClr val="tx1"/>
          </a:solidFill>
          <a:latin typeface="+mn-lt"/>
          <a:ea typeface="+mn-ea"/>
          <a:cs typeface="+mn-cs"/>
        </a:defRPr>
      </a:lvl5pPr>
      <a:lvl6pPr marL="3411855" algn="l" defTabSz="1363980" rtl="0" eaLnBrk="1" latinLnBrk="0" hangingPunct="1">
        <a:defRPr sz="2665" kern="1200">
          <a:solidFill>
            <a:schemeClr val="tx1"/>
          </a:solidFill>
          <a:latin typeface="+mn-lt"/>
          <a:ea typeface="+mn-ea"/>
          <a:cs typeface="+mn-cs"/>
        </a:defRPr>
      </a:lvl6pPr>
      <a:lvl7pPr marL="4093210" algn="l" defTabSz="1363980" rtl="0" eaLnBrk="1" latinLnBrk="0" hangingPunct="1">
        <a:defRPr sz="2665" kern="1200">
          <a:solidFill>
            <a:schemeClr val="tx1"/>
          </a:solidFill>
          <a:latin typeface="+mn-lt"/>
          <a:ea typeface="+mn-ea"/>
          <a:cs typeface="+mn-cs"/>
        </a:defRPr>
      </a:lvl7pPr>
      <a:lvl8pPr marL="4775200" algn="l" defTabSz="1363980" rtl="0" eaLnBrk="1" latinLnBrk="0" hangingPunct="1">
        <a:defRPr sz="2665" kern="1200">
          <a:solidFill>
            <a:schemeClr val="tx1"/>
          </a:solidFill>
          <a:latin typeface="+mn-lt"/>
          <a:ea typeface="+mn-ea"/>
          <a:cs typeface="+mn-cs"/>
        </a:defRPr>
      </a:lvl8pPr>
      <a:lvl9pPr marL="5457825" algn="l" defTabSz="1363980" rtl="0" eaLnBrk="1" latinLnBrk="0" hangingPunct="1">
        <a:defRPr sz="266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video" Target="../media/media2.mp4"/><Relationship Id="rId3" Type="http://schemas.openxmlformats.org/officeDocument/2006/relationships/tags" Target="../tags/tag40.xml"/><Relationship Id="rId7" Type="http://schemas.openxmlformats.org/officeDocument/2006/relationships/tags" Target="../tags/tag44.xml"/><Relationship Id="rId12" Type="http://schemas.microsoft.com/office/2007/relationships/media" Target="../media/media2.mp4"/><Relationship Id="rId17" Type="http://schemas.openxmlformats.org/officeDocument/2006/relationships/image" Target="../media/image14.png"/><Relationship Id="rId2" Type="http://schemas.openxmlformats.org/officeDocument/2006/relationships/tags" Target="../tags/tag39.xml"/><Relationship Id="rId16" Type="http://schemas.openxmlformats.org/officeDocument/2006/relationships/image" Target="../media/image8.png"/><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tags" Target="../tags/tag48.xml"/><Relationship Id="rId5" Type="http://schemas.openxmlformats.org/officeDocument/2006/relationships/tags" Target="../tags/tag42.xml"/><Relationship Id="rId15" Type="http://schemas.openxmlformats.org/officeDocument/2006/relationships/notesSlide" Target="../notesSlides/notesSlide6.xml"/><Relationship Id="rId10" Type="http://schemas.openxmlformats.org/officeDocument/2006/relationships/tags" Target="../tags/tag47.xml"/><Relationship Id="rId4" Type="http://schemas.openxmlformats.org/officeDocument/2006/relationships/tags" Target="../tags/tag41.xml"/><Relationship Id="rId9" Type="http://schemas.openxmlformats.org/officeDocument/2006/relationships/tags" Target="../tags/tag46.xml"/><Relationship Id="rId14"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tags" Target="../tags/tag56.xml"/><Relationship Id="rId13" Type="http://schemas.openxmlformats.org/officeDocument/2006/relationships/notesSlide" Target="../notesSlides/notesSlide7.xml"/><Relationship Id="rId3" Type="http://schemas.openxmlformats.org/officeDocument/2006/relationships/tags" Target="../tags/tag51.xml"/><Relationship Id="rId7" Type="http://schemas.openxmlformats.org/officeDocument/2006/relationships/tags" Target="../tags/tag55.xml"/><Relationship Id="rId12" Type="http://schemas.openxmlformats.org/officeDocument/2006/relationships/slideLayout" Target="../slideLayouts/slideLayout3.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tags" Target="../tags/tag54.xml"/><Relationship Id="rId11" Type="http://schemas.openxmlformats.org/officeDocument/2006/relationships/tags" Target="../tags/tag59.xml"/><Relationship Id="rId5" Type="http://schemas.openxmlformats.org/officeDocument/2006/relationships/tags" Target="../tags/tag53.xml"/><Relationship Id="rId15" Type="http://schemas.openxmlformats.org/officeDocument/2006/relationships/image" Target="../media/image8.png"/><Relationship Id="rId10" Type="http://schemas.openxmlformats.org/officeDocument/2006/relationships/tags" Target="../tags/tag58.xml"/><Relationship Id="rId4" Type="http://schemas.openxmlformats.org/officeDocument/2006/relationships/tags" Target="../tags/tag52.xml"/><Relationship Id="rId9" Type="http://schemas.openxmlformats.org/officeDocument/2006/relationships/tags" Target="../tags/tag57.xml"/><Relationship Id="rId1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5.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tags" Target="../tags/tag20.xml"/><Relationship Id="rId13" Type="http://schemas.openxmlformats.org/officeDocument/2006/relationships/notesSlide" Target="../notesSlides/notesSlide2.xml"/><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slideLayout" Target="../slideLayouts/slideLayout3.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tags" Target="../tags/tag23.xml"/><Relationship Id="rId5" Type="http://schemas.openxmlformats.org/officeDocument/2006/relationships/tags" Target="../tags/tag17.xml"/><Relationship Id="rId15" Type="http://schemas.openxmlformats.org/officeDocument/2006/relationships/image" Target="../media/image8.png"/><Relationship Id="rId10" Type="http://schemas.openxmlformats.org/officeDocument/2006/relationships/tags" Target="../tags/tag22.xml"/><Relationship Id="rId4" Type="http://schemas.openxmlformats.org/officeDocument/2006/relationships/tags" Target="../tags/tag16.xml"/><Relationship Id="rId9" Type="http://schemas.openxmlformats.org/officeDocument/2006/relationships/tags" Target="../tags/tag21.xml"/><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hyperlink" Target="&#21271;&#20140;&#26053;&#34892;&#27719;&#25253;.ppt" TargetMode="External"/><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hyperlink" Target="&#25105;&#30340;&#20070;&#12289;&#30011;&#12289;&#23383;.ppt" TargetMode="External"/><Relationship Id="rId5" Type="http://schemas.openxmlformats.org/officeDocument/2006/relationships/hyperlink" Target="&#30693;&#35782;&#20064;&#24471;.pptx" TargetMode="External"/><Relationship Id="rId4" Type="http://schemas.openxmlformats.org/officeDocument/2006/relationships/hyperlink" Target="&#21271;&#20140;&#26053;&#34892;&#26085;&#24535;.pp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5.xml"/><Relationship Id="rId1" Type="http://schemas.openxmlformats.org/officeDocument/2006/relationships/tags" Target="../tags/tag24.xml"/></Relationships>
</file>

<file path=ppt/slides/_rels/slide6.xml.rels><?xml version="1.0" encoding="UTF-8" standalone="yes"?>
<Relationships xmlns="http://schemas.openxmlformats.org/package/2006/relationships"><Relationship Id="rId8" Type="http://schemas.openxmlformats.org/officeDocument/2006/relationships/tags" Target="../tags/tag32.xml"/><Relationship Id="rId13" Type="http://schemas.openxmlformats.org/officeDocument/2006/relationships/notesSlide" Target="../notesSlides/notesSlide3.xml"/><Relationship Id="rId3" Type="http://schemas.openxmlformats.org/officeDocument/2006/relationships/tags" Target="../tags/tag27.xml"/><Relationship Id="rId7" Type="http://schemas.openxmlformats.org/officeDocument/2006/relationships/tags" Target="../tags/tag31.xml"/><Relationship Id="rId12" Type="http://schemas.openxmlformats.org/officeDocument/2006/relationships/slideLayout" Target="../slideLayouts/slideLayout3.xml"/><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tags" Target="../tags/tag30.xml"/><Relationship Id="rId11" Type="http://schemas.openxmlformats.org/officeDocument/2006/relationships/tags" Target="../tags/tag35.xml"/><Relationship Id="rId5" Type="http://schemas.openxmlformats.org/officeDocument/2006/relationships/tags" Target="../tags/tag29.xml"/><Relationship Id="rId15" Type="http://schemas.openxmlformats.org/officeDocument/2006/relationships/image" Target="../media/image8.png"/><Relationship Id="rId10" Type="http://schemas.openxmlformats.org/officeDocument/2006/relationships/tags" Target="../tags/tag34.xml"/><Relationship Id="rId4" Type="http://schemas.openxmlformats.org/officeDocument/2006/relationships/tags" Target="../tags/tag28.xml"/><Relationship Id="rId9" Type="http://schemas.openxmlformats.org/officeDocument/2006/relationships/tags" Target="../tags/tag33.xml"/><Relationship Id="rId1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5.xml"/><Relationship Id="rId1" Type="http://schemas.openxmlformats.org/officeDocument/2006/relationships/tags" Target="../tags/tag36.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37.xml"/><Relationship Id="rId5" Type="http://schemas.openxmlformats.org/officeDocument/2006/relationships/image" Target="../media/image13.jpeg"/><Relationship Id="rId4"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图片 67"/>
          <p:cNvPicPr>
            <a:picLocks noChangeAspect="1"/>
          </p:cNvPicPr>
          <p:nvPr/>
        </p:nvPicPr>
        <p:blipFill>
          <a:blip r:embed="rId3" cstate="print"/>
          <a:srcRect t="30910" r="25024"/>
          <a:stretch>
            <a:fillRect/>
          </a:stretch>
        </p:blipFill>
        <p:spPr>
          <a:xfrm>
            <a:off x="4138613" y="1047750"/>
            <a:ext cx="5292725" cy="3346450"/>
          </a:xfrm>
          <a:prstGeom prst="rect">
            <a:avLst/>
          </a:prstGeom>
          <a:noFill/>
          <a:ln w="9525">
            <a:noFill/>
          </a:ln>
        </p:spPr>
      </p:pic>
      <p:sp>
        <p:nvSpPr>
          <p:cNvPr id="29" name="椭圆 4"/>
          <p:cNvSpPr/>
          <p:nvPr/>
        </p:nvSpPr>
        <p:spPr>
          <a:xfrm rot="2700000">
            <a:off x="1885315" y="1970538"/>
            <a:ext cx="1167130" cy="1166495"/>
          </a:xfrm>
          <a:prstGeom prst="ellipse">
            <a:avLst/>
          </a:prstGeom>
          <a:gradFill>
            <a:gsLst>
              <a:gs pos="100000">
                <a:schemeClr val="bg1">
                  <a:lumMod val="97000"/>
                </a:schemeClr>
              </a:gs>
              <a:gs pos="0">
                <a:schemeClr val="bg1">
                  <a:lumMod val="80000"/>
                </a:schemeClr>
              </a:gs>
            </a:gsLst>
            <a:lin ang="2700000" scaled="1"/>
          </a:gradFill>
          <a:ln w="19050">
            <a:gradFill flip="none" rotWithShape="1">
              <a:gsLst>
                <a:gs pos="0">
                  <a:schemeClr val="bg1"/>
                </a:gs>
                <a:gs pos="100000">
                  <a:schemeClr val="bg1">
                    <a:lumMod val="75000"/>
                  </a:schemeClr>
                </a:gs>
              </a:gsLst>
              <a:lin ang="2700000" scaled="1"/>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prstClr val="white"/>
              </a:solidFill>
            </a:endParaRPr>
          </a:p>
        </p:txBody>
      </p:sp>
      <p:sp>
        <p:nvSpPr>
          <p:cNvPr id="30" name="TextBox 29"/>
          <p:cNvSpPr txBox="1"/>
          <p:nvPr/>
        </p:nvSpPr>
        <p:spPr>
          <a:xfrm>
            <a:off x="2025015" y="2000382"/>
            <a:ext cx="888361" cy="1106802"/>
          </a:xfrm>
          <a:prstGeom prst="rect">
            <a:avLst/>
          </a:prstGeom>
          <a:noFill/>
          <a:ln>
            <a:noFill/>
          </a:ln>
          <a:effectLst/>
        </p:spPr>
        <p:txBody>
          <a:bodyPr wrap="square" rtlCol="0">
            <a:spAutoFit/>
            <a:scene3d>
              <a:camera prst="orthographicFront"/>
              <a:lightRig rig="soft" dir="tl">
                <a:rot lat="0" lon="0" rev="0"/>
              </a:lightRig>
            </a:scene3d>
            <a:sp3d contourW="25400" prstMaterial="matte">
              <a:contourClr>
                <a:schemeClr val="accent2">
                  <a:tint val="20000"/>
                </a:schemeClr>
              </a:contourClr>
            </a:sp3d>
          </a:bodyPr>
          <a:lstStyle/>
          <a:p>
            <a:pPr algn="ctr" fontAlgn="auto"/>
            <a:r>
              <a:rPr lang="zh-CN" altLang="en-US" sz="6600" b="1" spc="50" noProof="1">
                <a:solidFill>
                  <a:schemeClr val="accent5"/>
                </a:solidFill>
                <a:effectLst>
                  <a:innerShdw blurRad="63500" dist="50800" dir="13500000">
                    <a:prstClr val="black">
                      <a:alpha val="50000"/>
                    </a:prstClr>
                  </a:innerShdw>
                </a:effectLst>
                <a:latin typeface="+mn-lt"/>
                <a:ea typeface="+mn-ea"/>
                <a:cs typeface="+mn-cs"/>
              </a:rPr>
              <a:t>社</a:t>
            </a:r>
            <a:endParaRPr lang="zh-CN" altLang="en-US" sz="6600" b="1" spc="50" noProof="1">
              <a:solidFill>
                <a:schemeClr val="accent5"/>
              </a:solidFill>
              <a:effectLst>
                <a:innerShdw blurRad="63500" dist="50800" dir="13500000">
                  <a:prstClr val="black">
                    <a:alpha val="50000"/>
                  </a:prstClr>
                </a:innerShdw>
              </a:effectLst>
            </a:endParaRPr>
          </a:p>
        </p:txBody>
      </p:sp>
      <p:sp>
        <p:nvSpPr>
          <p:cNvPr id="33" name="椭圆 22"/>
          <p:cNvSpPr/>
          <p:nvPr/>
        </p:nvSpPr>
        <p:spPr>
          <a:xfrm rot="2700000">
            <a:off x="5801360" y="1832108"/>
            <a:ext cx="1104900" cy="1149985"/>
          </a:xfrm>
          <a:prstGeom prst="ellipse">
            <a:avLst/>
          </a:prstGeom>
          <a:gradFill>
            <a:gsLst>
              <a:gs pos="100000">
                <a:schemeClr val="bg1">
                  <a:lumMod val="97000"/>
                </a:schemeClr>
              </a:gs>
              <a:gs pos="0">
                <a:schemeClr val="bg1">
                  <a:lumMod val="80000"/>
                </a:schemeClr>
              </a:gs>
            </a:gsLst>
            <a:lin ang="2700000" scaled="1"/>
          </a:gradFill>
          <a:ln w="19050">
            <a:gradFill flip="none" rotWithShape="1">
              <a:gsLst>
                <a:gs pos="0">
                  <a:schemeClr val="bg1"/>
                </a:gs>
                <a:gs pos="100000">
                  <a:schemeClr val="bg1">
                    <a:lumMod val="75000"/>
                  </a:schemeClr>
                </a:gs>
              </a:gsLst>
              <a:lin ang="2700000" scaled="1"/>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prstClr val="white"/>
              </a:solidFill>
            </a:endParaRPr>
          </a:p>
        </p:txBody>
      </p:sp>
      <p:sp>
        <p:nvSpPr>
          <p:cNvPr id="34" name="TextBox 33"/>
          <p:cNvSpPr txBox="1"/>
          <p:nvPr/>
        </p:nvSpPr>
        <p:spPr>
          <a:xfrm>
            <a:off x="5920740" y="1823218"/>
            <a:ext cx="866775" cy="1106805"/>
          </a:xfrm>
          <a:prstGeom prst="rect">
            <a:avLst/>
          </a:prstGeom>
          <a:noFill/>
          <a:ln>
            <a:noFill/>
          </a:ln>
          <a:effectLst/>
        </p:spPr>
        <p:txBody>
          <a:bodyPr wrap="square" rtlCol="0">
            <a:spAutoFit/>
            <a:scene3d>
              <a:camera prst="orthographicFront"/>
              <a:lightRig rig="soft" dir="tl">
                <a:rot lat="0" lon="0" rev="0"/>
              </a:lightRig>
            </a:scene3d>
            <a:sp3d contourW="25400" prstMaterial="matte">
              <a:contourClr>
                <a:schemeClr val="accent2">
                  <a:tint val="20000"/>
                </a:schemeClr>
              </a:contourClr>
            </a:sp3d>
          </a:bodyPr>
          <a:lstStyle/>
          <a:p>
            <a:pPr algn="ctr" fontAlgn="auto"/>
            <a:r>
              <a:rPr lang="zh-CN" altLang="en-US" sz="6600" b="1" spc="50" noProof="1">
                <a:solidFill>
                  <a:schemeClr val="accent1"/>
                </a:solidFill>
                <a:effectLst>
                  <a:innerShdw blurRad="63500" dist="50800" dir="13500000">
                    <a:prstClr val="black">
                      <a:alpha val="50000"/>
                    </a:prstClr>
                  </a:innerShdw>
                </a:effectLst>
                <a:latin typeface="+mn-lt"/>
                <a:ea typeface="+mn-ea"/>
                <a:cs typeface="+mn-cs"/>
              </a:rPr>
              <a:t>成</a:t>
            </a:r>
            <a:endParaRPr lang="zh-CN" altLang="en-US" sz="6600" b="1" spc="50" noProof="1">
              <a:solidFill>
                <a:schemeClr val="accent1"/>
              </a:solidFill>
              <a:effectLst>
                <a:innerShdw blurRad="63500" dist="50800" dir="13500000">
                  <a:prstClr val="black">
                    <a:alpha val="50000"/>
                  </a:prstClr>
                </a:innerShdw>
              </a:effectLst>
            </a:endParaRPr>
          </a:p>
        </p:txBody>
      </p:sp>
      <p:sp>
        <p:nvSpPr>
          <p:cNvPr id="35" name="椭圆 26"/>
          <p:cNvSpPr/>
          <p:nvPr/>
        </p:nvSpPr>
        <p:spPr>
          <a:xfrm rot="2700000">
            <a:off x="6838947" y="2925578"/>
            <a:ext cx="1113155" cy="1086485"/>
          </a:xfrm>
          <a:prstGeom prst="ellipse">
            <a:avLst/>
          </a:prstGeom>
          <a:gradFill>
            <a:gsLst>
              <a:gs pos="100000">
                <a:schemeClr val="bg1">
                  <a:lumMod val="97000"/>
                </a:schemeClr>
              </a:gs>
              <a:gs pos="0">
                <a:schemeClr val="bg1">
                  <a:lumMod val="80000"/>
                </a:schemeClr>
              </a:gs>
            </a:gsLst>
            <a:lin ang="2700000" scaled="1"/>
          </a:gradFill>
          <a:ln w="19050">
            <a:gradFill flip="none" rotWithShape="1">
              <a:gsLst>
                <a:gs pos="0">
                  <a:schemeClr val="bg1"/>
                </a:gs>
                <a:gs pos="100000">
                  <a:schemeClr val="bg1">
                    <a:lumMod val="75000"/>
                  </a:schemeClr>
                </a:gs>
              </a:gsLst>
              <a:lin ang="2700000" scaled="1"/>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prstClr val="white"/>
              </a:solidFill>
            </a:endParaRPr>
          </a:p>
        </p:txBody>
      </p:sp>
      <p:sp>
        <p:nvSpPr>
          <p:cNvPr id="36" name="TextBox 35"/>
          <p:cNvSpPr txBox="1"/>
          <p:nvPr/>
        </p:nvSpPr>
        <p:spPr>
          <a:xfrm>
            <a:off x="6969125" y="2879858"/>
            <a:ext cx="901065" cy="1106802"/>
          </a:xfrm>
          <a:prstGeom prst="rect">
            <a:avLst/>
          </a:prstGeom>
          <a:noFill/>
          <a:ln>
            <a:noFill/>
          </a:ln>
          <a:effectLst/>
        </p:spPr>
        <p:txBody>
          <a:bodyPr wrap="square" rtlCol="0">
            <a:spAutoFit/>
            <a:scene3d>
              <a:camera prst="orthographicFront"/>
              <a:lightRig rig="soft" dir="tl">
                <a:rot lat="0" lon="0" rev="0"/>
              </a:lightRig>
            </a:scene3d>
            <a:sp3d contourW="25400" prstMaterial="matte">
              <a:contourClr>
                <a:schemeClr val="accent2">
                  <a:tint val="20000"/>
                </a:schemeClr>
              </a:contourClr>
            </a:sp3d>
          </a:bodyPr>
          <a:lstStyle/>
          <a:p>
            <a:pPr algn="ctr" fontAlgn="auto"/>
            <a:r>
              <a:rPr lang="zh-CN" altLang="en-US" sz="6600" b="1" spc="50" noProof="1">
                <a:solidFill>
                  <a:schemeClr val="accent3"/>
                </a:solidFill>
                <a:effectLst>
                  <a:innerShdw blurRad="63500" dist="50800" dir="13500000">
                    <a:prstClr val="black">
                      <a:alpha val="50000"/>
                    </a:prstClr>
                  </a:innerShdw>
                </a:effectLst>
                <a:latin typeface="+mn-lt"/>
                <a:ea typeface="+mn-ea"/>
                <a:cs typeface="+mn-cs"/>
              </a:rPr>
              <a:t>长</a:t>
            </a:r>
            <a:endParaRPr lang="zh-CN" altLang="en-US" sz="6600" b="1" spc="50" noProof="1">
              <a:solidFill>
                <a:schemeClr val="accent3"/>
              </a:solidFill>
              <a:effectLst>
                <a:innerShdw blurRad="63500" dist="50800" dir="13500000">
                  <a:prstClr val="black">
                    <a:alpha val="50000"/>
                  </a:prstClr>
                </a:innerShdw>
              </a:effectLst>
            </a:endParaRPr>
          </a:p>
        </p:txBody>
      </p:sp>
      <p:sp>
        <p:nvSpPr>
          <p:cNvPr id="37" name="椭圆 36"/>
          <p:cNvSpPr/>
          <p:nvPr/>
        </p:nvSpPr>
        <p:spPr>
          <a:xfrm rot="2700000">
            <a:off x="2312988" y="3952875"/>
            <a:ext cx="312738" cy="312738"/>
          </a:xfrm>
          <a:prstGeom prst="ellipse">
            <a:avLst/>
          </a:prstGeom>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p>
        </p:txBody>
      </p:sp>
      <p:sp>
        <p:nvSpPr>
          <p:cNvPr id="38" name="椭圆 37"/>
          <p:cNvSpPr/>
          <p:nvPr/>
        </p:nvSpPr>
        <p:spPr>
          <a:xfrm rot="2700000">
            <a:off x="7222331" y="2280444"/>
            <a:ext cx="346075" cy="344488"/>
          </a:xfrm>
          <a:prstGeom prst="ellipse">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p>
        </p:txBody>
      </p:sp>
      <p:sp>
        <p:nvSpPr>
          <p:cNvPr id="39" name="椭圆 38"/>
          <p:cNvSpPr/>
          <p:nvPr/>
        </p:nvSpPr>
        <p:spPr>
          <a:xfrm rot="2700000">
            <a:off x="3128963" y="2565400"/>
            <a:ext cx="260350" cy="260350"/>
          </a:xfrm>
          <a:prstGeom prst="ellipse">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p>
        </p:txBody>
      </p:sp>
      <p:sp>
        <p:nvSpPr>
          <p:cNvPr id="40" name="椭圆 39"/>
          <p:cNvSpPr/>
          <p:nvPr/>
        </p:nvSpPr>
        <p:spPr>
          <a:xfrm rot="2700000">
            <a:off x="4648200" y="3506788"/>
            <a:ext cx="250825" cy="250825"/>
          </a:xfrm>
          <a:prstGeom prst="ellipse">
            <a:avLst/>
          </a:prstGeom>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p>
        </p:txBody>
      </p:sp>
      <p:sp>
        <p:nvSpPr>
          <p:cNvPr id="41" name="椭圆 40"/>
          <p:cNvSpPr/>
          <p:nvPr/>
        </p:nvSpPr>
        <p:spPr>
          <a:xfrm rot="2700000">
            <a:off x="7023100" y="2671763"/>
            <a:ext cx="260350" cy="260350"/>
          </a:xfrm>
          <a:prstGeom prst="ellipse">
            <a:avLst/>
          </a:prstGeom>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p>
        </p:txBody>
      </p:sp>
      <p:sp>
        <p:nvSpPr>
          <p:cNvPr id="42" name="椭圆 41"/>
          <p:cNvSpPr/>
          <p:nvPr/>
        </p:nvSpPr>
        <p:spPr>
          <a:xfrm rot="2700000">
            <a:off x="800894" y="3161506"/>
            <a:ext cx="260350" cy="258763"/>
          </a:xfrm>
          <a:prstGeom prst="ellipse">
            <a:avLst/>
          </a:prstGeom>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p>
        </p:txBody>
      </p:sp>
      <p:sp>
        <p:nvSpPr>
          <p:cNvPr id="43" name="椭圆 42"/>
          <p:cNvSpPr/>
          <p:nvPr/>
        </p:nvSpPr>
        <p:spPr>
          <a:xfrm rot="2700000">
            <a:off x="6334125" y="4168775"/>
            <a:ext cx="274638" cy="274638"/>
          </a:xfrm>
          <a:prstGeom prst="ellipse">
            <a:avLst/>
          </a:prstGeom>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p>
        </p:txBody>
      </p:sp>
      <p:sp>
        <p:nvSpPr>
          <p:cNvPr id="44" name="椭圆 43"/>
          <p:cNvSpPr/>
          <p:nvPr/>
        </p:nvSpPr>
        <p:spPr>
          <a:xfrm rot="2700000">
            <a:off x="2586038" y="3341688"/>
            <a:ext cx="317500" cy="317500"/>
          </a:xfrm>
          <a:prstGeom prst="ellipse">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p>
        </p:txBody>
      </p:sp>
      <p:sp>
        <p:nvSpPr>
          <p:cNvPr id="52" name="椭圆 51"/>
          <p:cNvSpPr/>
          <p:nvPr/>
        </p:nvSpPr>
        <p:spPr>
          <a:xfrm rot="2700000">
            <a:off x="8007350" y="4014788"/>
            <a:ext cx="260350" cy="260350"/>
          </a:xfrm>
          <a:prstGeom prst="ellipse">
            <a:avLst/>
          </a:prstGeom>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p>
        </p:txBody>
      </p:sp>
      <p:sp>
        <p:nvSpPr>
          <p:cNvPr id="53" name="椭圆 52"/>
          <p:cNvSpPr/>
          <p:nvPr/>
        </p:nvSpPr>
        <p:spPr>
          <a:xfrm rot="2700000">
            <a:off x="8609013" y="3630613"/>
            <a:ext cx="260350" cy="260350"/>
          </a:xfrm>
          <a:prstGeom prst="ellipse">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p>
        </p:txBody>
      </p:sp>
      <p:sp>
        <p:nvSpPr>
          <p:cNvPr id="54" name="椭圆 53"/>
          <p:cNvSpPr/>
          <p:nvPr/>
        </p:nvSpPr>
        <p:spPr>
          <a:xfrm>
            <a:off x="855663" y="3663950"/>
            <a:ext cx="149225" cy="149225"/>
          </a:xfrm>
          <a:prstGeom prst="ellipse">
            <a:avLst/>
          </a:prstGeom>
        </p:spPr>
        <p:style>
          <a:lnRef idx="1">
            <a:schemeClr val="accent6"/>
          </a:lnRef>
          <a:fillRef idx="3">
            <a:schemeClr val="accent6"/>
          </a:fillRef>
          <a:effectRef idx="2">
            <a:schemeClr val="accent6"/>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p>
        </p:txBody>
      </p:sp>
      <p:sp>
        <p:nvSpPr>
          <p:cNvPr id="55" name="椭圆 54"/>
          <p:cNvSpPr/>
          <p:nvPr/>
        </p:nvSpPr>
        <p:spPr>
          <a:xfrm rot="2700000">
            <a:off x="5788292" y="3537891"/>
            <a:ext cx="229987" cy="229987"/>
          </a:xfrm>
          <a:prstGeom prst="ellipse">
            <a:avLst/>
          </a:prstGeom>
          <a:gradFill>
            <a:gsLst>
              <a:gs pos="100000">
                <a:schemeClr val="bg1">
                  <a:lumMod val="97000"/>
                </a:schemeClr>
              </a:gs>
              <a:gs pos="0">
                <a:schemeClr val="bg1">
                  <a:lumMod val="80000"/>
                </a:schemeClr>
              </a:gs>
            </a:gsLst>
            <a:lin ang="2700000" scaled="1"/>
          </a:gradFill>
          <a:ln w="19050">
            <a:gradFill flip="none" rotWithShape="1">
              <a:gsLst>
                <a:gs pos="0">
                  <a:schemeClr val="bg1"/>
                </a:gs>
                <a:gs pos="100000">
                  <a:schemeClr val="bg1">
                    <a:lumMod val="75000"/>
                  </a:schemeClr>
                </a:gs>
              </a:gsLst>
              <a:lin ang="2700000" scaled="1"/>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prstClr val="white"/>
              </a:solidFill>
            </a:endParaRPr>
          </a:p>
        </p:txBody>
      </p:sp>
      <p:sp>
        <p:nvSpPr>
          <p:cNvPr id="56" name="椭圆 55"/>
          <p:cNvSpPr/>
          <p:nvPr/>
        </p:nvSpPr>
        <p:spPr>
          <a:xfrm rot="2700000">
            <a:off x="1969866" y="3641469"/>
            <a:ext cx="229987" cy="229987"/>
          </a:xfrm>
          <a:prstGeom prst="ellipse">
            <a:avLst/>
          </a:prstGeom>
          <a:gradFill>
            <a:gsLst>
              <a:gs pos="100000">
                <a:schemeClr val="bg1">
                  <a:lumMod val="97000"/>
                </a:schemeClr>
              </a:gs>
              <a:gs pos="0">
                <a:schemeClr val="bg1">
                  <a:lumMod val="80000"/>
                </a:schemeClr>
              </a:gs>
            </a:gsLst>
            <a:lin ang="2700000" scaled="1"/>
          </a:gradFill>
          <a:ln w="19050">
            <a:gradFill flip="none" rotWithShape="1">
              <a:gsLst>
                <a:gs pos="0">
                  <a:schemeClr val="bg1"/>
                </a:gs>
                <a:gs pos="100000">
                  <a:schemeClr val="bg1">
                    <a:lumMod val="75000"/>
                  </a:schemeClr>
                </a:gs>
              </a:gsLst>
              <a:lin ang="2700000" scaled="1"/>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prstClr val="white"/>
              </a:solidFill>
            </a:endParaRPr>
          </a:p>
        </p:txBody>
      </p:sp>
      <p:sp>
        <p:nvSpPr>
          <p:cNvPr id="57" name="椭圆 56"/>
          <p:cNvSpPr/>
          <p:nvPr/>
        </p:nvSpPr>
        <p:spPr>
          <a:xfrm rot="2700000">
            <a:off x="3116675" y="2152099"/>
            <a:ext cx="199892" cy="199892"/>
          </a:xfrm>
          <a:prstGeom prst="ellipse">
            <a:avLst/>
          </a:prstGeom>
          <a:gradFill>
            <a:gsLst>
              <a:gs pos="100000">
                <a:schemeClr val="bg1">
                  <a:lumMod val="97000"/>
                </a:schemeClr>
              </a:gs>
              <a:gs pos="0">
                <a:schemeClr val="bg1">
                  <a:lumMod val="80000"/>
                </a:schemeClr>
              </a:gs>
            </a:gsLst>
            <a:lin ang="2700000" scaled="1"/>
          </a:gradFill>
          <a:ln w="19050">
            <a:gradFill flip="none" rotWithShape="1">
              <a:gsLst>
                <a:gs pos="0">
                  <a:schemeClr val="bg1"/>
                </a:gs>
                <a:gs pos="100000">
                  <a:schemeClr val="bg1">
                    <a:lumMod val="75000"/>
                  </a:schemeClr>
                </a:gs>
              </a:gsLst>
              <a:lin ang="2700000" scaled="1"/>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prstClr val="white"/>
              </a:solidFill>
            </a:endParaRPr>
          </a:p>
        </p:txBody>
      </p:sp>
      <p:sp>
        <p:nvSpPr>
          <p:cNvPr id="58" name="椭圆 57"/>
          <p:cNvSpPr/>
          <p:nvPr/>
        </p:nvSpPr>
        <p:spPr>
          <a:xfrm rot="2700000">
            <a:off x="7916038" y="3070803"/>
            <a:ext cx="199892" cy="199892"/>
          </a:xfrm>
          <a:prstGeom prst="ellipse">
            <a:avLst/>
          </a:prstGeom>
          <a:gradFill>
            <a:gsLst>
              <a:gs pos="100000">
                <a:schemeClr val="bg1">
                  <a:lumMod val="97000"/>
                </a:schemeClr>
              </a:gs>
              <a:gs pos="0">
                <a:schemeClr val="bg1">
                  <a:lumMod val="80000"/>
                </a:schemeClr>
              </a:gs>
            </a:gsLst>
            <a:lin ang="2700000" scaled="1"/>
          </a:gradFill>
          <a:ln w="19050">
            <a:gradFill flip="none" rotWithShape="1">
              <a:gsLst>
                <a:gs pos="0">
                  <a:schemeClr val="bg1"/>
                </a:gs>
                <a:gs pos="100000">
                  <a:schemeClr val="bg1">
                    <a:lumMod val="75000"/>
                  </a:schemeClr>
                </a:gs>
              </a:gsLst>
              <a:lin ang="2700000" scaled="1"/>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prstClr val="white"/>
              </a:solidFill>
            </a:endParaRPr>
          </a:p>
        </p:txBody>
      </p:sp>
      <p:sp>
        <p:nvSpPr>
          <p:cNvPr id="59" name="椭圆 58"/>
          <p:cNvSpPr/>
          <p:nvPr/>
        </p:nvSpPr>
        <p:spPr>
          <a:xfrm rot="2700000">
            <a:off x="4790223" y="4043621"/>
            <a:ext cx="339475" cy="339475"/>
          </a:xfrm>
          <a:prstGeom prst="ellipse">
            <a:avLst/>
          </a:prstGeom>
          <a:gradFill>
            <a:gsLst>
              <a:gs pos="100000">
                <a:schemeClr val="bg1">
                  <a:lumMod val="97000"/>
                </a:schemeClr>
              </a:gs>
              <a:gs pos="0">
                <a:schemeClr val="bg1">
                  <a:lumMod val="80000"/>
                </a:schemeClr>
              </a:gs>
            </a:gsLst>
            <a:lin ang="2700000" scaled="1"/>
          </a:gradFill>
          <a:ln w="19050">
            <a:gradFill flip="none" rotWithShape="1">
              <a:gsLst>
                <a:gs pos="0">
                  <a:schemeClr val="bg1"/>
                </a:gs>
                <a:gs pos="100000">
                  <a:schemeClr val="bg1">
                    <a:lumMod val="75000"/>
                  </a:schemeClr>
                </a:gs>
              </a:gsLst>
              <a:lin ang="2700000" scaled="1"/>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prstClr val="white"/>
              </a:solidFill>
            </a:endParaRPr>
          </a:p>
        </p:txBody>
      </p:sp>
      <p:pic>
        <p:nvPicPr>
          <p:cNvPr id="67" name="图片 66"/>
          <p:cNvPicPr>
            <a:picLocks noChangeAspect="1"/>
          </p:cNvPicPr>
          <p:nvPr/>
        </p:nvPicPr>
        <p:blipFill>
          <a:blip r:embed="rId4" cstate="print"/>
          <a:srcRect l="-2602" r="2"/>
          <a:stretch>
            <a:fillRect/>
          </a:stretch>
        </p:blipFill>
        <p:spPr>
          <a:xfrm>
            <a:off x="-1462087" y="3621088"/>
            <a:ext cx="4213225" cy="3968750"/>
          </a:xfrm>
          <a:prstGeom prst="rect">
            <a:avLst/>
          </a:prstGeom>
          <a:noFill/>
          <a:ln w="9525">
            <a:noFill/>
          </a:ln>
        </p:spPr>
      </p:pic>
      <p:sp>
        <p:nvSpPr>
          <p:cNvPr id="46" name="椭圆 45"/>
          <p:cNvSpPr/>
          <p:nvPr/>
        </p:nvSpPr>
        <p:spPr>
          <a:xfrm rot="2700000">
            <a:off x="731838" y="2222500"/>
            <a:ext cx="179388" cy="179388"/>
          </a:xfrm>
          <a:prstGeom prst="ellipse">
            <a:avLst/>
          </a:prstGeom>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fontAlgn="auto"/>
            <a:endParaRPr lang="zh-CN" altLang="en-US" strike="noStrike" noProof="1"/>
          </a:p>
        </p:txBody>
      </p:sp>
      <p:sp>
        <p:nvSpPr>
          <p:cNvPr id="5" name="椭圆 4"/>
          <p:cNvSpPr/>
          <p:nvPr/>
        </p:nvSpPr>
        <p:spPr>
          <a:xfrm rot="2700000">
            <a:off x="2931795" y="3349123"/>
            <a:ext cx="1167130" cy="1166495"/>
          </a:xfrm>
          <a:prstGeom prst="ellipse">
            <a:avLst/>
          </a:prstGeom>
          <a:gradFill>
            <a:gsLst>
              <a:gs pos="100000">
                <a:schemeClr val="bg1">
                  <a:lumMod val="97000"/>
                </a:schemeClr>
              </a:gs>
              <a:gs pos="0">
                <a:schemeClr val="bg1">
                  <a:lumMod val="80000"/>
                </a:schemeClr>
              </a:gs>
            </a:gsLst>
            <a:lin ang="2700000" scaled="1"/>
          </a:gradFill>
          <a:ln w="19050">
            <a:gradFill flip="none" rotWithShape="1">
              <a:gsLst>
                <a:gs pos="0">
                  <a:schemeClr val="bg1"/>
                </a:gs>
                <a:gs pos="100000">
                  <a:schemeClr val="bg1">
                    <a:lumMod val="75000"/>
                  </a:schemeClr>
                </a:gs>
              </a:gsLst>
              <a:lin ang="2700000" scaled="1"/>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prstClr val="white"/>
              </a:solidFill>
            </a:endParaRPr>
          </a:p>
        </p:txBody>
      </p:sp>
      <p:sp>
        <p:nvSpPr>
          <p:cNvPr id="6" name="TextBox 29"/>
          <p:cNvSpPr txBox="1"/>
          <p:nvPr/>
        </p:nvSpPr>
        <p:spPr>
          <a:xfrm>
            <a:off x="3075303" y="3346583"/>
            <a:ext cx="888367" cy="1106802"/>
          </a:xfrm>
          <a:prstGeom prst="rect">
            <a:avLst/>
          </a:prstGeom>
          <a:noFill/>
          <a:ln>
            <a:noFill/>
          </a:ln>
          <a:effectLst/>
        </p:spPr>
        <p:txBody>
          <a:bodyPr wrap="square" rtlCol="0">
            <a:spAutoFit/>
            <a:scene3d>
              <a:camera prst="orthographicFront"/>
              <a:lightRig rig="soft" dir="tl">
                <a:rot lat="0" lon="0" rev="0"/>
              </a:lightRig>
            </a:scene3d>
            <a:sp3d contourW="25400" prstMaterial="matte">
              <a:contourClr>
                <a:schemeClr val="accent2">
                  <a:tint val="20000"/>
                </a:schemeClr>
              </a:contourClr>
            </a:sp3d>
          </a:bodyPr>
          <a:lstStyle/>
          <a:p>
            <a:pPr algn="ctr" fontAlgn="auto"/>
            <a:r>
              <a:rPr lang="zh-CN" altLang="en-US" sz="6600" b="1" spc="50" noProof="1">
                <a:solidFill>
                  <a:schemeClr val="accent5"/>
                </a:solidFill>
                <a:effectLst>
                  <a:innerShdw blurRad="63500" dist="50800" dir="13500000">
                    <a:prstClr val="black">
                      <a:alpha val="50000"/>
                    </a:prstClr>
                  </a:innerShdw>
                </a:effectLst>
                <a:latin typeface="+mn-lt"/>
                <a:ea typeface="+mn-ea"/>
                <a:cs typeface="+mn-cs"/>
              </a:rPr>
              <a:t>会</a:t>
            </a:r>
            <a:endParaRPr lang="zh-CN" altLang="en-US" sz="6600" b="1" spc="50" noProof="1">
              <a:solidFill>
                <a:schemeClr val="accent5"/>
              </a:solidFill>
              <a:effectLst>
                <a:innerShdw blurRad="63500" dist="50800" dir="13500000">
                  <a:prstClr val="black">
                    <a:alpha val="50000"/>
                  </a:prstClr>
                </a:innerShdw>
              </a:effectLst>
            </a:endParaRPr>
          </a:p>
        </p:txBody>
      </p:sp>
      <p:sp>
        <p:nvSpPr>
          <p:cNvPr id="7" name="椭圆 6"/>
          <p:cNvSpPr/>
          <p:nvPr/>
        </p:nvSpPr>
        <p:spPr>
          <a:xfrm rot="2700000">
            <a:off x="4363085" y="2616333"/>
            <a:ext cx="1077595" cy="1080135"/>
          </a:xfrm>
          <a:prstGeom prst="ellipse">
            <a:avLst/>
          </a:prstGeom>
          <a:gradFill>
            <a:gsLst>
              <a:gs pos="100000">
                <a:schemeClr val="bg1">
                  <a:lumMod val="97000"/>
                </a:schemeClr>
              </a:gs>
              <a:gs pos="0">
                <a:schemeClr val="bg1">
                  <a:lumMod val="80000"/>
                </a:schemeClr>
              </a:gs>
            </a:gsLst>
            <a:lin ang="2700000" scaled="1"/>
          </a:gradFill>
          <a:ln w="19050">
            <a:gradFill flip="none" rotWithShape="1">
              <a:gsLst>
                <a:gs pos="0">
                  <a:schemeClr val="bg1"/>
                </a:gs>
                <a:gs pos="100000">
                  <a:schemeClr val="bg1">
                    <a:lumMod val="75000"/>
                  </a:schemeClr>
                </a:gs>
              </a:gsLst>
              <a:lin ang="2700000" scaled="1"/>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prstClr val="white"/>
              </a:solidFill>
            </a:endParaRPr>
          </a:p>
        </p:txBody>
      </p:sp>
      <p:sp>
        <p:nvSpPr>
          <p:cNvPr id="8" name="TextBox 29"/>
          <p:cNvSpPr txBox="1"/>
          <p:nvPr/>
        </p:nvSpPr>
        <p:spPr>
          <a:xfrm>
            <a:off x="4557395" y="2617603"/>
            <a:ext cx="689610" cy="1106805"/>
          </a:xfrm>
          <a:prstGeom prst="rect">
            <a:avLst/>
          </a:prstGeom>
          <a:noFill/>
          <a:ln>
            <a:noFill/>
          </a:ln>
          <a:effectLst/>
        </p:spPr>
        <p:txBody>
          <a:bodyPr wrap="square" rtlCol="0">
            <a:spAutoFit/>
            <a:scene3d>
              <a:camera prst="orthographicFront"/>
              <a:lightRig rig="soft" dir="tl">
                <a:rot lat="0" lon="0" rev="0"/>
              </a:lightRig>
            </a:scene3d>
            <a:sp3d contourW="25400" prstMaterial="matte">
              <a:contourClr>
                <a:schemeClr val="accent2">
                  <a:tint val="20000"/>
                </a:schemeClr>
              </a:contourClr>
            </a:sp3d>
          </a:bodyPr>
          <a:lstStyle/>
          <a:p>
            <a:pPr algn="ctr" fontAlgn="auto"/>
            <a:r>
              <a:rPr lang="zh-CN" altLang="en-US" sz="6600" b="1" spc="50" noProof="1">
                <a:solidFill>
                  <a:schemeClr val="accent5"/>
                </a:solidFill>
                <a:effectLst>
                  <a:innerShdw blurRad="63500" dist="50800" dir="13500000">
                    <a:prstClr val="black">
                      <a:alpha val="50000"/>
                    </a:prstClr>
                  </a:innerShdw>
                </a:effectLst>
                <a:latin typeface="+mn-lt"/>
                <a:ea typeface="+mn-ea"/>
                <a:cs typeface="+mn-cs"/>
              </a:rPr>
              <a:t>中</a:t>
            </a:r>
            <a:endParaRPr lang="zh-CN" altLang="en-US" sz="6600" b="1" spc="50" noProof="1">
              <a:solidFill>
                <a:schemeClr val="accent5"/>
              </a:solidFill>
              <a:effectLst>
                <a:innerShdw blurRad="63500" dist="50800" dir="13500000">
                  <a:prstClr val="black">
                    <a:alpha val="50000"/>
                  </a:prstClr>
                </a:innerShdw>
              </a:effectLst>
            </a:endParaRPr>
          </a:p>
        </p:txBody>
      </p:sp>
      <p:sp>
        <p:nvSpPr>
          <p:cNvPr id="10" name="椭圆 4"/>
          <p:cNvSpPr/>
          <p:nvPr/>
        </p:nvSpPr>
        <p:spPr>
          <a:xfrm rot="2700000">
            <a:off x="450215" y="2985268"/>
            <a:ext cx="1167130" cy="1166495"/>
          </a:xfrm>
          <a:prstGeom prst="ellipse">
            <a:avLst/>
          </a:prstGeom>
          <a:gradFill>
            <a:gsLst>
              <a:gs pos="100000">
                <a:schemeClr val="bg1">
                  <a:lumMod val="97000"/>
                </a:schemeClr>
              </a:gs>
              <a:gs pos="0">
                <a:schemeClr val="bg1">
                  <a:lumMod val="80000"/>
                </a:schemeClr>
              </a:gs>
            </a:gsLst>
            <a:lin ang="2700000" scaled="1"/>
          </a:gradFill>
          <a:ln w="19050">
            <a:gradFill flip="none" rotWithShape="1">
              <a:gsLst>
                <a:gs pos="0">
                  <a:schemeClr val="bg1"/>
                </a:gs>
                <a:gs pos="100000">
                  <a:schemeClr val="bg1">
                    <a:lumMod val="75000"/>
                  </a:schemeClr>
                </a:gs>
              </a:gsLst>
              <a:lin ang="2700000" scaled="1"/>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prstClr val="white"/>
              </a:solidFill>
            </a:endParaRPr>
          </a:p>
        </p:txBody>
      </p:sp>
      <p:sp>
        <p:nvSpPr>
          <p:cNvPr id="26656" name="TextBox 23"/>
          <p:cNvSpPr txBox="1"/>
          <p:nvPr/>
        </p:nvSpPr>
        <p:spPr>
          <a:xfrm>
            <a:off x="368300" y="3038475"/>
            <a:ext cx="1330325" cy="922338"/>
          </a:xfrm>
          <a:prstGeom prst="rect">
            <a:avLst/>
          </a:prstGeom>
          <a:noFill/>
          <a:ln w="9525">
            <a:noFill/>
          </a:ln>
        </p:spPr>
        <p:txBody>
          <a:bodyPr wrap="square" lIns="0" rIns="0" anchor="t">
            <a:spAutoFit/>
          </a:bodyPr>
          <a:lstStyle/>
          <a:p>
            <a:pPr algn="ctr"/>
            <a:r>
              <a:rPr lang="zh-CN" altLang="en-US" sz="5400" b="1" dirty="0">
                <a:solidFill>
                  <a:schemeClr val="accent1"/>
                </a:solidFill>
                <a:latin typeface="Times New Roman" panose="02020603050405020304" charset="0"/>
                <a:ea typeface="微软雅黑" panose="020B0503020204020204" charset="-122"/>
              </a:rPr>
              <a:t>在</a:t>
            </a:r>
          </a:p>
        </p:txBody>
      </p:sp>
      <p:sp>
        <p:nvSpPr>
          <p:cNvPr id="4" name="文本框 3"/>
          <p:cNvSpPr txBox="1"/>
          <p:nvPr/>
        </p:nvSpPr>
        <p:spPr>
          <a:xfrm>
            <a:off x="-44450" y="195263"/>
            <a:ext cx="6711950" cy="522288"/>
          </a:xfrm>
          <a:prstGeom prst="rect">
            <a:avLst/>
          </a:prstGeom>
          <a:noFill/>
        </p:spPr>
        <p:txBody>
          <a:bodyPr wrap="square" rtlCol="0">
            <a:spAutoFit/>
          </a:bodyPr>
          <a:lstStyle/>
          <a:p>
            <a:pPr fontAlgn="auto"/>
            <a:r>
              <a:rPr lang="zh-CN" sz="2800" b="1" noProof="1">
                <a:solidFill>
                  <a:schemeClr val="tx1">
                    <a:lumMod val="65000"/>
                    <a:lumOff val="35000"/>
                  </a:schemeClr>
                </a:solidFill>
                <a:effectLst>
                  <a:outerShdw blurRad="38100" dist="19050" dir="2700000" algn="tl" rotWithShape="0">
                    <a:schemeClr val="dk1">
                      <a:alpha val="40000"/>
                    </a:schemeClr>
                  </a:outerShdw>
                </a:effectLst>
                <a:latin typeface="微软雅黑" panose="020B0503020204020204" charset="-122"/>
                <a:ea typeface="+mn-ea"/>
                <a:cs typeface="+mn-cs"/>
              </a:rPr>
              <a:t>《道德与法治》八年级上册第一课第二框</a:t>
            </a:r>
            <a:endParaRPr lang="en-US" altLang="zh-CN" sz="2800" b="1" noProof="1">
              <a:solidFill>
                <a:schemeClr val="tx1">
                  <a:lumMod val="65000"/>
                  <a:lumOff val="35000"/>
                </a:schemeClr>
              </a:solidFill>
              <a:effectLst>
                <a:outerShdw blurRad="38100" dist="19050" dir="2700000" algn="tl" rotWithShape="0">
                  <a:schemeClr val="dk1">
                    <a:alpha val="40000"/>
                  </a:schemeClr>
                </a:outerShdw>
              </a:effectLst>
              <a:latin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750"/>
                                        <p:tgtEl>
                                          <p:spTgt spid="68"/>
                                        </p:tgtEl>
                                      </p:cBhvr>
                                    </p:animEffect>
                                  </p:childTnLst>
                                </p:cTn>
                              </p:par>
                              <p:par>
                                <p:cTn id="8" presetID="10" presetClass="entr" presetSubtype="0"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750"/>
                                        <p:tgtEl>
                                          <p:spTgt spid="67"/>
                                        </p:tgtEl>
                                      </p:cBhvr>
                                    </p:animEffect>
                                  </p:childTnLst>
                                </p:cTn>
                              </p:par>
                            </p:childTnLst>
                          </p:cTn>
                        </p:par>
                        <p:par>
                          <p:cTn id="11" fill="hold">
                            <p:stCondLst>
                              <p:cond delay="1000"/>
                            </p:stCondLst>
                            <p:childTnLst>
                              <p:par>
                                <p:cTn id="12" presetID="23" presetClass="entr" presetSubtype="272" fill="hold" grpId="0"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750" fill="hold"/>
                                        <p:tgtEl>
                                          <p:spTgt spid="29"/>
                                        </p:tgtEl>
                                        <p:attrNameLst>
                                          <p:attrName>ppt_w</p:attrName>
                                        </p:attrNameLst>
                                      </p:cBhvr>
                                      <p:tavLst>
                                        <p:tav tm="0">
                                          <p:val>
                                            <p:strVal val="2/3*#ppt_w"/>
                                          </p:val>
                                        </p:tav>
                                        <p:tav tm="100000">
                                          <p:val>
                                            <p:strVal val="#ppt_w"/>
                                          </p:val>
                                        </p:tav>
                                      </p:tavLst>
                                    </p:anim>
                                    <p:anim calcmode="lin" valueType="num">
                                      <p:cBhvr>
                                        <p:cTn id="15" dur="750" fill="hold"/>
                                        <p:tgtEl>
                                          <p:spTgt spid="29"/>
                                        </p:tgtEl>
                                        <p:attrNameLst>
                                          <p:attrName>ppt_h</p:attrName>
                                        </p:attrNameLst>
                                      </p:cBhvr>
                                      <p:tavLst>
                                        <p:tav tm="0">
                                          <p:val>
                                            <p:strVal val="2/3*#ppt_h"/>
                                          </p:val>
                                        </p:tav>
                                        <p:tav tm="100000">
                                          <p:val>
                                            <p:strVal val="#ppt_h"/>
                                          </p:val>
                                        </p:tav>
                                      </p:tavLst>
                                    </p:anim>
                                  </p:childTnLst>
                                </p:cTn>
                              </p:par>
                              <p:par>
                                <p:cTn id="16" presetID="23" presetClass="entr" presetSubtype="272"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750" fill="hold"/>
                                        <p:tgtEl>
                                          <p:spTgt spid="33"/>
                                        </p:tgtEl>
                                        <p:attrNameLst>
                                          <p:attrName>ppt_w</p:attrName>
                                        </p:attrNameLst>
                                      </p:cBhvr>
                                      <p:tavLst>
                                        <p:tav tm="0">
                                          <p:val>
                                            <p:strVal val="2/3*#ppt_w"/>
                                          </p:val>
                                        </p:tav>
                                        <p:tav tm="100000">
                                          <p:val>
                                            <p:strVal val="#ppt_w"/>
                                          </p:val>
                                        </p:tav>
                                      </p:tavLst>
                                    </p:anim>
                                    <p:anim calcmode="lin" valueType="num">
                                      <p:cBhvr>
                                        <p:cTn id="19" dur="750" fill="hold"/>
                                        <p:tgtEl>
                                          <p:spTgt spid="33"/>
                                        </p:tgtEl>
                                        <p:attrNameLst>
                                          <p:attrName>ppt_h</p:attrName>
                                        </p:attrNameLst>
                                      </p:cBhvr>
                                      <p:tavLst>
                                        <p:tav tm="0">
                                          <p:val>
                                            <p:strVal val="2/3*#ppt_h"/>
                                          </p:val>
                                        </p:tav>
                                        <p:tav tm="100000">
                                          <p:val>
                                            <p:strVal val="#ppt_h"/>
                                          </p:val>
                                        </p:tav>
                                      </p:tavLst>
                                    </p:anim>
                                  </p:childTnLst>
                                </p:cTn>
                              </p:par>
                              <p:par>
                                <p:cTn id="20" presetID="23" presetClass="entr" presetSubtype="272"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750" fill="hold"/>
                                        <p:tgtEl>
                                          <p:spTgt spid="35"/>
                                        </p:tgtEl>
                                        <p:attrNameLst>
                                          <p:attrName>ppt_w</p:attrName>
                                        </p:attrNameLst>
                                      </p:cBhvr>
                                      <p:tavLst>
                                        <p:tav tm="0">
                                          <p:val>
                                            <p:strVal val="2/3*#ppt_w"/>
                                          </p:val>
                                        </p:tav>
                                        <p:tav tm="100000">
                                          <p:val>
                                            <p:strVal val="#ppt_w"/>
                                          </p:val>
                                        </p:tav>
                                      </p:tavLst>
                                    </p:anim>
                                    <p:anim calcmode="lin" valueType="num">
                                      <p:cBhvr>
                                        <p:cTn id="23" dur="750" fill="hold"/>
                                        <p:tgtEl>
                                          <p:spTgt spid="35"/>
                                        </p:tgtEl>
                                        <p:attrNameLst>
                                          <p:attrName>ppt_h</p:attrName>
                                        </p:attrNameLst>
                                      </p:cBhvr>
                                      <p:tavLst>
                                        <p:tav tm="0">
                                          <p:val>
                                            <p:strVal val="2/3*#ppt_h"/>
                                          </p:val>
                                        </p:tav>
                                        <p:tav tm="100000">
                                          <p:val>
                                            <p:strVal val="#ppt_h"/>
                                          </p:val>
                                        </p:tav>
                                      </p:tavLst>
                                    </p:anim>
                                  </p:childTnLst>
                                </p:cTn>
                              </p:par>
                              <p:par>
                                <p:cTn id="24" presetID="23" presetClass="entr" presetSubtype="288" fill="hold" grpId="0"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strVal val="4/3*#ppt_w"/>
                                          </p:val>
                                        </p:tav>
                                        <p:tav tm="100000">
                                          <p:val>
                                            <p:strVal val="#ppt_w"/>
                                          </p:val>
                                        </p:tav>
                                      </p:tavLst>
                                    </p:anim>
                                    <p:anim calcmode="lin" valueType="num">
                                      <p:cBhvr>
                                        <p:cTn id="27" dur="750" fill="hold"/>
                                        <p:tgtEl>
                                          <p:spTgt spid="30"/>
                                        </p:tgtEl>
                                        <p:attrNameLst>
                                          <p:attrName>ppt_h</p:attrName>
                                        </p:attrNameLst>
                                      </p:cBhvr>
                                      <p:tavLst>
                                        <p:tav tm="0">
                                          <p:val>
                                            <p:strVal val="4/3*#ppt_h"/>
                                          </p:val>
                                        </p:tav>
                                        <p:tav tm="100000">
                                          <p:val>
                                            <p:strVal val="#ppt_h"/>
                                          </p:val>
                                        </p:tav>
                                      </p:tavLst>
                                    </p:anim>
                                  </p:childTnLst>
                                </p:cTn>
                              </p:par>
                              <p:par>
                                <p:cTn id="28" presetID="23" presetClass="entr" presetSubtype="288"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750" fill="hold"/>
                                        <p:tgtEl>
                                          <p:spTgt spid="34"/>
                                        </p:tgtEl>
                                        <p:attrNameLst>
                                          <p:attrName>ppt_w</p:attrName>
                                        </p:attrNameLst>
                                      </p:cBhvr>
                                      <p:tavLst>
                                        <p:tav tm="0">
                                          <p:val>
                                            <p:strVal val="4/3*#ppt_w"/>
                                          </p:val>
                                        </p:tav>
                                        <p:tav tm="100000">
                                          <p:val>
                                            <p:strVal val="#ppt_w"/>
                                          </p:val>
                                        </p:tav>
                                      </p:tavLst>
                                    </p:anim>
                                    <p:anim calcmode="lin" valueType="num">
                                      <p:cBhvr>
                                        <p:cTn id="31" dur="750" fill="hold"/>
                                        <p:tgtEl>
                                          <p:spTgt spid="34"/>
                                        </p:tgtEl>
                                        <p:attrNameLst>
                                          <p:attrName>ppt_h</p:attrName>
                                        </p:attrNameLst>
                                      </p:cBhvr>
                                      <p:tavLst>
                                        <p:tav tm="0">
                                          <p:val>
                                            <p:strVal val="4/3*#ppt_h"/>
                                          </p:val>
                                        </p:tav>
                                        <p:tav tm="100000">
                                          <p:val>
                                            <p:strVal val="#ppt_h"/>
                                          </p:val>
                                        </p:tav>
                                      </p:tavLst>
                                    </p:anim>
                                  </p:childTnLst>
                                </p:cTn>
                              </p:par>
                              <p:par>
                                <p:cTn id="32" presetID="23" presetClass="entr" presetSubtype="288"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p:cTn id="34" dur="750" fill="hold"/>
                                        <p:tgtEl>
                                          <p:spTgt spid="36"/>
                                        </p:tgtEl>
                                        <p:attrNameLst>
                                          <p:attrName>ppt_w</p:attrName>
                                        </p:attrNameLst>
                                      </p:cBhvr>
                                      <p:tavLst>
                                        <p:tav tm="0">
                                          <p:val>
                                            <p:strVal val="4/3*#ppt_w"/>
                                          </p:val>
                                        </p:tav>
                                        <p:tav tm="100000">
                                          <p:val>
                                            <p:strVal val="#ppt_w"/>
                                          </p:val>
                                        </p:tav>
                                      </p:tavLst>
                                    </p:anim>
                                    <p:anim calcmode="lin" valueType="num">
                                      <p:cBhvr>
                                        <p:cTn id="35" dur="750" fill="hold"/>
                                        <p:tgtEl>
                                          <p:spTgt spid="36"/>
                                        </p:tgtEl>
                                        <p:attrNameLst>
                                          <p:attrName>ppt_h</p:attrName>
                                        </p:attrNameLst>
                                      </p:cBhvr>
                                      <p:tavLst>
                                        <p:tav tm="0">
                                          <p:val>
                                            <p:strVal val="4/3*#ppt_h"/>
                                          </p:val>
                                        </p:tav>
                                        <p:tav tm="100000">
                                          <p:val>
                                            <p:strVal val="#ppt_h"/>
                                          </p:val>
                                        </p:tav>
                                      </p:tavLst>
                                    </p:anim>
                                  </p:childTnLst>
                                </p:cTn>
                              </p:par>
                              <p:par>
                                <p:cTn id="36" presetID="10" presetClass="entr" presetSubtype="0" fill="hold" grpId="0" nodeType="with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fade">
                                      <p:cBhvr>
                                        <p:cTn id="38" dur="500"/>
                                        <p:tgtEl>
                                          <p:spTgt spid="4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500"/>
                                        <p:tgtEl>
                                          <p:spTgt spid="5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500"/>
                                        <p:tgtEl>
                                          <p:spTgt spid="4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fade">
                                      <p:cBhvr>
                                        <p:cTn id="47" dur="500"/>
                                        <p:tgtEl>
                                          <p:spTgt spid="43"/>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55"/>
                                        </p:tgtEl>
                                        <p:attrNameLst>
                                          <p:attrName>style.visibility</p:attrName>
                                        </p:attrNameLst>
                                      </p:cBhvr>
                                      <p:to>
                                        <p:strVal val="visible"/>
                                      </p:to>
                                    </p:set>
                                    <p:animEffect transition="in" filter="fade">
                                      <p:cBhvr>
                                        <p:cTn id="50" dur="500"/>
                                        <p:tgtEl>
                                          <p:spTgt spid="55"/>
                                        </p:tgtEl>
                                      </p:cBhvr>
                                    </p:animEffect>
                                  </p:childTnLst>
                                </p:cTn>
                              </p:par>
                              <p:par>
                                <p:cTn id="51" presetID="10" presetClass="entr" presetSubtype="0" fill="hold" grpId="0" nodeType="withEffect">
                                  <p:stCondLst>
                                    <p:cond delay="250"/>
                                  </p:stCondLst>
                                  <p:childTnLst>
                                    <p:set>
                                      <p:cBhvr>
                                        <p:cTn id="52" dur="1" fill="hold">
                                          <p:stCondLst>
                                            <p:cond delay="0"/>
                                          </p:stCondLst>
                                        </p:cTn>
                                        <p:tgtEl>
                                          <p:spTgt spid="59"/>
                                        </p:tgtEl>
                                        <p:attrNameLst>
                                          <p:attrName>style.visibility</p:attrName>
                                        </p:attrNameLst>
                                      </p:cBhvr>
                                      <p:to>
                                        <p:strVal val="visible"/>
                                      </p:to>
                                    </p:set>
                                    <p:animEffect transition="in" filter="fade">
                                      <p:cBhvr>
                                        <p:cTn id="53" dur="500"/>
                                        <p:tgtEl>
                                          <p:spTgt spid="59"/>
                                        </p:tgtEl>
                                      </p:cBhvr>
                                    </p:animEffect>
                                  </p:childTnLst>
                                </p:cTn>
                              </p:par>
                              <p:par>
                                <p:cTn id="54" presetID="10" presetClass="entr" presetSubtype="0" fill="hold" grpId="0" nodeType="withEffect">
                                  <p:stCondLst>
                                    <p:cond delay="250"/>
                                  </p:stCondLst>
                                  <p:childTnLst>
                                    <p:set>
                                      <p:cBhvr>
                                        <p:cTn id="55" dur="1" fill="hold">
                                          <p:stCondLst>
                                            <p:cond delay="0"/>
                                          </p:stCondLst>
                                        </p:cTn>
                                        <p:tgtEl>
                                          <p:spTgt spid="52"/>
                                        </p:tgtEl>
                                        <p:attrNameLst>
                                          <p:attrName>style.visibility</p:attrName>
                                        </p:attrNameLst>
                                      </p:cBhvr>
                                      <p:to>
                                        <p:strVal val="visible"/>
                                      </p:to>
                                    </p:set>
                                    <p:animEffect transition="in" filter="fade">
                                      <p:cBhvr>
                                        <p:cTn id="56" dur="500"/>
                                        <p:tgtEl>
                                          <p:spTgt spid="52"/>
                                        </p:tgtEl>
                                      </p:cBhvr>
                                    </p:animEffect>
                                  </p:childTnLst>
                                </p:cTn>
                              </p:par>
                              <p:par>
                                <p:cTn id="57" presetID="10" presetClass="entr" presetSubtype="0" fill="hold" grpId="0" nodeType="withEffect">
                                  <p:stCondLst>
                                    <p:cond delay="250"/>
                                  </p:stCondLst>
                                  <p:childTnLst>
                                    <p:set>
                                      <p:cBhvr>
                                        <p:cTn id="58" dur="1" fill="hold">
                                          <p:stCondLst>
                                            <p:cond delay="0"/>
                                          </p:stCondLst>
                                        </p:cTn>
                                        <p:tgtEl>
                                          <p:spTgt spid="53"/>
                                        </p:tgtEl>
                                        <p:attrNameLst>
                                          <p:attrName>style.visibility</p:attrName>
                                        </p:attrNameLst>
                                      </p:cBhvr>
                                      <p:to>
                                        <p:strVal val="visible"/>
                                      </p:to>
                                    </p:set>
                                    <p:animEffect transition="in" filter="fade">
                                      <p:cBhvr>
                                        <p:cTn id="59" dur="500"/>
                                        <p:tgtEl>
                                          <p:spTgt spid="53"/>
                                        </p:tgtEl>
                                      </p:cBhvr>
                                    </p:animEffect>
                                  </p:childTnLst>
                                </p:cTn>
                              </p:par>
                              <p:par>
                                <p:cTn id="60" presetID="10" presetClass="entr" presetSubtype="0" fill="hold" grpId="0" nodeType="withEffect">
                                  <p:stCondLst>
                                    <p:cond delay="500"/>
                                  </p:stCondLst>
                                  <p:childTnLst>
                                    <p:set>
                                      <p:cBhvr>
                                        <p:cTn id="61" dur="1" fill="hold">
                                          <p:stCondLst>
                                            <p:cond delay="0"/>
                                          </p:stCondLst>
                                        </p:cTn>
                                        <p:tgtEl>
                                          <p:spTgt spid="58"/>
                                        </p:tgtEl>
                                        <p:attrNameLst>
                                          <p:attrName>style.visibility</p:attrName>
                                        </p:attrNameLst>
                                      </p:cBhvr>
                                      <p:to>
                                        <p:strVal val="visible"/>
                                      </p:to>
                                    </p:set>
                                    <p:animEffect transition="in" filter="fade">
                                      <p:cBhvr>
                                        <p:cTn id="62" dur="500"/>
                                        <p:tgtEl>
                                          <p:spTgt spid="58"/>
                                        </p:tgtEl>
                                      </p:cBhvr>
                                    </p:animEffect>
                                  </p:childTnLst>
                                </p:cTn>
                              </p:par>
                              <p:par>
                                <p:cTn id="63" presetID="10" presetClass="entr" presetSubtype="0" fill="hold" grpId="0" nodeType="withEffect">
                                  <p:stCondLst>
                                    <p:cond delay="50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500"/>
                                        <p:tgtEl>
                                          <p:spTgt spid="57"/>
                                        </p:tgtEl>
                                      </p:cBhvr>
                                    </p:animEffect>
                                  </p:childTnLst>
                                </p:cTn>
                              </p:par>
                              <p:par>
                                <p:cTn id="66" presetID="10" presetClass="entr" presetSubtype="0" fill="hold" grpId="0" nodeType="withEffect">
                                  <p:stCondLst>
                                    <p:cond delay="500"/>
                                  </p:stCondLst>
                                  <p:childTnLst>
                                    <p:set>
                                      <p:cBhvr>
                                        <p:cTn id="67" dur="1" fill="hold">
                                          <p:stCondLst>
                                            <p:cond delay="0"/>
                                          </p:stCondLst>
                                        </p:cTn>
                                        <p:tgtEl>
                                          <p:spTgt spid="37"/>
                                        </p:tgtEl>
                                        <p:attrNameLst>
                                          <p:attrName>style.visibility</p:attrName>
                                        </p:attrNameLst>
                                      </p:cBhvr>
                                      <p:to>
                                        <p:strVal val="visible"/>
                                      </p:to>
                                    </p:set>
                                    <p:animEffect transition="in" filter="fade">
                                      <p:cBhvr>
                                        <p:cTn id="68" dur="500"/>
                                        <p:tgtEl>
                                          <p:spTgt spid="37"/>
                                        </p:tgtEl>
                                      </p:cBhvr>
                                    </p:animEffect>
                                  </p:childTnLst>
                                </p:cTn>
                              </p:par>
                              <p:par>
                                <p:cTn id="69" presetID="10" presetClass="entr" presetSubtype="0" fill="hold" grpId="0" nodeType="withEffect">
                                  <p:stCondLst>
                                    <p:cond delay="500"/>
                                  </p:stCondLst>
                                  <p:childTnLst>
                                    <p:set>
                                      <p:cBhvr>
                                        <p:cTn id="70" dur="1" fill="hold">
                                          <p:stCondLst>
                                            <p:cond delay="0"/>
                                          </p:stCondLst>
                                        </p:cTn>
                                        <p:tgtEl>
                                          <p:spTgt spid="56"/>
                                        </p:tgtEl>
                                        <p:attrNameLst>
                                          <p:attrName>style.visibility</p:attrName>
                                        </p:attrNameLst>
                                      </p:cBhvr>
                                      <p:to>
                                        <p:strVal val="visible"/>
                                      </p:to>
                                    </p:set>
                                    <p:animEffect transition="in" filter="fade">
                                      <p:cBhvr>
                                        <p:cTn id="71" dur="500"/>
                                        <p:tgtEl>
                                          <p:spTgt spid="56"/>
                                        </p:tgtEl>
                                      </p:cBhvr>
                                    </p:animEffect>
                                  </p:childTnLst>
                                </p:cTn>
                              </p:par>
                              <p:par>
                                <p:cTn id="72" presetID="10" presetClass="entr" presetSubtype="0" fill="hold" grpId="0" nodeType="withEffect">
                                  <p:stCondLst>
                                    <p:cond delay="500"/>
                                  </p:stCondLst>
                                  <p:childTnLst>
                                    <p:set>
                                      <p:cBhvr>
                                        <p:cTn id="73" dur="1" fill="hold">
                                          <p:stCondLst>
                                            <p:cond delay="0"/>
                                          </p:stCondLst>
                                        </p:cTn>
                                        <p:tgtEl>
                                          <p:spTgt spid="39"/>
                                        </p:tgtEl>
                                        <p:attrNameLst>
                                          <p:attrName>style.visibility</p:attrName>
                                        </p:attrNameLst>
                                      </p:cBhvr>
                                      <p:to>
                                        <p:strVal val="visible"/>
                                      </p:to>
                                    </p:set>
                                    <p:animEffect transition="in" filter="fade">
                                      <p:cBhvr>
                                        <p:cTn id="74" dur="500"/>
                                        <p:tgtEl>
                                          <p:spTgt spid="39"/>
                                        </p:tgtEl>
                                      </p:cBhvr>
                                    </p:animEffect>
                                  </p:childTnLst>
                                </p:cTn>
                              </p:par>
                              <p:par>
                                <p:cTn id="75" presetID="10" presetClass="entr" presetSubtype="0" fill="hold" grpId="0" nodeType="withEffect">
                                  <p:stCondLst>
                                    <p:cond delay="75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500"/>
                                        <p:tgtEl>
                                          <p:spTgt spid="38"/>
                                        </p:tgtEl>
                                      </p:cBhvr>
                                    </p:animEffect>
                                  </p:childTnLst>
                                </p:cTn>
                              </p:par>
                              <p:par>
                                <p:cTn id="78" presetID="10" presetClass="entr" presetSubtype="0" fill="hold" grpId="0" nodeType="withEffect">
                                  <p:stCondLst>
                                    <p:cond delay="750"/>
                                  </p:stCondLst>
                                  <p:childTnLst>
                                    <p:set>
                                      <p:cBhvr>
                                        <p:cTn id="79" dur="1" fill="hold">
                                          <p:stCondLst>
                                            <p:cond delay="0"/>
                                          </p:stCondLst>
                                        </p:cTn>
                                        <p:tgtEl>
                                          <p:spTgt spid="41"/>
                                        </p:tgtEl>
                                        <p:attrNameLst>
                                          <p:attrName>style.visibility</p:attrName>
                                        </p:attrNameLst>
                                      </p:cBhvr>
                                      <p:to>
                                        <p:strVal val="visible"/>
                                      </p:to>
                                    </p:set>
                                    <p:animEffect transition="in" filter="fade">
                                      <p:cBhvr>
                                        <p:cTn id="80" dur="500"/>
                                        <p:tgtEl>
                                          <p:spTgt spid="41"/>
                                        </p:tgtEl>
                                      </p:cBhvr>
                                    </p:animEffect>
                                  </p:childTnLst>
                                </p:cTn>
                              </p:par>
                              <p:par>
                                <p:cTn id="81" presetID="10" presetClass="entr" presetSubtype="0" fill="hold" grpId="0" nodeType="withEffect">
                                  <p:stCondLst>
                                    <p:cond delay="750"/>
                                  </p:stCondLst>
                                  <p:childTnLst>
                                    <p:set>
                                      <p:cBhvr>
                                        <p:cTn id="82" dur="1" fill="hold">
                                          <p:stCondLst>
                                            <p:cond delay="0"/>
                                          </p:stCondLst>
                                        </p:cTn>
                                        <p:tgtEl>
                                          <p:spTgt spid="44"/>
                                        </p:tgtEl>
                                        <p:attrNameLst>
                                          <p:attrName>style.visibility</p:attrName>
                                        </p:attrNameLst>
                                      </p:cBhvr>
                                      <p:to>
                                        <p:strVal val="visible"/>
                                      </p:to>
                                    </p:set>
                                    <p:animEffect transition="in" filter="fade">
                                      <p:cBhvr>
                                        <p:cTn id="83" dur="500"/>
                                        <p:tgtEl>
                                          <p:spTgt spid="44"/>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46"/>
                                        </p:tgtEl>
                                        <p:attrNameLst>
                                          <p:attrName>style.visibility</p:attrName>
                                        </p:attrNameLst>
                                      </p:cBhvr>
                                      <p:to>
                                        <p:strVal val="visible"/>
                                      </p:to>
                                    </p:set>
                                    <p:animEffect transition="in" filter="fade">
                                      <p:cBhvr>
                                        <p:cTn id="86" dur="500"/>
                                        <p:tgtEl>
                                          <p:spTgt spid="46"/>
                                        </p:tgtEl>
                                      </p:cBhvr>
                                    </p:animEffect>
                                  </p:childTnLst>
                                </p:cTn>
                              </p:par>
                              <p:par>
                                <p:cTn id="87" presetID="23" presetClass="entr" presetSubtype="272" fill="hold" grpId="0" nodeType="withEffect">
                                  <p:stCondLst>
                                    <p:cond delay="0"/>
                                  </p:stCondLst>
                                  <p:childTnLst>
                                    <p:set>
                                      <p:cBhvr>
                                        <p:cTn id="88" dur="1" fill="hold">
                                          <p:stCondLst>
                                            <p:cond delay="0"/>
                                          </p:stCondLst>
                                        </p:cTn>
                                        <p:tgtEl>
                                          <p:spTgt spid="5"/>
                                        </p:tgtEl>
                                        <p:attrNameLst>
                                          <p:attrName>style.visibility</p:attrName>
                                        </p:attrNameLst>
                                      </p:cBhvr>
                                      <p:to>
                                        <p:strVal val="visible"/>
                                      </p:to>
                                    </p:set>
                                    <p:anim calcmode="lin" valueType="num">
                                      <p:cBhvr>
                                        <p:cTn id="89" dur="750" fill="hold"/>
                                        <p:tgtEl>
                                          <p:spTgt spid="5"/>
                                        </p:tgtEl>
                                        <p:attrNameLst>
                                          <p:attrName>ppt_w</p:attrName>
                                        </p:attrNameLst>
                                      </p:cBhvr>
                                      <p:tavLst>
                                        <p:tav tm="0">
                                          <p:val>
                                            <p:strVal val="2/3*#ppt_w"/>
                                          </p:val>
                                        </p:tav>
                                        <p:tav tm="100000">
                                          <p:val>
                                            <p:strVal val="#ppt_w"/>
                                          </p:val>
                                        </p:tav>
                                      </p:tavLst>
                                    </p:anim>
                                    <p:anim calcmode="lin" valueType="num">
                                      <p:cBhvr>
                                        <p:cTn id="90" dur="750" fill="hold"/>
                                        <p:tgtEl>
                                          <p:spTgt spid="5"/>
                                        </p:tgtEl>
                                        <p:attrNameLst>
                                          <p:attrName>ppt_h</p:attrName>
                                        </p:attrNameLst>
                                      </p:cBhvr>
                                      <p:tavLst>
                                        <p:tav tm="0">
                                          <p:val>
                                            <p:strVal val="2/3*#ppt_h"/>
                                          </p:val>
                                        </p:tav>
                                        <p:tav tm="100000">
                                          <p:val>
                                            <p:strVal val="#ppt_h"/>
                                          </p:val>
                                        </p:tav>
                                      </p:tavLst>
                                    </p:anim>
                                  </p:childTnLst>
                                </p:cTn>
                              </p:par>
                              <p:par>
                                <p:cTn id="91" presetID="23" presetClass="entr" presetSubtype="288" fill="hold" grpId="0" nodeType="withEffect">
                                  <p:stCondLst>
                                    <p:cond delay="0"/>
                                  </p:stCondLst>
                                  <p:childTnLst>
                                    <p:set>
                                      <p:cBhvr>
                                        <p:cTn id="92" dur="1" fill="hold">
                                          <p:stCondLst>
                                            <p:cond delay="0"/>
                                          </p:stCondLst>
                                        </p:cTn>
                                        <p:tgtEl>
                                          <p:spTgt spid="6"/>
                                        </p:tgtEl>
                                        <p:attrNameLst>
                                          <p:attrName>style.visibility</p:attrName>
                                        </p:attrNameLst>
                                      </p:cBhvr>
                                      <p:to>
                                        <p:strVal val="visible"/>
                                      </p:to>
                                    </p:set>
                                    <p:anim calcmode="lin" valueType="num">
                                      <p:cBhvr>
                                        <p:cTn id="93" dur="750" fill="hold"/>
                                        <p:tgtEl>
                                          <p:spTgt spid="6"/>
                                        </p:tgtEl>
                                        <p:attrNameLst>
                                          <p:attrName>ppt_w</p:attrName>
                                        </p:attrNameLst>
                                      </p:cBhvr>
                                      <p:tavLst>
                                        <p:tav tm="0">
                                          <p:val>
                                            <p:strVal val="4/3*#ppt_w"/>
                                          </p:val>
                                        </p:tav>
                                        <p:tav tm="100000">
                                          <p:val>
                                            <p:strVal val="#ppt_w"/>
                                          </p:val>
                                        </p:tav>
                                      </p:tavLst>
                                    </p:anim>
                                    <p:anim calcmode="lin" valueType="num">
                                      <p:cBhvr>
                                        <p:cTn id="94" dur="750" fill="hold"/>
                                        <p:tgtEl>
                                          <p:spTgt spid="6"/>
                                        </p:tgtEl>
                                        <p:attrNameLst>
                                          <p:attrName>ppt_h</p:attrName>
                                        </p:attrNameLst>
                                      </p:cBhvr>
                                      <p:tavLst>
                                        <p:tav tm="0">
                                          <p:val>
                                            <p:strVal val="4/3*#ppt_h"/>
                                          </p:val>
                                        </p:tav>
                                        <p:tav tm="100000">
                                          <p:val>
                                            <p:strVal val="#ppt_h"/>
                                          </p:val>
                                        </p:tav>
                                      </p:tavLst>
                                    </p:anim>
                                  </p:childTnLst>
                                </p:cTn>
                              </p:par>
                              <p:par>
                                <p:cTn id="95" presetID="23" presetClass="entr" presetSubtype="272" fill="hold" grpId="0" nodeType="withEffect">
                                  <p:stCondLst>
                                    <p:cond delay="0"/>
                                  </p:stCondLst>
                                  <p:childTnLst>
                                    <p:set>
                                      <p:cBhvr>
                                        <p:cTn id="96" dur="1" fill="hold">
                                          <p:stCondLst>
                                            <p:cond delay="0"/>
                                          </p:stCondLst>
                                        </p:cTn>
                                        <p:tgtEl>
                                          <p:spTgt spid="7"/>
                                        </p:tgtEl>
                                        <p:attrNameLst>
                                          <p:attrName>style.visibility</p:attrName>
                                        </p:attrNameLst>
                                      </p:cBhvr>
                                      <p:to>
                                        <p:strVal val="visible"/>
                                      </p:to>
                                    </p:set>
                                    <p:anim calcmode="lin" valueType="num">
                                      <p:cBhvr>
                                        <p:cTn id="97" dur="750" fill="hold"/>
                                        <p:tgtEl>
                                          <p:spTgt spid="7"/>
                                        </p:tgtEl>
                                        <p:attrNameLst>
                                          <p:attrName>ppt_w</p:attrName>
                                        </p:attrNameLst>
                                      </p:cBhvr>
                                      <p:tavLst>
                                        <p:tav tm="0">
                                          <p:val>
                                            <p:strVal val="2/3*#ppt_w"/>
                                          </p:val>
                                        </p:tav>
                                        <p:tav tm="100000">
                                          <p:val>
                                            <p:strVal val="#ppt_w"/>
                                          </p:val>
                                        </p:tav>
                                      </p:tavLst>
                                    </p:anim>
                                    <p:anim calcmode="lin" valueType="num">
                                      <p:cBhvr>
                                        <p:cTn id="98" dur="750" fill="hold"/>
                                        <p:tgtEl>
                                          <p:spTgt spid="7"/>
                                        </p:tgtEl>
                                        <p:attrNameLst>
                                          <p:attrName>ppt_h</p:attrName>
                                        </p:attrNameLst>
                                      </p:cBhvr>
                                      <p:tavLst>
                                        <p:tav tm="0">
                                          <p:val>
                                            <p:strVal val="2/3*#ppt_h"/>
                                          </p:val>
                                        </p:tav>
                                        <p:tav tm="100000">
                                          <p:val>
                                            <p:strVal val="#ppt_h"/>
                                          </p:val>
                                        </p:tav>
                                      </p:tavLst>
                                    </p:anim>
                                  </p:childTnLst>
                                </p:cTn>
                              </p:par>
                              <p:par>
                                <p:cTn id="99" presetID="23" presetClass="entr" presetSubtype="288" fill="hold" grpId="0" nodeType="withEffect">
                                  <p:stCondLst>
                                    <p:cond delay="0"/>
                                  </p:stCondLst>
                                  <p:childTnLst>
                                    <p:set>
                                      <p:cBhvr>
                                        <p:cTn id="100" dur="1" fill="hold">
                                          <p:stCondLst>
                                            <p:cond delay="0"/>
                                          </p:stCondLst>
                                        </p:cTn>
                                        <p:tgtEl>
                                          <p:spTgt spid="8"/>
                                        </p:tgtEl>
                                        <p:attrNameLst>
                                          <p:attrName>style.visibility</p:attrName>
                                        </p:attrNameLst>
                                      </p:cBhvr>
                                      <p:to>
                                        <p:strVal val="visible"/>
                                      </p:to>
                                    </p:set>
                                    <p:anim calcmode="lin" valueType="num">
                                      <p:cBhvr>
                                        <p:cTn id="101" dur="750" fill="hold"/>
                                        <p:tgtEl>
                                          <p:spTgt spid="8"/>
                                        </p:tgtEl>
                                        <p:attrNameLst>
                                          <p:attrName>ppt_w</p:attrName>
                                        </p:attrNameLst>
                                      </p:cBhvr>
                                      <p:tavLst>
                                        <p:tav tm="0">
                                          <p:val>
                                            <p:strVal val="4/3*#ppt_w"/>
                                          </p:val>
                                        </p:tav>
                                        <p:tav tm="100000">
                                          <p:val>
                                            <p:strVal val="#ppt_w"/>
                                          </p:val>
                                        </p:tav>
                                      </p:tavLst>
                                    </p:anim>
                                    <p:anim calcmode="lin" valueType="num">
                                      <p:cBhvr>
                                        <p:cTn id="102" dur="750" fill="hold"/>
                                        <p:tgtEl>
                                          <p:spTgt spid="8"/>
                                        </p:tgtEl>
                                        <p:attrNameLst>
                                          <p:attrName>ppt_h</p:attrName>
                                        </p:attrNameLst>
                                      </p:cBhvr>
                                      <p:tavLst>
                                        <p:tav tm="0">
                                          <p:val>
                                            <p:strVal val="4/3*#ppt_h"/>
                                          </p:val>
                                        </p:tav>
                                        <p:tav tm="100000">
                                          <p:val>
                                            <p:strVal val="#ppt_h"/>
                                          </p:val>
                                        </p:tav>
                                      </p:tavLst>
                                    </p:anim>
                                  </p:childTnLst>
                                </p:cTn>
                              </p:par>
                            </p:childTnLst>
                          </p:cTn>
                        </p:par>
                        <p:par>
                          <p:cTn id="103" fill="hold">
                            <p:stCondLst>
                              <p:cond delay="2250"/>
                            </p:stCondLst>
                            <p:childTnLst>
                              <p:par>
                                <p:cTn id="104" presetID="23" presetClass="entr" presetSubtype="272" fill="hold" grpId="0" nodeType="afterEffect">
                                  <p:stCondLst>
                                    <p:cond delay="0"/>
                                  </p:stCondLst>
                                  <p:childTnLst>
                                    <p:set>
                                      <p:cBhvr>
                                        <p:cTn id="105" dur="1" fill="hold">
                                          <p:stCondLst>
                                            <p:cond delay="0"/>
                                          </p:stCondLst>
                                        </p:cTn>
                                        <p:tgtEl>
                                          <p:spTgt spid="10"/>
                                        </p:tgtEl>
                                        <p:attrNameLst>
                                          <p:attrName>style.visibility</p:attrName>
                                        </p:attrNameLst>
                                      </p:cBhvr>
                                      <p:to>
                                        <p:strVal val="visible"/>
                                      </p:to>
                                    </p:set>
                                    <p:anim calcmode="lin" valueType="num">
                                      <p:cBhvr>
                                        <p:cTn id="106" dur="750" fill="hold"/>
                                        <p:tgtEl>
                                          <p:spTgt spid="10"/>
                                        </p:tgtEl>
                                        <p:attrNameLst>
                                          <p:attrName>ppt_w</p:attrName>
                                        </p:attrNameLst>
                                      </p:cBhvr>
                                      <p:tavLst>
                                        <p:tav tm="0">
                                          <p:val>
                                            <p:strVal val="2/3*#ppt_w"/>
                                          </p:val>
                                        </p:tav>
                                        <p:tav tm="100000">
                                          <p:val>
                                            <p:strVal val="#ppt_w"/>
                                          </p:val>
                                        </p:tav>
                                      </p:tavLst>
                                    </p:anim>
                                    <p:anim calcmode="lin" valueType="num">
                                      <p:cBhvr>
                                        <p:cTn id="107" dur="750" fill="hold"/>
                                        <p:tgtEl>
                                          <p:spTgt spid="10"/>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30" grpId="0" bldLvl="0" animBg="1"/>
      <p:bldP spid="33" grpId="0" bldLvl="0" animBg="1"/>
      <p:bldP spid="34" grpId="0" bldLvl="0" animBg="1"/>
      <p:bldP spid="35" grpId="0" bldLvl="0" animBg="1"/>
      <p:bldP spid="36" grpId="0" bldLvl="0" animBg="1"/>
      <p:bldP spid="37" grpId="0" bldLvl="0" animBg="1"/>
      <p:bldP spid="38" grpId="0" bldLvl="0" animBg="1"/>
      <p:bldP spid="39" grpId="0" bldLvl="0" animBg="1"/>
      <p:bldP spid="40" grpId="0" bldLvl="0" animBg="1"/>
      <p:bldP spid="41" grpId="0" bldLvl="0" animBg="1"/>
      <p:bldP spid="42" grpId="0" bldLvl="0" animBg="1"/>
      <p:bldP spid="43" grpId="0" bldLvl="0" animBg="1"/>
      <p:bldP spid="44" grpId="0" bldLvl="0" animBg="1"/>
      <p:bldP spid="52" grpId="0" bldLvl="0" animBg="1"/>
      <p:bldP spid="53" grpId="0" bldLvl="0" animBg="1"/>
      <p:bldP spid="54" grpId="0" bldLvl="0" animBg="1"/>
      <p:bldP spid="55" grpId="0" bldLvl="0" animBg="1"/>
      <p:bldP spid="56" grpId="0" bldLvl="0" animBg="1"/>
      <p:bldP spid="57" grpId="0" bldLvl="0" animBg="1"/>
      <p:bldP spid="58" grpId="0" bldLvl="0" animBg="1"/>
      <p:bldP spid="59" grpId="0" bldLvl="0" animBg="1"/>
      <p:bldP spid="46" grpId="0" bldLvl="0" animBg="1"/>
      <p:bldP spid="5" grpId="0" bldLvl="0" animBg="1"/>
      <p:bldP spid="6" grpId="0" bldLvl="0" animBg="1"/>
      <p:bldP spid="7" grpId="0" bldLvl="0" animBg="1"/>
      <p:bldP spid="8" grpId="0" bldLvl="0" animBg="1"/>
      <p:bldP spid="10"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908300" y="719138"/>
            <a:ext cx="3595688" cy="644525"/>
          </a:xfrm>
          <a:prstGeom prst="rect">
            <a:avLst/>
          </a:prstGeom>
          <a:noFill/>
          <a:ln w="9525">
            <a:noFill/>
          </a:ln>
        </p:spPr>
        <p:txBody>
          <a:bodyPr wrap="square" lIns="0" rIns="0" anchor="t">
            <a:spAutoFit/>
          </a:bodyPr>
          <a:lstStyle/>
          <a:p>
            <a:pPr algn="ctr"/>
            <a:r>
              <a:rPr lang="zh-CN" altLang="en-US" sz="3600" b="1" dirty="0">
                <a:solidFill>
                  <a:srgbClr val="7030A0"/>
                </a:solidFill>
                <a:latin typeface="Times New Roman" panose="02020603050405020304" charset="0"/>
                <a:ea typeface="微软雅黑" panose="020B0503020204020204" charset="-122"/>
              </a:rPr>
              <a:t>情境选择呈精彩</a:t>
            </a:r>
          </a:p>
        </p:txBody>
      </p:sp>
      <p:pic>
        <p:nvPicPr>
          <p:cNvPr id="56322" name="图片 40"/>
          <p:cNvPicPr>
            <a:picLocks noChangeAspect="1"/>
          </p:cNvPicPr>
          <p:nvPr/>
        </p:nvPicPr>
        <p:blipFill>
          <a:blip r:embed="rId3" cstate="print"/>
          <a:srcRect t="30910" r="25024"/>
          <a:stretch>
            <a:fillRect/>
          </a:stretch>
        </p:blipFill>
        <p:spPr>
          <a:xfrm>
            <a:off x="6256338" y="349250"/>
            <a:ext cx="2900362" cy="1833563"/>
          </a:xfrm>
          <a:prstGeom prst="rect">
            <a:avLst/>
          </a:prstGeom>
          <a:noFill/>
          <a:ln w="9525">
            <a:noFill/>
          </a:ln>
        </p:spPr>
      </p:pic>
      <p:pic>
        <p:nvPicPr>
          <p:cNvPr id="56323" name="图片 41"/>
          <p:cNvPicPr>
            <a:picLocks noChangeAspect="1"/>
          </p:cNvPicPr>
          <p:nvPr/>
        </p:nvPicPr>
        <p:blipFill>
          <a:blip r:embed="rId3" cstate="print"/>
          <a:srcRect t="30910" r="25024"/>
          <a:stretch>
            <a:fillRect/>
          </a:stretch>
        </p:blipFill>
        <p:spPr>
          <a:xfrm flipH="1">
            <a:off x="6350" y="331788"/>
            <a:ext cx="2900363" cy="1833562"/>
          </a:xfrm>
          <a:prstGeom prst="rect">
            <a:avLst/>
          </a:prstGeom>
          <a:noFill/>
          <a:ln w="9525">
            <a:noFill/>
          </a:ln>
        </p:spPr>
      </p:pic>
      <p:sp>
        <p:nvSpPr>
          <p:cNvPr id="37" name="TextBox 2"/>
          <p:cNvSpPr txBox="1"/>
          <p:nvPr/>
        </p:nvSpPr>
        <p:spPr>
          <a:xfrm>
            <a:off x="700088" y="3281363"/>
            <a:ext cx="8010525" cy="954087"/>
          </a:xfrm>
          <a:prstGeom prst="rect">
            <a:avLst/>
          </a:prstGeom>
          <a:noFill/>
          <a:ln w="9525">
            <a:noFill/>
          </a:ln>
        </p:spPr>
        <p:txBody>
          <a:bodyPr wrap="square" anchor="t">
            <a:spAutoFit/>
          </a:bodyPr>
          <a:lstStyle/>
          <a:p>
            <a:r>
              <a:rPr lang="zh-CN" altLang="zh-CN" sz="2800" b="1" dirty="0">
                <a:latin typeface="Times New Roman" panose="02020603050405020304" charset="0"/>
                <a:ea typeface="微软雅黑" panose="020B0503020204020204" charset="-122"/>
              </a:rPr>
              <a:t>能和我们分享你曾经帮助他人、关心社会的经历吗</a:t>
            </a:r>
            <a:r>
              <a:rPr lang="zh-CN" altLang="en-US" sz="2800" b="1" dirty="0">
                <a:latin typeface="Times New Roman" panose="02020603050405020304" charset="0"/>
                <a:ea typeface="微软雅黑" panose="020B0503020204020204" charset="-122"/>
              </a:rPr>
              <a:t>？你的感受如何？</a:t>
            </a:r>
            <a:endParaRPr lang="zh-CN" altLang="en-US" sz="1600" dirty="0">
              <a:solidFill>
                <a:srgbClr val="404040"/>
              </a:solidFill>
              <a:latin typeface="微软雅黑" panose="020B0503020204020204" charset="-122"/>
              <a:ea typeface="微软雅黑" panose="020B0503020204020204" charset="-122"/>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500"/>
                                  </p:stCondLst>
                                  <p:iterate type="lt">
                                    <p:tmPct val="10000"/>
                                  </p:iterate>
                                  <p:childTnLst>
                                    <p:set>
                                      <p:cBhvr>
                                        <p:cTn id="6" dur="1" fill="hold">
                                          <p:stCondLst>
                                            <p:cond delay="0"/>
                                          </p:stCondLst>
                                        </p:cTn>
                                        <p:tgtEl>
                                          <p:spTgt spid="24"/>
                                        </p:tgtEl>
                                        <p:attrNameLst>
                                          <p:attrName>style.visibility</p:attrName>
                                        </p:attrNameLst>
                                      </p:cBhvr>
                                      <p:to>
                                        <p:strVal val="visible"/>
                                      </p:to>
                                    </p:set>
                                    <p:anim by="(-#ppt_w*2)" calcmode="lin" valueType="num">
                                      <p:cBhvr rctx="PPT">
                                        <p:cTn id="7" dur="500" autoRev="1" fill="hold">
                                          <p:stCondLst>
                                            <p:cond delay="0"/>
                                          </p:stCondLst>
                                        </p:cTn>
                                        <p:tgtEl>
                                          <p:spTgt spid="24"/>
                                        </p:tgtEl>
                                        <p:attrNameLst>
                                          <p:attrName>ppt_w</p:attrName>
                                        </p:attrNameLst>
                                      </p:cBhvr>
                                    </p:anim>
                                    <p:anim by="(#ppt_w*0.50)" calcmode="lin" valueType="num">
                                      <p:cBhvr>
                                        <p:cTn id="8" dur="500" decel="50000" autoRev="1" fill="hold">
                                          <p:stCondLst>
                                            <p:cond delay="0"/>
                                          </p:stCondLst>
                                        </p:cTn>
                                        <p:tgtEl>
                                          <p:spTgt spid="24"/>
                                        </p:tgtEl>
                                        <p:attrNameLst>
                                          <p:attrName>ppt_x</p:attrName>
                                        </p:attrNameLst>
                                      </p:cBhvr>
                                    </p:anim>
                                    <p:anim from="(-#ppt_h/2)" to="(#ppt_y)" calcmode="lin" valueType="num">
                                      <p:cBhvr>
                                        <p:cTn id="9" dur="1000" fill="hold">
                                          <p:stCondLst>
                                            <p:cond delay="0"/>
                                          </p:stCondLst>
                                        </p:cTn>
                                        <p:tgtEl>
                                          <p:spTgt spid="24"/>
                                        </p:tgtEl>
                                        <p:attrNameLst>
                                          <p:attrName>ppt_y</p:attrName>
                                        </p:attrNameLst>
                                      </p:cBhvr>
                                    </p:anim>
                                    <p:animRot by="21600000">
                                      <p:cBhvr>
                                        <p:cTn id="10" dur="1000" fill="hold">
                                          <p:stCondLst>
                                            <p:cond delay="0"/>
                                          </p:stCondLst>
                                        </p:cTn>
                                        <p:tgtEl>
                                          <p:spTgt spid="2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MH_Other_4"/>
          <p:cNvSpPr/>
          <p:nvPr>
            <p:custDataLst>
              <p:tags r:id="rId1"/>
            </p:custDataLst>
          </p:nvPr>
        </p:nvSpPr>
        <p:spPr>
          <a:xfrm>
            <a:off x="5076056" y="2276872"/>
            <a:ext cx="153296" cy="153296"/>
          </a:xfrm>
          <a:prstGeom prst="ellipse">
            <a:avLst/>
          </a:prstGeom>
          <a:gradFill flip="none" rotWithShape="1">
            <a:gsLst>
              <a:gs pos="100000">
                <a:schemeClr val="bg1"/>
              </a:gs>
              <a:gs pos="0">
                <a:srgbClr val="E0E0E0"/>
              </a:gs>
            </a:gsLst>
            <a:lin ang="8100000" scaled="0"/>
            <a:tileRect/>
          </a:gradFill>
          <a:ln w="6350">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27" name="MH_Other_4"/>
          <p:cNvSpPr/>
          <p:nvPr>
            <p:custDataLst>
              <p:tags r:id="rId2"/>
            </p:custDataLst>
          </p:nvPr>
        </p:nvSpPr>
        <p:spPr>
          <a:xfrm>
            <a:off x="4582668" y="2263685"/>
            <a:ext cx="252000" cy="252000"/>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28" name="MH_Other_4"/>
          <p:cNvSpPr/>
          <p:nvPr>
            <p:custDataLst>
              <p:tags r:id="rId3"/>
            </p:custDataLst>
          </p:nvPr>
        </p:nvSpPr>
        <p:spPr>
          <a:xfrm>
            <a:off x="3252435" y="2182685"/>
            <a:ext cx="252000" cy="252000"/>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29" name="MH_Other_4"/>
          <p:cNvSpPr/>
          <p:nvPr>
            <p:custDataLst>
              <p:tags r:id="rId4"/>
            </p:custDataLst>
          </p:nvPr>
        </p:nvSpPr>
        <p:spPr>
          <a:xfrm>
            <a:off x="5289037" y="2164685"/>
            <a:ext cx="288000" cy="288000"/>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30" name="MH_Other_4"/>
          <p:cNvSpPr/>
          <p:nvPr>
            <p:custDataLst>
              <p:tags r:id="rId5"/>
            </p:custDataLst>
          </p:nvPr>
        </p:nvSpPr>
        <p:spPr>
          <a:xfrm>
            <a:off x="5734050" y="2312988"/>
            <a:ext cx="153988" cy="153988"/>
          </a:xfrm>
          <a:prstGeom prst="ellipse">
            <a:avLst/>
          </a:prstGeom>
          <a:solidFill>
            <a:schemeClr val="accent1"/>
          </a:soli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31" name="MH_Other_4"/>
          <p:cNvSpPr/>
          <p:nvPr>
            <p:custDataLst>
              <p:tags r:id="rId6"/>
            </p:custDataLst>
          </p:nvPr>
        </p:nvSpPr>
        <p:spPr>
          <a:xfrm>
            <a:off x="4383088" y="2370138"/>
            <a:ext cx="153988" cy="152400"/>
          </a:xfrm>
          <a:prstGeom prst="ellipse">
            <a:avLst/>
          </a:prstGeom>
          <a:solidFill>
            <a:schemeClr val="accent1"/>
          </a:soli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32" name="MH_Other_4"/>
          <p:cNvSpPr/>
          <p:nvPr>
            <p:custDataLst>
              <p:tags r:id="rId7"/>
            </p:custDataLst>
          </p:nvPr>
        </p:nvSpPr>
        <p:spPr>
          <a:xfrm>
            <a:off x="4143375" y="2411413"/>
            <a:ext cx="153988" cy="153988"/>
          </a:xfrm>
          <a:prstGeom prst="ellipse">
            <a:avLst/>
          </a:prstGeom>
          <a:solidFill>
            <a:schemeClr val="accent1"/>
          </a:soli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33" name="MH_Other_4"/>
          <p:cNvSpPr/>
          <p:nvPr>
            <p:custDataLst>
              <p:tags r:id="rId8"/>
            </p:custDataLst>
          </p:nvPr>
        </p:nvSpPr>
        <p:spPr>
          <a:xfrm>
            <a:off x="3595688" y="2087563"/>
            <a:ext cx="252413" cy="252413"/>
          </a:xfrm>
          <a:prstGeom prst="ellipse">
            <a:avLst/>
          </a:prstGeom>
          <a:solidFill>
            <a:schemeClr val="accent1"/>
          </a:soli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34" name="MH_Other_4"/>
          <p:cNvSpPr/>
          <p:nvPr>
            <p:custDataLst>
              <p:tags r:id="rId9"/>
            </p:custDataLst>
          </p:nvPr>
        </p:nvSpPr>
        <p:spPr>
          <a:xfrm>
            <a:off x="3990893" y="2088037"/>
            <a:ext cx="252000" cy="252000"/>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35" name="MH_Other_4"/>
          <p:cNvSpPr/>
          <p:nvPr>
            <p:custDataLst>
              <p:tags r:id="rId10"/>
            </p:custDataLst>
          </p:nvPr>
        </p:nvSpPr>
        <p:spPr>
          <a:xfrm>
            <a:off x="4881563" y="2020888"/>
            <a:ext cx="287338" cy="287338"/>
          </a:xfrm>
          <a:prstGeom prst="ellipse">
            <a:avLst/>
          </a:prstGeom>
          <a:solidFill>
            <a:schemeClr val="accent1"/>
          </a:soli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36" name="MH_Other_4"/>
          <p:cNvSpPr/>
          <p:nvPr>
            <p:custDataLst>
              <p:tags r:id="rId11"/>
            </p:custDataLst>
          </p:nvPr>
        </p:nvSpPr>
        <p:spPr>
          <a:xfrm>
            <a:off x="3792287" y="2334851"/>
            <a:ext cx="153296" cy="153296"/>
          </a:xfrm>
          <a:prstGeom prst="ellipse">
            <a:avLst/>
          </a:prstGeom>
          <a:gradFill flip="none" rotWithShape="1">
            <a:gsLst>
              <a:gs pos="100000">
                <a:schemeClr val="bg1"/>
              </a:gs>
              <a:gs pos="0">
                <a:srgbClr val="E0E0E0"/>
              </a:gs>
            </a:gsLst>
            <a:lin ang="8100000" scaled="0"/>
            <a:tileRect/>
          </a:gradFill>
          <a:ln w="6350">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pic>
        <p:nvPicPr>
          <p:cNvPr id="58382" name="图片 40"/>
          <p:cNvPicPr>
            <a:picLocks noChangeAspect="1"/>
          </p:cNvPicPr>
          <p:nvPr/>
        </p:nvPicPr>
        <p:blipFill>
          <a:blip r:embed="rId16" cstate="print"/>
          <a:srcRect t="30910" r="25024"/>
          <a:stretch>
            <a:fillRect/>
          </a:stretch>
        </p:blipFill>
        <p:spPr>
          <a:xfrm>
            <a:off x="6256338" y="349250"/>
            <a:ext cx="2900362" cy="1833563"/>
          </a:xfrm>
          <a:prstGeom prst="rect">
            <a:avLst/>
          </a:prstGeom>
          <a:noFill/>
          <a:ln w="9525">
            <a:noFill/>
          </a:ln>
        </p:spPr>
      </p:pic>
      <p:pic>
        <p:nvPicPr>
          <p:cNvPr id="58383" name="图片 41"/>
          <p:cNvPicPr>
            <a:picLocks noChangeAspect="1"/>
          </p:cNvPicPr>
          <p:nvPr/>
        </p:nvPicPr>
        <p:blipFill>
          <a:blip r:embed="rId16" cstate="print"/>
          <a:srcRect t="30910" r="25024"/>
          <a:stretch>
            <a:fillRect/>
          </a:stretch>
        </p:blipFill>
        <p:spPr>
          <a:xfrm flipH="1">
            <a:off x="6350" y="331788"/>
            <a:ext cx="2900363" cy="1833562"/>
          </a:xfrm>
          <a:prstGeom prst="rect">
            <a:avLst/>
          </a:prstGeom>
          <a:noFill/>
          <a:ln w="9525">
            <a:noFill/>
          </a:ln>
        </p:spPr>
      </p:pic>
      <p:pic>
        <p:nvPicPr>
          <p:cNvPr id="2" name="亲社会行为">
            <a:hlinkClick r:id="" action="ppaction://media"/>
          </p:cNvPr>
          <p:cNvPicPr/>
          <p:nvPr>
            <a:videoFile r:link="rId13"/>
            <p:extLst>
              <p:ext uri="{DAA4B4D4-6D71-4841-9C94-3DE7FCFB9230}">
                <p14:media xmlns:p14="http://schemas.microsoft.com/office/powerpoint/2010/main" r:embed="rId12"/>
              </p:ext>
            </p:extLst>
          </p:nvPr>
        </p:nvPicPr>
        <p:blipFill>
          <a:blip r:embed="rId17" cstate="print"/>
          <a:stretch>
            <a:fillRect/>
          </a:stretch>
        </p:blipFill>
        <p:spPr>
          <a:xfrm>
            <a:off x="6350" y="348615"/>
            <a:ext cx="9149715" cy="6128385"/>
          </a:xfrm>
          <a:prstGeom prst="rect">
            <a:avLst/>
          </a:prstGeom>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94" fill="hold"/>
                                        <p:tgtEl>
                                          <p:spTgt spid="26"/>
                                        </p:tgtEl>
                                        <p:attrNameLst>
                                          <p:attrName>ppt_w</p:attrName>
                                        </p:attrNameLst>
                                      </p:cBhvr>
                                      <p:tavLst>
                                        <p:tav tm="0">
                                          <p:val>
                                            <p:fltVal val="0"/>
                                          </p:val>
                                        </p:tav>
                                        <p:tav tm="100000">
                                          <p:val>
                                            <p:strVal val="#ppt_w"/>
                                          </p:val>
                                        </p:tav>
                                      </p:tavLst>
                                    </p:anim>
                                    <p:anim calcmode="lin" valueType="num">
                                      <p:cBhvr>
                                        <p:cTn id="8" dur="594" fill="hold"/>
                                        <p:tgtEl>
                                          <p:spTgt spid="26"/>
                                        </p:tgtEl>
                                        <p:attrNameLst>
                                          <p:attrName>ppt_h</p:attrName>
                                        </p:attrNameLst>
                                      </p:cBhvr>
                                      <p:tavLst>
                                        <p:tav tm="0">
                                          <p:val>
                                            <p:fltVal val="0"/>
                                          </p:val>
                                        </p:tav>
                                        <p:tav tm="100000">
                                          <p:val>
                                            <p:strVal val="#ppt_h"/>
                                          </p:val>
                                        </p:tav>
                                      </p:tavLst>
                                    </p:anim>
                                    <p:animEffect transition="in" filter="fade">
                                      <p:cBhvr>
                                        <p:cTn id="9" dur="594"/>
                                        <p:tgtEl>
                                          <p:spTgt spid="26"/>
                                        </p:tgtEl>
                                      </p:cBhvr>
                                    </p:animEffect>
                                  </p:childTnLst>
                                </p:cTn>
                              </p:par>
                              <p:par>
                                <p:cTn id="10" presetID="53" presetClass="entr" presetSubtype="16" fill="hold" grpId="0" nodeType="withEffect">
                                  <p:stCondLst>
                                    <p:cond delay="389"/>
                                  </p:stCondLst>
                                  <p:childTnLst>
                                    <p:set>
                                      <p:cBhvr>
                                        <p:cTn id="11" dur="1" fill="hold">
                                          <p:stCondLst>
                                            <p:cond delay="0"/>
                                          </p:stCondLst>
                                        </p:cTn>
                                        <p:tgtEl>
                                          <p:spTgt spid="27"/>
                                        </p:tgtEl>
                                        <p:attrNameLst>
                                          <p:attrName>style.visibility</p:attrName>
                                        </p:attrNameLst>
                                      </p:cBhvr>
                                      <p:to>
                                        <p:strVal val="visible"/>
                                      </p:to>
                                    </p:set>
                                    <p:anim calcmode="lin" valueType="num">
                                      <p:cBhvr>
                                        <p:cTn id="12" dur="373" fill="hold"/>
                                        <p:tgtEl>
                                          <p:spTgt spid="27"/>
                                        </p:tgtEl>
                                        <p:attrNameLst>
                                          <p:attrName>ppt_w</p:attrName>
                                        </p:attrNameLst>
                                      </p:cBhvr>
                                      <p:tavLst>
                                        <p:tav tm="0">
                                          <p:val>
                                            <p:fltVal val="0"/>
                                          </p:val>
                                        </p:tav>
                                        <p:tav tm="100000">
                                          <p:val>
                                            <p:strVal val="#ppt_w"/>
                                          </p:val>
                                        </p:tav>
                                      </p:tavLst>
                                    </p:anim>
                                    <p:anim calcmode="lin" valueType="num">
                                      <p:cBhvr>
                                        <p:cTn id="13" dur="373" fill="hold"/>
                                        <p:tgtEl>
                                          <p:spTgt spid="27"/>
                                        </p:tgtEl>
                                        <p:attrNameLst>
                                          <p:attrName>ppt_h</p:attrName>
                                        </p:attrNameLst>
                                      </p:cBhvr>
                                      <p:tavLst>
                                        <p:tav tm="0">
                                          <p:val>
                                            <p:fltVal val="0"/>
                                          </p:val>
                                        </p:tav>
                                        <p:tav tm="100000">
                                          <p:val>
                                            <p:strVal val="#ppt_h"/>
                                          </p:val>
                                        </p:tav>
                                      </p:tavLst>
                                    </p:anim>
                                    <p:animEffect transition="in" filter="fade">
                                      <p:cBhvr>
                                        <p:cTn id="14" dur="373"/>
                                        <p:tgtEl>
                                          <p:spTgt spid="2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par>
                                <p:cTn id="20" presetID="53" presetClass="entr" presetSubtype="16" fill="hold" grpId="0" nodeType="withEffect">
                                  <p:stCondLst>
                                    <p:cond delay="494"/>
                                  </p:stCondLst>
                                  <p:childTnLst>
                                    <p:set>
                                      <p:cBhvr>
                                        <p:cTn id="21" dur="1" fill="hold">
                                          <p:stCondLst>
                                            <p:cond delay="0"/>
                                          </p:stCondLst>
                                        </p:cTn>
                                        <p:tgtEl>
                                          <p:spTgt spid="29"/>
                                        </p:tgtEl>
                                        <p:attrNameLst>
                                          <p:attrName>style.visibility</p:attrName>
                                        </p:attrNameLst>
                                      </p:cBhvr>
                                      <p:to>
                                        <p:strVal val="visible"/>
                                      </p:to>
                                    </p:set>
                                    <p:anim calcmode="lin" valueType="num">
                                      <p:cBhvr>
                                        <p:cTn id="22" dur="332" fill="hold"/>
                                        <p:tgtEl>
                                          <p:spTgt spid="29"/>
                                        </p:tgtEl>
                                        <p:attrNameLst>
                                          <p:attrName>ppt_w</p:attrName>
                                        </p:attrNameLst>
                                      </p:cBhvr>
                                      <p:tavLst>
                                        <p:tav tm="0">
                                          <p:val>
                                            <p:fltVal val="0"/>
                                          </p:val>
                                        </p:tav>
                                        <p:tav tm="100000">
                                          <p:val>
                                            <p:strVal val="#ppt_w"/>
                                          </p:val>
                                        </p:tav>
                                      </p:tavLst>
                                    </p:anim>
                                    <p:anim calcmode="lin" valueType="num">
                                      <p:cBhvr>
                                        <p:cTn id="23" dur="332" fill="hold"/>
                                        <p:tgtEl>
                                          <p:spTgt spid="29"/>
                                        </p:tgtEl>
                                        <p:attrNameLst>
                                          <p:attrName>ppt_h</p:attrName>
                                        </p:attrNameLst>
                                      </p:cBhvr>
                                      <p:tavLst>
                                        <p:tav tm="0">
                                          <p:val>
                                            <p:fltVal val="0"/>
                                          </p:val>
                                        </p:tav>
                                        <p:tav tm="100000">
                                          <p:val>
                                            <p:strVal val="#ppt_h"/>
                                          </p:val>
                                        </p:tav>
                                      </p:tavLst>
                                    </p:anim>
                                    <p:animEffect transition="in" filter="fade">
                                      <p:cBhvr>
                                        <p:cTn id="24" dur="332"/>
                                        <p:tgtEl>
                                          <p:spTgt spid="29"/>
                                        </p:tgtEl>
                                      </p:cBhvr>
                                    </p:animEffect>
                                  </p:childTnLst>
                                </p:cTn>
                              </p:par>
                              <p:par>
                                <p:cTn id="25" presetID="53" presetClass="entr" presetSubtype="16" fill="hold" grpId="0" nodeType="withEffect">
                                  <p:stCondLst>
                                    <p:cond delay="379"/>
                                  </p:stCondLst>
                                  <p:childTnLst>
                                    <p:set>
                                      <p:cBhvr>
                                        <p:cTn id="26" dur="1" fill="hold">
                                          <p:stCondLst>
                                            <p:cond delay="0"/>
                                          </p:stCondLst>
                                        </p:cTn>
                                        <p:tgtEl>
                                          <p:spTgt spid="30"/>
                                        </p:tgtEl>
                                        <p:attrNameLst>
                                          <p:attrName>style.visibility</p:attrName>
                                        </p:attrNameLst>
                                      </p:cBhvr>
                                      <p:to>
                                        <p:strVal val="visible"/>
                                      </p:to>
                                    </p:set>
                                    <p:anim calcmode="lin" valueType="num">
                                      <p:cBhvr>
                                        <p:cTn id="27" dur="600" fill="hold"/>
                                        <p:tgtEl>
                                          <p:spTgt spid="30"/>
                                        </p:tgtEl>
                                        <p:attrNameLst>
                                          <p:attrName>ppt_w</p:attrName>
                                        </p:attrNameLst>
                                      </p:cBhvr>
                                      <p:tavLst>
                                        <p:tav tm="0">
                                          <p:val>
                                            <p:fltVal val="0"/>
                                          </p:val>
                                        </p:tav>
                                        <p:tav tm="100000">
                                          <p:val>
                                            <p:strVal val="#ppt_w"/>
                                          </p:val>
                                        </p:tav>
                                      </p:tavLst>
                                    </p:anim>
                                    <p:anim calcmode="lin" valueType="num">
                                      <p:cBhvr>
                                        <p:cTn id="28" dur="600" fill="hold"/>
                                        <p:tgtEl>
                                          <p:spTgt spid="30"/>
                                        </p:tgtEl>
                                        <p:attrNameLst>
                                          <p:attrName>ppt_h</p:attrName>
                                        </p:attrNameLst>
                                      </p:cBhvr>
                                      <p:tavLst>
                                        <p:tav tm="0">
                                          <p:val>
                                            <p:fltVal val="0"/>
                                          </p:val>
                                        </p:tav>
                                        <p:tav tm="100000">
                                          <p:val>
                                            <p:strVal val="#ppt_h"/>
                                          </p:val>
                                        </p:tav>
                                      </p:tavLst>
                                    </p:anim>
                                    <p:animEffect transition="in" filter="fade">
                                      <p:cBhvr>
                                        <p:cTn id="29" dur="600"/>
                                        <p:tgtEl>
                                          <p:spTgt spid="30"/>
                                        </p:tgtEl>
                                      </p:cBhvr>
                                    </p:animEffect>
                                  </p:childTnLst>
                                </p:cTn>
                              </p:par>
                              <p:par>
                                <p:cTn id="30" presetID="53" presetClass="entr" presetSubtype="16" fill="hold" grpId="0" nodeType="withEffect">
                                  <p:stCondLst>
                                    <p:cond delay="384"/>
                                  </p:stCondLst>
                                  <p:childTnLst>
                                    <p:set>
                                      <p:cBhvr>
                                        <p:cTn id="31" dur="1" fill="hold">
                                          <p:stCondLst>
                                            <p:cond delay="0"/>
                                          </p:stCondLst>
                                        </p:cTn>
                                        <p:tgtEl>
                                          <p:spTgt spid="31"/>
                                        </p:tgtEl>
                                        <p:attrNameLst>
                                          <p:attrName>style.visibility</p:attrName>
                                        </p:attrNameLst>
                                      </p:cBhvr>
                                      <p:to>
                                        <p:strVal val="visible"/>
                                      </p:to>
                                    </p:set>
                                    <p:anim calcmode="lin" valueType="num">
                                      <p:cBhvr>
                                        <p:cTn id="32" dur="503" fill="hold"/>
                                        <p:tgtEl>
                                          <p:spTgt spid="31"/>
                                        </p:tgtEl>
                                        <p:attrNameLst>
                                          <p:attrName>ppt_w</p:attrName>
                                        </p:attrNameLst>
                                      </p:cBhvr>
                                      <p:tavLst>
                                        <p:tav tm="0">
                                          <p:val>
                                            <p:fltVal val="0"/>
                                          </p:val>
                                        </p:tav>
                                        <p:tav tm="100000">
                                          <p:val>
                                            <p:strVal val="#ppt_w"/>
                                          </p:val>
                                        </p:tav>
                                      </p:tavLst>
                                    </p:anim>
                                    <p:anim calcmode="lin" valueType="num">
                                      <p:cBhvr>
                                        <p:cTn id="33" dur="503" fill="hold"/>
                                        <p:tgtEl>
                                          <p:spTgt spid="31"/>
                                        </p:tgtEl>
                                        <p:attrNameLst>
                                          <p:attrName>ppt_h</p:attrName>
                                        </p:attrNameLst>
                                      </p:cBhvr>
                                      <p:tavLst>
                                        <p:tav tm="0">
                                          <p:val>
                                            <p:fltVal val="0"/>
                                          </p:val>
                                        </p:tav>
                                        <p:tav tm="100000">
                                          <p:val>
                                            <p:strVal val="#ppt_h"/>
                                          </p:val>
                                        </p:tav>
                                      </p:tavLst>
                                    </p:anim>
                                    <p:animEffect transition="in" filter="fade">
                                      <p:cBhvr>
                                        <p:cTn id="34" dur="503"/>
                                        <p:tgtEl>
                                          <p:spTgt spid="31"/>
                                        </p:tgtEl>
                                      </p:cBhvr>
                                    </p:animEffect>
                                  </p:childTnLst>
                                </p:cTn>
                              </p:par>
                              <p:par>
                                <p:cTn id="35" presetID="53" presetClass="entr" presetSubtype="16" fill="hold" grpId="0" nodeType="withEffect">
                                  <p:stCondLst>
                                    <p:cond delay="549"/>
                                  </p:stCondLst>
                                  <p:childTnLst>
                                    <p:set>
                                      <p:cBhvr>
                                        <p:cTn id="36" dur="1" fill="hold">
                                          <p:stCondLst>
                                            <p:cond delay="0"/>
                                          </p:stCondLst>
                                        </p:cTn>
                                        <p:tgtEl>
                                          <p:spTgt spid="32"/>
                                        </p:tgtEl>
                                        <p:attrNameLst>
                                          <p:attrName>style.visibility</p:attrName>
                                        </p:attrNameLst>
                                      </p:cBhvr>
                                      <p:to>
                                        <p:strVal val="visible"/>
                                      </p:to>
                                    </p:set>
                                    <p:anim calcmode="lin" valueType="num">
                                      <p:cBhvr>
                                        <p:cTn id="37" dur="305" fill="hold"/>
                                        <p:tgtEl>
                                          <p:spTgt spid="32"/>
                                        </p:tgtEl>
                                        <p:attrNameLst>
                                          <p:attrName>ppt_w</p:attrName>
                                        </p:attrNameLst>
                                      </p:cBhvr>
                                      <p:tavLst>
                                        <p:tav tm="0">
                                          <p:val>
                                            <p:fltVal val="0"/>
                                          </p:val>
                                        </p:tav>
                                        <p:tav tm="100000">
                                          <p:val>
                                            <p:strVal val="#ppt_w"/>
                                          </p:val>
                                        </p:tav>
                                      </p:tavLst>
                                    </p:anim>
                                    <p:anim calcmode="lin" valueType="num">
                                      <p:cBhvr>
                                        <p:cTn id="38" dur="305" fill="hold"/>
                                        <p:tgtEl>
                                          <p:spTgt spid="32"/>
                                        </p:tgtEl>
                                        <p:attrNameLst>
                                          <p:attrName>ppt_h</p:attrName>
                                        </p:attrNameLst>
                                      </p:cBhvr>
                                      <p:tavLst>
                                        <p:tav tm="0">
                                          <p:val>
                                            <p:fltVal val="0"/>
                                          </p:val>
                                        </p:tav>
                                        <p:tav tm="100000">
                                          <p:val>
                                            <p:strVal val="#ppt_h"/>
                                          </p:val>
                                        </p:tav>
                                      </p:tavLst>
                                    </p:anim>
                                    <p:animEffect transition="in" filter="fade">
                                      <p:cBhvr>
                                        <p:cTn id="39" dur="305"/>
                                        <p:tgtEl>
                                          <p:spTgt spid="32"/>
                                        </p:tgtEl>
                                      </p:cBhvr>
                                    </p:animEffect>
                                  </p:childTnLst>
                                </p:cTn>
                              </p:par>
                              <p:par>
                                <p:cTn id="40" presetID="53" presetClass="entr" presetSubtype="16" fill="hold" grpId="0" nodeType="withEffect">
                                  <p:stCondLst>
                                    <p:cond delay="547"/>
                                  </p:stCondLst>
                                  <p:childTnLst>
                                    <p:set>
                                      <p:cBhvr>
                                        <p:cTn id="41" dur="1" fill="hold">
                                          <p:stCondLst>
                                            <p:cond delay="0"/>
                                          </p:stCondLst>
                                        </p:cTn>
                                        <p:tgtEl>
                                          <p:spTgt spid="33"/>
                                        </p:tgtEl>
                                        <p:attrNameLst>
                                          <p:attrName>style.visibility</p:attrName>
                                        </p:attrNameLst>
                                      </p:cBhvr>
                                      <p:to>
                                        <p:strVal val="visible"/>
                                      </p:to>
                                    </p:set>
                                    <p:anim calcmode="lin" valueType="num">
                                      <p:cBhvr>
                                        <p:cTn id="42" dur="473" fill="hold"/>
                                        <p:tgtEl>
                                          <p:spTgt spid="33"/>
                                        </p:tgtEl>
                                        <p:attrNameLst>
                                          <p:attrName>ppt_w</p:attrName>
                                        </p:attrNameLst>
                                      </p:cBhvr>
                                      <p:tavLst>
                                        <p:tav tm="0">
                                          <p:val>
                                            <p:fltVal val="0"/>
                                          </p:val>
                                        </p:tav>
                                        <p:tav tm="100000">
                                          <p:val>
                                            <p:strVal val="#ppt_w"/>
                                          </p:val>
                                        </p:tav>
                                      </p:tavLst>
                                    </p:anim>
                                    <p:anim calcmode="lin" valueType="num">
                                      <p:cBhvr>
                                        <p:cTn id="43" dur="473" fill="hold"/>
                                        <p:tgtEl>
                                          <p:spTgt spid="33"/>
                                        </p:tgtEl>
                                        <p:attrNameLst>
                                          <p:attrName>ppt_h</p:attrName>
                                        </p:attrNameLst>
                                      </p:cBhvr>
                                      <p:tavLst>
                                        <p:tav tm="0">
                                          <p:val>
                                            <p:fltVal val="0"/>
                                          </p:val>
                                        </p:tav>
                                        <p:tav tm="100000">
                                          <p:val>
                                            <p:strVal val="#ppt_h"/>
                                          </p:val>
                                        </p:tav>
                                      </p:tavLst>
                                    </p:anim>
                                    <p:animEffect transition="in" filter="fade">
                                      <p:cBhvr>
                                        <p:cTn id="44" dur="473"/>
                                        <p:tgtEl>
                                          <p:spTgt spid="33"/>
                                        </p:tgtEl>
                                      </p:cBhvr>
                                    </p:animEffect>
                                  </p:childTnLst>
                                </p:cTn>
                              </p:par>
                              <p:par>
                                <p:cTn id="45" presetID="53" presetClass="entr" presetSubtype="16" fill="hold" grpId="0" nodeType="withEffect">
                                  <p:stCondLst>
                                    <p:cond delay="477"/>
                                  </p:stCondLst>
                                  <p:childTnLst>
                                    <p:set>
                                      <p:cBhvr>
                                        <p:cTn id="46" dur="1" fill="hold">
                                          <p:stCondLst>
                                            <p:cond delay="0"/>
                                          </p:stCondLst>
                                        </p:cTn>
                                        <p:tgtEl>
                                          <p:spTgt spid="34"/>
                                        </p:tgtEl>
                                        <p:attrNameLst>
                                          <p:attrName>style.visibility</p:attrName>
                                        </p:attrNameLst>
                                      </p:cBhvr>
                                      <p:to>
                                        <p:strVal val="visible"/>
                                      </p:to>
                                    </p:set>
                                    <p:anim calcmode="lin" valueType="num">
                                      <p:cBhvr>
                                        <p:cTn id="47" dur="330" fill="hold"/>
                                        <p:tgtEl>
                                          <p:spTgt spid="34"/>
                                        </p:tgtEl>
                                        <p:attrNameLst>
                                          <p:attrName>ppt_w</p:attrName>
                                        </p:attrNameLst>
                                      </p:cBhvr>
                                      <p:tavLst>
                                        <p:tav tm="0">
                                          <p:val>
                                            <p:fltVal val="0"/>
                                          </p:val>
                                        </p:tav>
                                        <p:tav tm="100000">
                                          <p:val>
                                            <p:strVal val="#ppt_w"/>
                                          </p:val>
                                        </p:tav>
                                      </p:tavLst>
                                    </p:anim>
                                    <p:anim calcmode="lin" valueType="num">
                                      <p:cBhvr>
                                        <p:cTn id="48" dur="330" fill="hold"/>
                                        <p:tgtEl>
                                          <p:spTgt spid="34"/>
                                        </p:tgtEl>
                                        <p:attrNameLst>
                                          <p:attrName>ppt_h</p:attrName>
                                        </p:attrNameLst>
                                      </p:cBhvr>
                                      <p:tavLst>
                                        <p:tav tm="0">
                                          <p:val>
                                            <p:fltVal val="0"/>
                                          </p:val>
                                        </p:tav>
                                        <p:tav tm="100000">
                                          <p:val>
                                            <p:strVal val="#ppt_h"/>
                                          </p:val>
                                        </p:tav>
                                      </p:tavLst>
                                    </p:anim>
                                    <p:animEffect transition="in" filter="fade">
                                      <p:cBhvr>
                                        <p:cTn id="49" dur="330"/>
                                        <p:tgtEl>
                                          <p:spTgt spid="34"/>
                                        </p:tgtEl>
                                      </p:cBhvr>
                                    </p:animEffect>
                                  </p:childTnLst>
                                </p:cTn>
                              </p:par>
                              <p:par>
                                <p:cTn id="50" presetID="53" presetClass="entr" presetSubtype="16" fill="hold" grpId="0" nodeType="withEffect">
                                  <p:stCondLst>
                                    <p:cond delay="596"/>
                                  </p:stCondLst>
                                  <p:childTnLst>
                                    <p:set>
                                      <p:cBhvr>
                                        <p:cTn id="51" dur="1" fill="hold">
                                          <p:stCondLst>
                                            <p:cond delay="0"/>
                                          </p:stCondLst>
                                        </p:cTn>
                                        <p:tgtEl>
                                          <p:spTgt spid="35"/>
                                        </p:tgtEl>
                                        <p:attrNameLst>
                                          <p:attrName>style.visibility</p:attrName>
                                        </p:attrNameLst>
                                      </p:cBhvr>
                                      <p:to>
                                        <p:strVal val="visible"/>
                                      </p:to>
                                    </p:set>
                                    <p:anim calcmode="lin" valueType="num">
                                      <p:cBhvr>
                                        <p:cTn id="52" dur="331" fill="hold"/>
                                        <p:tgtEl>
                                          <p:spTgt spid="35"/>
                                        </p:tgtEl>
                                        <p:attrNameLst>
                                          <p:attrName>ppt_w</p:attrName>
                                        </p:attrNameLst>
                                      </p:cBhvr>
                                      <p:tavLst>
                                        <p:tav tm="0">
                                          <p:val>
                                            <p:fltVal val="0"/>
                                          </p:val>
                                        </p:tav>
                                        <p:tav tm="100000">
                                          <p:val>
                                            <p:strVal val="#ppt_w"/>
                                          </p:val>
                                        </p:tav>
                                      </p:tavLst>
                                    </p:anim>
                                    <p:anim calcmode="lin" valueType="num">
                                      <p:cBhvr>
                                        <p:cTn id="53" dur="331" fill="hold"/>
                                        <p:tgtEl>
                                          <p:spTgt spid="35"/>
                                        </p:tgtEl>
                                        <p:attrNameLst>
                                          <p:attrName>ppt_h</p:attrName>
                                        </p:attrNameLst>
                                      </p:cBhvr>
                                      <p:tavLst>
                                        <p:tav tm="0">
                                          <p:val>
                                            <p:fltVal val="0"/>
                                          </p:val>
                                        </p:tav>
                                        <p:tav tm="100000">
                                          <p:val>
                                            <p:strVal val="#ppt_h"/>
                                          </p:val>
                                        </p:tav>
                                      </p:tavLst>
                                    </p:anim>
                                    <p:animEffect transition="in" filter="fade">
                                      <p:cBhvr>
                                        <p:cTn id="54" dur="331"/>
                                        <p:tgtEl>
                                          <p:spTgt spid="35"/>
                                        </p:tgtEl>
                                      </p:cBhvr>
                                    </p:animEffect>
                                  </p:childTnLst>
                                </p:cTn>
                              </p:par>
                              <p:par>
                                <p:cTn id="55" presetID="53" presetClass="entr" presetSubtype="16" fill="hold" grpId="0" nodeType="withEffect">
                                  <p:stCondLst>
                                    <p:cond delay="573"/>
                                  </p:stCondLst>
                                  <p:childTnLst>
                                    <p:set>
                                      <p:cBhvr>
                                        <p:cTn id="56" dur="1" fill="hold">
                                          <p:stCondLst>
                                            <p:cond delay="0"/>
                                          </p:stCondLst>
                                        </p:cTn>
                                        <p:tgtEl>
                                          <p:spTgt spid="36"/>
                                        </p:tgtEl>
                                        <p:attrNameLst>
                                          <p:attrName>style.visibility</p:attrName>
                                        </p:attrNameLst>
                                      </p:cBhvr>
                                      <p:to>
                                        <p:strVal val="visible"/>
                                      </p:to>
                                    </p:set>
                                    <p:anim calcmode="lin" valueType="num">
                                      <p:cBhvr>
                                        <p:cTn id="57" dur="540" fill="hold"/>
                                        <p:tgtEl>
                                          <p:spTgt spid="36"/>
                                        </p:tgtEl>
                                        <p:attrNameLst>
                                          <p:attrName>ppt_w</p:attrName>
                                        </p:attrNameLst>
                                      </p:cBhvr>
                                      <p:tavLst>
                                        <p:tav tm="0">
                                          <p:val>
                                            <p:fltVal val="0"/>
                                          </p:val>
                                        </p:tav>
                                        <p:tav tm="100000">
                                          <p:val>
                                            <p:strVal val="#ppt_w"/>
                                          </p:val>
                                        </p:tav>
                                      </p:tavLst>
                                    </p:anim>
                                    <p:anim calcmode="lin" valueType="num">
                                      <p:cBhvr>
                                        <p:cTn id="58" dur="540" fill="hold"/>
                                        <p:tgtEl>
                                          <p:spTgt spid="36"/>
                                        </p:tgtEl>
                                        <p:attrNameLst>
                                          <p:attrName>ppt_h</p:attrName>
                                        </p:attrNameLst>
                                      </p:cBhvr>
                                      <p:tavLst>
                                        <p:tav tm="0">
                                          <p:val>
                                            <p:fltVal val="0"/>
                                          </p:val>
                                        </p:tav>
                                        <p:tav tm="100000">
                                          <p:val>
                                            <p:strVal val="#ppt_h"/>
                                          </p:val>
                                        </p:tav>
                                      </p:tavLst>
                                    </p:anim>
                                    <p:animEffect transition="in" filter="fade">
                                      <p:cBhvr>
                                        <p:cTn id="59" dur="54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60" fill="hold" display="1">
                  <p:stCondLst>
                    <p:cond delay="indefinite"/>
                  </p:stCondLst>
                  <p:endCondLst>
                    <p:cond evt="onNext" delay="0">
                      <p:tgtEl>
                        <p:sldTgt/>
                      </p:tgtEl>
                    </p:cond>
                    <p:cond evt="onPrev" delay="0">
                      <p:tgtEl>
                        <p:sldTgt/>
                      </p:tgtEl>
                    </p:cond>
                  </p:endCondLst>
                </p:cTn>
                <p:tgtEl>
                  <p:spTgt spid="2"/>
                </p:tgtEl>
              </p:cMediaNode>
            </p:video>
            <p:seq concurrent="1" nextAc="seek">
              <p:cTn id="61" restart="whenNotActive" fill="hold" evtFilter="cancelBubble" nodeType="interactiveSeq">
                <p:stCondLst>
                  <p:cond evt="onClick" delay="0">
                    <p:tgtEl>
                      <p:spTgt spid="2"/>
                    </p:tgtEl>
                  </p:cond>
                </p:stCondLst>
                <p:endSync evt="end" delay="0">
                  <p:rtn val="all"/>
                </p:endSync>
                <p:childTnLst>
                  <p:par>
                    <p:cTn id="62" fill="hold">
                      <p:stCondLst>
                        <p:cond delay="0"/>
                      </p:stCondLst>
                      <p:childTnLst>
                        <p:par>
                          <p:cTn id="63" fill="hold">
                            <p:stCondLst>
                              <p:cond delay="0"/>
                            </p:stCondLst>
                            <p:childTnLst>
                              <p:par>
                                <p:cTn id="64" presetID="2" presetClass="mediacall" presetSubtype="0" fill="hold" nodeType="clickEffect">
                                  <p:stCondLst>
                                    <p:cond delay="0"/>
                                  </p:stCondLst>
                                  <p:childTnLst>
                                    <p:cmd type="call" cmd="togglePause">
                                      <p:cBhvr additive="base">
                                        <p:cTn id="65" dur="1" fill="hold"/>
                                        <p:tgtEl>
                                          <p:spTgt spid="2"/>
                                        </p:tgtEl>
                                      </p:cBhvr>
                                    </p:cmd>
                                  </p:childTnLst>
                                </p:cTn>
                              </p:par>
                            </p:childTnLst>
                          </p:cTn>
                        </p:par>
                      </p:childTnLst>
                    </p:cTn>
                  </p:par>
                </p:childTnLst>
              </p:cTn>
              <p:nextCondLst>
                <p:cond evt="onClick" delay="0">
                  <p:tgtEl>
                    <p:spTgt spid="2"/>
                  </p:tgtEl>
                </p:cond>
              </p:nextCondLst>
            </p:seq>
          </p:childTnLst>
        </p:cTn>
      </p:par>
    </p:tnLst>
    <p:bldLst>
      <p:bldP spid="26"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5" grpId="0" bldLvl="0" animBg="1"/>
      <p:bldP spid="36"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直接连接符 20"/>
          <p:cNvCxnSpPr/>
          <p:nvPr/>
        </p:nvCxnSpPr>
        <p:spPr>
          <a:xfrm flipV="1">
            <a:off x="1597025" y="2819400"/>
            <a:ext cx="2403475" cy="941388"/>
          </a:xfrm>
          <a:prstGeom prst="line">
            <a:avLst/>
          </a:prstGeom>
          <a:ln w="28575" cap="flat" cmpd="sng">
            <a:solidFill>
              <a:srgbClr val="7F7F7F"/>
            </a:solidFill>
            <a:prstDash val="sysDot"/>
            <a:miter/>
            <a:headEnd type="none" w="med" len="med"/>
            <a:tailEnd type="none" w="med" len="med"/>
          </a:ln>
        </p:spPr>
      </p:cxnSp>
      <p:grpSp>
        <p:nvGrpSpPr>
          <p:cNvPr id="45" name="组合 44"/>
          <p:cNvGrpSpPr/>
          <p:nvPr/>
        </p:nvGrpSpPr>
        <p:grpSpPr>
          <a:xfrm>
            <a:off x="854953" y="3522021"/>
            <a:ext cx="1008000" cy="1008000"/>
            <a:chOff x="304800" y="673100"/>
            <a:chExt cx="3913187" cy="3913186"/>
          </a:xfrm>
          <a:effectLst>
            <a:outerShdw blurRad="444500" dist="254000" dir="8100000" algn="tr" rotWithShape="0">
              <a:prstClr val="black">
                <a:alpha val="50000"/>
              </a:prstClr>
            </a:outerShdw>
          </a:effectLst>
        </p:grpSpPr>
        <p:sp>
          <p:nvSpPr>
            <p:cNvPr id="46" name="同心圆 45"/>
            <p:cNvSpPr/>
            <p:nvPr/>
          </p:nvSpPr>
          <p:spPr>
            <a:xfrm>
              <a:off x="304800" y="673100"/>
              <a:ext cx="3822688" cy="3821302"/>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prstClr val="black"/>
                </a:solidFill>
              </a:endParaRPr>
            </a:p>
          </p:txBody>
        </p:sp>
        <p:sp>
          <p:nvSpPr>
            <p:cNvPr id="47" name="椭圆 46"/>
            <p:cNvSpPr/>
            <p:nvPr/>
          </p:nvSpPr>
          <p:spPr>
            <a:xfrm>
              <a:off x="392113" y="760413"/>
              <a:ext cx="3825874"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prstClr val="black"/>
                </a:solidFill>
              </a:endParaRPr>
            </a:p>
          </p:txBody>
        </p:sp>
      </p:grpSp>
      <p:cxnSp>
        <p:nvCxnSpPr>
          <p:cNvPr id="34" name="直接连接符 20"/>
          <p:cNvCxnSpPr/>
          <p:nvPr/>
        </p:nvCxnSpPr>
        <p:spPr>
          <a:xfrm flipV="1">
            <a:off x="3308350" y="2917825"/>
            <a:ext cx="717550" cy="795338"/>
          </a:xfrm>
          <a:prstGeom prst="line">
            <a:avLst/>
          </a:prstGeom>
          <a:ln w="28575" cap="flat" cmpd="sng">
            <a:solidFill>
              <a:srgbClr val="7F7F7F"/>
            </a:solidFill>
            <a:prstDash val="sysDot"/>
            <a:miter/>
            <a:headEnd type="none" w="med" len="med"/>
            <a:tailEnd type="none" w="med" len="med"/>
          </a:ln>
        </p:spPr>
      </p:cxnSp>
      <p:cxnSp>
        <p:nvCxnSpPr>
          <p:cNvPr id="35" name="直接连接符 20"/>
          <p:cNvCxnSpPr/>
          <p:nvPr/>
        </p:nvCxnSpPr>
        <p:spPr>
          <a:xfrm flipH="1" flipV="1">
            <a:off x="4792663" y="2905125"/>
            <a:ext cx="717550" cy="793750"/>
          </a:xfrm>
          <a:prstGeom prst="line">
            <a:avLst/>
          </a:prstGeom>
          <a:ln w="28575" cap="flat" cmpd="sng">
            <a:solidFill>
              <a:srgbClr val="7F7F7F"/>
            </a:solidFill>
            <a:prstDash val="sysDot"/>
            <a:miter/>
            <a:headEnd type="none" w="med" len="med"/>
            <a:tailEnd type="none" w="med" len="med"/>
          </a:ln>
        </p:spPr>
      </p:cxnSp>
      <p:cxnSp>
        <p:nvCxnSpPr>
          <p:cNvPr id="36" name="直接连接符 20"/>
          <p:cNvCxnSpPr/>
          <p:nvPr/>
        </p:nvCxnSpPr>
        <p:spPr>
          <a:xfrm flipH="1" flipV="1">
            <a:off x="4879975" y="2927350"/>
            <a:ext cx="1654175" cy="871538"/>
          </a:xfrm>
          <a:prstGeom prst="line">
            <a:avLst/>
          </a:prstGeom>
          <a:ln w="28575" cap="flat" cmpd="sng">
            <a:solidFill>
              <a:srgbClr val="7F7F7F"/>
            </a:solidFill>
            <a:prstDash val="sysDot"/>
            <a:miter/>
            <a:headEnd type="none" w="med" len="med"/>
            <a:tailEnd type="none" w="med" len="med"/>
          </a:ln>
        </p:spPr>
      </p:cxnSp>
      <p:grpSp>
        <p:nvGrpSpPr>
          <p:cNvPr id="48" name="组合 47"/>
          <p:cNvGrpSpPr/>
          <p:nvPr/>
        </p:nvGrpSpPr>
        <p:grpSpPr>
          <a:xfrm>
            <a:off x="2413995" y="3591916"/>
            <a:ext cx="1008000" cy="1008000"/>
            <a:chOff x="304800" y="673100"/>
            <a:chExt cx="4000500" cy="4000500"/>
          </a:xfrm>
          <a:effectLst>
            <a:outerShdw blurRad="444500" dist="254000" dir="8100000" algn="tr" rotWithShape="0">
              <a:prstClr val="black">
                <a:alpha val="50000"/>
              </a:prstClr>
            </a:outerShdw>
          </a:effectLst>
        </p:grpSpPr>
        <p:sp>
          <p:nvSpPr>
            <p:cNvPr id="49" name="同心圆 4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prstClr val="black"/>
                </a:solidFill>
              </a:endParaRPr>
            </a:p>
          </p:txBody>
        </p:sp>
        <p:sp>
          <p:nvSpPr>
            <p:cNvPr id="50" name="椭圆 49"/>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prstClr val="black"/>
                </a:solidFill>
              </a:endParaRPr>
            </a:p>
          </p:txBody>
        </p:sp>
      </p:grpSp>
      <p:grpSp>
        <p:nvGrpSpPr>
          <p:cNvPr id="51" name="组合 50"/>
          <p:cNvGrpSpPr/>
          <p:nvPr/>
        </p:nvGrpSpPr>
        <p:grpSpPr>
          <a:xfrm>
            <a:off x="5003005" y="3592207"/>
            <a:ext cx="1008000" cy="1008000"/>
            <a:chOff x="304800" y="673100"/>
            <a:chExt cx="3913187" cy="3913187"/>
          </a:xfrm>
          <a:effectLst>
            <a:outerShdw blurRad="444500" dist="254000" dir="8100000" algn="tr" rotWithShape="0">
              <a:prstClr val="black">
                <a:alpha val="50000"/>
              </a:prstClr>
            </a:outerShdw>
          </a:effectLst>
        </p:grpSpPr>
        <p:sp>
          <p:nvSpPr>
            <p:cNvPr id="52" name="同心圆 51"/>
            <p:cNvSpPr/>
            <p:nvPr/>
          </p:nvSpPr>
          <p:spPr>
            <a:xfrm>
              <a:off x="304800" y="673100"/>
              <a:ext cx="3822688" cy="3821302"/>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prstClr val="black"/>
                </a:solidFill>
              </a:endParaRPr>
            </a:p>
          </p:txBody>
        </p:sp>
        <p:sp>
          <p:nvSpPr>
            <p:cNvPr id="53" name="椭圆 5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prstClr val="black"/>
                </a:solidFill>
              </a:endParaRPr>
            </a:p>
          </p:txBody>
        </p:sp>
      </p:grpSp>
      <p:grpSp>
        <p:nvGrpSpPr>
          <p:cNvPr id="54" name="组合 53"/>
          <p:cNvGrpSpPr/>
          <p:nvPr/>
        </p:nvGrpSpPr>
        <p:grpSpPr>
          <a:xfrm>
            <a:off x="6371905" y="3635868"/>
            <a:ext cx="1008000" cy="1008000"/>
            <a:chOff x="304800" y="673100"/>
            <a:chExt cx="4000500" cy="4000500"/>
          </a:xfrm>
          <a:effectLst>
            <a:outerShdw blurRad="444500" dist="254000" dir="8100000" algn="tr" rotWithShape="0">
              <a:prstClr val="black">
                <a:alpha val="50000"/>
              </a:prstClr>
            </a:outerShdw>
          </a:effectLst>
        </p:grpSpPr>
        <p:sp>
          <p:nvSpPr>
            <p:cNvPr id="55" name="同心圆 5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prstClr val="black"/>
                </a:solidFill>
              </a:endParaRPr>
            </a:p>
          </p:txBody>
        </p:sp>
        <p:sp>
          <p:nvSpPr>
            <p:cNvPr id="56" name="椭圆 5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prstClr val="black"/>
                </a:solidFill>
              </a:endParaRPr>
            </a:p>
          </p:txBody>
        </p:sp>
      </p:grpSp>
      <p:grpSp>
        <p:nvGrpSpPr>
          <p:cNvPr id="67" name="组合 66"/>
          <p:cNvGrpSpPr/>
          <p:nvPr/>
        </p:nvGrpSpPr>
        <p:grpSpPr>
          <a:xfrm>
            <a:off x="3563938" y="1628775"/>
            <a:ext cx="1635125" cy="1595438"/>
            <a:chOff x="3730851" y="1251092"/>
            <a:chExt cx="2076296" cy="2025840"/>
          </a:xfrm>
        </p:grpSpPr>
        <p:grpSp>
          <p:nvGrpSpPr>
            <p:cNvPr id="68" name="组合 67"/>
            <p:cNvGrpSpPr/>
            <p:nvPr/>
          </p:nvGrpSpPr>
          <p:grpSpPr>
            <a:xfrm>
              <a:off x="3730851" y="1251092"/>
              <a:ext cx="1980312" cy="2025840"/>
              <a:chOff x="304800" y="-78268"/>
              <a:chExt cx="4731088" cy="4838104"/>
            </a:xfrm>
            <a:effectLst>
              <a:outerShdw blurRad="444500" dist="254000" dir="8100000" algn="tr" rotWithShape="0">
                <a:prstClr val="black">
                  <a:alpha val="50000"/>
                </a:prstClr>
              </a:outerShdw>
            </a:effectLst>
          </p:grpSpPr>
          <p:sp>
            <p:nvSpPr>
              <p:cNvPr id="70" name="同心圆 69"/>
              <p:cNvSpPr/>
              <p:nvPr/>
            </p:nvSpPr>
            <p:spPr>
              <a:xfrm>
                <a:off x="304800" y="-78268"/>
                <a:ext cx="4731088" cy="4751869"/>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prstClr val="black"/>
                  </a:solidFill>
                </a:endParaRPr>
              </a:p>
            </p:txBody>
          </p:sp>
          <p:sp>
            <p:nvSpPr>
              <p:cNvPr id="71" name="椭圆 70"/>
              <p:cNvSpPr/>
              <p:nvPr/>
            </p:nvSpPr>
            <p:spPr>
              <a:xfrm>
                <a:off x="382095" y="106046"/>
                <a:ext cx="4653791" cy="465379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prstClr val="black"/>
                  </a:solidFill>
                </a:endParaRPr>
              </a:p>
            </p:txBody>
          </p:sp>
        </p:grpSp>
        <p:sp>
          <p:nvSpPr>
            <p:cNvPr id="60427" name="TextBox 68"/>
            <p:cNvSpPr txBox="1"/>
            <p:nvPr/>
          </p:nvSpPr>
          <p:spPr>
            <a:xfrm>
              <a:off x="3763205" y="1732904"/>
              <a:ext cx="2043942" cy="1211647"/>
            </a:xfrm>
            <a:prstGeom prst="rect">
              <a:avLst/>
            </a:prstGeom>
            <a:noFill/>
            <a:ln w="9525">
              <a:noFill/>
            </a:ln>
          </p:spPr>
          <p:txBody>
            <a:bodyPr wrap="square" anchor="t">
              <a:spAutoFit/>
            </a:bodyPr>
            <a:lstStyle/>
            <a:p>
              <a:pPr algn="ctr" defTabSz="1219200"/>
              <a:r>
                <a:rPr lang="zh-CN" altLang="en-US" sz="2800" b="1" baseline="0" dirty="0">
                  <a:solidFill>
                    <a:schemeClr val="accent1"/>
                  </a:solidFill>
                  <a:latin typeface="微软雅黑" panose="020B0503020204020204" charset="-122"/>
                  <a:ea typeface="微软雅黑" panose="020B0503020204020204" charset="-122"/>
                </a:rPr>
                <a:t>亲社会</a:t>
              </a:r>
              <a:endParaRPr lang="en-US" altLang="zh-CN" sz="2800" b="1" baseline="0" dirty="0">
                <a:solidFill>
                  <a:schemeClr val="accent1"/>
                </a:solidFill>
                <a:latin typeface="微软雅黑" panose="020B0503020204020204" charset="-122"/>
                <a:ea typeface="微软雅黑" panose="020B0503020204020204" charset="-122"/>
              </a:endParaRPr>
            </a:p>
            <a:p>
              <a:pPr algn="ctr" defTabSz="1219200"/>
              <a:r>
                <a:rPr lang="zh-CN" altLang="en-US" sz="2800" b="1" baseline="0" dirty="0">
                  <a:solidFill>
                    <a:schemeClr val="accent1"/>
                  </a:solidFill>
                  <a:latin typeface="微软雅黑" panose="020B0503020204020204" charset="-122"/>
                  <a:ea typeface="微软雅黑" panose="020B0503020204020204" charset="-122"/>
                </a:rPr>
                <a:t>行为</a:t>
              </a:r>
            </a:p>
          </p:txBody>
        </p:sp>
      </p:grpSp>
      <p:cxnSp>
        <p:nvCxnSpPr>
          <p:cNvPr id="72" name="直接连接符 20"/>
          <p:cNvCxnSpPr/>
          <p:nvPr/>
        </p:nvCxnSpPr>
        <p:spPr>
          <a:xfrm flipH="1" flipV="1">
            <a:off x="4300538" y="3181350"/>
            <a:ext cx="30162" cy="757238"/>
          </a:xfrm>
          <a:prstGeom prst="line">
            <a:avLst/>
          </a:prstGeom>
          <a:ln w="28575" cap="flat" cmpd="sng">
            <a:solidFill>
              <a:srgbClr val="7F7F7F"/>
            </a:solidFill>
            <a:prstDash val="sysDot"/>
            <a:miter/>
            <a:headEnd type="none" w="med" len="med"/>
            <a:tailEnd type="none" w="med" len="med"/>
          </a:ln>
        </p:spPr>
      </p:cxnSp>
      <p:grpSp>
        <p:nvGrpSpPr>
          <p:cNvPr id="73" name="组合 72"/>
          <p:cNvGrpSpPr/>
          <p:nvPr/>
        </p:nvGrpSpPr>
        <p:grpSpPr>
          <a:xfrm>
            <a:off x="3872475" y="3613916"/>
            <a:ext cx="1008000" cy="1008000"/>
            <a:chOff x="304800" y="673100"/>
            <a:chExt cx="4000500" cy="4000500"/>
          </a:xfrm>
          <a:effectLst>
            <a:outerShdw blurRad="444500" dist="254000" dir="8100000" algn="tr" rotWithShape="0">
              <a:prstClr val="black">
                <a:alpha val="50000"/>
              </a:prstClr>
            </a:outerShdw>
          </a:effectLst>
        </p:grpSpPr>
        <p:sp>
          <p:nvSpPr>
            <p:cNvPr id="74" name="同心圆 73"/>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prstClr val="black"/>
                </a:solidFill>
              </a:endParaRPr>
            </a:p>
          </p:txBody>
        </p:sp>
        <p:sp>
          <p:nvSpPr>
            <p:cNvPr id="75" name="椭圆 74"/>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prstClr val="black"/>
                </a:solidFill>
              </a:endParaRPr>
            </a:p>
          </p:txBody>
        </p:sp>
      </p:grpSp>
      <p:sp>
        <p:nvSpPr>
          <p:cNvPr id="4" name="矩形 3"/>
          <p:cNvSpPr/>
          <p:nvPr/>
        </p:nvSpPr>
        <p:spPr>
          <a:xfrm>
            <a:off x="926129" y="3798217"/>
            <a:ext cx="902812" cy="523220"/>
          </a:xfrm>
          <a:prstGeom prst="rect">
            <a:avLst/>
          </a:prstGeom>
        </p:spPr>
        <p:txBody>
          <a:bodyPr wrap="none">
            <a:spAutoFit/>
          </a:bodyPr>
          <a:lstStyle/>
          <a:p>
            <a:pPr algn="ctr" defTabSz="1245235" fontAlgn="auto">
              <a:spcBef>
                <a:spcPts val="0"/>
              </a:spcBef>
              <a:spcAft>
                <a:spcPts val="0"/>
              </a:spcAft>
              <a:defRPr/>
            </a:pPr>
            <a:r>
              <a:rPr lang="zh-CN" altLang="en-US" sz="2800" b="1" strike="noStrike" kern="0" noProof="1">
                <a:solidFill>
                  <a:schemeClr val="accent1"/>
                </a:solidFill>
                <a:effectLst>
                  <a:innerShdw blurRad="63500" dist="50800" dir="10800000">
                    <a:prstClr val="black">
                      <a:alpha val="50000"/>
                    </a:prstClr>
                  </a:innerShdw>
                </a:effectLst>
                <a:latin typeface="微软雅黑" panose="020B0503020204020204" charset="-122"/>
                <a:ea typeface="微软雅黑" panose="020B0503020204020204" charset="-122"/>
                <a:cs typeface="+mn-cs"/>
              </a:rPr>
              <a:t>谦让</a:t>
            </a:r>
            <a:endParaRPr lang="zh-CN" altLang="en-US" sz="2800" b="1" strike="noStrike" kern="0" noProof="1">
              <a:solidFill>
                <a:schemeClr val="accent1"/>
              </a:solidFill>
              <a:effectLst>
                <a:innerShdw blurRad="63500" dist="50800" dir="10800000">
                  <a:prstClr val="black">
                    <a:alpha val="50000"/>
                  </a:prstClr>
                </a:innerShdw>
              </a:effectLst>
              <a:latin typeface="微软雅黑" panose="020B0503020204020204" charset="-122"/>
              <a:ea typeface="微软雅黑" panose="020B0503020204020204" charset="-122"/>
            </a:endParaRPr>
          </a:p>
        </p:txBody>
      </p:sp>
      <p:sp>
        <p:nvSpPr>
          <p:cNvPr id="76" name="矩形 75"/>
          <p:cNvSpPr/>
          <p:nvPr/>
        </p:nvSpPr>
        <p:spPr>
          <a:xfrm>
            <a:off x="3940545" y="3808125"/>
            <a:ext cx="902812" cy="523224"/>
          </a:xfrm>
          <a:prstGeom prst="rect">
            <a:avLst/>
          </a:prstGeom>
        </p:spPr>
        <p:txBody>
          <a:bodyPr wrap="none">
            <a:spAutoFit/>
          </a:bodyPr>
          <a:lstStyle/>
          <a:p>
            <a:pPr algn="ctr" defTabSz="1245235" fontAlgn="auto">
              <a:spcBef>
                <a:spcPts val="0"/>
              </a:spcBef>
              <a:spcAft>
                <a:spcPts val="0"/>
              </a:spcAft>
              <a:defRPr/>
            </a:pPr>
            <a:r>
              <a:rPr lang="zh-CN" altLang="en-US" sz="2800" b="1" strike="noStrike" kern="0" noProof="1">
                <a:solidFill>
                  <a:schemeClr val="accent1"/>
                </a:solidFill>
                <a:effectLst>
                  <a:innerShdw blurRad="63500" dist="50800" dir="10800000">
                    <a:prstClr val="black">
                      <a:alpha val="50000"/>
                    </a:prstClr>
                  </a:innerShdw>
                </a:effectLst>
                <a:latin typeface="微软雅黑" panose="020B0503020204020204" charset="-122"/>
                <a:ea typeface="微软雅黑" panose="020B0503020204020204" charset="-122"/>
                <a:cs typeface="+mn-cs"/>
              </a:rPr>
              <a:t>助人</a:t>
            </a:r>
            <a:endParaRPr lang="zh-CN" altLang="en-US" sz="2800" b="1" strike="noStrike" kern="0" noProof="1">
              <a:solidFill>
                <a:schemeClr val="accent1"/>
              </a:solidFill>
              <a:effectLst>
                <a:innerShdw blurRad="63500" dist="50800" dir="10800000">
                  <a:prstClr val="black">
                    <a:alpha val="50000"/>
                  </a:prstClr>
                </a:innerShdw>
              </a:effectLst>
              <a:latin typeface="微软雅黑" panose="020B0503020204020204" charset="-122"/>
              <a:ea typeface="微软雅黑" panose="020B0503020204020204" charset="-122"/>
            </a:endParaRPr>
          </a:p>
        </p:txBody>
      </p:sp>
      <p:sp>
        <p:nvSpPr>
          <p:cNvPr id="39" name="矩形 38"/>
          <p:cNvSpPr/>
          <p:nvPr/>
        </p:nvSpPr>
        <p:spPr>
          <a:xfrm>
            <a:off x="2327757" y="3793981"/>
            <a:ext cx="1145766" cy="553968"/>
          </a:xfrm>
          <a:prstGeom prst="rect">
            <a:avLst/>
          </a:prstGeom>
        </p:spPr>
        <p:txBody>
          <a:bodyPr wrap="square" lIns="121890" tIns="60945" rIns="121890" bIns="60945">
            <a:spAutoFit/>
          </a:bodyPr>
          <a:lstStyle/>
          <a:p>
            <a:pPr algn="ctr" defTabSz="1245235" fontAlgn="auto">
              <a:spcBef>
                <a:spcPts val="0"/>
              </a:spcBef>
              <a:spcAft>
                <a:spcPts val="0"/>
              </a:spcAft>
              <a:defRPr/>
            </a:pPr>
            <a:r>
              <a:rPr lang="zh-CN" altLang="en-US" sz="2800" b="1" strike="noStrike" kern="0" noProof="1">
                <a:solidFill>
                  <a:schemeClr val="accent2"/>
                </a:solidFill>
                <a:effectLst>
                  <a:innerShdw blurRad="63500" dist="50800" dir="10800000">
                    <a:prstClr val="black">
                      <a:alpha val="50000"/>
                    </a:prstClr>
                  </a:innerShdw>
                </a:effectLst>
                <a:latin typeface="微软雅黑" panose="020B0503020204020204" charset="-122"/>
                <a:ea typeface="微软雅黑" panose="020B0503020204020204" charset="-122"/>
                <a:cs typeface="+mn-cs"/>
              </a:rPr>
              <a:t>分享</a:t>
            </a:r>
            <a:endParaRPr lang="zh-CN" altLang="en-US" sz="2800" b="1" strike="noStrike" kern="0" noProof="1">
              <a:solidFill>
                <a:schemeClr val="accent2"/>
              </a:solidFill>
              <a:effectLst>
                <a:innerShdw blurRad="63500" dist="50800" dir="10800000">
                  <a:prstClr val="black">
                    <a:alpha val="50000"/>
                  </a:prstClr>
                </a:innerShdw>
              </a:effectLst>
              <a:latin typeface="微软雅黑" panose="020B0503020204020204" charset="-122"/>
              <a:ea typeface="微软雅黑" panose="020B0503020204020204" charset="-122"/>
            </a:endParaRPr>
          </a:p>
        </p:txBody>
      </p:sp>
      <p:sp>
        <p:nvSpPr>
          <p:cNvPr id="57" name="矩形 56"/>
          <p:cNvSpPr/>
          <p:nvPr/>
        </p:nvSpPr>
        <p:spPr>
          <a:xfrm>
            <a:off x="4880224" y="3712233"/>
            <a:ext cx="1346797" cy="861741"/>
          </a:xfrm>
          <a:prstGeom prst="rect">
            <a:avLst/>
          </a:prstGeom>
        </p:spPr>
        <p:txBody>
          <a:bodyPr wrap="square" lIns="121890" tIns="60945" rIns="121890" bIns="60945">
            <a:spAutoFit/>
          </a:bodyPr>
          <a:lstStyle/>
          <a:p>
            <a:pPr algn="ctr" defTabSz="1245235" fontAlgn="auto">
              <a:spcBef>
                <a:spcPts val="0"/>
              </a:spcBef>
              <a:spcAft>
                <a:spcPts val="0"/>
              </a:spcAft>
              <a:defRPr/>
            </a:pPr>
            <a:r>
              <a:rPr lang="zh-CN" altLang="en-US" sz="2400" b="1" strike="noStrike" kern="0" noProof="1">
                <a:solidFill>
                  <a:schemeClr val="accent2"/>
                </a:solidFill>
                <a:effectLst>
                  <a:innerShdw blurRad="63500" dist="50800" dir="10800000">
                    <a:prstClr val="black">
                      <a:alpha val="50000"/>
                    </a:prstClr>
                  </a:innerShdw>
                </a:effectLst>
                <a:latin typeface="微软雅黑" panose="020B0503020204020204" charset="-122"/>
                <a:ea typeface="微软雅黑" panose="020B0503020204020204" charset="-122"/>
                <a:cs typeface="+mn-cs"/>
              </a:rPr>
              <a:t>关心社会发展</a:t>
            </a:r>
            <a:endParaRPr lang="zh-CN" altLang="en-US" sz="2400" b="1" strike="noStrike" kern="0" noProof="1">
              <a:solidFill>
                <a:schemeClr val="accent2"/>
              </a:solidFill>
              <a:effectLst>
                <a:innerShdw blurRad="63500" dist="50800" dir="10800000">
                  <a:prstClr val="black">
                    <a:alpha val="50000"/>
                  </a:prstClr>
                </a:innerShdw>
              </a:effectLst>
              <a:latin typeface="微软雅黑" panose="020B0503020204020204" charset="-122"/>
              <a:ea typeface="微软雅黑" panose="020B0503020204020204" charset="-122"/>
            </a:endParaRPr>
          </a:p>
        </p:txBody>
      </p:sp>
      <p:sp>
        <p:nvSpPr>
          <p:cNvPr id="58" name="矩形 57"/>
          <p:cNvSpPr/>
          <p:nvPr/>
        </p:nvSpPr>
        <p:spPr>
          <a:xfrm>
            <a:off x="6479611" y="3712131"/>
            <a:ext cx="792480" cy="1198876"/>
          </a:xfrm>
          <a:prstGeom prst="rect">
            <a:avLst/>
          </a:prstGeom>
        </p:spPr>
        <p:txBody>
          <a:bodyPr wrap="none">
            <a:spAutoFit/>
          </a:bodyPr>
          <a:lstStyle/>
          <a:p>
            <a:pPr algn="ctr" defTabSz="1245235" fontAlgn="auto">
              <a:spcBef>
                <a:spcPts val="0"/>
              </a:spcBef>
              <a:spcAft>
                <a:spcPts val="0"/>
              </a:spcAft>
              <a:defRPr/>
            </a:pPr>
            <a:r>
              <a:rPr lang="zh-CN" altLang="en-US" sz="2400" b="1" strike="noStrike" kern="0" noProof="1">
                <a:solidFill>
                  <a:schemeClr val="accent1"/>
                </a:solidFill>
                <a:effectLst>
                  <a:innerShdw blurRad="63500" dist="50800" dir="10800000">
                    <a:prstClr val="black">
                      <a:alpha val="50000"/>
                    </a:prstClr>
                  </a:innerShdw>
                </a:effectLst>
                <a:latin typeface="微软雅黑" panose="020B0503020204020204" charset="-122"/>
                <a:ea typeface="微软雅黑" panose="020B0503020204020204" charset="-122"/>
                <a:cs typeface="+mn-cs"/>
              </a:rPr>
              <a:t>遵守</a:t>
            </a:r>
            <a:endParaRPr lang="zh-CN" altLang="en-US" sz="2400" b="1" strike="noStrike" kern="0" noProof="1">
              <a:solidFill>
                <a:schemeClr val="accent1"/>
              </a:solidFill>
              <a:effectLst>
                <a:innerShdw blurRad="63500" dist="50800" dir="10800000">
                  <a:prstClr val="black">
                    <a:alpha val="50000"/>
                  </a:prstClr>
                </a:innerShdw>
              </a:effectLst>
              <a:latin typeface="微软雅黑" panose="020B0503020204020204" charset="-122"/>
              <a:ea typeface="微软雅黑" panose="020B0503020204020204" charset="-122"/>
            </a:endParaRPr>
          </a:p>
          <a:p>
            <a:pPr algn="ctr" defTabSz="1245235" fontAlgn="auto">
              <a:spcBef>
                <a:spcPts val="0"/>
              </a:spcBef>
              <a:spcAft>
                <a:spcPts val="0"/>
              </a:spcAft>
              <a:defRPr/>
            </a:pPr>
            <a:r>
              <a:rPr lang="zh-CN" altLang="en-US" sz="2400" b="1" strike="noStrike" kern="0" noProof="1">
                <a:solidFill>
                  <a:schemeClr val="accent1"/>
                </a:solidFill>
                <a:effectLst>
                  <a:innerShdw blurRad="63500" dist="50800" dir="10800000">
                    <a:prstClr val="black">
                      <a:alpha val="50000"/>
                    </a:prstClr>
                  </a:innerShdw>
                </a:effectLst>
                <a:latin typeface="微软雅黑" panose="020B0503020204020204" charset="-122"/>
                <a:ea typeface="微软雅黑" panose="020B0503020204020204" charset="-122"/>
                <a:cs typeface="+mn-cs"/>
              </a:rPr>
              <a:t>规则</a:t>
            </a:r>
            <a:endParaRPr lang="zh-CN" altLang="en-US" sz="2400" b="1" strike="noStrike" kern="0" noProof="1">
              <a:solidFill>
                <a:schemeClr val="accent1"/>
              </a:solidFill>
              <a:effectLst>
                <a:innerShdw blurRad="63500" dist="50800" dir="10800000">
                  <a:prstClr val="black">
                    <a:alpha val="50000"/>
                  </a:prstClr>
                </a:innerShdw>
              </a:effectLst>
              <a:latin typeface="微软雅黑" panose="020B0503020204020204" charset="-122"/>
              <a:ea typeface="微软雅黑" panose="020B0503020204020204" charset="-122"/>
            </a:endParaRPr>
          </a:p>
          <a:p>
            <a:pPr algn="ctr" defTabSz="1245235" fontAlgn="auto">
              <a:spcBef>
                <a:spcPts val="0"/>
              </a:spcBef>
              <a:spcAft>
                <a:spcPts val="0"/>
              </a:spcAft>
              <a:defRPr/>
            </a:pPr>
            <a:endParaRPr lang="zh-CN" altLang="en-US" sz="2400" b="1" strike="noStrike" kern="0" noProof="1">
              <a:solidFill>
                <a:schemeClr val="accent1"/>
              </a:solidFill>
              <a:effectLst>
                <a:innerShdw blurRad="63500" dist="50800" dir="10800000">
                  <a:prstClr val="black">
                    <a:alpha val="50000"/>
                  </a:prstClr>
                </a:innerShdw>
              </a:effectLst>
              <a:latin typeface="微软雅黑" panose="020B0503020204020204" charset="-122"/>
              <a:ea typeface="微软雅黑" panose="020B0503020204020204" charset="-122"/>
            </a:endParaRPr>
          </a:p>
        </p:txBody>
      </p:sp>
      <p:sp>
        <p:nvSpPr>
          <p:cNvPr id="60" name="矩形 59"/>
          <p:cNvSpPr/>
          <p:nvPr/>
        </p:nvSpPr>
        <p:spPr>
          <a:xfrm>
            <a:off x="877888" y="4986338"/>
            <a:ext cx="7889875" cy="1568450"/>
          </a:xfrm>
          <a:prstGeom prst="rect">
            <a:avLst/>
          </a:prstGeom>
          <a:ln w="25400">
            <a:solidFill>
              <a:schemeClr val="accent3">
                <a:lumMod val="75000"/>
              </a:schemeClr>
            </a:solidFill>
            <a:prstDash val="sysDash"/>
          </a:ln>
        </p:spPr>
        <p:style>
          <a:lnRef idx="2">
            <a:schemeClr val="dk1"/>
          </a:lnRef>
          <a:fillRef idx="1">
            <a:schemeClr val="lt1"/>
          </a:fillRef>
          <a:effectRef idx="0">
            <a:schemeClr val="dk1"/>
          </a:effectRef>
          <a:fontRef idx="minor">
            <a:schemeClr val="dk1"/>
          </a:fontRef>
        </p:style>
        <p:txBody>
          <a:bodyPr wrap="square">
            <a:spAutoFit/>
          </a:bodyPr>
          <a:lstStyle/>
          <a:p>
            <a:pPr fontAlgn="auto"/>
            <a:r>
              <a:rPr lang="zh-CN" altLang="en-US" sz="2400" strike="noStrike" noProof="1"/>
              <a:t>      </a:t>
            </a:r>
            <a:r>
              <a:rPr lang="zh-CN" altLang="en-US" sz="2400" b="1" strike="noStrike" noProof="1"/>
              <a:t> 我们应该树立积极的生活态度，关注、了解、服务社会，养成亲社会行为。有利于我们养成良好的行为习惯，塑造健康的人格，形成正确的价值观念，获得他人和社会的接纳与认可。</a:t>
            </a:r>
          </a:p>
        </p:txBody>
      </p:sp>
      <p:sp>
        <p:nvSpPr>
          <p:cNvPr id="60436" name="文本框 1"/>
          <p:cNvSpPr txBox="1"/>
          <p:nvPr/>
        </p:nvSpPr>
        <p:spPr>
          <a:xfrm>
            <a:off x="1042988" y="188913"/>
            <a:ext cx="3384550" cy="644525"/>
          </a:xfrm>
          <a:prstGeom prst="rect">
            <a:avLst/>
          </a:prstGeom>
          <a:noFill/>
          <a:ln w="9525">
            <a:noFill/>
          </a:ln>
        </p:spPr>
        <p:txBody>
          <a:bodyPr wrap="none" anchor="t">
            <a:spAutoFit/>
          </a:bodyPr>
          <a:lstStyle/>
          <a:p>
            <a:r>
              <a:rPr lang="zh-CN" altLang="en-US" sz="3600" b="1" dirty="0">
                <a:solidFill>
                  <a:srgbClr val="7030A0"/>
                </a:solidFill>
                <a:latin typeface="Times New Roman" panose="02020603050405020304" charset="0"/>
                <a:ea typeface="微软雅黑" panose="020B0503020204020204" charset="-122"/>
                <a:sym typeface="微软雅黑" panose="020B0503020204020204" charset="-122"/>
              </a:rPr>
              <a:t>情境选择呈精彩</a:t>
            </a:r>
          </a:p>
        </p:txBody>
      </p:sp>
      <p:cxnSp>
        <p:nvCxnSpPr>
          <p:cNvPr id="60437" name="直接连接符 20"/>
          <p:cNvCxnSpPr/>
          <p:nvPr/>
        </p:nvCxnSpPr>
        <p:spPr>
          <a:xfrm flipH="1" flipV="1">
            <a:off x="5026025" y="2819400"/>
            <a:ext cx="2641600" cy="969963"/>
          </a:xfrm>
          <a:prstGeom prst="line">
            <a:avLst/>
          </a:prstGeom>
          <a:ln w="28575" cap="flat" cmpd="sng">
            <a:solidFill>
              <a:srgbClr val="7F7F7F"/>
            </a:solidFill>
            <a:prstDash val="sysDot"/>
            <a:miter/>
            <a:headEnd type="none" w="med" len="med"/>
            <a:tailEnd type="none" w="med" len="med"/>
          </a:ln>
        </p:spPr>
      </p:cxnSp>
      <p:grpSp>
        <p:nvGrpSpPr>
          <p:cNvPr id="3" name="组合 2"/>
          <p:cNvGrpSpPr/>
          <p:nvPr/>
        </p:nvGrpSpPr>
        <p:grpSpPr>
          <a:xfrm>
            <a:off x="7538400" y="3639678"/>
            <a:ext cx="1008000" cy="1008000"/>
            <a:chOff x="304800" y="673100"/>
            <a:chExt cx="4000500" cy="4000500"/>
          </a:xfrm>
          <a:effectLst>
            <a:outerShdw blurRad="444500" dist="254000" dir="8100000" algn="tr" rotWithShape="0">
              <a:prstClr val="black">
                <a:alpha val="50000"/>
              </a:prstClr>
            </a:outerShdw>
          </a:effectLst>
        </p:grpSpPr>
        <p:sp>
          <p:nvSpPr>
            <p:cNvPr id="5" name="同心圆 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prstClr val="black"/>
                </a:solidFill>
              </a:endParaRPr>
            </a:p>
          </p:txBody>
        </p:sp>
        <p:sp>
          <p:nvSpPr>
            <p:cNvPr id="6" name="椭圆 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solidFill>
                  <a:prstClr val="black"/>
                </a:solidFill>
              </a:endParaRPr>
            </a:p>
          </p:txBody>
        </p:sp>
      </p:grpSp>
      <p:sp>
        <p:nvSpPr>
          <p:cNvPr id="7" name="矩形 6"/>
          <p:cNvSpPr/>
          <p:nvPr/>
        </p:nvSpPr>
        <p:spPr>
          <a:xfrm>
            <a:off x="7689921" y="3817541"/>
            <a:ext cx="704850" cy="829942"/>
          </a:xfrm>
          <a:prstGeom prst="rect">
            <a:avLst/>
          </a:prstGeom>
        </p:spPr>
        <p:txBody>
          <a:bodyPr wrap="none">
            <a:spAutoFit/>
          </a:bodyPr>
          <a:lstStyle/>
          <a:p>
            <a:pPr algn="ctr" defTabSz="1245235" fontAlgn="auto">
              <a:spcBef>
                <a:spcPts val="0"/>
              </a:spcBef>
              <a:spcAft>
                <a:spcPts val="0"/>
              </a:spcAft>
              <a:defRPr/>
            </a:pPr>
            <a:r>
              <a:rPr lang="en-US" altLang="zh-CN" sz="2400" b="1" strike="noStrike" kern="0" noProof="1">
                <a:solidFill>
                  <a:schemeClr val="accent1"/>
                </a:solidFill>
                <a:effectLst>
                  <a:innerShdw blurRad="63500" dist="50800" dir="10800000">
                    <a:prstClr val="black">
                      <a:alpha val="50000"/>
                    </a:prstClr>
                  </a:innerShdw>
                </a:effectLst>
                <a:latin typeface="微软雅黑" panose="020B0503020204020204" charset="-122"/>
                <a:ea typeface="微软雅黑" panose="020B0503020204020204" charset="-122"/>
                <a:cs typeface="+mn-cs"/>
              </a:rPr>
              <a:t>......</a:t>
            </a:r>
            <a:endParaRPr lang="zh-CN" altLang="en-US" sz="2400" b="1" strike="noStrike" kern="0" noProof="1">
              <a:solidFill>
                <a:schemeClr val="accent1"/>
              </a:solidFill>
              <a:effectLst>
                <a:innerShdw blurRad="63500" dist="50800" dir="10800000">
                  <a:prstClr val="black">
                    <a:alpha val="50000"/>
                  </a:prstClr>
                </a:innerShdw>
              </a:effectLst>
              <a:latin typeface="微软雅黑" panose="020B0503020204020204" charset="-122"/>
              <a:ea typeface="微软雅黑" panose="020B0503020204020204" charset="-122"/>
            </a:endParaRPr>
          </a:p>
          <a:p>
            <a:pPr algn="ctr" defTabSz="1245235" fontAlgn="auto">
              <a:spcBef>
                <a:spcPts val="0"/>
              </a:spcBef>
              <a:spcAft>
                <a:spcPts val="0"/>
              </a:spcAft>
              <a:defRPr/>
            </a:pPr>
            <a:endParaRPr lang="zh-CN" altLang="en-US" sz="2400" b="1" strike="noStrike" kern="0" noProof="1">
              <a:solidFill>
                <a:schemeClr val="accent1"/>
              </a:solidFill>
              <a:effectLst>
                <a:innerShdw blurRad="63500" dist="50800" dir="10800000">
                  <a:prstClr val="black">
                    <a:alpha val="50000"/>
                  </a:prstClr>
                </a:innerShdw>
              </a:effectLst>
              <a:latin typeface="微软雅黑" panose="020B0503020204020204" charset="-122"/>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afterEffect">
                                  <p:stCondLst>
                                    <p:cond delay="0"/>
                                  </p:stCondLst>
                                  <p:childTnLst>
                                    <p:set>
                                      <p:cBhvr>
                                        <p:cTn id="6" dur="1" fill="hold">
                                          <p:stCondLst>
                                            <p:cond delay="0"/>
                                          </p:stCondLst>
                                        </p:cTn>
                                        <p:tgtEl>
                                          <p:spTgt spid="67"/>
                                        </p:tgtEl>
                                        <p:attrNameLst>
                                          <p:attrName>style.visibility</p:attrName>
                                        </p:attrNameLst>
                                      </p:cBhvr>
                                      <p:to>
                                        <p:strVal val="visible"/>
                                      </p:to>
                                    </p:set>
                                    <p:anim calcmode="lin" valueType="num">
                                      <p:cBhvr>
                                        <p:cTn id="7" dur="500" fill="hold"/>
                                        <p:tgtEl>
                                          <p:spTgt spid="67"/>
                                        </p:tgtEl>
                                        <p:attrNameLst>
                                          <p:attrName>ppt_w</p:attrName>
                                        </p:attrNameLst>
                                      </p:cBhvr>
                                      <p:tavLst>
                                        <p:tav tm="0">
                                          <p:val>
                                            <p:strVal val="4/3*#ppt_w"/>
                                          </p:val>
                                        </p:tav>
                                        <p:tav tm="100000">
                                          <p:val>
                                            <p:strVal val="#ppt_w"/>
                                          </p:val>
                                        </p:tav>
                                      </p:tavLst>
                                    </p:anim>
                                    <p:anim calcmode="lin" valueType="num">
                                      <p:cBhvr>
                                        <p:cTn id="8" dur="500" fill="hold"/>
                                        <p:tgtEl>
                                          <p:spTgt spid="67"/>
                                        </p:tgtEl>
                                        <p:attrNameLst>
                                          <p:attrName>ppt_h</p:attrName>
                                        </p:attrNameLst>
                                      </p:cBhvr>
                                      <p:tavLst>
                                        <p:tav tm="0">
                                          <p:val>
                                            <p:strVal val="4/3*#ppt_h"/>
                                          </p:val>
                                        </p:tav>
                                        <p:tav tm="100000">
                                          <p:val>
                                            <p:strVal val="#ppt_h"/>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up)">
                                      <p:cBhvr>
                                        <p:cTn id="12" dur="500"/>
                                        <p:tgtEl>
                                          <p:spTgt spid="33"/>
                                        </p:tgtEl>
                                      </p:cBhvr>
                                    </p:animEffect>
                                  </p:childTnLst>
                                </p:cTn>
                              </p:par>
                              <p:par>
                                <p:cTn id="13" presetID="22" presetClass="entr" presetSubtype="1"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up)">
                                      <p:cBhvr>
                                        <p:cTn id="15" dur="500"/>
                                        <p:tgtEl>
                                          <p:spTgt spid="34"/>
                                        </p:tgtEl>
                                      </p:cBhvr>
                                    </p:animEffect>
                                  </p:childTnLst>
                                </p:cTn>
                              </p:par>
                              <p:par>
                                <p:cTn id="16" presetID="22" presetClass="entr" presetSubtype="1"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up)">
                                      <p:cBhvr>
                                        <p:cTn id="18" dur="500"/>
                                        <p:tgtEl>
                                          <p:spTgt spid="35"/>
                                        </p:tgtEl>
                                      </p:cBhvr>
                                    </p:animEffect>
                                  </p:childTnLst>
                                </p:cTn>
                              </p:par>
                              <p:par>
                                <p:cTn id="19" presetID="22" presetClass="entr" presetSubtype="1"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up)">
                                      <p:cBhvr>
                                        <p:cTn id="21" dur="500"/>
                                        <p:tgtEl>
                                          <p:spTgt spid="36"/>
                                        </p:tgtEl>
                                      </p:cBhvr>
                                    </p:animEffect>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45"/>
                                        </p:tgtEl>
                                        <p:attrNameLst>
                                          <p:attrName>style.visibility</p:attrName>
                                        </p:attrNameLst>
                                      </p:cBhvr>
                                      <p:to>
                                        <p:strVal val="visible"/>
                                      </p:to>
                                    </p:set>
                                    <p:anim calcmode="lin" valueType="num">
                                      <p:cBhvr>
                                        <p:cTn id="25" dur="500" fill="hold"/>
                                        <p:tgtEl>
                                          <p:spTgt spid="45"/>
                                        </p:tgtEl>
                                        <p:attrNameLst>
                                          <p:attrName>ppt_x</p:attrName>
                                        </p:attrNameLst>
                                      </p:cBhvr>
                                      <p:tavLst>
                                        <p:tav tm="0">
                                          <p:val>
                                            <p:strVal val="#ppt_x"/>
                                          </p:val>
                                        </p:tav>
                                        <p:tav tm="100000">
                                          <p:val>
                                            <p:strVal val="#ppt_x"/>
                                          </p:val>
                                        </p:tav>
                                      </p:tavLst>
                                    </p:anim>
                                    <p:anim calcmode="lin" valueType="num">
                                      <p:cBhvr>
                                        <p:cTn id="26" dur="500" fill="hold"/>
                                        <p:tgtEl>
                                          <p:spTgt spid="4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anim calcmode="lin" valueType="num">
                                      <p:cBhvr>
                                        <p:cTn id="29" dur="500" fill="hold"/>
                                        <p:tgtEl>
                                          <p:spTgt spid="48"/>
                                        </p:tgtEl>
                                        <p:attrNameLst>
                                          <p:attrName>ppt_x</p:attrName>
                                        </p:attrNameLst>
                                      </p:cBhvr>
                                      <p:tavLst>
                                        <p:tav tm="0">
                                          <p:val>
                                            <p:strVal val="#ppt_x"/>
                                          </p:val>
                                        </p:tav>
                                        <p:tav tm="100000">
                                          <p:val>
                                            <p:strVal val="#ppt_x"/>
                                          </p:val>
                                        </p:tav>
                                      </p:tavLst>
                                    </p:anim>
                                    <p:anim calcmode="lin" valueType="num">
                                      <p:cBhvr>
                                        <p:cTn id="30" dur="500" fill="hold"/>
                                        <p:tgtEl>
                                          <p:spTgt spid="4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anim calcmode="lin" valueType="num">
                                      <p:cBhvr>
                                        <p:cTn id="33" dur="500" fill="hold"/>
                                        <p:tgtEl>
                                          <p:spTgt spid="51"/>
                                        </p:tgtEl>
                                        <p:attrNameLst>
                                          <p:attrName>ppt_x</p:attrName>
                                        </p:attrNameLst>
                                      </p:cBhvr>
                                      <p:tavLst>
                                        <p:tav tm="0">
                                          <p:val>
                                            <p:strVal val="#ppt_x"/>
                                          </p:val>
                                        </p:tav>
                                        <p:tav tm="100000">
                                          <p:val>
                                            <p:strVal val="#ppt_x"/>
                                          </p:val>
                                        </p:tav>
                                      </p:tavLst>
                                    </p:anim>
                                    <p:anim calcmode="lin" valueType="num">
                                      <p:cBhvr>
                                        <p:cTn id="34" dur="500" fill="hold"/>
                                        <p:tgtEl>
                                          <p:spTgt spid="51"/>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4"/>
                                        </p:tgtEl>
                                        <p:attrNameLst>
                                          <p:attrName>style.visibility</p:attrName>
                                        </p:attrNameLst>
                                      </p:cBhvr>
                                      <p:to>
                                        <p:strVal val="visible"/>
                                      </p:to>
                                    </p:set>
                                    <p:anim calcmode="lin" valueType="num">
                                      <p:cBhvr>
                                        <p:cTn id="37" dur="500" fill="hold"/>
                                        <p:tgtEl>
                                          <p:spTgt spid="54"/>
                                        </p:tgtEl>
                                        <p:attrNameLst>
                                          <p:attrName>ppt_x</p:attrName>
                                        </p:attrNameLst>
                                      </p:cBhvr>
                                      <p:tavLst>
                                        <p:tav tm="0">
                                          <p:val>
                                            <p:strVal val="#ppt_x"/>
                                          </p:val>
                                        </p:tav>
                                        <p:tav tm="100000">
                                          <p:val>
                                            <p:strVal val="#ppt_x"/>
                                          </p:val>
                                        </p:tav>
                                      </p:tavLst>
                                    </p:anim>
                                    <p:anim calcmode="lin" valueType="num">
                                      <p:cBhvr>
                                        <p:cTn id="38" dur="500" fill="hold"/>
                                        <p:tgtEl>
                                          <p:spTgt spid="54"/>
                                        </p:tgtEl>
                                        <p:attrNameLst>
                                          <p:attrName>ppt_y</p:attrName>
                                        </p:attrNameLst>
                                      </p:cBhvr>
                                      <p:tavLst>
                                        <p:tav tm="0">
                                          <p:val>
                                            <p:strVal val="1+#ppt_h/2"/>
                                          </p:val>
                                        </p:tav>
                                        <p:tav tm="100000">
                                          <p:val>
                                            <p:strVal val="#ppt_y"/>
                                          </p:val>
                                        </p:tav>
                                      </p:tavLst>
                                    </p:anim>
                                  </p:childTnLst>
                                </p:cTn>
                              </p:par>
                              <p:par>
                                <p:cTn id="39" presetID="22" presetClass="entr" presetSubtype="1" fill="hold" nodeType="withEffect">
                                  <p:stCondLst>
                                    <p:cond delay="0"/>
                                  </p:stCondLst>
                                  <p:childTnLst>
                                    <p:set>
                                      <p:cBhvr>
                                        <p:cTn id="40" dur="1" fill="hold">
                                          <p:stCondLst>
                                            <p:cond delay="0"/>
                                          </p:stCondLst>
                                        </p:cTn>
                                        <p:tgtEl>
                                          <p:spTgt spid="72"/>
                                        </p:tgtEl>
                                        <p:attrNameLst>
                                          <p:attrName>style.visibility</p:attrName>
                                        </p:attrNameLst>
                                      </p:cBhvr>
                                      <p:to>
                                        <p:strVal val="visible"/>
                                      </p:to>
                                    </p:set>
                                    <p:animEffect transition="in" filter="wipe(up)">
                                      <p:cBhvr>
                                        <p:cTn id="41" dur="500"/>
                                        <p:tgtEl>
                                          <p:spTgt spid="72"/>
                                        </p:tgtEl>
                                      </p:cBhvr>
                                    </p:animEffect>
                                  </p:childTnLst>
                                </p:cTn>
                              </p:par>
                              <p:par>
                                <p:cTn id="42" presetID="2" presetClass="entr" presetSubtype="4" fill="hold" nodeType="withEffect">
                                  <p:stCondLst>
                                    <p:cond delay="0"/>
                                  </p:stCondLst>
                                  <p:childTnLst>
                                    <p:set>
                                      <p:cBhvr>
                                        <p:cTn id="43" dur="1" fill="hold">
                                          <p:stCondLst>
                                            <p:cond delay="0"/>
                                          </p:stCondLst>
                                        </p:cTn>
                                        <p:tgtEl>
                                          <p:spTgt spid="73"/>
                                        </p:tgtEl>
                                        <p:attrNameLst>
                                          <p:attrName>style.visibility</p:attrName>
                                        </p:attrNameLst>
                                      </p:cBhvr>
                                      <p:to>
                                        <p:strVal val="visible"/>
                                      </p:to>
                                    </p:set>
                                    <p:anim calcmode="lin" valueType="num">
                                      <p:cBhvr>
                                        <p:cTn id="44" dur="500" fill="hold"/>
                                        <p:tgtEl>
                                          <p:spTgt spid="73"/>
                                        </p:tgtEl>
                                        <p:attrNameLst>
                                          <p:attrName>ppt_x</p:attrName>
                                        </p:attrNameLst>
                                      </p:cBhvr>
                                      <p:tavLst>
                                        <p:tav tm="0">
                                          <p:val>
                                            <p:strVal val="#ppt_x"/>
                                          </p:val>
                                        </p:tav>
                                        <p:tav tm="100000">
                                          <p:val>
                                            <p:strVal val="#ppt_x"/>
                                          </p:val>
                                        </p:tav>
                                      </p:tavLst>
                                    </p:anim>
                                    <p:anim calcmode="lin" valueType="num">
                                      <p:cBhvr>
                                        <p:cTn id="45" dur="500" fill="hold"/>
                                        <p:tgtEl>
                                          <p:spTgt spid="73"/>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wipe(down)">
                                      <p:cBhvr>
                                        <p:cTn id="50"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椭圆 22"/>
          <p:cNvSpPr/>
          <p:nvPr/>
        </p:nvSpPr>
        <p:spPr>
          <a:xfrm>
            <a:off x="3119640" y="-643611"/>
            <a:ext cx="2693995" cy="2693995"/>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285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trike="noStrike" noProof="1">
              <a:solidFill>
                <a:prstClr val="white"/>
              </a:solidFill>
            </a:endParaRPr>
          </a:p>
        </p:txBody>
      </p:sp>
      <p:sp>
        <p:nvSpPr>
          <p:cNvPr id="24" name="TextBox 23"/>
          <p:cNvSpPr txBox="1"/>
          <p:nvPr/>
        </p:nvSpPr>
        <p:spPr>
          <a:xfrm>
            <a:off x="2773363" y="3106738"/>
            <a:ext cx="3597275" cy="646331"/>
          </a:xfrm>
          <a:prstGeom prst="rect">
            <a:avLst/>
          </a:prstGeom>
          <a:noFill/>
        </p:spPr>
        <p:txBody>
          <a:bodyPr wrap="square" lIns="0" rIns="0" rtlCol="0">
            <a:spAutoFit/>
          </a:bodyPr>
          <a:lstStyle/>
          <a:p>
            <a:pPr algn="ctr" fontAlgn="auto"/>
            <a:r>
              <a:rPr lang="zh-CN" altLang="en-US" sz="3600" b="1" noProof="1">
                <a:solidFill>
                  <a:schemeClr val="accent4">
                    <a:lumMod val="50000"/>
                  </a:schemeClr>
                </a:solidFill>
                <a:latin typeface="+mn-lt"/>
                <a:ea typeface="+mn-ea"/>
                <a:cs typeface="+mn-cs"/>
              </a:rPr>
              <a:t>奉献社会显价值</a:t>
            </a:r>
            <a:endParaRPr lang="zh-CN" altLang="en-US" sz="3600" b="1" noProof="1">
              <a:solidFill>
                <a:schemeClr val="accent4">
                  <a:lumMod val="50000"/>
                </a:schemeClr>
              </a:solidFill>
            </a:endParaRPr>
          </a:p>
        </p:txBody>
      </p:sp>
      <p:sp>
        <p:nvSpPr>
          <p:cNvPr id="26" name="MH_Other_4"/>
          <p:cNvSpPr/>
          <p:nvPr>
            <p:custDataLst>
              <p:tags r:id="rId1"/>
            </p:custDataLst>
          </p:nvPr>
        </p:nvSpPr>
        <p:spPr>
          <a:xfrm>
            <a:off x="5025397" y="2350625"/>
            <a:ext cx="153296" cy="153296"/>
          </a:xfrm>
          <a:prstGeom prst="ellipse">
            <a:avLst/>
          </a:prstGeom>
          <a:gradFill flip="none" rotWithShape="1">
            <a:gsLst>
              <a:gs pos="100000">
                <a:schemeClr val="bg1"/>
              </a:gs>
              <a:gs pos="0">
                <a:srgbClr val="E0E0E0"/>
              </a:gs>
            </a:gsLst>
            <a:lin ang="8100000" scaled="0"/>
            <a:tileRect/>
          </a:gradFill>
          <a:ln w="6350">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27" name="MH_Other_4"/>
          <p:cNvSpPr/>
          <p:nvPr>
            <p:custDataLst>
              <p:tags r:id="rId2"/>
            </p:custDataLst>
          </p:nvPr>
        </p:nvSpPr>
        <p:spPr>
          <a:xfrm>
            <a:off x="4582668" y="2263685"/>
            <a:ext cx="252000" cy="252000"/>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28" name="MH_Other_4"/>
          <p:cNvSpPr/>
          <p:nvPr>
            <p:custDataLst>
              <p:tags r:id="rId3"/>
            </p:custDataLst>
          </p:nvPr>
        </p:nvSpPr>
        <p:spPr>
          <a:xfrm>
            <a:off x="3252435" y="2182685"/>
            <a:ext cx="252000" cy="252000"/>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29" name="MH_Other_4"/>
          <p:cNvSpPr/>
          <p:nvPr>
            <p:custDataLst>
              <p:tags r:id="rId4"/>
            </p:custDataLst>
          </p:nvPr>
        </p:nvSpPr>
        <p:spPr>
          <a:xfrm>
            <a:off x="5289037" y="2164685"/>
            <a:ext cx="288000" cy="288000"/>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30" name="MH_Other_4"/>
          <p:cNvSpPr/>
          <p:nvPr>
            <p:custDataLst>
              <p:tags r:id="rId5"/>
            </p:custDataLst>
          </p:nvPr>
        </p:nvSpPr>
        <p:spPr>
          <a:xfrm>
            <a:off x="5734050" y="2312988"/>
            <a:ext cx="153988" cy="153988"/>
          </a:xfrm>
          <a:prstGeom prst="ellipse">
            <a:avLst/>
          </a:prstGeom>
          <a:solidFill>
            <a:schemeClr val="accent1"/>
          </a:soli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31" name="MH_Other_4"/>
          <p:cNvSpPr/>
          <p:nvPr>
            <p:custDataLst>
              <p:tags r:id="rId6"/>
            </p:custDataLst>
          </p:nvPr>
        </p:nvSpPr>
        <p:spPr>
          <a:xfrm>
            <a:off x="4383088" y="2370138"/>
            <a:ext cx="153988" cy="152400"/>
          </a:xfrm>
          <a:prstGeom prst="ellipse">
            <a:avLst/>
          </a:prstGeom>
          <a:solidFill>
            <a:schemeClr val="accent1"/>
          </a:soli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32" name="MH_Other_4"/>
          <p:cNvSpPr/>
          <p:nvPr>
            <p:custDataLst>
              <p:tags r:id="rId7"/>
            </p:custDataLst>
          </p:nvPr>
        </p:nvSpPr>
        <p:spPr>
          <a:xfrm>
            <a:off x="4143375" y="2411413"/>
            <a:ext cx="153988" cy="153988"/>
          </a:xfrm>
          <a:prstGeom prst="ellipse">
            <a:avLst/>
          </a:prstGeom>
          <a:solidFill>
            <a:schemeClr val="accent1"/>
          </a:soli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33" name="MH_Other_4"/>
          <p:cNvSpPr/>
          <p:nvPr>
            <p:custDataLst>
              <p:tags r:id="rId8"/>
            </p:custDataLst>
          </p:nvPr>
        </p:nvSpPr>
        <p:spPr>
          <a:xfrm>
            <a:off x="3595688" y="2087563"/>
            <a:ext cx="252413" cy="252413"/>
          </a:xfrm>
          <a:prstGeom prst="ellipse">
            <a:avLst/>
          </a:prstGeom>
          <a:solidFill>
            <a:schemeClr val="accent1"/>
          </a:soli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34" name="MH_Other_4"/>
          <p:cNvSpPr/>
          <p:nvPr>
            <p:custDataLst>
              <p:tags r:id="rId9"/>
            </p:custDataLst>
          </p:nvPr>
        </p:nvSpPr>
        <p:spPr>
          <a:xfrm>
            <a:off x="3990893" y="2088037"/>
            <a:ext cx="252000" cy="252000"/>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35" name="MH_Other_4"/>
          <p:cNvSpPr/>
          <p:nvPr>
            <p:custDataLst>
              <p:tags r:id="rId10"/>
            </p:custDataLst>
          </p:nvPr>
        </p:nvSpPr>
        <p:spPr>
          <a:xfrm>
            <a:off x="4881563" y="2020888"/>
            <a:ext cx="287338" cy="287338"/>
          </a:xfrm>
          <a:prstGeom prst="ellipse">
            <a:avLst/>
          </a:prstGeom>
          <a:solidFill>
            <a:schemeClr val="accent1"/>
          </a:soli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36" name="MH_Other_4"/>
          <p:cNvSpPr/>
          <p:nvPr>
            <p:custDataLst>
              <p:tags r:id="rId11"/>
            </p:custDataLst>
          </p:nvPr>
        </p:nvSpPr>
        <p:spPr>
          <a:xfrm>
            <a:off x="3792287" y="2334851"/>
            <a:ext cx="153296" cy="153296"/>
          </a:xfrm>
          <a:prstGeom prst="ellipse">
            <a:avLst/>
          </a:prstGeom>
          <a:gradFill flip="none" rotWithShape="1">
            <a:gsLst>
              <a:gs pos="100000">
                <a:schemeClr val="bg1"/>
              </a:gs>
              <a:gs pos="0">
                <a:srgbClr val="E0E0E0"/>
              </a:gs>
            </a:gsLst>
            <a:lin ang="8100000" scaled="0"/>
            <a:tileRect/>
          </a:gradFill>
          <a:ln w="6350">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pic>
        <p:nvPicPr>
          <p:cNvPr id="62478" name="图片 77"/>
          <p:cNvPicPr>
            <a:picLocks noChangeAspect="1"/>
          </p:cNvPicPr>
          <p:nvPr/>
        </p:nvPicPr>
        <p:blipFill>
          <a:blip r:embed="rId14" cstate="print"/>
          <a:stretch>
            <a:fillRect/>
          </a:stretch>
        </p:blipFill>
        <p:spPr>
          <a:xfrm>
            <a:off x="3103563" y="-892175"/>
            <a:ext cx="3546475" cy="2432050"/>
          </a:xfrm>
          <a:prstGeom prst="rect">
            <a:avLst/>
          </a:prstGeom>
          <a:noFill/>
          <a:ln w="9525">
            <a:noFill/>
          </a:ln>
        </p:spPr>
      </p:pic>
      <p:pic>
        <p:nvPicPr>
          <p:cNvPr id="62479" name="图片 40"/>
          <p:cNvPicPr>
            <a:picLocks noChangeAspect="1"/>
          </p:cNvPicPr>
          <p:nvPr/>
        </p:nvPicPr>
        <p:blipFill>
          <a:blip r:embed="rId15" cstate="print"/>
          <a:srcRect t="30910" r="25024"/>
          <a:stretch>
            <a:fillRect/>
          </a:stretch>
        </p:blipFill>
        <p:spPr>
          <a:xfrm>
            <a:off x="6243638" y="803275"/>
            <a:ext cx="2900362" cy="1833563"/>
          </a:xfrm>
          <a:prstGeom prst="rect">
            <a:avLst/>
          </a:prstGeom>
          <a:noFill/>
          <a:ln w="9525">
            <a:noFill/>
          </a:ln>
        </p:spPr>
      </p:pic>
      <p:pic>
        <p:nvPicPr>
          <p:cNvPr id="62480" name="图片 41"/>
          <p:cNvPicPr>
            <a:picLocks noChangeAspect="1"/>
          </p:cNvPicPr>
          <p:nvPr/>
        </p:nvPicPr>
        <p:blipFill>
          <a:blip r:embed="rId15" cstate="print"/>
          <a:srcRect t="30910" r="25024"/>
          <a:stretch>
            <a:fillRect/>
          </a:stretch>
        </p:blipFill>
        <p:spPr>
          <a:xfrm flipH="1">
            <a:off x="-46037" y="587375"/>
            <a:ext cx="2900362" cy="1833563"/>
          </a:xfrm>
          <a:prstGeom prst="rect">
            <a:avLst/>
          </a:prstGeom>
          <a:noFill/>
          <a:ln w="9525">
            <a:noFill/>
          </a:ln>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500" fill="hold"/>
                                        <p:tgtEl>
                                          <p:spTgt spid="23"/>
                                        </p:tgtEl>
                                        <p:attrNameLst>
                                          <p:attrName>ppt_x</p:attrName>
                                        </p:attrNameLst>
                                      </p:cBhvr>
                                      <p:tavLst>
                                        <p:tav tm="0">
                                          <p:val>
                                            <p:strVal val="#ppt_x"/>
                                          </p:val>
                                        </p:tav>
                                        <p:tav tm="100000">
                                          <p:val>
                                            <p:strVal val="#ppt_x"/>
                                          </p:val>
                                        </p:tav>
                                      </p:tavLst>
                                    </p:anim>
                                    <p:anim calcmode="lin" valueType="num">
                                      <p:cBhvr>
                                        <p:cTn id="8" dur="1500" fill="hold"/>
                                        <p:tgtEl>
                                          <p:spTgt spid="23"/>
                                        </p:tgtEl>
                                        <p:attrNameLst>
                                          <p:attrName>ppt_y</p:attrName>
                                        </p:attrNameLst>
                                      </p:cBhvr>
                                      <p:tavLst>
                                        <p:tav tm="0">
                                          <p:val>
                                            <p:strVal val="0-#ppt_h/2"/>
                                          </p:val>
                                        </p:tav>
                                        <p:tav tm="100000">
                                          <p:val>
                                            <p:strVal val="#ppt_y"/>
                                          </p:val>
                                        </p:tav>
                                      </p:tavLst>
                                    </p:anim>
                                  </p:childTnLst>
                                </p:cTn>
                              </p:par>
                              <p:par>
                                <p:cTn id="9" presetID="56" presetClass="entr" presetSubtype="0" fill="hold" grpId="0" nodeType="withEffect">
                                  <p:stCondLst>
                                    <p:cond delay="500"/>
                                  </p:stCondLst>
                                  <p:iterate type="lt">
                                    <p:tmPct val="10000"/>
                                  </p:iterate>
                                  <p:childTnLst>
                                    <p:set>
                                      <p:cBhvr>
                                        <p:cTn id="10" dur="1" fill="hold">
                                          <p:stCondLst>
                                            <p:cond delay="0"/>
                                          </p:stCondLst>
                                        </p:cTn>
                                        <p:tgtEl>
                                          <p:spTgt spid="24"/>
                                        </p:tgtEl>
                                        <p:attrNameLst>
                                          <p:attrName>style.visibility</p:attrName>
                                        </p:attrNameLst>
                                      </p:cBhvr>
                                      <p:to>
                                        <p:strVal val="visible"/>
                                      </p:to>
                                    </p:set>
                                    <p:anim by="(-#ppt_w*2)" calcmode="lin" valueType="num">
                                      <p:cBhvr rctx="PPT">
                                        <p:cTn id="11" dur="500" autoRev="1" fill="hold">
                                          <p:stCondLst>
                                            <p:cond delay="0"/>
                                          </p:stCondLst>
                                        </p:cTn>
                                        <p:tgtEl>
                                          <p:spTgt spid="24"/>
                                        </p:tgtEl>
                                        <p:attrNameLst>
                                          <p:attrName>ppt_w</p:attrName>
                                        </p:attrNameLst>
                                      </p:cBhvr>
                                    </p:anim>
                                    <p:anim by="(#ppt_w*0.50)" calcmode="lin" valueType="num">
                                      <p:cBhvr>
                                        <p:cTn id="12" dur="500" decel="50000" autoRev="1" fill="hold">
                                          <p:stCondLst>
                                            <p:cond delay="0"/>
                                          </p:stCondLst>
                                        </p:cTn>
                                        <p:tgtEl>
                                          <p:spTgt spid="24"/>
                                        </p:tgtEl>
                                        <p:attrNameLst>
                                          <p:attrName>ppt_x</p:attrName>
                                        </p:attrNameLst>
                                      </p:cBhvr>
                                    </p:anim>
                                    <p:anim from="(-#ppt_h/2)" to="(#ppt_y)" calcmode="lin" valueType="num">
                                      <p:cBhvr>
                                        <p:cTn id="13" dur="1000" fill="hold">
                                          <p:stCondLst>
                                            <p:cond delay="0"/>
                                          </p:stCondLst>
                                        </p:cTn>
                                        <p:tgtEl>
                                          <p:spTgt spid="24"/>
                                        </p:tgtEl>
                                        <p:attrNameLst>
                                          <p:attrName>ppt_y</p:attrName>
                                        </p:attrNameLst>
                                      </p:cBhvr>
                                    </p:anim>
                                    <p:animRot by="21600000">
                                      <p:cBhvr>
                                        <p:cTn id="14" dur="1000" fill="hold">
                                          <p:stCondLst>
                                            <p:cond delay="0"/>
                                          </p:stCondLst>
                                        </p:cTn>
                                        <p:tgtEl>
                                          <p:spTgt spid="24"/>
                                        </p:tgtEl>
                                        <p:attrNameLst>
                                          <p:attrName>r</p:attrName>
                                        </p:attrNameLst>
                                      </p:cBhvr>
                                    </p:animRot>
                                  </p:childTnLst>
                                </p:cTn>
                              </p:par>
                            </p:childTnLst>
                          </p:cTn>
                        </p:par>
                        <p:par>
                          <p:cTn id="15" fill="hold">
                            <p:stCondLst>
                              <p:cond delay="2100"/>
                            </p:stCondLst>
                            <p:childTnLst>
                              <p:par>
                                <p:cTn id="16" presetID="53" presetClass="entr" presetSubtype="16"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94" fill="hold"/>
                                        <p:tgtEl>
                                          <p:spTgt spid="26"/>
                                        </p:tgtEl>
                                        <p:attrNameLst>
                                          <p:attrName>ppt_w</p:attrName>
                                        </p:attrNameLst>
                                      </p:cBhvr>
                                      <p:tavLst>
                                        <p:tav tm="0">
                                          <p:val>
                                            <p:fltVal val="0"/>
                                          </p:val>
                                        </p:tav>
                                        <p:tav tm="100000">
                                          <p:val>
                                            <p:strVal val="#ppt_w"/>
                                          </p:val>
                                        </p:tav>
                                      </p:tavLst>
                                    </p:anim>
                                    <p:anim calcmode="lin" valueType="num">
                                      <p:cBhvr>
                                        <p:cTn id="19" dur="594" fill="hold"/>
                                        <p:tgtEl>
                                          <p:spTgt spid="26"/>
                                        </p:tgtEl>
                                        <p:attrNameLst>
                                          <p:attrName>ppt_h</p:attrName>
                                        </p:attrNameLst>
                                      </p:cBhvr>
                                      <p:tavLst>
                                        <p:tav tm="0">
                                          <p:val>
                                            <p:fltVal val="0"/>
                                          </p:val>
                                        </p:tav>
                                        <p:tav tm="100000">
                                          <p:val>
                                            <p:strVal val="#ppt_h"/>
                                          </p:val>
                                        </p:tav>
                                      </p:tavLst>
                                    </p:anim>
                                    <p:animEffect transition="in" filter="fade">
                                      <p:cBhvr>
                                        <p:cTn id="20" dur="594"/>
                                        <p:tgtEl>
                                          <p:spTgt spid="26"/>
                                        </p:tgtEl>
                                      </p:cBhvr>
                                    </p:animEffect>
                                  </p:childTnLst>
                                </p:cTn>
                              </p:par>
                              <p:par>
                                <p:cTn id="21" presetID="53" presetClass="entr" presetSubtype="16" fill="hold" grpId="0" nodeType="withEffect">
                                  <p:stCondLst>
                                    <p:cond delay="389"/>
                                  </p:stCondLst>
                                  <p:childTnLst>
                                    <p:set>
                                      <p:cBhvr>
                                        <p:cTn id="22" dur="1" fill="hold">
                                          <p:stCondLst>
                                            <p:cond delay="0"/>
                                          </p:stCondLst>
                                        </p:cTn>
                                        <p:tgtEl>
                                          <p:spTgt spid="27"/>
                                        </p:tgtEl>
                                        <p:attrNameLst>
                                          <p:attrName>style.visibility</p:attrName>
                                        </p:attrNameLst>
                                      </p:cBhvr>
                                      <p:to>
                                        <p:strVal val="visible"/>
                                      </p:to>
                                    </p:set>
                                    <p:anim calcmode="lin" valueType="num">
                                      <p:cBhvr>
                                        <p:cTn id="23" dur="373" fill="hold"/>
                                        <p:tgtEl>
                                          <p:spTgt spid="27"/>
                                        </p:tgtEl>
                                        <p:attrNameLst>
                                          <p:attrName>ppt_w</p:attrName>
                                        </p:attrNameLst>
                                      </p:cBhvr>
                                      <p:tavLst>
                                        <p:tav tm="0">
                                          <p:val>
                                            <p:fltVal val="0"/>
                                          </p:val>
                                        </p:tav>
                                        <p:tav tm="100000">
                                          <p:val>
                                            <p:strVal val="#ppt_w"/>
                                          </p:val>
                                        </p:tav>
                                      </p:tavLst>
                                    </p:anim>
                                    <p:anim calcmode="lin" valueType="num">
                                      <p:cBhvr>
                                        <p:cTn id="24" dur="373" fill="hold"/>
                                        <p:tgtEl>
                                          <p:spTgt spid="27"/>
                                        </p:tgtEl>
                                        <p:attrNameLst>
                                          <p:attrName>ppt_h</p:attrName>
                                        </p:attrNameLst>
                                      </p:cBhvr>
                                      <p:tavLst>
                                        <p:tav tm="0">
                                          <p:val>
                                            <p:fltVal val="0"/>
                                          </p:val>
                                        </p:tav>
                                        <p:tav tm="100000">
                                          <p:val>
                                            <p:strVal val="#ppt_h"/>
                                          </p:val>
                                        </p:tav>
                                      </p:tavLst>
                                    </p:anim>
                                    <p:animEffect transition="in" filter="fade">
                                      <p:cBhvr>
                                        <p:cTn id="25" dur="373"/>
                                        <p:tgtEl>
                                          <p:spTgt spid="2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par>
                                <p:cTn id="31" presetID="53" presetClass="entr" presetSubtype="16" fill="hold" grpId="0" nodeType="withEffect">
                                  <p:stCondLst>
                                    <p:cond delay="494"/>
                                  </p:stCondLst>
                                  <p:childTnLst>
                                    <p:set>
                                      <p:cBhvr>
                                        <p:cTn id="32" dur="1" fill="hold">
                                          <p:stCondLst>
                                            <p:cond delay="0"/>
                                          </p:stCondLst>
                                        </p:cTn>
                                        <p:tgtEl>
                                          <p:spTgt spid="29"/>
                                        </p:tgtEl>
                                        <p:attrNameLst>
                                          <p:attrName>style.visibility</p:attrName>
                                        </p:attrNameLst>
                                      </p:cBhvr>
                                      <p:to>
                                        <p:strVal val="visible"/>
                                      </p:to>
                                    </p:set>
                                    <p:anim calcmode="lin" valueType="num">
                                      <p:cBhvr>
                                        <p:cTn id="33" dur="332" fill="hold"/>
                                        <p:tgtEl>
                                          <p:spTgt spid="29"/>
                                        </p:tgtEl>
                                        <p:attrNameLst>
                                          <p:attrName>ppt_w</p:attrName>
                                        </p:attrNameLst>
                                      </p:cBhvr>
                                      <p:tavLst>
                                        <p:tav tm="0">
                                          <p:val>
                                            <p:fltVal val="0"/>
                                          </p:val>
                                        </p:tav>
                                        <p:tav tm="100000">
                                          <p:val>
                                            <p:strVal val="#ppt_w"/>
                                          </p:val>
                                        </p:tav>
                                      </p:tavLst>
                                    </p:anim>
                                    <p:anim calcmode="lin" valueType="num">
                                      <p:cBhvr>
                                        <p:cTn id="34" dur="332" fill="hold"/>
                                        <p:tgtEl>
                                          <p:spTgt spid="29"/>
                                        </p:tgtEl>
                                        <p:attrNameLst>
                                          <p:attrName>ppt_h</p:attrName>
                                        </p:attrNameLst>
                                      </p:cBhvr>
                                      <p:tavLst>
                                        <p:tav tm="0">
                                          <p:val>
                                            <p:fltVal val="0"/>
                                          </p:val>
                                        </p:tav>
                                        <p:tav tm="100000">
                                          <p:val>
                                            <p:strVal val="#ppt_h"/>
                                          </p:val>
                                        </p:tav>
                                      </p:tavLst>
                                    </p:anim>
                                    <p:animEffect transition="in" filter="fade">
                                      <p:cBhvr>
                                        <p:cTn id="35" dur="332"/>
                                        <p:tgtEl>
                                          <p:spTgt spid="29"/>
                                        </p:tgtEl>
                                      </p:cBhvr>
                                    </p:animEffect>
                                  </p:childTnLst>
                                </p:cTn>
                              </p:par>
                              <p:par>
                                <p:cTn id="36" presetID="53" presetClass="entr" presetSubtype="16" fill="hold" grpId="0" nodeType="withEffect">
                                  <p:stCondLst>
                                    <p:cond delay="379"/>
                                  </p:stCondLst>
                                  <p:childTnLst>
                                    <p:set>
                                      <p:cBhvr>
                                        <p:cTn id="37" dur="1" fill="hold">
                                          <p:stCondLst>
                                            <p:cond delay="0"/>
                                          </p:stCondLst>
                                        </p:cTn>
                                        <p:tgtEl>
                                          <p:spTgt spid="30"/>
                                        </p:tgtEl>
                                        <p:attrNameLst>
                                          <p:attrName>style.visibility</p:attrName>
                                        </p:attrNameLst>
                                      </p:cBhvr>
                                      <p:to>
                                        <p:strVal val="visible"/>
                                      </p:to>
                                    </p:set>
                                    <p:anim calcmode="lin" valueType="num">
                                      <p:cBhvr>
                                        <p:cTn id="38" dur="600" fill="hold"/>
                                        <p:tgtEl>
                                          <p:spTgt spid="30"/>
                                        </p:tgtEl>
                                        <p:attrNameLst>
                                          <p:attrName>ppt_w</p:attrName>
                                        </p:attrNameLst>
                                      </p:cBhvr>
                                      <p:tavLst>
                                        <p:tav tm="0">
                                          <p:val>
                                            <p:fltVal val="0"/>
                                          </p:val>
                                        </p:tav>
                                        <p:tav tm="100000">
                                          <p:val>
                                            <p:strVal val="#ppt_w"/>
                                          </p:val>
                                        </p:tav>
                                      </p:tavLst>
                                    </p:anim>
                                    <p:anim calcmode="lin" valueType="num">
                                      <p:cBhvr>
                                        <p:cTn id="39" dur="600" fill="hold"/>
                                        <p:tgtEl>
                                          <p:spTgt spid="30"/>
                                        </p:tgtEl>
                                        <p:attrNameLst>
                                          <p:attrName>ppt_h</p:attrName>
                                        </p:attrNameLst>
                                      </p:cBhvr>
                                      <p:tavLst>
                                        <p:tav tm="0">
                                          <p:val>
                                            <p:fltVal val="0"/>
                                          </p:val>
                                        </p:tav>
                                        <p:tav tm="100000">
                                          <p:val>
                                            <p:strVal val="#ppt_h"/>
                                          </p:val>
                                        </p:tav>
                                      </p:tavLst>
                                    </p:anim>
                                    <p:animEffect transition="in" filter="fade">
                                      <p:cBhvr>
                                        <p:cTn id="40" dur="600"/>
                                        <p:tgtEl>
                                          <p:spTgt spid="30"/>
                                        </p:tgtEl>
                                      </p:cBhvr>
                                    </p:animEffect>
                                  </p:childTnLst>
                                </p:cTn>
                              </p:par>
                              <p:par>
                                <p:cTn id="41" presetID="53" presetClass="entr" presetSubtype="16" fill="hold" grpId="0" nodeType="withEffect">
                                  <p:stCondLst>
                                    <p:cond delay="384"/>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3" fill="hold"/>
                                        <p:tgtEl>
                                          <p:spTgt spid="31"/>
                                        </p:tgtEl>
                                        <p:attrNameLst>
                                          <p:attrName>ppt_w</p:attrName>
                                        </p:attrNameLst>
                                      </p:cBhvr>
                                      <p:tavLst>
                                        <p:tav tm="0">
                                          <p:val>
                                            <p:fltVal val="0"/>
                                          </p:val>
                                        </p:tav>
                                        <p:tav tm="100000">
                                          <p:val>
                                            <p:strVal val="#ppt_w"/>
                                          </p:val>
                                        </p:tav>
                                      </p:tavLst>
                                    </p:anim>
                                    <p:anim calcmode="lin" valueType="num">
                                      <p:cBhvr>
                                        <p:cTn id="44" dur="503" fill="hold"/>
                                        <p:tgtEl>
                                          <p:spTgt spid="31"/>
                                        </p:tgtEl>
                                        <p:attrNameLst>
                                          <p:attrName>ppt_h</p:attrName>
                                        </p:attrNameLst>
                                      </p:cBhvr>
                                      <p:tavLst>
                                        <p:tav tm="0">
                                          <p:val>
                                            <p:fltVal val="0"/>
                                          </p:val>
                                        </p:tav>
                                        <p:tav tm="100000">
                                          <p:val>
                                            <p:strVal val="#ppt_h"/>
                                          </p:val>
                                        </p:tav>
                                      </p:tavLst>
                                    </p:anim>
                                    <p:animEffect transition="in" filter="fade">
                                      <p:cBhvr>
                                        <p:cTn id="45" dur="503"/>
                                        <p:tgtEl>
                                          <p:spTgt spid="31"/>
                                        </p:tgtEl>
                                      </p:cBhvr>
                                    </p:animEffect>
                                  </p:childTnLst>
                                </p:cTn>
                              </p:par>
                              <p:par>
                                <p:cTn id="46" presetID="53" presetClass="entr" presetSubtype="16" fill="hold" grpId="0" nodeType="withEffect">
                                  <p:stCondLst>
                                    <p:cond delay="549"/>
                                  </p:stCondLst>
                                  <p:childTnLst>
                                    <p:set>
                                      <p:cBhvr>
                                        <p:cTn id="47" dur="1" fill="hold">
                                          <p:stCondLst>
                                            <p:cond delay="0"/>
                                          </p:stCondLst>
                                        </p:cTn>
                                        <p:tgtEl>
                                          <p:spTgt spid="32"/>
                                        </p:tgtEl>
                                        <p:attrNameLst>
                                          <p:attrName>style.visibility</p:attrName>
                                        </p:attrNameLst>
                                      </p:cBhvr>
                                      <p:to>
                                        <p:strVal val="visible"/>
                                      </p:to>
                                    </p:set>
                                    <p:anim calcmode="lin" valueType="num">
                                      <p:cBhvr>
                                        <p:cTn id="48" dur="305" fill="hold"/>
                                        <p:tgtEl>
                                          <p:spTgt spid="32"/>
                                        </p:tgtEl>
                                        <p:attrNameLst>
                                          <p:attrName>ppt_w</p:attrName>
                                        </p:attrNameLst>
                                      </p:cBhvr>
                                      <p:tavLst>
                                        <p:tav tm="0">
                                          <p:val>
                                            <p:fltVal val="0"/>
                                          </p:val>
                                        </p:tav>
                                        <p:tav tm="100000">
                                          <p:val>
                                            <p:strVal val="#ppt_w"/>
                                          </p:val>
                                        </p:tav>
                                      </p:tavLst>
                                    </p:anim>
                                    <p:anim calcmode="lin" valueType="num">
                                      <p:cBhvr>
                                        <p:cTn id="49" dur="305" fill="hold"/>
                                        <p:tgtEl>
                                          <p:spTgt spid="32"/>
                                        </p:tgtEl>
                                        <p:attrNameLst>
                                          <p:attrName>ppt_h</p:attrName>
                                        </p:attrNameLst>
                                      </p:cBhvr>
                                      <p:tavLst>
                                        <p:tav tm="0">
                                          <p:val>
                                            <p:fltVal val="0"/>
                                          </p:val>
                                        </p:tav>
                                        <p:tav tm="100000">
                                          <p:val>
                                            <p:strVal val="#ppt_h"/>
                                          </p:val>
                                        </p:tav>
                                      </p:tavLst>
                                    </p:anim>
                                    <p:animEffect transition="in" filter="fade">
                                      <p:cBhvr>
                                        <p:cTn id="50" dur="305"/>
                                        <p:tgtEl>
                                          <p:spTgt spid="32"/>
                                        </p:tgtEl>
                                      </p:cBhvr>
                                    </p:animEffect>
                                  </p:childTnLst>
                                </p:cTn>
                              </p:par>
                              <p:par>
                                <p:cTn id="51" presetID="53" presetClass="entr" presetSubtype="16" fill="hold" grpId="0" nodeType="withEffect">
                                  <p:stCondLst>
                                    <p:cond delay="547"/>
                                  </p:stCondLst>
                                  <p:childTnLst>
                                    <p:set>
                                      <p:cBhvr>
                                        <p:cTn id="52" dur="1" fill="hold">
                                          <p:stCondLst>
                                            <p:cond delay="0"/>
                                          </p:stCondLst>
                                        </p:cTn>
                                        <p:tgtEl>
                                          <p:spTgt spid="33"/>
                                        </p:tgtEl>
                                        <p:attrNameLst>
                                          <p:attrName>style.visibility</p:attrName>
                                        </p:attrNameLst>
                                      </p:cBhvr>
                                      <p:to>
                                        <p:strVal val="visible"/>
                                      </p:to>
                                    </p:set>
                                    <p:anim calcmode="lin" valueType="num">
                                      <p:cBhvr>
                                        <p:cTn id="53" dur="473" fill="hold"/>
                                        <p:tgtEl>
                                          <p:spTgt spid="33"/>
                                        </p:tgtEl>
                                        <p:attrNameLst>
                                          <p:attrName>ppt_w</p:attrName>
                                        </p:attrNameLst>
                                      </p:cBhvr>
                                      <p:tavLst>
                                        <p:tav tm="0">
                                          <p:val>
                                            <p:fltVal val="0"/>
                                          </p:val>
                                        </p:tav>
                                        <p:tav tm="100000">
                                          <p:val>
                                            <p:strVal val="#ppt_w"/>
                                          </p:val>
                                        </p:tav>
                                      </p:tavLst>
                                    </p:anim>
                                    <p:anim calcmode="lin" valueType="num">
                                      <p:cBhvr>
                                        <p:cTn id="54" dur="473" fill="hold"/>
                                        <p:tgtEl>
                                          <p:spTgt spid="33"/>
                                        </p:tgtEl>
                                        <p:attrNameLst>
                                          <p:attrName>ppt_h</p:attrName>
                                        </p:attrNameLst>
                                      </p:cBhvr>
                                      <p:tavLst>
                                        <p:tav tm="0">
                                          <p:val>
                                            <p:fltVal val="0"/>
                                          </p:val>
                                        </p:tav>
                                        <p:tav tm="100000">
                                          <p:val>
                                            <p:strVal val="#ppt_h"/>
                                          </p:val>
                                        </p:tav>
                                      </p:tavLst>
                                    </p:anim>
                                    <p:animEffect transition="in" filter="fade">
                                      <p:cBhvr>
                                        <p:cTn id="55" dur="473"/>
                                        <p:tgtEl>
                                          <p:spTgt spid="33"/>
                                        </p:tgtEl>
                                      </p:cBhvr>
                                    </p:animEffect>
                                  </p:childTnLst>
                                </p:cTn>
                              </p:par>
                              <p:par>
                                <p:cTn id="56" presetID="53" presetClass="entr" presetSubtype="16" fill="hold" grpId="0" nodeType="withEffect">
                                  <p:stCondLst>
                                    <p:cond delay="477"/>
                                  </p:stCondLst>
                                  <p:childTnLst>
                                    <p:set>
                                      <p:cBhvr>
                                        <p:cTn id="57" dur="1" fill="hold">
                                          <p:stCondLst>
                                            <p:cond delay="0"/>
                                          </p:stCondLst>
                                        </p:cTn>
                                        <p:tgtEl>
                                          <p:spTgt spid="34"/>
                                        </p:tgtEl>
                                        <p:attrNameLst>
                                          <p:attrName>style.visibility</p:attrName>
                                        </p:attrNameLst>
                                      </p:cBhvr>
                                      <p:to>
                                        <p:strVal val="visible"/>
                                      </p:to>
                                    </p:set>
                                    <p:anim calcmode="lin" valueType="num">
                                      <p:cBhvr>
                                        <p:cTn id="58" dur="330" fill="hold"/>
                                        <p:tgtEl>
                                          <p:spTgt spid="34"/>
                                        </p:tgtEl>
                                        <p:attrNameLst>
                                          <p:attrName>ppt_w</p:attrName>
                                        </p:attrNameLst>
                                      </p:cBhvr>
                                      <p:tavLst>
                                        <p:tav tm="0">
                                          <p:val>
                                            <p:fltVal val="0"/>
                                          </p:val>
                                        </p:tav>
                                        <p:tav tm="100000">
                                          <p:val>
                                            <p:strVal val="#ppt_w"/>
                                          </p:val>
                                        </p:tav>
                                      </p:tavLst>
                                    </p:anim>
                                    <p:anim calcmode="lin" valueType="num">
                                      <p:cBhvr>
                                        <p:cTn id="59" dur="330" fill="hold"/>
                                        <p:tgtEl>
                                          <p:spTgt spid="34"/>
                                        </p:tgtEl>
                                        <p:attrNameLst>
                                          <p:attrName>ppt_h</p:attrName>
                                        </p:attrNameLst>
                                      </p:cBhvr>
                                      <p:tavLst>
                                        <p:tav tm="0">
                                          <p:val>
                                            <p:fltVal val="0"/>
                                          </p:val>
                                        </p:tav>
                                        <p:tav tm="100000">
                                          <p:val>
                                            <p:strVal val="#ppt_h"/>
                                          </p:val>
                                        </p:tav>
                                      </p:tavLst>
                                    </p:anim>
                                    <p:animEffect transition="in" filter="fade">
                                      <p:cBhvr>
                                        <p:cTn id="60" dur="330"/>
                                        <p:tgtEl>
                                          <p:spTgt spid="34"/>
                                        </p:tgtEl>
                                      </p:cBhvr>
                                    </p:animEffect>
                                  </p:childTnLst>
                                </p:cTn>
                              </p:par>
                              <p:par>
                                <p:cTn id="61" presetID="53" presetClass="entr" presetSubtype="16" fill="hold" grpId="0" nodeType="withEffect">
                                  <p:stCondLst>
                                    <p:cond delay="596"/>
                                  </p:stCondLst>
                                  <p:childTnLst>
                                    <p:set>
                                      <p:cBhvr>
                                        <p:cTn id="62" dur="1" fill="hold">
                                          <p:stCondLst>
                                            <p:cond delay="0"/>
                                          </p:stCondLst>
                                        </p:cTn>
                                        <p:tgtEl>
                                          <p:spTgt spid="35"/>
                                        </p:tgtEl>
                                        <p:attrNameLst>
                                          <p:attrName>style.visibility</p:attrName>
                                        </p:attrNameLst>
                                      </p:cBhvr>
                                      <p:to>
                                        <p:strVal val="visible"/>
                                      </p:to>
                                    </p:set>
                                    <p:anim calcmode="lin" valueType="num">
                                      <p:cBhvr>
                                        <p:cTn id="63" dur="331" fill="hold"/>
                                        <p:tgtEl>
                                          <p:spTgt spid="35"/>
                                        </p:tgtEl>
                                        <p:attrNameLst>
                                          <p:attrName>ppt_w</p:attrName>
                                        </p:attrNameLst>
                                      </p:cBhvr>
                                      <p:tavLst>
                                        <p:tav tm="0">
                                          <p:val>
                                            <p:fltVal val="0"/>
                                          </p:val>
                                        </p:tav>
                                        <p:tav tm="100000">
                                          <p:val>
                                            <p:strVal val="#ppt_w"/>
                                          </p:val>
                                        </p:tav>
                                      </p:tavLst>
                                    </p:anim>
                                    <p:anim calcmode="lin" valueType="num">
                                      <p:cBhvr>
                                        <p:cTn id="64" dur="331" fill="hold"/>
                                        <p:tgtEl>
                                          <p:spTgt spid="35"/>
                                        </p:tgtEl>
                                        <p:attrNameLst>
                                          <p:attrName>ppt_h</p:attrName>
                                        </p:attrNameLst>
                                      </p:cBhvr>
                                      <p:tavLst>
                                        <p:tav tm="0">
                                          <p:val>
                                            <p:fltVal val="0"/>
                                          </p:val>
                                        </p:tav>
                                        <p:tav tm="100000">
                                          <p:val>
                                            <p:strVal val="#ppt_h"/>
                                          </p:val>
                                        </p:tav>
                                      </p:tavLst>
                                    </p:anim>
                                    <p:animEffect transition="in" filter="fade">
                                      <p:cBhvr>
                                        <p:cTn id="65" dur="331"/>
                                        <p:tgtEl>
                                          <p:spTgt spid="35"/>
                                        </p:tgtEl>
                                      </p:cBhvr>
                                    </p:animEffect>
                                  </p:childTnLst>
                                </p:cTn>
                              </p:par>
                              <p:par>
                                <p:cTn id="66" presetID="53" presetClass="entr" presetSubtype="16" fill="hold" grpId="0" nodeType="withEffect">
                                  <p:stCondLst>
                                    <p:cond delay="573"/>
                                  </p:stCondLst>
                                  <p:childTnLst>
                                    <p:set>
                                      <p:cBhvr>
                                        <p:cTn id="67" dur="1" fill="hold">
                                          <p:stCondLst>
                                            <p:cond delay="0"/>
                                          </p:stCondLst>
                                        </p:cTn>
                                        <p:tgtEl>
                                          <p:spTgt spid="36"/>
                                        </p:tgtEl>
                                        <p:attrNameLst>
                                          <p:attrName>style.visibility</p:attrName>
                                        </p:attrNameLst>
                                      </p:cBhvr>
                                      <p:to>
                                        <p:strVal val="visible"/>
                                      </p:to>
                                    </p:set>
                                    <p:anim calcmode="lin" valueType="num">
                                      <p:cBhvr>
                                        <p:cTn id="68" dur="540" fill="hold"/>
                                        <p:tgtEl>
                                          <p:spTgt spid="36"/>
                                        </p:tgtEl>
                                        <p:attrNameLst>
                                          <p:attrName>ppt_w</p:attrName>
                                        </p:attrNameLst>
                                      </p:cBhvr>
                                      <p:tavLst>
                                        <p:tav tm="0">
                                          <p:val>
                                            <p:fltVal val="0"/>
                                          </p:val>
                                        </p:tav>
                                        <p:tav tm="100000">
                                          <p:val>
                                            <p:strVal val="#ppt_w"/>
                                          </p:val>
                                        </p:tav>
                                      </p:tavLst>
                                    </p:anim>
                                    <p:anim calcmode="lin" valueType="num">
                                      <p:cBhvr>
                                        <p:cTn id="69" dur="540" fill="hold"/>
                                        <p:tgtEl>
                                          <p:spTgt spid="36"/>
                                        </p:tgtEl>
                                        <p:attrNameLst>
                                          <p:attrName>ppt_h</p:attrName>
                                        </p:attrNameLst>
                                      </p:cBhvr>
                                      <p:tavLst>
                                        <p:tav tm="0">
                                          <p:val>
                                            <p:fltVal val="0"/>
                                          </p:val>
                                        </p:tav>
                                        <p:tav tm="100000">
                                          <p:val>
                                            <p:strVal val="#ppt_h"/>
                                          </p:val>
                                        </p:tav>
                                      </p:tavLst>
                                    </p:anim>
                                    <p:animEffect transition="in" filter="fade">
                                      <p:cBhvr>
                                        <p:cTn id="70" dur="54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4" grpId="0"/>
      <p:bldP spid="26"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5" grpId="0" bldLvl="0" animBg="1"/>
      <p:bldP spid="3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738438" y="1220788"/>
            <a:ext cx="3597275" cy="646113"/>
          </a:xfrm>
          <a:prstGeom prst="rect">
            <a:avLst/>
          </a:prstGeom>
          <a:noFill/>
        </p:spPr>
        <p:txBody>
          <a:bodyPr wrap="square" lIns="0" rIns="0" rtlCol="0">
            <a:spAutoFit/>
          </a:bodyPr>
          <a:lstStyle/>
          <a:p>
            <a:pPr algn="ctr" fontAlgn="auto"/>
            <a:r>
              <a:rPr lang="zh-CN" altLang="en-US" sz="3600" b="1" noProof="1">
                <a:solidFill>
                  <a:schemeClr val="accent4">
                    <a:lumMod val="50000"/>
                  </a:schemeClr>
                </a:solidFill>
                <a:latin typeface="+mn-lt"/>
                <a:ea typeface="+mn-ea"/>
                <a:cs typeface="+mn-cs"/>
              </a:rPr>
              <a:t>奉献社会显价值</a:t>
            </a:r>
            <a:endParaRPr lang="zh-CN" altLang="en-US" sz="3600" b="1" noProof="1">
              <a:solidFill>
                <a:schemeClr val="accent4">
                  <a:lumMod val="50000"/>
                </a:schemeClr>
              </a:solidFill>
            </a:endParaRPr>
          </a:p>
        </p:txBody>
      </p:sp>
      <p:pic>
        <p:nvPicPr>
          <p:cNvPr id="64514" name="图片 40"/>
          <p:cNvPicPr>
            <a:picLocks noChangeAspect="1"/>
          </p:cNvPicPr>
          <p:nvPr/>
        </p:nvPicPr>
        <p:blipFill>
          <a:blip r:embed="rId3" cstate="print"/>
          <a:srcRect t="30910" r="25024"/>
          <a:stretch>
            <a:fillRect/>
          </a:stretch>
        </p:blipFill>
        <p:spPr>
          <a:xfrm>
            <a:off x="6243638" y="803275"/>
            <a:ext cx="2900362" cy="1833563"/>
          </a:xfrm>
          <a:prstGeom prst="rect">
            <a:avLst/>
          </a:prstGeom>
          <a:noFill/>
          <a:ln w="9525">
            <a:noFill/>
          </a:ln>
        </p:spPr>
      </p:pic>
      <p:pic>
        <p:nvPicPr>
          <p:cNvPr id="64515" name="图片 41"/>
          <p:cNvPicPr>
            <a:picLocks noChangeAspect="1"/>
          </p:cNvPicPr>
          <p:nvPr/>
        </p:nvPicPr>
        <p:blipFill>
          <a:blip r:embed="rId3" cstate="print"/>
          <a:srcRect t="30910" r="25024"/>
          <a:stretch>
            <a:fillRect/>
          </a:stretch>
        </p:blipFill>
        <p:spPr>
          <a:xfrm flipH="1">
            <a:off x="-46037" y="587375"/>
            <a:ext cx="2900362" cy="1833563"/>
          </a:xfrm>
          <a:prstGeom prst="rect">
            <a:avLst/>
          </a:prstGeom>
          <a:noFill/>
          <a:ln w="9525">
            <a:noFill/>
          </a:ln>
        </p:spPr>
      </p:pic>
      <p:sp>
        <p:nvSpPr>
          <p:cNvPr id="22" name="内容占位符 2"/>
          <p:cNvSpPr>
            <a:spLocks noGrp="1"/>
          </p:cNvSpPr>
          <p:nvPr/>
        </p:nvSpPr>
        <p:spPr>
          <a:xfrm>
            <a:off x="395288" y="2708275"/>
            <a:ext cx="8239125" cy="2449513"/>
          </a:xfrm>
          <a:prstGeom prst="rect">
            <a:avLst/>
          </a:prstGeom>
          <a:noFill/>
          <a:ln w="9525">
            <a:noFill/>
          </a:ln>
        </p:spPr>
        <p:txBody>
          <a:bodyPr lIns="68564" tIns="34282" rIns="68564" bIns="34282" anchor="t"/>
          <a:lstStyle/>
          <a:p>
            <a:pPr>
              <a:lnSpc>
                <a:spcPct val="200000"/>
              </a:lnSpc>
              <a:spcBef>
                <a:spcPts val="1000"/>
              </a:spcBef>
              <a:buFont typeface="Arial" panose="020B0604020202020204" pitchFamily="34" charset="0"/>
              <a:buNone/>
            </a:pPr>
            <a:r>
              <a:rPr lang="zh-CN" altLang="en-US" sz="2800" b="1" dirty="0">
                <a:latin typeface="微软雅黑" panose="020B0503020204020204" charset="-122"/>
                <a:ea typeface="微软雅黑" panose="020B0503020204020204" charset="-122"/>
              </a:rPr>
              <a:t>当樊荣同学被志愿者和工作人“劝退”回去，从中你感悟到了什么？</a:t>
            </a:r>
          </a:p>
        </p:txBody>
      </p:sp>
      <p:sp>
        <p:nvSpPr>
          <p:cNvPr id="4" name="矩形 3"/>
          <p:cNvSpPr/>
          <p:nvPr/>
        </p:nvSpPr>
        <p:spPr>
          <a:xfrm>
            <a:off x="611188" y="4735513"/>
            <a:ext cx="7921625" cy="1322387"/>
          </a:xfrm>
          <a:prstGeom prst="rect">
            <a:avLst/>
          </a:prstGeom>
          <a:noFill/>
          <a:ln w="9525">
            <a:noFill/>
          </a:ln>
        </p:spPr>
        <p:txBody>
          <a:bodyPr wrap="square" anchor="t">
            <a:spAutoFit/>
          </a:bodyPr>
          <a:lstStyle/>
          <a:p>
            <a:pPr>
              <a:lnSpc>
                <a:spcPct val="200000"/>
              </a:lnSpc>
            </a:pPr>
            <a:r>
              <a:rPr lang="zh-CN" altLang="en-US" sz="4000" b="1" dirty="0">
                <a:solidFill>
                  <a:srgbClr val="FF0000"/>
                </a:solidFill>
                <a:latin typeface="Times New Roman" panose="02020603050405020304" charset="0"/>
                <a:ea typeface="微软雅黑" panose="020B0503020204020204" charset="-122"/>
              </a:rPr>
              <a:t>在亲社会的同时，也被社会关爱。</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500"/>
                                  </p:stCondLst>
                                  <p:iterate type="lt">
                                    <p:tmPct val="10000"/>
                                  </p:iterate>
                                  <p:childTnLst>
                                    <p:set>
                                      <p:cBhvr>
                                        <p:cTn id="6" dur="1" fill="hold">
                                          <p:stCondLst>
                                            <p:cond delay="0"/>
                                          </p:stCondLst>
                                        </p:cTn>
                                        <p:tgtEl>
                                          <p:spTgt spid="24"/>
                                        </p:tgtEl>
                                        <p:attrNameLst>
                                          <p:attrName>style.visibility</p:attrName>
                                        </p:attrNameLst>
                                      </p:cBhvr>
                                      <p:to>
                                        <p:strVal val="visible"/>
                                      </p:to>
                                    </p:set>
                                    <p:anim by="(-#ppt_w*2)" calcmode="lin" valueType="num">
                                      <p:cBhvr rctx="PPT">
                                        <p:cTn id="7" dur="500" autoRev="1" fill="hold">
                                          <p:stCondLst>
                                            <p:cond delay="0"/>
                                          </p:stCondLst>
                                        </p:cTn>
                                        <p:tgtEl>
                                          <p:spTgt spid="24"/>
                                        </p:tgtEl>
                                        <p:attrNameLst>
                                          <p:attrName>ppt_w</p:attrName>
                                        </p:attrNameLst>
                                      </p:cBhvr>
                                    </p:anim>
                                    <p:anim by="(#ppt_w*0.50)" calcmode="lin" valueType="num">
                                      <p:cBhvr>
                                        <p:cTn id="8" dur="500" decel="50000" autoRev="1" fill="hold">
                                          <p:stCondLst>
                                            <p:cond delay="0"/>
                                          </p:stCondLst>
                                        </p:cTn>
                                        <p:tgtEl>
                                          <p:spTgt spid="24"/>
                                        </p:tgtEl>
                                        <p:attrNameLst>
                                          <p:attrName>ppt_x</p:attrName>
                                        </p:attrNameLst>
                                      </p:cBhvr>
                                    </p:anim>
                                    <p:anim from="(-#ppt_h/2)" to="(#ppt_y)" calcmode="lin" valueType="num">
                                      <p:cBhvr>
                                        <p:cTn id="9" dur="1000" fill="hold">
                                          <p:stCondLst>
                                            <p:cond delay="0"/>
                                          </p:stCondLst>
                                        </p:cTn>
                                        <p:tgtEl>
                                          <p:spTgt spid="24"/>
                                        </p:tgtEl>
                                        <p:attrNameLst>
                                          <p:attrName>ppt_y</p:attrName>
                                        </p:attrNameLst>
                                      </p:cBhvr>
                                    </p:anim>
                                    <p:animRot by="21600000">
                                      <p:cBhvr>
                                        <p:cTn id="10" dur="1000" fill="hold">
                                          <p:stCondLst>
                                            <p:cond delay="0"/>
                                          </p:stCondLst>
                                        </p:cTn>
                                        <p:tgtEl>
                                          <p:spTgt spid="2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blinds(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a:spLocks noGrp="1"/>
          </p:cNvSpPr>
          <p:nvPr/>
        </p:nvSpPr>
        <p:spPr>
          <a:xfrm>
            <a:off x="466725" y="1474788"/>
            <a:ext cx="7993063" cy="4392612"/>
          </a:xfrm>
          <a:prstGeom prst="rect">
            <a:avLst/>
          </a:prstGeom>
          <a:noFill/>
          <a:ln w="19050" cap="flat" cmpd="sng">
            <a:solidFill>
              <a:schemeClr val="accent1"/>
            </a:solidFill>
            <a:prstDash val="solid"/>
            <a:round/>
            <a:headEnd type="none" w="med" len="med"/>
            <a:tailEnd type="none" w="med" len="med"/>
          </a:ln>
        </p:spPr>
        <p:txBody>
          <a:bodyPr lIns="91440" tIns="45720" rIns="91440" bIns="45720" anchor="t"/>
          <a:lstStyle/>
          <a:p>
            <a:pPr>
              <a:lnSpc>
                <a:spcPct val="200000"/>
              </a:lnSpc>
              <a:spcBef>
                <a:spcPts val="1000"/>
              </a:spcBef>
              <a:buFont typeface="Arial" panose="020B0604020202020204" pitchFamily="34" charset="0"/>
              <a:buNone/>
            </a:pPr>
            <a:r>
              <a:rPr lang="en-US" altLang="zh-CN" sz="2200" dirty="0">
                <a:latin typeface="微软雅黑" panose="020B0503020204020204" charset="-122"/>
                <a:ea typeface="微软雅黑" panose="020B0503020204020204" charset="-122"/>
              </a:rPr>
              <a:t>       </a:t>
            </a:r>
            <a:endParaRPr lang="zh-CN" altLang="en-US" sz="2200" dirty="0">
              <a:latin typeface="微软雅黑" panose="020B0503020204020204" charset="-122"/>
              <a:ea typeface="微软雅黑" panose="020B0503020204020204" charset="-122"/>
            </a:endParaRPr>
          </a:p>
        </p:txBody>
      </p:sp>
      <p:sp>
        <p:nvSpPr>
          <p:cNvPr id="2" name="文本框 1"/>
          <p:cNvSpPr txBox="1"/>
          <p:nvPr/>
        </p:nvSpPr>
        <p:spPr>
          <a:xfrm>
            <a:off x="1177925" y="258763"/>
            <a:ext cx="3416300" cy="646113"/>
          </a:xfrm>
          <a:prstGeom prst="rect">
            <a:avLst/>
          </a:prstGeom>
          <a:noFill/>
        </p:spPr>
        <p:txBody>
          <a:bodyPr wrap="none" rtlCol="0" anchor="t">
            <a:spAutoFit/>
          </a:bodyPr>
          <a:lstStyle/>
          <a:p>
            <a:pPr fontAlgn="auto">
              <a:spcBef>
                <a:spcPts val="0"/>
              </a:spcBef>
            </a:pPr>
            <a:r>
              <a:rPr lang="zh-CN" altLang="en-US" sz="3600" b="1" kern="0" noProof="1">
                <a:solidFill>
                  <a:schemeClr val="accent4">
                    <a:lumMod val="50000"/>
                  </a:schemeClr>
                </a:solidFill>
                <a:latin typeface="+mn-lt"/>
                <a:ea typeface="+mn-ea"/>
                <a:cs typeface="+mn-cs"/>
                <a:sym typeface="+mn-ea"/>
              </a:rPr>
              <a:t>奉献社会显价值</a:t>
            </a:r>
            <a:endParaRPr lang="zh-CN" altLang="en-US" sz="3600" b="1" kern="0" noProof="1">
              <a:solidFill>
                <a:schemeClr val="accent4">
                  <a:lumMod val="50000"/>
                </a:schemeClr>
              </a:solidFill>
              <a:sym typeface="+mn-ea"/>
            </a:endParaRPr>
          </a:p>
        </p:txBody>
      </p:sp>
      <p:sp>
        <p:nvSpPr>
          <p:cNvPr id="66563" name="矩形 3"/>
          <p:cNvSpPr/>
          <p:nvPr/>
        </p:nvSpPr>
        <p:spPr>
          <a:xfrm>
            <a:off x="611188" y="1484313"/>
            <a:ext cx="7921625" cy="3784600"/>
          </a:xfrm>
          <a:prstGeom prst="rect">
            <a:avLst/>
          </a:prstGeom>
          <a:noFill/>
          <a:ln w="9525">
            <a:noFill/>
          </a:ln>
        </p:spPr>
        <p:txBody>
          <a:bodyPr wrap="square" anchor="t">
            <a:spAutoFit/>
          </a:bodyPr>
          <a:lstStyle/>
          <a:p>
            <a:pPr>
              <a:lnSpc>
                <a:spcPct val="200000"/>
              </a:lnSpc>
            </a:pPr>
            <a:r>
              <a:rPr lang="en-US" altLang="zh-CN" sz="4000" b="1" dirty="0">
                <a:latin typeface="微软雅黑" panose="020B0503020204020204" charset="-122"/>
                <a:ea typeface="微软雅黑" panose="020B0503020204020204" charset="-122"/>
              </a:rPr>
              <a:t>      </a:t>
            </a:r>
            <a:r>
              <a:rPr lang="zh-CN" altLang="en-US" sz="4000" b="1" dirty="0">
                <a:latin typeface="微软雅黑" panose="020B0503020204020204" charset="-122"/>
                <a:ea typeface="微软雅黑" panose="020B0503020204020204" charset="-122"/>
              </a:rPr>
              <a:t>我们只有主动关心社会，积极融入社会，倾力奉献社会，才能实现自己的人生价值。</a:t>
            </a:r>
            <a:endParaRPr lang="zh-CN" altLang="en-US" sz="4000" b="1" dirty="0">
              <a:latin typeface="Times New Roman" panose="02020603050405020304" charset="0"/>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77925" y="258763"/>
            <a:ext cx="3416300" cy="646113"/>
          </a:xfrm>
          <a:prstGeom prst="rect">
            <a:avLst/>
          </a:prstGeom>
          <a:noFill/>
        </p:spPr>
        <p:txBody>
          <a:bodyPr wrap="none" rtlCol="0" anchor="t">
            <a:spAutoFit/>
          </a:bodyPr>
          <a:lstStyle/>
          <a:p>
            <a:pPr fontAlgn="auto">
              <a:spcBef>
                <a:spcPts val="0"/>
              </a:spcBef>
            </a:pPr>
            <a:r>
              <a:rPr lang="zh-CN" altLang="en-US" sz="3600" b="1" kern="0" noProof="1">
                <a:solidFill>
                  <a:schemeClr val="accent4">
                    <a:lumMod val="50000"/>
                  </a:schemeClr>
                </a:solidFill>
                <a:latin typeface="+mn-lt"/>
                <a:ea typeface="+mn-ea"/>
                <a:cs typeface="+mn-cs"/>
                <a:sym typeface="+mn-ea"/>
              </a:rPr>
              <a:t>奉献社会显价值</a:t>
            </a:r>
            <a:endParaRPr lang="zh-CN" altLang="en-US" sz="3600" b="1" kern="0" noProof="1">
              <a:solidFill>
                <a:schemeClr val="accent4">
                  <a:lumMod val="50000"/>
                </a:schemeClr>
              </a:solidFill>
              <a:sym typeface="+mn-ea"/>
            </a:endParaRPr>
          </a:p>
        </p:txBody>
      </p:sp>
      <p:sp>
        <p:nvSpPr>
          <p:cNvPr id="67586" name="内容占位符 1"/>
          <p:cNvSpPr txBox="1"/>
          <p:nvPr/>
        </p:nvSpPr>
        <p:spPr>
          <a:xfrm>
            <a:off x="755650" y="1352550"/>
            <a:ext cx="7632700" cy="4351338"/>
          </a:xfrm>
          <a:prstGeom prst="rect">
            <a:avLst/>
          </a:prstGeom>
          <a:gradFill rotWithShape="1">
            <a:gsLst>
              <a:gs pos="0">
                <a:srgbClr val="95C79D">
                  <a:alpha val="9999"/>
                </a:srgbClr>
              </a:gs>
              <a:gs pos="50000">
                <a:srgbClr val="C0DBC4">
                  <a:alpha val="55000"/>
                </a:srgbClr>
              </a:gs>
              <a:gs pos="100000">
                <a:srgbClr val="E0EDE2">
                  <a:alpha val="100000"/>
                </a:srgbClr>
              </a:gs>
            </a:gsLst>
            <a:lin ang="2700000" scaled="1"/>
            <a:tileRect/>
          </a:gradFill>
          <a:ln w="9525">
            <a:noFill/>
          </a:ln>
        </p:spPr>
        <p:txBody>
          <a:bodyPr anchor="t"/>
          <a:lstStyle/>
          <a:p>
            <a:pPr marL="179705" defTabSz="914400">
              <a:spcBef>
                <a:spcPct val="20000"/>
              </a:spcBef>
            </a:pPr>
            <a:r>
              <a:rPr lang="zh-CN" altLang="en-US" sz="2800" b="1" dirty="0">
                <a:latin typeface="华文细黑" panose="02010600040101010101" pitchFamily="2" charset="-122"/>
                <a:ea typeface="华文细黑" panose="02010600040101010101" pitchFamily="2" charset="-122"/>
              </a:rPr>
              <a:t>    </a:t>
            </a:r>
            <a:endParaRPr lang="en-US" altLang="zh-CN" sz="2800" b="1" dirty="0">
              <a:latin typeface="华文细黑" panose="02010600040101010101" pitchFamily="2" charset="-122"/>
              <a:ea typeface="华文细黑" panose="02010600040101010101" pitchFamily="2" charset="-122"/>
            </a:endParaRPr>
          </a:p>
          <a:p>
            <a:pPr marL="179705" defTabSz="914400">
              <a:spcBef>
                <a:spcPct val="20000"/>
              </a:spcBef>
            </a:pPr>
            <a:r>
              <a:rPr lang="zh-CN" altLang="en-US" sz="2800" b="1" dirty="0">
                <a:latin typeface="华文细黑" panose="02010600040101010101" pitchFamily="2" charset="-122"/>
                <a:ea typeface="华文细黑" panose="02010600040101010101" pitchFamily="2" charset="-122"/>
              </a:rPr>
              <a:t>       你还记得</a:t>
            </a:r>
            <a:r>
              <a:rPr lang="en-US" altLang="zh-CN" sz="2800" b="1" dirty="0">
                <a:latin typeface="华文细黑" panose="02010600040101010101" pitchFamily="2" charset="-122"/>
                <a:ea typeface="华文细黑" panose="02010600040101010101" pitchFamily="2" charset="-122"/>
              </a:rPr>
              <a:t>TA</a:t>
            </a:r>
            <a:r>
              <a:rPr lang="zh-CN" altLang="en-US" sz="2800" b="1" dirty="0">
                <a:latin typeface="华文细黑" panose="02010600040101010101" pitchFamily="2" charset="-122"/>
                <a:ea typeface="华文细黑" panose="02010600040101010101" pitchFamily="2" charset="-122"/>
              </a:rPr>
              <a:t>吗？努力做好每一件事、认真善待每一个人，在点点滴滴中，用行动诠释“奉献”社会的意义。</a:t>
            </a:r>
            <a:br>
              <a:rPr lang="zh-CN" altLang="en-US" sz="2800" b="1" dirty="0">
                <a:latin typeface="Times New Roman" panose="02020603050405020304" charset="0"/>
                <a:ea typeface="微软雅黑" panose="020B0503020204020204" charset="-122"/>
              </a:rPr>
            </a:br>
            <a:r>
              <a:rPr lang="zh-CN" altLang="en-US" sz="2800" b="1" dirty="0">
                <a:latin typeface="Times New Roman" panose="02020603050405020304" charset="0"/>
                <a:ea typeface="微软雅黑" panose="020B0503020204020204" charset="-122"/>
              </a:rPr>
              <a:t>        </a:t>
            </a:r>
            <a:r>
              <a:rPr lang="zh-CN" altLang="zh-CN" sz="2800" b="1" baseline="0" dirty="0">
                <a:latin typeface="华文细黑" panose="02010600040101010101" pitchFamily="2" charset="-122"/>
                <a:ea typeface="华文细黑" panose="02010600040101010101" pitchFamily="2" charset="-122"/>
              </a:rPr>
              <a:t>林清玄说过，</a:t>
            </a:r>
            <a:r>
              <a:rPr lang="en-US" altLang="zh-CN" sz="2800" b="1" baseline="0" dirty="0">
                <a:latin typeface="华文细黑" panose="02010600040101010101" pitchFamily="2" charset="-122"/>
                <a:ea typeface="华文细黑" panose="02010600040101010101" pitchFamily="2" charset="-122"/>
              </a:rPr>
              <a:t>“</a:t>
            </a:r>
            <a:r>
              <a:rPr lang="zh-CN" altLang="zh-CN" sz="2800" b="1" baseline="0" dirty="0">
                <a:latin typeface="华文细黑" panose="02010600040101010101" pitchFamily="2" charset="-122"/>
                <a:ea typeface="华文细黑" panose="02010600040101010101" pitchFamily="2" charset="-122"/>
              </a:rPr>
              <a:t>生命的意义就是使自己每一天都有一些心灵与智慧的增长，每一天都对世界有一些奉献与利益。</a:t>
            </a:r>
            <a:r>
              <a:rPr lang="en-US" altLang="zh-CN" sz="2800" b="1" baseline="0" dirty="0">
                <a:latin typeface="华文细黑" panose="02010600040101010101" pitchFamily="2" charset="-122"/>
                <a:ea typeface="华文细黑" panose="02010600040101010101" pitchFamily="2" charset="-122"/>
              </a:rPr>
              <a:t>”</a:t>
            </a:r>
            <a:r>
              <a:rPr lang="zh-CN" altLang="zh-CN" sz="2800" b="1" baseline="0" dirty="0">
                <a:latin typeface="华文细黑" panose="02010600040101010101" pitchFamily="2" charset="-122"/>
                <a:ea typeface="华文细黑" panose="02010600040101010101" pitchFamily="2" charset="-122"/>
              </a:rPr>
              <a:t>我们增长自己的智慧，是为自己开一朵花；我们奉献世界的心，是为世界开一朵花。</a:t>
            </a:r>
            <a:endParaRPr lang="zh-CN" altLang="en-US" sz="2800" b="1" baseline="0" dirty="0">
              <a:latin typeface="华文细黑" panose="02010600040101010101" pitchFamily="2" charset="-122"/>
              <a:ea typeface="华文细黑" panose="02010600040101010101" pitchFamily="2" charset="-122"/>
            </a:endParaRPr>
          </a:p>
        </p:txBody>
      </p:sp>
      <p:pic>
        <p:nvPicPr>
          <p:cNvPr id="67587" name="图片 77"/>
          <p:cNvPicPr>
            <a:picLocks noChangeAspect="1"/>
          </p:cNvPicPr>
          <p:nvPr/>
        </p:nvPicPr>
        <p:blipFill>
          <a:blip r:embed="rId4" cstate="print"/>
          <a:stretch>
            <a:fillRect/>
          </a:stretch>
        </p:blipFill>
        <p:spPr>
          <a:xfrm>
            <a:off x="4119563" y="4359275"/>
            <a:ext cx="3548062" cy="2433638"/>
          </a:xfrm>
          <a:prstGeom prst="rect">
            <a:avLst/>
          </a:prstGeom>
          <a:noFill/>
          <a:ln w="9525">
            <a:noFill/>
          </a:ln>
        </p:spPr>
      </p:pic>
      <p:pic>
        <p:nvPicPr>
          <p:cNvPr id="4" name="明天你好(钢琴独奏)">
            <a:hlinkClick r:id="" action="ppaction://media"/>
          </p:cNvPr>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7667625" y="5704205"/>
            <a:ext cx="619125" cy="6191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3638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51700" y="3429000"/>
            <a:ext cx="1656115" cy="1077218"/>
          </a:xfrm>
          <a:prstGeom prst="rect">
            <a:avLst/>
          </a:prstGeom>
          <a:solidFill>
            <a:schemeClr val="accent2"/>
          </a:solidFill>
          <a:effectLst>
            <a:softEdge rad="63500"/>
          </a:effectLst>
        </p:spPr>
        <p:txBody>
          <a:bodyPr wrap="square" lIns="0" rIns="0" rtlCol="0">
            <a:spAutoFit/>
          </a:bodyPr>
          <a:lstStyle/>
          <a:p>
            <a:pPr algn="ctr" fontAlgn="auto"/>
            <a:r>
              <a:rPr lang="zh-CN" altLang="en-US" sz="3200" b="1" noProof="1"/>
              <a:t>在社会</a:t>
            </a:r>
            <a:endParaRPr lang="en-US" altLang="zh-CN" sz="3200" b="1" noProof="1"/>
          </a:p>
          <a:p>
            <a:pPr algn="ctr" fontAlgn="auto"/>
            <a:r>
              <a:rPr lang="zh-CN" altLang="en-US" sz="3200" b="1" noProof="1"/>
              <a:t>中成长</a:t>
            </a:r>
            <a:endParaRPr lang="en-US" altLang="zh-CN" sz="3200" b="1" noProof="1"/>
          </a:p>
        </p:txBody>
      </p:sp>
      <p:pic>
        <p:nvPicPr>
          <p:cNvPr id="62479" name="图片 40"/>
          <p:cNvPicPr>
            <a:picLocks noChangeAspect="1"/>
          </p:cNvPicPr>
          <p:nvPr/>
        </p:nvPicPr>
        <p:blipFill>
          <a:blip r:embed="rId3" cstate="print"/>
          <a:srcRect t="30910" r="25024"/>
          <a:stretch>
            <a:fillRect/>
          </a:stretch>
        </p:blipFill>
        <p:spPr>
          <a:xfrm>
            <a:off x="5868090" y="1"/>
            <a:ext cx="3275910" cy="980830"/>
          </a:xfrm>
          <a:prstGeom prst="rect">
            <a:avLst/>
          </a:prstGeom>
          <a:noFill/>
          <a:ln w="9525">
            <a:noFill/>
          </a:ln>
        </p:spPr>
      </p:pic>
      <p:pic>
        <p:nvPicPr>
          <p:cNvPr id="62480" name="图片 41"/>
          <p:cNvPicPr>
            <a:picLocks noChangeAspect="1"/>
          </p:cNvPicPr>
          <p:nvPr/>
        </p:nvPicPr>
        <p:blipFill>
          <a:blip r:embed="rId3" cstate="print"/>
          <a:srcRect t="30910" r="25024"/>
          <a:stretch>
            <a:fillRect/>
          </a:stretch>
        </p:blipFill>
        <p:spPr>
          <a:xfrm flipH="1">
            <a:off x="0" y="1"/>
            <a:ext cx="3419920" cy="980829"/>
          </a:xfrm>
          <a:prstGeom prst="rect">
            <a:avLst/>
          </a:prstGeom>
          <a:noFill/>
          <a:ln w="9525">
            <a:noFill/>
          </a:ln>
        </p:spPr>
      </p:pic>
      <p:sp>
        <p:nvSpPr>
          <p:cNvPr id="18" name="左大括号 17"/>
          <p:cNvSpPr/>
          <p:nvPr/>
        </p:nvSpPr>
        <p:spPr>
          <a:xfrm>
            <a:off x="1835809" y="2276920"/>
            <a:ext cx="504035" cy="2664185"/>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TextBox 18"/>
          <p:cNvSpPr txBox="1"/>
          <p:nvPr/>
        </p:nvSpPr>
        <p:spPr>
          <a:xfrm>
            <a:off x="2267841" y="1772885"/>
            <a:ext cx="1872130" cy="1077218"/>
          </a:xfrm>
          <a:prstGeom prst="rect">
            <a:avLst/>
          </a:prstGeom>
          <a:solidFill>
            <a:schemeClr val="accent2"/>
          </a:solidFill>
          <a:effectLst>
            <a:softEdge rad="63500"/>
          </a:effectLst>
        </p:spPr>
        <p:txBody>
          <a:bodyPr wrap="square" lIns="0" rIns="0" rtlCol="0">
            <a:spAutoFit/>
          </a:bodyPr>
          <a:lstStyle/>
          <a:p>
            <a:pPr algn="ctr" fontAlgn="auto"/>
            <a:r>
              <a:rPr lang="zh-CN" altLang="en-US" sz="3200" b="1" noProof="1"/>
              <a:t>在社会课堂中成长</a:t>
            </a:r>
            <a:endParaRPr lang="en-US" altLang="zh-CN" sz="3200" b="1" noProof="1"/>
          </a:p>
        </p:txBody>
      </p:sp>
      <p:sp>
        <p:nvSpPr>
          <p:cNvPr id="20" name="TextBox 19"/>
          <p:cNvSpPr txBox="1"/>
          <p:nvPr/>
        </p:nvSpPr>
        <p:spPr>
          <a:xfrm>
            <a:off x="2267840" y="4437070"/>
            <a:ext cx="1944135" cy="1077218"/>
          </a:xfrm>
          <a:prstGeom prst="rect">
            <a:avLst/>
          </a:prstGeom>
          <a:solidFill>
            <a:schemeClr val="accent2"/>
          </a:solidFill>
          <a:effectLst>
            <a:softEdge rad="63500"/>
          </a:effectLst>
        </p:spPr>
        <p:txBody>
          <a:bodyPr wrap="square" lIns="0" rIns="0" rtlCol="0">
            <a:spAutoFit/>
          </a:bodyPr>
          <a:lstStyle/>
          <a:p>
            <a:pPr algn="ctr" fontAlgn="auto"/>
            <a:r>
              <a:rPr lang="zh-CN" altLang="en-US" sz="3200" b="1" noProof="1"/>
              <a:t>养成亲社</a:t>
            </a:r>
            <a:endParaRPr lang="en-US" altLang="zh-CN" sz="3200" b="1" noProof="1"/>
          </a:p>
          <a:p>
            <a:pPr algn="ctr" fontAlgn="auto"/>
            <a:r>
              <a:rPr lang="zh-CN" altLang="en-US" sz="3200" b="1" noProof="1"/>
              <a:t>会行为</a:t>
            </a:r>
            <a:endParaRPr lang="en-US" altLang="zh-CN" sz="3200" b="1" noProof="1"/>
          </a:p>
        </p:txBody>
      </p:sp>
      <p:sp>
        <p:nvSpPr>
          <p:cNvPr id="22" name="左大括号 21"/>
          <p:cNvSpPr/>
          <p:nvPr/>
        </p:nvSpPr>
        <p:spPr>
          <a:xfrm>
            <a:off x="4139970" y="4221055"/>
            <a:ext cx="576040" cy="1512105"/>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5" name="左大括号 24"/>
          <p:cNvSpPr/>
          <p:nvPr/>
        </p:nvSpPr>
        <p:spPr>
          <a:xfrm>
            <a:off x="4067965" y="1340855"/>
            <a:ext cx="504035" cy="1700880"/>
          </a:xfrm>
          <a:prstGeom prst="lef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7" name="TextBox 36"/>
          <p:cNvSpPr txBox="1"/>
          <p:nvPr/>
        </p:nvSpPr>
        <p:spPr>
          <a:xfrm>
            <a:off x="4572000" y="836820"/>
            <a:ext cx="3600250" cy="1077218"/>
          </a:xfrm>
          <a:prstGeom prst="rect">
            <a:avLst/>
          </a:prstGeom>
          <a:solidFill>
            <a:schemeClr val="accent2"/>
          </a:solidFill>
          <a:effectLst>
            <a:softEdge rad="63500"/>
          </a:effectLst>
        </p:spPr>
        <p:txBody>
          <a:bodyPr wrap="square" lIns="0" rIns="0" rtlCol="0">
            <a:spAutoFit/>
          </a:bodyPr>
          <a:lstStyle/>
          <a:p>
            <a:pPr algn="ctr" fontAlgn="auto"/>
            <a:r>
              <a:rPr lang="zh-CN" altLang="en-US" sz="3200" b="1" noProof="1"/>
              <a:t>人的成长是不断</a:t>
            </a:r>
            <a:endParaRPr lang="en-US" altLang="zh-CN" sz="3200" b="1" noProof="1"/>
          </a:p>
          <a:p>
            <a:pPr algn="ctr" fontAlgn="auto"/>
            <a:r>
              <a:rPr lang="zh-CN" altLang="en-US" sz="3200" b="1" noProof="1"/>
              <a:t>社会化的过程</a:t>
            </a:r>
            <a:endParaRPr lang="en-US" altLang="zh-CN" sz="3200" b="1" noProof="1"/>
          </a:p>
        </p:txBody>
      </p:sp>
      <p:sp>
        <p:nvSpPr>
          <p:cNvPr id="38" name="TextBox 37"/>
          <p:cNvSpPr txBox="1"/>
          <p:nvPr/>
        </p:nvSpPr>
        <p:spPr>
          <a:xfrm>
            <a:off x="4572000" y="2276920"/>
            <a:ext cx="3528245" cy="1077218"/>
          </a:xfrm>
          <a:prstGeom prst="rect">
            <a:avLst/>
          </a:prstGeom>
          <a:solidFill>
            <a:schemeClr val="accent2"/>
          </a:solidFill>
          <a:effectLst>
            <a:softEdge rad="63500"/>
          </a:effectLst>
        </p:spPr>
        <p:txBody>
          <a:bodyPr wrap="square" lIns="0" rIns="0" rtlCol="0">
            <a:spAutoFit/>
          </a:bodyPr>
          <a:lstStyle/>
          <a:p>
            <a:pPr algn="ctr" fontAlgn="auto"/>
            <a:r>
              <a:rPr lang="zh-CN" altLang="en-US" sz="3200" b="1" noProof="1"/>
              <a:t>人的生存和发展</a:t>
            </a:r>
            <a:endParaRPr lang="en-US" altLang="zh-CN" sz="3200" b="1" noProof="1"/>
          </a:p>
          <a:p>
            <a:pPr algn="ctr" fontAlgn="auto"/>
            <a:r>
              <a:rPr lang="zh-CN" altLang="en-US" sz="3200" b="1" noProof="1"/>
              <a:t>离不开社会</a:t>
            </a:r>
            <a:endParaRPr lang="en-US" altLang="zh-CN" sz="3200" b="1" noProof="1"/>
          </a:p>
        </p:txBody>
      </p:sp>
      <p:sp>
        <p:nvSpPr>
          <p:cNvPr id="39" name="TextBox 38"/>
          <p:cNvSpPr txBox="1"/>
          <p:nvPr/>
        </p:nvSpPr>
        <p:spPr>
          <a:xfrm>
            <a:off x="4644005" y="3933035"/>
            <a:ext cx="4248295" cy="584775"/>
          </a:xfrm>
          <a:prstGeom prst="rect">
            <a:avLst/>
          </a:prstGeom>
          <a:solidFill>
            <a:schemeClr val="accent2"/>
          </a:solidFill>
          <a:effectLst>
            <a:softEdge rad="63500"/>
          </a:effectLst>
        </p:spPr>
        <p:txBody>
          <a:bodyPr wrap="square" lIns="0" rIns="0" rtlCol="0">
            <a:spAutoFit/>
          </a:bodyPr>
          <a:lstStyle/>
          <a:p>
            <a:pPr algn="ctr" fontAlgn="auto"/>
            <a:r>
              <a:rPr lang="zh-CN" altLang="en-US" sz="3200" b="1" noProof="1"/>
              <a:t>亲社会行为表现及意义</a:t>
            </a:r>
            <a:endParaRPr lang="en-US" altLang="zh-CN" sz="3200" b="1" noProof="1"/>
          </a:p>
        </p:txBody>
      </p:sp>
      <p:sp>
        <p:nvSpPr>
          <p:cNvPr id="41" name="TextBox 40"/>
          <p:cNvSpPr txBox="1"/>
          <p:nvPr/>
        </p:nvSpPr>
        <p:spPr>
          <a:xfrm>
            <a:off x="4716009" y="5373135"/>
            <a:ext cx="4104285" cy="584775"/>
          </a:xfrm>
          <a:prstGeom prst="rect">
            <a:avLst/>
          </a:prstGeom>
          <a:solidFill>
            <a:schemeClr val="accent2"/>
          </a:solidFill>
          <a:effectLst>
            <a:softEdge rad="63500"/>
          </a:effectLst>
        </p:spPr>
        <p:txBody>
          <a:bodyPr wrap="square" lIns="0" rIns="0" rtlCol="0">
            <a:spAutoFit/>
          </a:bodyPr>
          <a:lstStyle/>
          <a:p>
            <a:pPr algn="ctr" fontAlgn="auto"/>
            <a:r>
              <a:rPr lang="zh-CN" altLang="en-US" sz="3200" b="1" noProof="1"/>
              <a:t>养成亲社会行为的做法</a:t>
            </a:r>
            <a:endParaRPr lang="en-US" altLang="zh-CN" sz="3200" b="1" noProof="1"/>
          </a:p>
        </p:txBody>
      </p:sp>
    </p:spTree>
  </p:cSld>
  <p:clrMapOvr>
    <a:masterClrMapping/>
  </p:clrMapOvr>
  <p:transition spd="slow">
    <p:blinds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椭圆 22"/>
          <p:cNvSpPr/>
          <p:nvPr/>
        </p:nvSpPr>
        <p:spPr>
          <a:xfrm>
            <a:off x="3119640" y="-643611"/>
            <a:ext cx="2693995" cy="2693995"/>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285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trike="noStrike" noProof="1">
              <a:solidFill>
                <a:prstClr val="white"/>
              </a:solidFill>
            </a:endParaRPr>
          </a:p>
        </p:txBody>
      </p:sp>
      <p:sp>
        <p:nvSpPr>
          <p:cNvPr id="24" name="TextBox 23"/>
          <p:cNvSpPr txBox="1"/>
          <p:nvPr/>
        </p:nvSpPr>
        <p:spPr>
          <a:xfrm>
            <a:off x="2773363" y="3106738"/>
            <a:ext cx="3597275" cy="646331"/>
          </a:xfrm>
          <a:prstGeom prst="rect">
            <a:avLst/>
          </a:prstGeom>
          <a:noFill/>
          <a:ln w="9525">
            <a:noFill/>
          </a:ln>
        </p:spPr>
        <p:txBody>
          <a:bodyPr wrap="square" lIns="0" rIns="0" anchor="t">
            <a:spAutoFit/>
          </a:bodyPr>
          <a:lstStyle/>
          <a:p>
            <a:pPr algn="ctr"/>
            <a:r>
              <a:rPr lang="zh-CN" altLang="en-US" sz="3600" b="1" dirty="0">
                <a:solidFill>
                  <a:srgbClr val="0070C0"/>
                </a:solidFill>
                <a:latin typeface="Times New Roman" panose="02020603050405020304" charset="0"/>
                <a:ea typeface="微软雅黑" panose="020B0503020204020204" charset="-122"/>
              </a:rPr>
              <a:t>成长记录我分享</a:t>
            </a:r>
          </a:p>
        </p:txBody>
      </p:sp>
      <p:sp>
        <p:nvSpPr>
          <p:cNvPr id="26" name="MH_Other_4"/>
          <p:cNvSpPr/>
          <p:nvPr>
            <p:custDataLst>
              <p:tags r:id="rId1"/>
            </p:custDataLst>
          </p:nvPr>
        </p:nvSpPr>
        <p:spPr>
          <a:xfrm>
            <a:off x="5025397" y="2350625"/>
            <a:ext cx="153296" cy="153296"/>
          </a:xfrm>
          <a:prstGeom prst="ellipse">
            <a:avLst/>
          </a:prstGeom>
          <a:gradFill flip="none" rotWithShape="1">
            <a:gsLst>
              <a:gs pos="100000">
                <a:schemeClr val="bg1"/>
              </a:gs>
              <a:gs pos="0">
                <a:srgbClr val="E0E0E0"/>
              </a:gs>
            </a:gsLst>
            <a:lin ang="8100000" scaled="0"/>
            <a:tileRect/>
          </a:gradFill>
          <a:ln w="6350">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27" name="MH_Other_4"/>
          <p:cNvSpPr/>
          <p:nvPr>
            <p:custDataLst>
              <p:tags r:id="rId2"/>
            </p:custDataLst>
          </p:nvPr>
        </p:nvSpPr>
        <p:spPr>
          <a:xfrm>
            <a:off x="4582668" y="2263685"/>
            <a:ext cx="252000" cy="252000"/>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28" name="MH_Other_4"/>
          <p:cNvSpPr/>
          <p:nvPr>
            <p:custDataLst>
              <p:tags r:id="rId3"/>
            </p:custDataLst>
          </p:nvPr>
        </p:nvSpPr>
        <p:spPr>
          <a:xfrm>
            <a:off x="3252435" y="2182685"/>
            <a:ext cx="252000" cy="252000"/>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29" name="MH_Other_4"/>
          <p:cNvSpPr/>
          <p:nvPr>
            <p:custDataLst>
              <p:tags r:id="rId4"/>
            </p:custDataLst>
          </p:nvPr>
        </p:nvSpPr>
        <p:spPr>
          <a:xfrm>
            <a:off x="5289037" y="2164685"/>
            <a:ext cx="288000" cy="288000"/>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30" name="MH_Other_4"/>
          <p:cNvSpPr/>
          <p:nvPr>
            <p:custDataLst>
              <p:tags r:id="rId5"/>
            </p:custDataLst>
          </p:nvPr>
        </p:nvSpPr>
        <p:spPr>
          <a:xfrm>
            <a:off x="5734050" y="2312988"/>
            <a:ext cx="153988" cy="153988"/>
          </a:xfrm>
          <a:prstGeom prst="ellipse">
            <a:avLst/>
          </a:prstGeom>
          <a:solidFill>
            <a:schemeClr val="accent1"/>
          </a:soli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31" name="MH_Other_4"/>
          <p:cNvSpPr/>
          <p:nvPr>
            <p:custDataLst>
              <p:tags r:id="rId6"/>
            </p:custDataLst>
          </p:nvPr>
        </p:nvSpPr>
        <p:spPr>
          <a:xfrm>
            <a:off x="4383088" y="2370138"/>
            <a:ext cx="153988" cy="152400"/>
          </a:xfrm>
          <a:prstGeom prst="ellipse">
            <a:avLst/>
          </a:prstGeom>
          <a:solidFill>
            <a:schemeClr val="accent1"/>
          </a:soli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32" name="MH_Other_4"/>
          <p:cNvSpPr/>
          <p:nvPr>
            <p:custDataLst>
              <p:tags r:id="rId7"/>
            </p:custDataLst>
          </p:nvPr>
        </p:nvSpPr>
        <p:spPr>
          <a:xfrm>
            <a:off x="4143375" y="2411413"/>
            <a:ext cx="153988" cy="153988"/>
          </a:xfrm>
          <a:prstGeom prst="ellipse">
            <a:avLst/>
          </a:prstGeom>
          <a:solidFill>
            <a:schemeClr val="accent1"/>
          </a:soli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33" name="MH_Other_4"/>
          <p:cNvSpPr/>
          <p:nvPr>
            <p:custDataLst>
              <p:tags r:id="rId8"/>
            </p:custDataLst>
          </p:nvPr>
        </p:nvSpPr>
        <p:spPr>
          <a:xfrm>
            <a:off x="3595688" y="2087563"/>
            <a:ext cx="252413" cy="252413"/>
          </a:xfrm>
          <a:prstGeom prst="ellipse">
            <a:avLst/>
          </a:prstGeom>
          <a:solidFill>
            <a:schemeClr val="accent1"/>
          </a:soli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34" name="MH_Other_4"/>
          <p:cNvSpPr/>
          <p:nvPr>
            <p:custDataLst>
              <p:tags r:id="rId9"/>
            </p:custDataLst>
          </p:nvPr>
        </p:nvSpPr>
        <p:spPr>
          <a:xfrm>
            <a:off x="3990893" y="2088037"/>
            <a:ext cx="252000" cy="252000"/>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35" name="MH_Other_4"/>
          <p:cNvSpPr/>
          <p:nvPr>
            <p:custDataLst>
              <p:tags r:id="rId10"/>
            </p:custDataLst>
          </p:nvPr>
        </p:nvSpPr>
        <p:spPr>
          <a:xfrm>
            <a:off x="4881563" y="2020888"/>
            <a:ext cx="287338" cy="287338"/>
          </a:xfrm>
          <a:prstGeom prst="ellipse">
            <a:avLst/>
          </a:prstGeom>
          <a:solidFill>
            <a:schemeClr val="accent1"/>
          </a:soli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36" name="MH_Other_4"/>
          <p:cNvSpPr/>
          <p:nvPr>
            <p:custDataLst>
              <p:tags r:id="rId11"/>
            </p:custDataLst>
          </p:nvPr>
        </p:nvSpPr>
        <p:spPr>
          <a:xfrm>
            <a:off x="3792287" y="2334851"/>
            <a:ext cx="153296" cy="153296"/>
          </a:xfrm>
          <a:prstGeom prst="ellipse">
            <a:avLst/>
          </a:prstGeom>
          <a:gradFill flip="none" rotWithShape="1">
            <a:gsLst>
              <a:gs pos="100000">
                <a:schemeClr val="bg1"/>
              </a:gs>
              <a:gs pos="0">
                <a:srgbClr val="E0E0E0"/>
              </a:gs>
            </a:gsLst>
            <a:lin ang="8100000" scaled="0"/>
            <a:tileRect/>
          </a:gradFill>
          <a:ln w="6350">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pic>
        <p:nvPicPr>
          <p:cNvPr id="44046" name="图片 77"/>
          <p:cNvPicPr>
            <a:picLocks noChangeAspect="1"/>
          </p:cNvPicPr>
          <p:nvPr/>
        </p:nvPicPr>
        <p:blipFill>
          <a:blip r:embed="rId14" cstate="print"/>
          <a:stretch>
            <a:fillRect/>
          </a:stretch>
        </p:blipFill>
        <p:spPr>
          <a:xfrm>
            <a:off x="3103563" y="-892175"/>
            <a:ext cx="3546475" cy="2432050"/>
          </a:xfrm>
          <a:prstGeom prst="rect">
            <a:avLst/>
          </a:prstGeom>
          <a:noFill/>
          <a:ln w="9525">
            <a:noFill/>
          </a:ln>
        </p:spPr>
      </p:pic>
      <p:pic>
        <p:nvPicPr>
          <p:cNvPr id="44047" name="图片 40"/>
          <p:cNvPicPr>
            <a:picLocks noChangeAspect="1"/>
          </p:cNvPicPr>
          <p:nvPr/>
        </p:nvPicPr>
        <p:blipFill>
          <a:blip r:embed="rId15" cstate="print"/>
          <a:srcRect t="30910" r="25024"/>
          <a:stretch>
            <a:fillRect/>
          </a:stretch>
        </p:blipFill>
        <p:spPr>
          <a:xfrm>
            <a:off x="6243638" y="803275"/>
            <a:ext cx="2900362" cy="1833563"/>
          </a:xfrm>
          <a:prstGeom prst="rect">
            <a:avLst/>
          </a:prstGeom>
          <a:noFill/>
          <a:ln w="9525">
            <a:noFill/>
          </a:ln>
        </p:spPr>
      </p:pic>
      <p:pic>
        <p:nvPicPr>
          <p:cNvPr id="44048" name="图片 41"/>
          <p:cNvPicPr>
            <a:picLocks noChangeAspect="1"/>
          </p:cNvPicPr>
          <p:nvPr/>
        </p:nvPicPr>
        <p:blipFill>
          <a:blip r:embed="rId15" cstate="print"/>
          <a:srcRect t="30910" r="25024"/>
          <a:stretch>
            <a:fillRect/>
          </a:stretch>
        </p:blipFill>
        <p:spPr>
          <a:xfrm flipH="1">
            <a:off x="-46037" y="587375"/>
            <a:ext cx="2900362" cy="1833563"/>
          </a:xfrm>
          <a:prstGeom prst="rect">
            <a:avLst/>
          </a:prstGeom>
          <a:noFill/>
          <a:ln w="9525">
            <a:noFill/>
          </a:ln>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500" fill="hold"/>
                                        <p:tgtEl>
                                          <p:spTgt spid="23"/>
                                        </p:tgtEl>
                                        <p:attrNameLst>
                                          <p:attrName>ppt_x</p:attrName>
                                        </p:attrNameLst>
                                      </p:cBhvr>
                                      <p:tavLst>
                                        <p:tav tm="0">
                                          <p:val>
                                            <p:strVal val="#ppt_x"/>
                                          </p:val>
                                        </p:tav>
                                        <p:tav tm="100000">
                                          <p:val>
                                            <p:strVal val="#ppt_x"/>
                                          </p:val>
                                        </p:tav>
                                      </p:tavLst>
                                    </p:anim>
                                    <p:anim calcmode="lin" valueType="num">
                                      <p:cBhvr>
                                        <p:cTn id="8" dur="1500" fill="hold"/>
                                        <p:tgtEl>
                                          <p:spTgt spid="23"/>
                                        </p:tgtEl>
                                        <p:attrNameLst>
                                          <p:attrName>ppt_y</p:attrName>
                                        </p:attrNameLst>
                                      </p:cBhvr>
                                      <p:tavLst>
                                        <p:tav tm="0">
                                          <p:val>
                                            <p:strVal val="0-#ppt_h/2"/>
                                          </p:val>
                                        </p:tav>
                                        <p:tav tm="100000">
                                          <p:val>
                                            <p:strVal val="#ppt_y"/>
                                          </p:val>
                                        </p:tav>
                                      </p:tavLst>
                                    </p:anim>
                                  </p:childTnLst>
                                </p:cTn>
                              </p:par>
                              <p:par>
                                <p:cTn id="9" presetID="56" presetClass="entr" presetSubtype="0" fill="hold" grpId="0" nodeType="withEffect">
                                  <p:stCondLst>
                                    <p:cond delay="500"/>
                                  </p:stCondLst>
                                  <p:iterate type="lt">
                                    <p:tmPct val="10000"/>
                                  </p:iterate>
                                  <p:childTnLst>
                                    <p:set>
                                      <p:cBhvr>
                                        <p:cTn id="10" dur="1" fill="hold">
                                          <p:stCondLst>
                                            <p:cond delay="0"/>
                                          </p:stCondLst>
                                        </p:cTn>
                                        <p:tgtEl>
                                          <p:spTgt spid="24"/>
                                        </p:tgtEl>
                                        <p:attrNameLst>
                                          <p:attrName>style.visibility</p:attrName>
                                        </p:attrNameLst>
                                      </p:cBhvr>
                                      <p:to>
                                        <p:strVal val="visible"/>
                                      </p:to>
                                    </p:set>
                                    <p:anim by="(-#ppt_w*2)" calcmode="lin" valueType="num">
                                      <p:cBhvr rctx="PPT">
                                        <p:cTn id="11" dur="500" autoRev="1" fill="hold">
                                          <p:stCondLst>
                                            <p:cond delay="0"/>
                                          </p:stCondLst>
                                        </p:cTn>
                                        <p:tgtEl>
                                          <p:spTgt spid="24"/>
                                        </p:tgtEl>
                                        <p:attrNameLst>
                                          <p:attrName>ppt_w</p:attrName>
                                        </p:attrNameLst>
                                      </p:cBhvr>
                                    </p:anim>
                                    <p:anim by="(#ppt_w*0.50)" calcmode="lin" valueType="num">
                                      <p:cBhvr>
                                        <p:cTn id="12" dur="500" decel="50000" autoRev="1" fill="hold">
                                          <p:stCondLst>
                                            <p:cond delay="0"/>
                                          </p:stCondLst>
                                        </p:cTn>
                                        <p:tgtEl>
                                          <p:spTgt spid="24"/>
                                        </p:tgtEl>
                                        <p:attrNameLst>
                                          <p:attrName>ppt_x</p:attrName>
                                        </p:attrNameLst>
                                      </p:cBhvr>
                                    </p:anim>
                                    <p:anim from="(-#ppt_h/2)" to="(#ppt_y)" calcmode="lin" valueType="num">
                                      <p:cBhvr>
                                        <p:cTn id="13" dur="1000" fill="hold">
                                          <p:stCondLst>
                                            <p:cond delay="0"/>
                                          </p:stCondLst>
                                        </p:cTn>
                                        <p:tgtEl>
                                          <p:spTgt spid="24"/>
                                        </p:tgtEl>
                                        <p:attrNameLst>
                                          <p:attrName>ppt_y</p:attrName>
                                        </p:attrNameLst>
                                      </p:cBhvr>
                                    </p:anim>
                                    <p:animRot by="21600000">
                                      <p:cBhvr>
                                        <p:cTn id="14" dur="1000" fill="hold">
                                          <p:stCondLst>
                                            <p:cond delay="0"/>
                                          </p:stCondLst>
                                        </p:cTn>
                                        <p:tgtEl>
                                          <p:spTgt spid="24"/>
                                        </p:tgtEl>
                                        <p:attrNameLst>
                                          <p:attrName>r</p:attrName>
                                        </p:attrNameLst>
                                      </p:cBhvr>
                                    </p:animRot>
                                  </p:childTnLst>
                                </p:cTn>
                              </p:par>
                            </p:childTnLst>
                          </p:cTn>
                        </p:par>
                        <p:par>
                          <p:cTn id="15" fill="hold">
                            <p:stCondLst>
                              <p:cond delay="2100"/>
                            </p:stCondLst>
                            <p:childTnLst>
                              <p:par>
                                <p:cTn id="16" presetID="53" presetClass="entr" presetSubtype="16"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94" fill="hold"/>
                                        <p:tgtEl>
                                          <p:spTgt spid="26"/>
                                        </p:tgtEl>
                                        <p:attrNameLst>
                                          <p:attrName>ppt_w</p:attrName>
                                        </p:attrNameLst>
                                      </p:cBhvr>
                                      <p:tavLst>
                                        <p:tav tm="0">
                                          <p:val>
                                            <p:fltVal val="0"/>
                                          </p:val>
                                        </p:tav>
                                        <p:tav tm="100000">
                                          <p:val>
                                            <p:strVal val="#ppt_w"/>
                                          </p:val>
                                        </p:tav>
                                      </p:tavLst>
                                    </p:anim>
                                    <p:anim calcmode="lin" valueType="num">
                                      <p:cBhvr>
                                        <p:cTn id="19" dur="594" fill="hold"/>
                                        <p:tgtEl>
                                          <p:spTgt spid="26"/>
                                        </p:tgtEl>
                                        <p:attrNameLst>
                                          <p:attrName>ppt_h</p:attrName>
                                        </p:attrNameLst>
                                      </p:cBhvr>
                                      <p:tavLst>
                                        <p:tav tm="0">
                                          <p:val>
                                            <p:fltVal val="0"/>
                                          </p:val>
                                        </p:tav>
                                        <p:tav tm="100000">
                                          <p:val>
                                            <p:strVal val="#ppt_h"/>
                                          </p:val>
                                        </p:tav>
                                      </p:tavLst>
                                    </p:anim>
                                    <p:animEffect transition="in" filter="fade">
                                      <p:cBhvr>
                                        <p:cTn id="20" dur="594"/>
                                        <p:tgtEl>
                                          <p:spTgt spid="26"/>
                                        </p:tgtEl>
                                      </p:cBhvr>
                                    </p:animEffect>
                                  </p:childTnLst>
                                </p:cTn>
                              </p:par>
                              <p:par>
                                <p:cTn id="21" presetID="53" presetClass="entr" presetSubtype="16" fill="hold" grpId="0" nodeType="withEffect">
                                  <p:stCondLst>
                                    <p:cond delay="389"/>
                                  </p:stCondLst>
                                  <p:childTnLst>
                                    <p:set>
                                      <p:cBhvr>
                                        <p:cTn id="22" dur="1" fill="hold">
                                          <p:stCondLst>
                                            <p:cond delay="0"/>
                                          </p:stCondLst>
                                        </p:cTn>
                                        <p:tgtEl>
                                          <p:spTgt spid="27"/>
                                        </p:tgtEl>
                                        <p:attrNameLst>
                                          <p:attrName>style.visibility</p:attrName>
                                        </p:attrNameLst>
                                      </p:cBhvr>
                                      <p:to>
                                        <p:strVal val="visible"/>
                                      </p:to>
                                    </p:set>
                                    <p:anim calcmode="lin" valueType="num">
                                      <p:cBhvr>
                                        <p:cTn id="23" dur="373" fill="hold"/>
                                        <p:tgtEl>
                                          <p:spTgt spid="27"/>
                                        </p:tgtEl>
                                        <p:attrNameLst>
                                          <p:attrName>ppt_w</p:attrName>
                                        </p:attrNameLst>
                                      </p:cBhvr>
                                      <p:tavLst>
                                        <p:tav tm="0">
                                          <p:val>
                                            <p:fltVal val="0"/>
                                          </p:val>
                                        </p:tav>
                                        <p:tav tm="100000">
                                          <p:val>
                                            <p:strVal val="#ppt_w"/>
                                          </p:val>
                                        </p:tav>
                                      </p:tavLst>
                                    </p:anim>
                                    <p:anim calcmode="lin" valueType="num">
                                      <p:cBhvr>
                                        <p:cTn id="24" dur="373" fill="hold"/>
                                        <p:tgtEl>
                                          <p:spTgt spid="27"/>
                                        </p:tgtEl>
                                        <p:attrNameLst>
                                          <p:attrName>ppt_h</p:attrName>
                                        </p:attrNameLst>
                                      </p:cBhvr>
                                      <p:tavLst>
                                        <p:tav tm="0">
                                          <p:val>
                                            <p:fltVal val="0"/>
                                          </p:val>
                                        </p:tav>
                                        <p:tav tm="100000">
                                          <p:val>
                                            <p:strVal val="#ppt_h"/>
                                          </p:val>
                                        </p:tav>
                                      </p:tavLst>
                                    </p:anim>
                                    <p:animEffect transition="in" filter="fade">
                                      <p:cBhvr>
                                        <p:cTn id="25" dur="373"/>
                                        <p:tgtEl>
                                          <p:spTgt spid="2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par>
                                <p:cTn id="31" presetID="53" presetClass="entr" presetSubtype="16" fill="hold" grpId="0" nodeType="withEffect">
                                  <p:stCondLst>
                                    <p:cond delay="494"/>
                                  </p:stCondLst>
                                  <p:childTnLst>
                                    <p:set>
                                      <p:cBhvr>
                                        <p:cTn id="32" dur="1" fill="hold">
                                          <p:stCondLst>
                                            <p:cond delay="0"/>
                                          </p:stCondLst>
                                        </p:cTn>
                                        <p:tgtEl>
                                          <p:spTgt spid="29"/>
                                        </p:tgtEl>
                                        <p:attrNameLst>
                                          <p:attrName>style.visibility</p:attrName>
                                        </p:attrNameLst>
                                      </p:cBhvr>
                                      <p:to>
                                        <p:strVal val="visible"/>
                                      </p:to>
                                    </p:set>
                                    <p:anim calcmode="lin" valueType="num">
                                      <p:cBhvr>
                                        <p:cTn id="33" dur="332" fill="hold"/>
                                        <p:tgtEl>
                                          <p:spTgt spid="29"/>
                                        </p:tgtEl>
                                        <p:attrNameLst>
                                          <p:attrName>ppt_w</p:attrName>
                                        </p:attrNameLst>
                                      </p:cBhvr>
                                      <p:tavLst>
                                        <p:tav tm="0">
                                          <p:val>
                                            <p:fltVal val="0"/>
                                          </p:val>
                                        </p:tav>
                                        <p:tav tm="100000">
                                          <p:val>
                                            <p:strVal val="#ppt_w"/>
                                          </p:val>
                                        </p:tav>
                                      </p:tavLst>
                                    </p:anim>
                                    <p:anim calcmode="lin" valueType="num">
                                      <p:cBhvr>
                                        <p:cTn id="34" dur="332" fill="hold"/>
                                        <p:tgtEl>
                                          <p:spTgt spid="29"/>
                                        </p:tgtEl>
                                        <p:attrNameLst>
                                          <p:attrName>ppt_h</p:attrName>
                                        </p:attrNameLst>
                                      </p:cBhvr>
                                      <p:tavLst>
                                        <p:tav tm="0">
                                          <p:val>
                                            <p:fltVal val="0"/>
                                          </p:val>
                                        </p:tav>
                                        <p:tav tm="100000">
                                          <p:val>
                                            <p:strVal val="#ppt_h"/>
                                          </p:val>
                                        </p:tav>
                                      </p:tavLst>
                                    </p:anim>
                                    <p:animEffect transition="in" filter="fade">
                                      <p:cBhvr>
                                        <p:cTn id="35" dur="332"/>
                                        <p:tgtEl>
                                          <p:spTgt spid="29"/>
                                        </p:tgtEl>
                                      </p:cBhvr>
                                    </p:animEffect>
                                  </p:childTnLst>
                                </p:cTn>
                              </p:par>
                              <p:par>
                                <p:cTn id="36" presetID="53" presetClass="entr" presetSubtype="16" fill="hold" grpId="0" nodeType="withEffect">
                                  <p:stCondLst>
                                    <p:cond delay="379"/>
                                  </p:stCondLst>
                                  <p:childTnLst>
                                    <p:set>
                                      <p:cBhvr>
                                        <p:cTn id="37" dur="1" fill="hold">
                                          <p:stCondLst>
                                            <p:cond delay="0"/>
                                          </p:stCondLst>
                                        </p:cTn>
                                        <p:tgtEl>
                                          <p:spTgt spid="30"/>
                                        </p:tgtEl>
                                        <p:attrNameLst>
                                          <p:attrName>style.visibility</p:attrName>
                                        </p:attrNameLst>
                                      </p:cBhvr>
                                      <p:to>
                                        <p:strVal val="visible"/>
                                      </p:to>
                                    </p:set>
                                    <p:anim calcmode="lin" valueType="num">
                                      <p:cBhvr>
                                        <p:cTn id="38" dur="600" fill="hold"/>
                                        <p:tgtEl>
                                          <p:spTgt spid="30"/>
                                        </p:tgtEl>
                                        <p:attrNameLst>
                                          <p:attrName>ppt_w</p:attrName>
                                        </p:attrNameLst>
                                      </p:cBhvr>
                                      <p:tavLst>
                                        <p:tav tm="0">
                                          <p:val>
                                            <p:fltVal val="0"/>
                                          </p:val>
                                        </p:tav>
                                        <p:tav tm="100000">
                                          <p:val>
                                            <p:strVal val="#ppt_w"/>
                                          </p:val>
                                        </p:tav>
                                      </p:tavLst>
                                    </p:anim>
                                    <p:anim calcmode="lin" valueType="num">
                                      <p:cBhvr>
                                        <p:cTn id="39" dur="600" fill="hold"/>
                                        <p:tgtEl>
                                          <p:spTgt spid="30"/>
                                        </p:tgtEl>
                                        <p:attrNameLst>
                                          <p:attrName>ppt_h</p:attrName>
                                        </p:attrNameLst>
                                      </p:cBhvr>
                                      <p:tavLst>
                                        <p:tav tm="0">
                                          <p:val>
                                            <p:fltVal val="0"/>
                                          </p:val>
                                        </p:tav>
                                        <p:tav tm="100000">
                                          <p:val>
                                            <p:strVal val="#ppt_h"/>
                                          </p:val>
                                        </p:tav>
                                      </p:tavLst>
                                    </p:anim>
                                    <p:animEffect transition="in" filter="fade">
                                      <p:cBhvr>
                                        <p:cTn id="40" dur="600"/>
                                        <p:tgtEl>
                                          <p:spTgt spid="30"/>
                                        </p:tgtEl>
                                      </p:cBhvr>
                                    </p:animEffect>
                                  </p:childTnLst>
                                </p:cTn>
                              </p:par>
                              <p:par>
                                <p:cTn id="41" presetID="53" presetClass="entr" presetSubtype="16" fill="hold" grpId="0" nodeType="withEffect">
                                  <p:stCondLst>
                                    <p:cond delay="384"/>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3" fill="hold"/>
                                        <p:tgtEl>
                                          <p:spTgt spid="31"/>
                                        </p:tgtEl>
                                        <p:attrNameLst>
                                          <p:attrName>ppt_w</p:attrName>
                                        </p:attrNameLst>
                                      </p:cBhvr>
                                      <p:tavLst>
                                        <p:tav tm="0">
                                          <p:val>
                                            <p:fltVal val="0"/>
                                          </p:val>
                                        </p:tav>
                                        <p:tav tm="100000">
                                          <p:val>
                                            <p:strVal val="#ppt_w"/>
                                          </p:val>
                                        </p:tav>
                                      </p:tavLst>
                                    </p:anim>
                                    <p:anim calcmode="lin" valueType="num">
                                      <p:cBhvr>
                                        <p:cTn id="44" dur="503" fill="hold"/>
                                        <p:tgtEl>
                                          <p:spTgt spid="31"/>
                                        </p:tgtEl>
                                        <p:attrNameLst>
                                          <p:attrName>ppt_h</p:attrName>
                                        </p:attrNameLst>
                                      </p:cBhvr>
                                      <p:tavLst>
                                        <p:tav tm="0">
                                          <p:val>
                                            <p:fltVal val="0"/>
                                          </p:val>
                                        </p:tav>
                                        <p:tav tm="100000">
                                          <p:val>
                                            <p:strVal val="#ppt_h"/>
                                          </p:val>
                                        </p:tav>
                                      </p:tavLst>
                                    </p:anim>
                                    <p:animEffect transition="in" filter="fade">
                                      <p:cBhvr>
                                        <p:cTn id="45" dur="503"/>
                                        <p:tgtEl>
                                          <p:spTgt spid="31"/>
                                        </p:tgtEl>
                                      </p:cBhvr>
                                    </p:animEffect>
                                  </p:childTnLst>
                                </p:cTn>
                              </p:par>
                              <p:par>
                                <p:cTn id="46" presetID="53" presetClass="entr" presetSubtype="16" fill="hold" grpId="0" nodeType="withEffect">
                                  <p:stCondLst>
                                    <p:cond delay="549"/>
                                  </p:stCondLst>
                                  <p:childTnLst>
                                    <p:set>
                                      <p:cBhvr>
                                        <p:cTn id="47" dur="1" fill="hold">
                                          <p:stCondLst>
                                            <p:cond delay="0"/>
                                          </p:stCondLst>
                                        </p:cTn>
                                        <p:tgtEl>
                                          <p:spTgt spid="32"/>
                                        </p:tgtEl>
                                        <p:attrNameLst>
                                          <p:attrName>style.visibility</p:attrName>
                                        </p:attrNameLst>
                                      </p:cBhvr>
                                      <p:to>
                                        <p:strVal val="visible"/>
                                      </p:to>
                                    </p:set>
                                    <p:anim calcmode="lin" valueType="num">
                                      <p:cBhvr>
                                        <p:cTn id="48" dur="305" fill="hold"/>
                                        <p:tgtEl>
                                          <p:spTgt spid="32"/>
                                        </p:tgtEl>
                                        <p:attrNameLst>
                                          <p:attrName>ppt_w</p:attrName>
                                        </p:attrNameLst>
                                      </p:cBhvr>
                                      <p:tavLst>
                                        <p:tav tm="0">
                                          <p:val>
                                            <p:fltVal val="0"/>
                                          </p:val>
                                        </p:tav>
                                        <p:tav tm="100000">
                                          <p:val>
                                            <p:strVal val="#ppt_w"/>
                                          </p:val>
                                        </p:tav>
                                      </p:tavLst>
                                    </p:anim>
                                    <p:anim calcmode="lin" valueType="num">
                                      <p:cBhvr>
                                        <p:cTn id="49" dur="305" fill="hold"/>
                                        <p:tgtEl>
                                          <p:spTgt spid="32"/>
                                        </p:tgtEl>
                                        <p:attrNameLst>
                                          <p:attrName>ppt_h</p:attrName>
                                        </p:attrNameLst>
                                      </p:cBhvr>
                                      <p:tavLst>
                                        <p:tav tm="0">
                                          <p:val>
                                            <p:fltVal val="0"/>
                                          </p:val>
                                        </p:tav>
                                        <p:tav tm="100000">
                                          <p:val>
                                            <p:strVal val="#ppt_h"/>
                                          </p:val>
                                        </p:tav>
                                      </p:tavLst>
                                    </p:anim>
                                    <p:animEffect transition="in" filter="fade">
                                      <p:cBhvr>
                                        <p:cTn id="50" dur="305"/>
                                        <p:tgtEl>
                                          <p:spTgt spid="32"/>
                                        </p:tgtEl>
                                      </p:cBhvr>
                                    </p:animEffect>
                                  </p:childTnLst>
                                </p:cTn>
                              </p:par>
                              <p:par>
                                <p:cTn id="51" presetID="53" presetClass="entr" presetSubtype="16" fill="hold" grpId="0" nodeType="withEffect">
                                  <p:stCondLst>
                                    <p:cond delay="547"/>
                                  </p:stCondLst>
                                  <p:childTnLst>
                                    <p:set>
                                      <p:cBhvr>
                                        <p:cTn id="52" dur="1" fill="hold">
                                          <p:stCondLst>
                                            <p:cond delay="0"/>
                                          </p:stCondLst>
                                        </p:cTn>
                                        <p:tgtEl>
                                          <p:spTgt spid="33"/>
                                        </p:tgtEl>
                                        <p:attrNameLst>
                                          <p:attrName>style.visibility</p:attrName>
                                        </p:attrNameLst>
                                      </p:cBhvr>
                                      <p:to>
                                        <p:strVal val="visible"/>
                                      </p:to>
                                    </p:set>
                                    <p:anim calcmode="lin" valueType="num">
                                      <p:cBhvr>
                                        <p:cTn id="53" dur="473" fill="hold"/>
                                        <p:tgtEl>
                                          <p:spTgt spid="33"/>
                                        </p:tgtEl>
                                        <p:attrNameLst>
                                          <p:attrName>ppt_w</p:attrName>
                                        </p:attrNameLst>
                                      </p:cBhvr>
                                      <p:tavLst>
                                        <p:tav tm="0">
                                          <p:val>
                                            <p:fltVal val="0"/>
                                          </p:val>
                                        </p:tav>
                                        <p:tav tm="100000">
                                          <p:val>
                                            <p:strVal val="#ppt_w"/>
                                          </p:val>
                                        </p:tav>
                                      </p:tavLst>
                                    </p:anim>
                                    <p:anim calcmode="lin" valueType="num">
                                      <p:cBhvr>
                                        <p:cTn id="54" dur="473" fill="hold"/>
                                        <p:tgtEl>
                                          <p:spTgt spid="33"/>
                                        </p:tgtEl>
                                        <p:attrNameLst>
                                          <p:attrName>ppt_h</p:attrName>
                                        </p:attrNameLst>
                                      </p:cBhvr>
                                      <p:tavLst>
                                        <p:tav tm="0">
                                          <p:val>
                                            <p:fltVal val="0"/>
                                          </p:val>
                                        </p:tav>
                                        <p:tav tm="100000">
                                          <p:val>
                                            <p:strVal val="#ppt_h"/>
                                          </p:val>
                                        </p:tav>
                                      </p:tavLst>
                                    </p:anim>
                                    <p:animEffect transition="in" filter="fade">
                                      <p:cBhvr>
                                        <p:cTn id="55" dur="473"/>
                                        <p:tgtEl>
                                          <p:spTgt spid="33"/>
                                        </p:tgtEl>
                                      </p:cBhvr>
                                    </p:animEffect>
                                  </p:childTnLst>
                                </p:cTn>
                              </p:par>
                              <p:par>
                                <p:cTn id="56" presetID="53" presetClass="entr" presetSubtype="16" fill="hold" grpId="0" nodeType="withEffect">
                                  <p:stCondLst>
                                    <p:cond delay="477"/>
                                  </p:stCondLst>
                                  <p:childTnLst>
                                    <p:set>
                                      <p:cBhvr>
                                        <p:cTn id="57" dur="1" fill="hold">
                                          <p:stCondLst>
                                            <p:cond delay="0"/>
                                          </p:stCondLst>
                                        </p:cTn>
                                        <p:tgtEl>
                                          <p:spTgt spid="34"/>
                                        </p:tgtEl>
                                        <p:attrNameLst>
                                          <p:attrName>style.visibility</p:attrName>
                                        </p:attrNameLst>
                                      </p:cBhvr>
                                      <p:to>
                                        <p:strVal val="visible"/>
                                      </p:to>
                                    </p:set>
                                    <p:anim calcmode="lin" valueType="num">
                                      <p:cBhvr>
                                        <p:cTn id="58" dur="330" fill="hold"/>
                                        <p:tgtEl>
                                          <p:spTgt spid="34"/>
                                        </p:tgtEl>
                                        <p:attrNameLst>
                                          <p:attrName>ppt_w</p:attrName>
                                        </p:attrNameLst>
                                      </p:cBhvr>
                                      <p:tavLst>
                                        <p:tav tm="0">
                                          <p:val>
                                            <p:fltVal val="0"/>
                                          </p:val>
                                        </p:tav>
                                        <p:tav tm="100000">
                                          <p:val>
                                            <p:strVal val="#ppt_w"/>
                                          </p:val>
                                        </p:tav>
                                      </p:tavLst>
                                    </p:anim>
                                    <p:anim calcmode="lin" valueType="num">
                                      <p:cBhvr>
                                        <p:cTn id="59" dur="330" fill="hold"/>
                                        <p:tgtEl>
                                          <p:spTgt spid="34"/>
                                        </p:tgtEl>
                                        <p:attrNameLst>
                                          <p:attrName>ppt_h</p:attrName>
                                        </p:attrNameLst>
                                      </p:cBhvr>
                                      <p:tavLst>
                                        <p:tav tm="0">
                                          <p:val>
                                            <p:fltVal val="0"/>
                                          </p:val>
                                        </p:tav>
                                        <p:tav tm="100000">
                                          <p:val>
                                            <p:strVal val="#ppt_h"/>
                                          </p:val>
                                        </p:tav>
                                      </p:tavLst>
                                    </p:anim>
                                    <p:animEffect transition="in" filter="fade">
                                      <p:cBhvr>
                                        <p:cTn id="60" dur="330"/>
                                        <p:tgtEl>
                                          <p:spTgt spid="34"/>
                                        </p:tgtEl>
                                      </p:cBhvr>
                                    </p:animEffect>
                                  </p:childTnLst>
                                </p:cTn>
                              </p:par>
                              <p:par>
                                <p:cTn id="61" presetID="53" presetClass="entr" presetSubtype="16" fill="hold" grpId="0" nodeType="withEffect">
                                  <p:stCondLst>
                                    <p:cond delay="596"/>
                                  </p:stCondLst>
                                  <p:childTnLst>
                                    <p:set>
                                      <p:cBhvr>
                                        <p:cTn id="62" dur="1" fill="hold">
                                          <p:stCondLst>
                                            <p:cond delay="0"/>
                                          </p:stCondLst>
                                        </p:cTn>
                                        <p:tgtEl>
                                          <p:spTgt spid="35"/>
                                        </p:tgtEl>
                                        <p:attrNameLst>
                                          <p:attrName>style.visibility</p:attrName>
                                        </p:attrNameLst>
                                      </p:cBhvr>
                                      <p:to>
                                        <p:strVal val="visible"/>
                                      </p:to>
                                    </p:set>
                                    <p:anim calcmode="lin" valueType="num">
                                      <p:cBhvr>
                                        <p:cTn id="63" dur="331" fill="hold"/>
                                        <p:tgtEl>
                                          <p:spTgt spid="35"/>
                                        </p:tgtEl>
                                        <p:attrNameLst>
                                          <p:attrName>ppt_w</p:attrName>
                                        </p:attrNameLst>
                                      </p:cBhvr>
                                      <p:tavLst>
                                        <p:tav tm="0">
                                          <p:val>
                                            <p:fltVal val="0"/>
                                          </p:val>
                                        </p:tav>
                                        <p:tav tm="100000">
                                          <p:val>
                                            <p:strVal val="#ppt_w"/>
                                          </p:val>
                                        </p:tav>
                                      </p:tavLst>
                                    </p:anim>
                                    <p:anim calcmode="lin" valueType="num">
                                      <p:cBhvr>
                                        <p:cTn id="64" dur="331" fill="hold"/>
                                        <p:tgtEl>
                                          <p:spTgt spid="35"/>
                                        </p:tgtEl>
                                        <p:attrNameLst>
                                          <p:attrName>ppt_h</p:attrName>
                                        </p:attrNameLst>
                                      </p:cBhvr>
                                      <p:tavLst>
                                        <p:tav tm="0">
                                          <p:val>
                                            <p:fltVal val="0"/>
                                          </p:val>
                                        </p:tav>
                                        <p:tav tm="100000">
                                          <p:val>
                                            <p:strVal val="#ppt_h"/>
                                          </p:val>
                                        </p:tav>
                                      </p:tavLst>
                                    </p:anim>
                                    <p:animEffect transition="in" filter="fade">
                                      <p:cBhvr>
                                        <p:cTn id="65" dur="331"/>
                                        <p:tgtEl>
                                          <p:spTgt spid="35"/>
                                        </p:tgtEl>
                                      </p:cBhvr>
                                    </p:animEffect>
                                  </p:childTnLst>
                                </p:cTn>
                              </p:par>
                              <p:par>
                                <p:cTn id="66" presetID="53" presetClass="entr" presetSubtype="16" fill="hold" grpId="0" nodeType="withEffect">
                                  <p:stCondLst>
                                    <p:cond delay="573"/>
                                  </p:stCondLst>
                                  <p:childTnLst>
                                    <p:set>
                                      <p:cBhvr>
                                        <p:cTn id="67" dur="1" fill="hold">
                                          <p:stCondLst>
                                            <p:cond delay="0"/>
                                          </p:stCondLst>
                                        </p:cTn>
                                        <p:tgtEl>
                                          <p:spTgt spid="36"/>
                                        </p:tgtEl>
                                        <p:attrNameLst>
                                          <p:attrName>style.visibility</p:attrName>
                                        </p:attrNameLst>
                                      </p:cBhvr>
                                      <p:to>
                                        <p:strVal val="visible"/>
                                      </p:to>
                                    </p:set>
                                    <p:anim calcmode="lin" valueType="num">
                                      <p:cBhvr>
                                        <p:cTn id="68" dur="540" fill="hold"/>
                                        <p:tgtEl>
                                          <p:spTgt spid="36"/>
                                        </p:tgtEl>
                                        <p:attrNameLst>
                                          <p:attrName>ppt_w</p:attrName>
                                        </p:attrNameLst>
                                      </p:cBhvr>
                                      <p:tavLst>
                                        <p:tav tm="0">
                                          <p:val>
                                            <p:fltVal val="0"/>
                                          </p:val>
                                        </p:tav>
                                        <p:tav tm="100000">
                                          <p:val>
                                            <p:strVal val="#ppt_w"/>
                                          </p:val>
                                        </p:tav>
                                      </p:tavLst>
                                    </p:anim>
                                    <p:anim calcmode="lin" valueType="num">
                                      <p:cBhvr>
                                        <p:cTn id="69" dur="540" fill="hold"/>
                                        <p:tgtEl>
                                          <p:spTgt spid="36"/>
                                        </p:tgtEl>
                                        <p:attrNameLst>
                                          <p:attrName>ppt_h</p:attrName>
                                        </p:attrNameLst>
                                      </p:cBhvr>
                                      <p:tavLst>
                                        <p:tav tm="0">
                                          <p:val>
                                            <p:fltVal val="0"/>
                                          </p:val>
                                        </p:tav>
                                        <p:tav tm="100000">
                                          <p:val>
                                            <p:strVal val="#ppt_h"/>
                                          </p:val>
                                        </p:tav>
                                      </p:tavLst>
                                    </p:anim>
                                    <p:animEffect transition="in" filter="fade">
                                      <p:cBhvr>
                                        <p:cTn id="70" dur="54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4" grpId="0"/>
      <p:bldP spid="26"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5" grpId="0" bldLvl="0" animBg="1"/>
      <p:bldP spid="36"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文本框 4"/>
          <p:cNvSpPr txBox="1"/>
          <p:nvPr/>
        </p:nvSpPr>
        <p:spPr>
          <a:xfrm>
            <a:off x="1149350" y="146050"/>
            <a:ext cx="3384550" cy="646113"/>
          </a:xfrm>
          <a:prstGeom prst="rect">
            <a:avLst/>
          </a:prstGeom>
          <a:noFill/>
          <a:ln w="9525">
            <a:noFill/>
          </a:ln>
        </p:spPr>
        <p:txBody>
          <a:bodyPr wrap="none" anchor="t">
            <a:spAutoFit/>
          </a:bodyPr>
          <a:lstStyle/>
          <a:p>
            <a:pPr algn="ctr"/>
            <a:r>
              <a:rPr lang="zh-CN" altLang="en-US" sz="3600" b="1" dirty="0">
                <a:solidFill>
                  <a:srgbClr val="0070C0"/>
                </a:solidFill>
                <a:latin typeface="Times New Roman" panose="02020603050405020304" charset="0"/>
                <a:ea typeface="微软雅黑" panose="020B0503020204020204" charset="-122"/>
                <a:sym typeface="微软雅黑" panose="020B0503020204020204" charset="-122"/>
              </a:rPr>
              <a:t>成长记录我分享</a:t>
            </a:r>
          </a:p>
        </p:txBody>
      </p:sp>
      <p:sp>
        <p:nvSpPr>
          <p:cNvPr id="46082" name="矩形 7"/>
          <p:cNvSpPr/>
          <p:nvPr/>
        </p:nvSpPr>
        <p:spPr>
          <a:xfrm>
            <a:off x="190500" y="1111250"/>
            <a:ext cx="8570913" cy="1076325"/>
          </a:xfrm>
          <a:prstGeom prst="rect">
            <a:avLst/>
          </a:prstGeom>
          <a:noFill/>
          <a:ln w="9525">
            <a:noFill/>
          </a:ln>
        </p:spPr>
        <p:txBody>
          <a:bodyPr wrap="none" anchor="t">
            <a:spAutoFit/>
          </a:bodyPr>
          <a:lstStyle/>
          <a:p>
            <a:r>
              <a:rPr lang="zh-CN" altLang="en-US" sz="3200" b="1" dirty="0">
                <a:solidFill>
                  <a:srgbClr val="0D692C"/>
                </a:solidFill>
                <a:latin typeface="方正硬笔楷书简体" pitchFamily="65" charset="-122"/>
                <a:ea typeface="方正硬笔楷书简体" pitchFamily="65" charset="-122"/>
                <a:sym typeface="微软雅黑" panose="020B0503020204020204" charset="-122"/>
              </a:rPr>
              <a:t>小组展示</a:t>
            </a:r>
            <a:r>
              <a:rPr lang="en-US" altLang="zh-CN" sz="3200" b="1" dirty="0">
                <a:solidFill>
                  <a:srgbClr val="0D692C"/>
                </a:solidFill>
                <a:latin typeface="方正硬笔楷书简体" pitchFamily="65" charset="-122"/>
                <a:ea typeface="方正硬笔楷书简体" pitchFamily="65" charset="-122"/>
                <a:sym typeface="微软雅黑" panose="020B0503020204020204" charset="-122"/>
              </a:rPr>
              <a:t>——</a:t>
            </a:r>
            <a:r>
              <a:rPr lang="zh-CN" altLang="en-US" sz="3200" b="1" dirty="0">
                <a:solidFill>
                  <a:srgbClr val="0D692C"/>
                </a:solidFill>
                <a:latin typeface="方正硬笔楷书简体" pitchFamily="65" charset="-122"/>
                <a:ea typeface="方正硬笔楷书简体" pitchFamily="65" charset="-122"/>
                <a:sym typeface="微软雅黑" panose="020B0503020204020204" charset="-122"/>
              </a:rPr>
              <a:t>我的成长</a:t>
            </a:r>
            <a:endParaRPr lang="en-US" altLang="zh-CN" sz="3200" b="1" dirty="0">
              <a:solidFill>
                <a:srgbClr val="0D692C"/>
              </a:solidFill>
              <a:latin typeface="方正硬笔楷书简体" pitchFamily="65" charset="-122"/>
              <a:ea typeface="方正硬笔楷书简体" pitchFamily="65" charset="-122"/>
              <a:sym typeface="微软雅黑" panose="020B0503020204020204" charset="-122"/>
            </a:endParaRPr>
          </a:p>
          <a:p>
            <a:r>
              <a:rPr lang="zh-CN" altLang="en-US" sz="3200" b="1" dirty="0">
                <a:solidFill>
                  <a:srgbClr val="0D692C"/>
                </a:solidFill>
                <a:latin typeface="方正硬笔楷书简体" pitchFamily="65" charset="-122"/>
                <a:ea typeface="方正硬笔楷书简体" pitchFamily="65" charset="-122"/>
                <a:sym typeface="微软雅黑" panose="020B0503020204020204" charset="-122"/>
              </a:rPr>
              <a:t>            （照片、实物、成长故事</a:t>
            </a:r>
            <a:r>
              <a:rPr lang="en-US" altLang="zh-CN" sz="3200" b="1" dirty="0">
                <a:solidFill>
                  <a:srgbClr val="0D692C"/>
                </a:solidFill>
                <a:latin typeface="方正硬笔楷书简体" pitchFamily="65" charset="-122"/>
                <a:ea typeface="方正硬笔楷书简体" pitchFamily="65" charset="-122"/>
                <a:sym typeface="微软雅黑" panose="020B0503020204020204" charset="-122"/>
              </a:rPr>
              <a:t>......)</a:t>
            </a:r>
          </a:p>
        </p:txBody>
      </p:sp>
      <p:pic>
        <p:nvPicPr>
          <p:cNvPr id="33" name="图片 32"/>
          <p:cNvPicPr>
            <a:picLocks noChangeAspect="1"/>
          </p:cNvPicPr>
          <p:nvPr/>
        </p:nvPicPr>
        <p:blipFill>
          <a:blip r:embed="rId2" cstate="print"/>
          <a:stretch>
            <a:fillRect/>
          </a:stretch>
        </p:blipFill>
        <p:spPr>
          <a:xfrm>
            <a:off x="1403350" y="2636838"/>
            <a:ext cx="5189538" cy="3816350"/>
          </a:xfrm>
          <a:prstGeom prst="rect">
            <a:avLst/>
          </a:prstGeom>
          <a:noFill/>
          <a:ln w="9525">
            <a:noFill/>
          </a:ln>
        </p:spPr>
      </p:pic>
      <p:sp>
        <p:nvSpPr>
          <p:cNvPr id="42" name="矩形 41">
            <a:hlinkClick r:id="rId3" action="ppaction://hlinkpres?slideindex=1&amp;slidetitle="/>
          </p:cNvPr>
          <p:cNvSpPr/>
          <p:nvPr/>
        </p:nvSpPr>
        <p:spPr>
          <a:xfrm>
            <a:off x="5114131" y="5496082"/>
            <a:ext cx="2957513" cy="646112"/>
          </a:xfrm>
          <a:prstGeom prst="rect">
            <a:avLst/>
          </a:prstGeom>
          <a:noFill/>
          <a:ln w="9525">
            <a:noFill/>
          </a:ln>
        </p:spPr>
        <p:txBody>
          <a:bodyPr wrap="square" anchor="t">
            <a:spAutoFit/>
          </a:bodyPr>
          <a:lstStyle/>
          <a:p>
            <a:pPr algn="ctr"/>
            <a:r>
              <a:rPr lang="zh-CN" altLang="en-US" sz="3600" b="1" dirty="0">
                <a:solidFill>
                  <a:srgbClr val="FF0000"/>
                </a:solidFill>
                <a:latin typeface="方正硬笔楷书简体" pitchFamily="65" charset="-122"/>
                <a:ea typeface="方正硬笔楷书简体" pitchFamily="65" charset="-122"/>
                <a:hlinkClick r:id="rId4" action="ppaction://hlinkpres?slideindex=1&amp;slidetitle="/>
              </a:rPr>
              <a:t>北京旅行日志</a:t>
            </a:r>
            <a:endParaRPr lang="zh-CN" altLang="en-US" sz="3600" b="1" dirty="0">
              <a:solidFill>
                <a:srgbClr val="FF0000"/>
              </a:solidFill>
              <a:latin typeface="方正硬笔楷书简体" pitchFamily="65" charset="-122"/>
              <a:ea typeface="方正硬笔楷书简体" pitchFamily="65" charset="-122"/>
            </a:endParaRPr>
          </a:p>
        </p:txBody>
      </p:sp>
      <p:sp>
        <p:nvSpPr>
          <p:cNvPr id="2" name="矩形 1">
            <a:hlinkClick r:id="rId5" action="ppaction://hlinkfile"/>
          </p:cNvPr>
          <p:cNvSpPr/>
          <p:nvPr/>
        </p:nvSpPr>
        <p:spPr>
          <a:xfrm>
            <a:off x="5570538" y="2502218"/>
            <a:ext cx="3476625" cy="644525"/>
          </a:xfrm>
          <a:prstGeom prst="rect">
            <a:avLst/>
          </a:prstGeom>
          <a:noFill/>
          <a:ln w="9525">
            <a:noFill/>
          </a:ln>
        </p:spPr>
        <p:txBody>
          <a:bodyPr wrap="square" anchor="t">
            <a:spAutoFit/>
          </a:bodyPr>
          <a:lstStyle/>
          <a:p>
            <a:pPr algn="ctr"/>
            <a:r>
              <a:rPr lang="zh-CN" altLang="en-US" sz="3600" b="1" dirty="0">
                <a:solidFill>
                  <a:srgbClr val="FF0000"/>
                </a:solidFill>
                <a:latin typeface="方正硬笔楷书简体" pitchFamily="65" charset="-122"/>
                <a:ea typeface="方正硬笔楷书简体" pitchFamily="65" charset="-122"/>
                <a:hlinkClick r:id="rId6" action="ppaction://hlinkpres?slideindex=1&amp;slidetitle="/>
              </a:rPr>
              <a:t>我的书、画、字</a:t>
            </a:r>
            <a:endParaRPr lang="zh-CN" altLang="en-US" sz="3600" b="1" dirty="0">
              <a:solidFill>
                <a:srgbClr val="FF0000"/>
              </a:solidFill>
              <a:latin typeface="方正硬笔楷书简体" pitchFamily="65" charset="-122"/>
              <a:ea typeface="方正硬笔楷书简体" pitchFamily="65"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linds(horizont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blinds(horizontal)">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2"/>
          <p:cNvSpPr>
            <a:spLocks noGrp="1"/>
          </p:cNvSpPr>
          <p:nvPr/>
        </p:nvSpPr>
        <p:spPr>
          <a:xfrm>
            <a:off x="466725" y="1474788"/>
            <a:ext cx="8158163" cy="4762407"/>
          </a:xfrm>
          <a:prstGeom prst="rect">
            <a:avLst/>
          </a:prstGeom>
          <a:noFill/>
          <a:ln w="19050" cap="flat" cmpd="sng">
            <a:solidFill>
              <a:schemeClr val="accent1"/>
            </a:solidFill>
            <a:prstDash val="solid"/>
            <a:round/>
            <a:headEnd type="none" w="med" len="med"/>
            <a:tailEnd type="none" w="med" len="med"/>
          </a:ln>
        </p:spPr>
        <p:txBody>
          <a:bodyPr lIns="91440" tIns="45720" rIns="91440" bIns="45720" anchor="t"/>
          <a:lstStyle/>
          <a:p>
            <a:pPr>
              <a:lnSpc>
                <a:spcPct val="200000"/>
              </a:lnSpc>
              <a:spcBef>
                <a:spcPts val="1000"/>
              </a:spcBef>
              <a:buFont typeface="Arial" panose="020B0604020202020204" pitchFamily="34" charset="0"/>
              <a:buNone/>
            </a:pPr>
            <a:r>
              <a:rPr lang="en-US" altLang="zh-CN" sz="2200" dirty="0">
                <a:latin typeface="微软雅黑" panose="020B0503020204020204" charset="-122"/>
                <a:ea typeface="微软雅黑" panose="020B0503020204020204" charset="-122"/>
              </a:rPr>
              <a:t>       </a:t>
            </a:r>
            <a:endParaRPr lang="zh-CN" altLang="en-US" sz="2200" dirty="0">
              <a:latin typeface="微软雅黑" panose="020B0503020204020204" charset="-122"/>
              <a:ea typeface="微软雅黑" panose="020B0503020204020204" charset="-122"/>
            </a:endParaRPr>
          </a:p>
        </p:txBody>
      </p:sp>
      <p:sp>
        <p:nvSpPr>
          <p:cNvPr id="48130" name="矩形 3"/>
          <p:cNvSpPr/>
          <p:nvPr/>
        </p:nvSpPr>
        <p:spPr>
          <a:xfrm>
            <a:off x="539720" y="1124840"/>
            <a:ext cx="7921625" cy="1323439"/>
          </a:xfrm>
          <a:prstGeom prst="rect">
            <a:avLst/>
          </a:prstGeom>
          <a:noFill/>
          <a:ln w="9525">
            <a:noFill/>
          </a:ln>
        </p:spPr>
        <p:txBody>
          <a:bodyPr wrap="square" anchor="t">
            <a:spAutoFit/>
          </a:bodyPr>
          <a:lstStyle/>
          <a:p>
            <a:pPr>
              <a:lnSpc>
                <a:spcPct val="200000"/>
              </a:lnSpc>
            </a:pPr>
            <a:r>
              <a:rPr lang="zh-CN" altLang="en-US" sz="4000" b="1" dirty="0">
                <a:latin typeface="微软雅黑" panose="020B0503020204020204" charset="-122"/>
                <a:ea typeface="微软雅黑" panose="020B0503020204020204" charset="-122"/>
              </a:rPr>
              <a:t>      人的</a:t>
            </a:r>
            <a:r>
              <a:rPr lang="zh-CN" altLang="en-US" sz="4000" b="1" dirty="0">
                <a:latin typeface="微软雅黑" panose="020B0503020204020204" charset="-122"/>
              </a:rPr>
              <a:t>成长是不断社会化的过程。</a:t>
            </a:r>
            <a:endParaRPr lang="zh-CN" altLang="en-US" sz="4000" b="1" dirty="0">
              <a:latin typeface="微软雅黑" panose="020B0503020204020204" charset="-122"/>
              <a:ea typeface="微软雅黑" panose="020B0503020204020204" charset="-122"/>
            </a:endParaRPr>
          </a:p>
        </p:txBody>
      </p:sp>
      <p:sp>
        <p:nvSpPr>
          <p:cNvPr id="48131" name="文本框 2"/>
          <p:cNvSpPr txBox="1"/>
          <p:nvPr/>
        </p:nvSpPr>
        <p:spPr>
          <a:xfrm>
            <a:off x="1149350" y="146050"/>
            <a:ext cx="3384550" cy="646113"/>
          </a:xfrm>
          <a:prstGeom prst="rect">
            <a:avLst/>
          </a:prstGeom>
          <a:noFill/>
          <a:ln w="9525">
            <a:noFill/>
          </a:ln>
        </p:spPr>
        <p:txBody>
          <a:bodyPr wrap="none" anchor="t">
            <a:spAutoFit/>
          </a:bodyPr>
          <a:lstStyle/>
          <a:p>
            <a:pPr algn="ctr"/>
            <a:r>
              <a:rPr lang="zh-CN" altLang="en-US" sz="3600" b="1" dirty="0">
                <a:solidFill>
                  <a:srgbClr val="0070C0"/>
                </a:solidFill>
                <a:latin typeface="Times New Roman" panose="02020603050405020304" charset="0"/>
                <a:ea typeface="微软雅黑" panose="020B0503020204020204" charset="-122"/>
                <a:sym typeface="微软雅黑" panose="020B0503020204020204" charset="-122"/>
              </a:rPr>
              <a:t>成长记录我分享</a:t>
            </a:r>
          </a:p>
        </p:txBody>
      </p:sp>
      <p:sp>
        <p:nvSpPr>
          <p:cNvPr id="6" name="矩形 3"/>
          <p:cNvSpPr/>
          <p:nvPr/>
        </p:nvSpPr>
        <p:spPr>
          <a:xfrm>
            <a:off x="539720" y="2204915"/>
            <a:ext cx="7921625" cy="3784600"/>
          </a:xfrm>
          <a:prstGeom prst="rect">
            <a:avLst/>
          </a:prstGeom>
          <a:noFill/>
          <a:ln w="9525">
            <a:noFill/>
          </a:ln>
        </p:spPr>
        <p:txBody>
          <a:bodyPr wrap="square" anchor="t">
            <a:spAutoFit/>
          </a:bodyPr>
          <a:lstStyle/>
          <a:p>
            <a:pPr>
              <a:lnSpc>
                <a:spcPct val="200000"/>
              </a:lnSpc>
            </a:pPr>
            <a:r>
              <a:rPr lang="zh-CN" altLang="en-US" sz="4000" b="1" dirty="0">
                <a:latin typeface="微软雅黑" panose="020B0503020204020204" charset="-122"/>
                <a:ea typeface="微软雅黑" panose="020B0503020204020204" charset="-122"/>
              </a:rPr>
              <a:t>      人的生存和发展也离不开社会，每个人都从社会中获得物质支持和精神滋养。</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8130"/>
                                        </p:tgtEl>
                                        <p:attrNameLst>
                                          <p:attrName>style.visibility</p:attrName>
                                        </p:attrNameLst>
                                      </p:cBhvr>
                                      <p:to>
                                        <p:strVal val="visible"/>
                                      </p:to>
                                    </p:set>
                                    <p:animEffect transition="in" filter="blinds(horizontal)">
                                      <p:cBhvr>
                                        <p:cTn id="12" dur="500"/>
                                        <p:tgtEl>
                                          <p:spTgt spid="4813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48130"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H_Text_1"/>
          <p:cNvSpPr/>
          <p:nvPr>
            <p:custDataLst>
              <p:tags r:id="rId1"/>
            </p:custDataLst>
          </p:nvPr>
        </p:nvSpPr>
        <p:spPr>
          <a:xfrm>
            <a:off x="3573780" y="1676400"/>
            <a:ext cx="5297806" cy="3816350"/>
          </a:xfrm>
          <a:prstGeom prst="rect">
            <a:avLst/>
          </a:prstGeom>
          <a:solidFill>
            <a:schemeClr val="accent5">
              <a:lumMod val="60000"/>
              <a:lumOff val="40000"/>
            </a:schemeClr>
          </a:solidFill>
          <a:ln w="9525">
            <a:noFill/>
            <a:miter lim="800000"/>
          </a:ln>
          <a:effectLst>
            <a:softEdge rad="63500"/>
          </a:effectLst>
        </p:spPr>
        <p:txBody>
          <a:bodyPr lIns="91438" tIns="45719" rIns="91438" bIns="45719">
            <a:noAutofit/>
          </a:bodyPr>
          <a:lstStyle/>
          <a:p>
            <a:pPr fontAlgn="base">
              <a:lnSpc>
                <a:spcPct val="120000"/>
              </a:lnSpc>
              <a:spcBef>
                <a:spcPct val="0"/>
              </a:spcBef>
              <a:spcAft>
                <a:spcPct val="0"/>
              </a:spcAft>
            </a:pPr>
            <a:r>
              <a:rPr lang="zh-CN" altLang="en-US" sz="2800" b="1" strike="noStrike" noProof="1">
                <a:latin typeface="+mn-lt"/>
                <a:ea typeface="+mn-ea"/>
                <a:cs typeface="+mn-cs"/>
              </a:rPr>
              <a:t>“</a:t>
            </a:r>
            <a:r>
              <a:rPr lang="zh-TW" altLang="zh-CN" sz="2800" b="1" strike="noStrike" noProof="1">
                <a:latin typeface="+mn-lt"/>
                <a:ea typeface="+mn-ea"/>
                <a:cs typeface="+mn-cs"/>
              </a:rPr>
              <a:t>我每天提醒自己，我的精神生活和物质生活都依靠着别人的劳动，我必须尽力以同样的分量来报偿我所领受了的和至今还在领受着的东</a:t>
            </a:r>
            <a:r>
              <a:rPr lang="zh-CN" altLang="en-US" sz="2800" b="1" strike="noStrike" noProof="1">
                <a:latin typeface="+mn-lt"/>
                <a:ea typeface="+mn-ea"/>
                <a:cs typeface="+mn-cs"/>
              </a:rPr>
              <a:t>西。”</a:t>
            </a:r>
            <a:endParaRPr lang="en-US" altLang="zh-CN" sz="2800" b="1" strike="noStrike" noProof="1"/>
          </a:p>
          <a:p>
            <a:pPr fontAlgn="base">
              <a:lnSpc>
                <a:spcPct val="120000"/>
              </a:lnSpc>
              <a:spcBef>
                <a:spcPct val="0"/>
              </a:spcBef>
              <a:spcAft>
                <a:spcPct val="0"/>
              </a:spcAft>
            </a:pPr>
            <a:r>
              <a:rPr lang="en-US" altLang="zh-CN" sz="2800" b="1" strike="noStrike" noProof="1">
                <a:latin typeface="+mn-lt"/>
                <a:ea typeface="+mn-ea"/>
                <a:cs typeface="+mn-cs"/>
              </a:rPr>
              <a:t>                        ——</a:t>
            </a:r>
            <a:r>
              <a:rPr lang="zh-CN" altLang="en-US" sz="2800" b="1" strike="noStrike" noProof="1">
                <a:latin typeface="+mn-lt"/>
                <a:ea typeface="+mn-ea"/>
                <a:cs typeface="+mn-cs"/>
              </a:rPr>
              <a:t>爱因斯坦</a:t>
            </a:r>
            <a:endParaRPr lang="zh-CN" altLang="en-US" sz="2800" b="1" strike="noStrike" noProof="1">
              <a:solidFill>
                <a:schemeClr val="tx1">
                  <a:lumMod val="65000"/>
                  <a:lumOff val="35000"/>
                </a:schemeClr>
              </a:solidFill>
              <a:cs typeface="+mn-ea"/>
              <a:sym typeface="+mn-lt"/>
            </a:endParaRPr>
          </a:p>
          <a:p>
            <a:pPr fontAlgn="base">
              <a:lnSpc>
                <a:spcPct val="120000"/>
              </a:lnSpc>
              <a:spcBef>
                <a:spcPct val="0"/>
              </a:spcBef>
              <a:spcAft>
                <a:spcPct val="0"/>
              </a:spcAft>
            </a:pPr>
            <a:endParaRPr lang="en-US" altLang="zh-CN" strike="noStrike" noProof="1">
              <a:solidFill>
                <a:schemeClr val="tx1">
                  <a:lumMod val="50000"/>
                  <a:lumOff val="50000"/>
                </a:schemeClr>
              </a:solidFill>
              <a:cs typeface="+mn-ea"/>
              <a:sym typeface="+mn-lt"/>
            </a:endParaRPr>
          </a:p>
        </p:txBody>
      </p:sp>
      <p:pic>
        <p:nvPicPr>
          <p:cNvPr id="34818" name="图片 22" descr="D:\Users\xiang\Desktop\第一课第二框 教学设计\IMG_3989(20180702-225515).jpgIMG_3989(20180702-225515)"/>
          <p:cNvPicPr>
            <a:picLocks noChangeAspect="1"/>
          </p:cNvPicPr>
          <p:nvPr/>
        </p:nvPicPr>
        <p:blipFill>
          <a:blip r:embed="rId3" cstate="print"/>
          <a:srcRect/>
          <a:stretch>
            <a:fillRect/>
          </a:stretch>
        </p:blipFill>
        <p:spPr>
          <a:xfrm>
            <a:off x="340995" y="1676400"/>
            <a:ext cx="3153410" cy="3816350"/>
          </a:xfrm>
          <a:prstGeom prst="rect">
            <a:avLst/>
          </a:prstGeom>
          <a:noFill/>
          <a:ln w="9525">
            <a:noFill/>
          </a:ln>
          <a:effectLst>
            <a:softEdge rad="63500"/>
          </a:effectLst>
        </p:spPr>
      </p:pic>
      <p:sp>
        <p:nvSpPr>
          <p:cNvPr id="47107" name="文本框 1"/>
          <p:cNvSpPr txBox="1"/>
          <p:nvPr/>
        </p:nvSpPr>
        <p:spPr>
          <a:xfrm>
            <a:off x="1149350" y="146050"/>
            <a:ext cx="3384550" cy="646113"/>
          </a:xfrm>
          <a:prstGeom prst="rect">
            <a:avLst/>
          </a:prstGeom>
          <a:noFill/>
          <a:ln w="9525">
            <a:noFill/>
          </a:ln>
        </p:spPr>
        <p:txBody>
          <a:bodyPr wrap="none" anchor="t">
            <a:spAutoFit/>
          </a:bodyPr>
          <a:lstStyle/>
          <a:p>
            <a:pPr algn="ctr"/>
            <a:r>
              <a:rPr lang="zh-CN" altLang="en-US" sz="3600" b="1" dirty="0">
                <a:solidFill>
                  <a:srgbClr val="0070C0"/>
                </a:solidFill>
                <a:latin typeface="Times New Roman" panose="02020603050405020304" charset="0"/>
                <a:ea typeface="微软雅黑" panose="020B0503020204020204" charset="-122"/>
                <a:sym typeface="微软雅黑" panose="020B0503020204020204" charset="-122"/>
              </a:rPr>
              <a:t>成长记录我分享</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p:tgtEl>
                                          <p:spTgt spid="6"/>
                                        </p:tgtEl>
                                        <p:attrNameLst>
                                          <p:attrName>ppt_x</p:attrName>
                                        </p:attrNameLst>
                                      </p:cBhvr>
                                      <p:tavLst>
                                        <p:tav tm="0">
                                          <p:val>
                                            <p:strVal val="#ppt_x-#ppt_w*1.125000"/>
                                          </p:val>
                                        </p:tav>
                                        <p:tav tm="100000">
                                          <p:val>
                                            <p:strVal val="#ppt_x"/>
                                          </p:val>
                                        </p:tav>
                                      </p:tavLst>
                                    </p:anim>
                                    <p:animEffect transition="in" filter="wipe(right)">
                                      <p:cBhvr>
                                        <p:cTn id="8"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椭圆 22"/>
          <p:cNvSpPr/>
          <p:nvPr/>
        </p:nvSpPr>
        <p:spPr>
          <a:xfrm>
            <a:off x="3119640" y="-643611"/>
            <a:ext cx="2693995" cy="2693995"/>
          </a:xfrm>
          <a:prstGeom prst="ellipse">
            <a:avLst/>
          </a:prstGeom>
          <a:gradFill flip="none" rotWithShape="1">
            <a:gsLst>
              <a:gs pos="50000">
                <a:schemeClr val="bg1">
                  <a:lumMod val="95000"/>
                </a:schemeClr>
              </a:gs>
              <a:gs pos="100000">
                <a:schemeClr val="bg1">
                  <a:lumMod val="75000"/>
                </a:schemeClr>
              </a:gs>
              <a:gs pos="0">
                <a:schemeClr val="bg1"/>
              </a:gs>
            </a:gsLst>
            <a:lin ang="18900000" scaled="0"/>
            <a:tileRect/>
          </a:gradFill>
          <a:ln w="28575">
            <a:gradFill>
              <a:gsLst>
                <a:gs pos="100000">
                  <a:schemeClr val="bg1">
                    <a:lumMod val="85000"/>
                  </a:schemeClr>
                </a:gs>
                <a:gs pos="0">
                  <a:schemeClr val="bg1"/>
                </a:gs>
              </a:gsLst>
              <a:lin ang="8100000" scaled="0"/>
            </a:gradFill>
          </a:ln>
          <a:effectLst>
            <a:outerShdw blurRad="444500" dist="254000" dir="8100000" algn="tr"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strike="noStrike" noProof="1">
              <a:solidFill>
                <a:prstClr val="white"/>
              </a:solidFill>
            </a:endParaRPr>
          </a:p>
        </p:txBody>
      </p:sp>
      <p:sp>
        <p:nvSpPr>
          <p:cNvPr id="24" name="TextBox 23"/>
          <p:cNvSpPr txBox="1"/>
          <p:nvPr/>
        </p:nvSpPr>
        <p:spPr>
          <a:xfrm>
            <a:off x="2773363" y="3106738"/>
            <a:ext cx="3597275" cy="646331"/>
          </a:xfrm>
          <a:prstGeom prst="rect">
            <a:avLst/>
          </a:prstGeom>
          <a:noFill/>
          <a:ln w="9525">
            <a:noFill/>
          </a:ln>
        </p:spPr>
        <p:txBody>
          <a:bodyPr wrap="square" lIns="0" rIns="0" anchor="t">
            <a:spAutoFit/>
          </a:bodyPr>
          <a:lstStyle/>
          <a:p>
            <a:pPr algn="ctr"/>
            <a:r>
              <a:rPr lang="zh-CN" altLang="en-US" sz="3600" b="1" dirty="0">
                <a:solidFill>
                  <a:srgbClr val="7030A0"/>
                </a:solidFill>
                <a:latin typeface="Times New Roman" panose="02020603050405020304" charset="0"/>
                <a:ea typeface="微软雅黑" panose="020B0503020204020204" charset="-122"/>
              </a:rPr>
              <a:t>情境选择呈精彩</a:t>
            </a:r>
          </a:p>
        </p:txBody>
      </p:sp>
      <p:sp>
        <p:nvSpPr>
          <p:cNvPr id="26" name="MH_Other_4"/>
          <p:cNvSpPr/>
          <p:nvPr>
            <p:custDataLst>
              <p:tags r:id="rId1"/>
            </p:custDataLst>
          </p:nvPr>
        </p:nvSpPr>
        <p:spPr>
          <a:xfrm>
            <a:off x="5025397" y="2350625"/>
            <a:ext cx="153296" cy="153296"/>
          </a:xfrm>
          <a:prstGeom prst="ellipse">
            <a:avLst/>
          </a:prstGeom>
          <a:gradFill flip="none" rotWithShape="1">
            <a:gsLst>
              <a:gs pos="100000">
                <a:schemeClr val="bg1"/>
              </a:gs>
              <a:gs pos="0">
                <a:srgbClr val="E0E0E0"/>
              </a:gs>
            </a:gsLst>
            <a:lin ang="8100000" scaled="0"/>
            <a:tileRect/>
          </a:gradFill>
          <a:ln w="6350">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27" name="MH_Other_4"/>
          <p:cNvSpPr/>
          <p:nvPr>
            <p:custDataLst>
              <p:tags r:id="rId2"/>
            </p:custDataLst>
          </p:nvPr>
        </p:nvSpPr>
        <p:spPr>
          <a:xfrm>
            <a:off x="4582668" y="2263685"/>
            <a:ext cx="252000" cy="252000"/>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28" name="MH_Other_4"/>
          <p:cNvSpPr/>
          <p:nvPr>
            <p:custDataLst>
              <p:tags r:id="rId3"/>
            </p:custDataLst>
          </p:nvPr>
        </p:nvSpPr>
        <p:spPr>
          <a:xfrm>
            <a:off x="3252435" y="2182685"/>
            <a:ext cx="252000" cy="252000"/>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29" name="MH_Other_4"/>
          <p:cNvSpPr/>
          <p:nvPr>
            <p:custDataLst>
              <p:tags r:id="rId4"/>
            </p:custDataLst>
          </p:nvPr>
        </p:nvSpPr>
        <p:spPr>
          <a:xfrm>
            <a:off x="5289037" y="2164685"/>
            <a:ext cx="288000" cy="288000"/>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30" name="MH_Other_4"/>
          <p:cNvSpPr/>
          <p:nvPr>
            <p:custDataLst>
              <p:tags r:id="rId5"/>
            </p:custDataLst>
          </p:nvPr>
        </p:nvSpPr>
        <p:spPr>
          <a:xfrm>
            <a:off x="5734050" y="2312988"/>
            <a:ext cx="153988" cy="153988"/>
          </a:xfrm>
          <a:prstGeom prst="ellipse">
            <a:avLst/>
          </a:prstGeom>
          <a:solidFill>
            <a:schemeClr val="accent1"/>
          </a:soli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31" name="MH_Other_4"/>
          <p:cNvSpPr/>
          <p:nvPr>
            <p:custDataLst>
              <p:tags r:id="rId6"/>
            </p:custDataLst>
          </p:nvPr>
        </p:nvSpPr>
        <p:spPr>
          <a:xfrm>
            <a:off x="4383088" y="2370138"/>
            <a:ext cx="153988" cy="152400"/>
          </a:xfrm>
          <a:prstGeom prst="ellipse">
            <a:avLst/>
          </a:prstGeom>
          <a:solidFill>
            <a:schemeClr val="accent1"/>
          </a:soli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32" name="MH_Other_4"/>
          <p:cNvSpPr/>
          <p:nvPr>
            <p:custDataLst>
              <p:tags r:id="rId7"/>
            </p:custDataLst>
          </p:nvPr>
        </p:nvSpPr>
        <p:spPr>
          <a:xfrm>
            <a:off x="4143375" y="2411413"/>
            <a:ext cx="153988" cy="153988"/>
          </a:xfrm>
          <a:prstGeom prst="ellipse">
            <a:avLst/>
          </a:prstGeom>
          <a:solidFill>
            <a:schemeClr val="accent1"/>
          </a:soli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33" name="MH_Other_4"/>
          <p:cNvSpPr/>
          <p:nvPr>
            <p:custDataLst>
              <p:tags r:id="rId8"/>
            </p:custDataLst>
          </p:nvPr>
        </p:nvSpPr>
        <p:spPr>
          <a:xfrm>
            <a:off x="3595688" y="2087563"/>
            <a:ext cx="252413" cy="252413"/>
          </a:xfrm>
          <a:prstGeom prst="ellipse">
            <a:avLst/>
          </a:prstGeom>
          <a:solidFill>
            <a:schemeClr val="accent1"/>
          </a:soli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34" name="MH_Other_4"/>
          <p:cNvSpPr/>
          <p:nvPr>
            <p:custDataLst>
              <p:tags r:id="rId9"/>
            </p:custDataLst>
          </p:nvPr>
        </p:nvSpPr>
        <p:spPr>
          <a:xfrm>
            <a:off x="3990893" y="2088037"/>
            <a:ext cx="252000" cy="252000"/>
          </a:xfrm>
          <a:prstGeom prst="ellipse">
            <a:avLst/>
          </a:prstGeom>
          <a:gradFill flip="none" rotWithShape="1">
            <a:gsLst>
              <a:gs pos="100000">
                <a:schemeClr val="bg1"/>
              </a:gs>
              <a:gs pos="0">
                <a:srgbClr val="E0E0E0"/>
              </a:gs>
            </a:gsLst>
            <a:lin ang="8100000" scaled="0"/>
            <a:tileRect/>
          </a:gradFill>
          <a:ln w="9525">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35" name="MH_Other_4"/>
          <p:cNvSpPr/>
          <p:nvPr>
            <p:custDataLst>
              <p:tags r:id="rId10"/>
            </p:custDataLst>
          </p:nvPr>
        </p:nvSpPr>
        <p:spPr>
          <a:xfrm>
            <a:off x="4881563" y="2020888"/>
            <a:ext cx="287338" cy="287338"/>
          </a:xfrm>
          <a:prstGeom prst="ellipse">
            <a:avLst/>
          </a:prstGeom>
          <a:solidFill>
            <a:schemeClr val="accent1"/>
          </a:solidFill>
          <a:ln w="15875">
            <a:no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sp>
        <p:nvSpPr>
          <p:cNvPr id="36" name="MH_Other_4"/>
          <p:cNvSpPr/>
          <p:nvPr>
            <p:custDataLst>
              <p:tags r:id="rId11"/>
            </p:custDataLst>
          </p:nvPr>
        </p:nvSpPr>
        <p:spPr>
          <a:xfrm>
            <a:off x="3792287" y="2334851"/>
            <a:ext cx="153296" cy="153296"/>
          </a:xfrm>
          <a:prstGeom prst="ellipse">
            <a:avLst/>
          </a:prstGeom>
          <a:gradFill flip="none" rotWithShape="1">
            <a:gsLst>
              <a:gs pos="100000">
                <a:schemeClr val="bg1"/>
              </a:gs>
              <a:gs pos="0">
                <a:srgbClr val="E0E0E0"/>
              </a:gs>
            </a:gsLst>
            <a:lin ang="8100000" scaled="0"/>
            <a:tileRect/>
          </a:gradFill>
          <a:ln w="6350">
            <a:gradFill>
              <a:gsLst>
                <a:gs pos="100000">
                  <a:schemeClr val="bg1">
                    <a:lumMod val="85000"/>
                  </a:schemeClr>
                </a:gs>
                <a:gs pos="0">
                  <a:schemeClr val="bg1"/>
                </a:gs>
              </a:gsLst>
              <a:lin ang="8100000" scaled="0"/>
            </a:gradFill>
          </a:ln>
          <a:effectLst>
            <a:outerShdw blurRad="279400" dist="1016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en-US" strike="noStrike" noProof="1">
              <a:solidFill>
                <a:prstClr val="white"/>
              </a:solidFill>
              <a:sym typeface="+mn-lt"/>
            </a:endParaRPr>
          </a:p>
        </p:txBody>
      </p:sp>
      <p:pic>
        <p:nvPicPr>
          <p:cNvPr id="50190" name="图片 77"/>
          <p:cNvPicPr>
            <a:picLocks noChangeAspect="1"/>
          </p:cNvPicPr>
          <p:nvPr/>
        </p:nvPicPr>
        <p:blipFill>
          <a:blip r:embed="rId14" cstate="print"/>
          <a:stretch>
            <a:fillRect/>
          </a:stretch>
        </p:blipFill>
        <p:spPr>
          <a:xfrm>
            <a:off x="3103563" y="-892175"/>
            <a:ext cx="3546475" cy="2432050"/>
          </a:xfrm>
          <a:prstGeom prst="rect">
            <a:avLst/>
          </a:prstGeom>
          <a:noFill/>
          <a:ln w="9525">
            <a:noFill/>
          </a:ln>
        </p:spPr>
      </p:pic>
      <p:pic>
        <p:nvPicPr>
          <p:cNvPr id="50191" name="图片 40"/>
          <p:cNvPicPr>
            <a:picLocks noChangeAspect="1"/>
          </p:cNvPicPr>
          <p:nvPr/>
        </p:nvPicPr>
        <p:blipFill>
          <a:blip r:embed="rId15" cstate="print"/>
          <a:srcRect t="30910" r="25024"/>
          <a:stretch>
            <a:fillRect/>
          </a:stretch>
        </p:blipFill>
        <p:spPr>
          <a:xfrm>
            <a:off x="6243638" y="803275"/>
            <a:ext cx="2900362" cy="1833563"/>
          </a:xfrm>
          <a:prstGeom prst="rect">
            <a:avLst/>
          </a:prstGeom>
          <a:noFill/>
          <a:ln w="9525">
            <a:noFill/>
          </a:ln>
        </p:spPr>
      </p:pic>
      <p:pic>
        <p:nvPicPr>
          <p:cNvPr id="50192" name="图片 41"/>
          <p:cNvPicPr>
            <a:picLocks noChangeAspect="1"/>
          </p:cNvPicPr>
          <p:nvPr/>
        </p:nvPicPr>
        <p:blipFill>
          <a:blip r:embed="rId15" cstate="print"/>
          <a:srcRect t="30910" r="25024"/>
          <a:stretch>
            <a:fillRect/>
          </a:stretch>
        </p:blipFill>
        <p:spPr>
          <a:xfrm flipH="1">
            <a:off x="-46037" y="587375"/>
            <a:ext cx="2900362" cy="1833563"/>
          </a:xfrm>
          <a:prstGeom prst="rect">
            <a:avLst/>
          </a:prstGeom>
          <a:noFill/>
          <a:ln w="9525">
            <a:noFill/>
          </a:ln>
        </p:spPr>
      </p:pic>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500" fill="hold"/>
                                        <p:tgtEl>
                                          <p:spTgt spid="23"/>
                                        </p:tgtEl>
                                        <p:attrNameLst>
                                          <p:attrName>ppt_x</p:attrName>
                                        </p:attrNameLst>
                                      </p:cBhvr>
                                      <p:tavLst>
                                        <p:tav tm="0">
                                          <p:val>
                                            <p:strVal val="#ppt_x"/>
                                          </p:val>
                                        </p:tav>
                                        <p:tav tm="100000">
                                          <p:val>
                                            <p:strVal val="#ppt_x"/>
                                          </p:val>
                                        </p:tav>
                                      </p:tavLst>
                                    </p:anim>
                                    <p:anim calcmode="lin" valueType="num">
                                      <p:cBhvr>
                                        <p:cTn id="8" dur="1500" fill="hold"/>
                                        <p:tgtEl>
                                          <p:spTgt spid="23"/>
                                        </p:tgtEl>
                                        <p:attrNameLst>
                                          <p:attrName>ppt_y</p:attrName>
                                        </p:attrNameLst>
                                      </p:cBhvr>
                                      <p:tavLst>
                                        <p:tav tm="0">
                                          <p:val>
                                            <p:strVal val="0-#ppt_h/2"/>
                                          </p:val>
                                        </p:tav>
                                        <p:tav tm="100000">
                                          <p:val>
                                            <p:strVal val="#ppt_y"/>
                                          </p:val>
                                        </p:tav>
                                      </p:tavLst>
                                    </p:anim>
                                  </p:childTnLst>
                                </p:cTn>
                              </p:par>
                              <p:par>
                                <p:cTn id="9" presetID="56" presetClass="entr" presetSubtype="0" fill="hold" grpId="0" nodeType="withEffect">
                                  <p:stCondLst>
                                    <p:cond delay="500"/>
                                  </p:stCondLst>
                                  <p:iterate type="lt">
                                    <p:tmPct val="10000"/>
                                  </p:iterate>
                                  <p:childTnLst>
                                    <p:set>
                                      <p:cBhvr>
                                        <p:cTn id="10" dur="1" fill="hold">
                                          <p:stCondLst>
                                            <p:cond delay="0"/>
                                          </p:stCondLst>
                                        </p:cTn>
                                        <p:tgtEl>
                                          <p:spTgt spid="24"/>
                                        </p:tgtEl>
                                        <p:attrNameLst>
                                          <p:attrName>style.visibility</p:attrName>
                                        </p:attrNameLst>
                                      </p:cBhvr>
                                      <p:to>
                                        <p:strVal val="visible"/>
                                      </p:to>
                                    </p:set>
                                    <p:anim by="(-#ppt_w*2)" calcmode="lin" valueType="num">
                                      <p:cBhvr rctx="PPT">
                                        <p:cTn id="11" dur="500" autoRev="1" fill="hold">
                                          <p:stCondLst>
                                            <p:cond delay="0"/>
                                          </p:stCondLst>
                                        </p:cTn>
                                        <p:tgtEl>
                                          <p:spTgt spid="24"/>
                                        </p:tgtEl>
                                        <p:attrNameLst>
                                          <p:attrName>ppt_w</p:attrName>
                                        </p:attrNameLst>
                                      </p:cBhvr>
                                    </p:anim>
                                    <p:anim by="(#ppt_w*0.50)" calcmode="lin" valueType="num">
                                      <p:cBhvr>
                                        <p:cTn id="12" dur="500" decel="50000" autoRev="1" fill="hold">
                                          <p:stCondLst>
                                            <p:cond delay="0"/>
                                          </p:stCondLst>
                                        </p:cTn>
                                        <p:tgtEl>
                                          <p:spTgt spid="24"/>
                                        </p:tgtEl>
                                        <p:attrNameLst>
                                          <p:attrName>ppt_x</p:attrName>
                                        </p:attrNameLst>
                                      </p:cBhvr>
                                    </p:anim>
                                    <p:anim from="(-#ppt_h/2)" to="(#ppt_y)" calcmode="lin" valueType="num">
                                      <p:cBhvr>
                                        <p:cTn id="13" dur="1000" fill="hold">
                                          <p:stCondLst>
                                            <p:cond delay="0"/>
                                          </p:stCondLst>
                                        </p:cTn>
                                        <p:tgtEl>
                                          <p:spTgt spid="24"/>
                                        </p:tgtEl>
                                        <p:attrNameLst>
                                          <p:attrName>ppt_y</p:attrName>
                                        </p:attrNameLst>
                                      </p:cBhvr>
                                    </p:anim>
                                    <p:animRot by="21600000">
                                      <p:cBhvr>
                                        <p:cTn id="14" dur="1000" fill="hold">
                                          <p:stCondLst>
                                            <p:cond delay="0"/>
                                          </p:stCondLst>
                                        </p:cTn>
                                        <p:tgtEl>
                                          <p:spTgt spid="24"/>
                                        </p:tgtEl>
                                        <p:attrNameLst>
                                          <p:attrName>r</p:attrName>
                                        </p:attrNameLst>
                                      </p:cBhvr>
                                    </p:animRot>
                                  </p:childTnLst>
                                </p:cTn>
                              </p:par>
                            </p:childTnLst>
                          </p:cTn>
                        </p:par>
                        <p:par>
                          <p:cTn id="15" fill="hold">
                            <p:stCondLst>
                              <p:cond delay="2100"/>
                            </p:stCondLst>
                            <p:childTnLst>
                              <p:par>
                                <p:cTn id="16" presetID="53" presetClass="entr" presetSubtype="16" fill="hold" grpId="0"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p:cTn id="18" dur="594" fill="hold"/>
                                        <p:tgtEl>
                                          <p:spTgt spid="26"/>
                                        </p:tgtEl>
                                        <p:attrNameLst>
                                          <p:attrName>ppt_w</p:attrName>
                                        </p:attrNameLst>
                                      </p:cBhvr>
                                      <p:tavLst>
                                        <p:tav tm="0">
                                          <p:val>
                                            <p:fltVal val="0"/>
                                          </p:val>
                                        </p:tav>
                                        <p:tav tm="100000">
                                          <p:val>
                                            <p:strVal val="#ppt_w"/>
                                          </p:val>
                                        </p:tav>
                                      </p:tavLst>
                                    </p:anim>
                                    <p:anim calcmode="lin" valueType="num">
                                      <p:cBhvr>
                                        <p:cTn id="19" dur="594" fill="hold"/>
                                        <p:tgtEl>
                                          <p:spTgt spid="26"/>
                                        </p:tgtEl>
                                        <p:attrNameLst>
                                          <p:attrName>ppt_h</p:attrName>
                                        </p:attrNameLst>
                                      </p:cBhvr>
                                      <p:tavLst>
                                        <p:tav tm="0">
                                          <p:val>
                                            <p:fltVal val="0"/>
                                          </p:val>
                                        </p:tav>
                                        <p:tav tm="100000">
                                          <p:val>
                                            <p:strVal val="#ppt_h"/>
                                          </p:val>
                                        </p:tav>
                                      </p:tavLst>
                                    </p:anim>
                                    <p:animEffect transition="in" filter="fade">
                                      <p:cBhvr>
                                        <p:cTn id="20" dur="594"/>
                                        <p:tgtEl>
                                          <p:spTgt spid="26"/>
                                        </p:tgtEl>
                                      </p:cBhvr>
                                    </p:animEffect>
                                  </p:childTnLst>
                                </p:cTn>
                              </p:par>
                              <p:par>
                                <p:cTn id="21" presetID="53" presetClass="entr" presetSubtype="16" fill="hold" grpId="0" nodeType="withEffect">
                                  <p:stCondLst>
                                    <p:cond delay="389"/>
                                  </p:stCondLst>
                                  <p:childTnLst>
                                    <p:set>
                                      <p:cBhvr>
                                        <p:cTn id="22" dur="1" fill="hold">
                                          <p:stCondLst>
                                            <p:cond delay="0"/>
                                          </p:stCondLst>
                                        </p:cTn>
                                        <p:tgtEl>
                                          <p:spTgt spid="27"/>
                                        </p:tgtEl>
                                        <p:attrNameLst>
                                          <p:attrName>style.visibility</p:attrName>
                                        </p:attrNameLst>
                                      </p:cBhvr>
                                      <p:to>
                                        <p:strVal val="visible"/>
                                      </p:to>
                                    </p:set>
                                    <p:anim calcmode="lin" valueType="num">
                                      <p:cBhvr>
                                        <p:cTn id="23" dur="373" fill="hold"/>
                                        <p:tgtEl>
                                          <p:spTgt spid="27"/>
                                        </p:tgtEl>
                                        <p:attrNameLst>
                                          <p:attrName>ppt_w</p:attrName>
                                        </p:attrNameLst>
                                      </p:cBhvr>
                                      <p:tavLst>
                                        <p:tav tm="0">
                                          <p:val>
                                            <p:fltVal val="0"/>
                                          </p:val>
                                        </p:tav>
                                        <p:tav tm="100000">
                                          <p:val>
                                            <p:strVal val="#ppt_w"/>
                                          </p:val>
                                        </p:tav>
                                      </p:tavLst>
                                    </p:anim>
                                    <p:anim calcmode="lin" valueType="num">
                                      <p:cBhvr>
                                        <p:cTn id="24" dur="373" fill="hold"/>
                                        <p:tgtEl>
                                          <p:spTgt spid="27"/>
                                        </p:tgtEl>
                                        <p:attrNameLst>
                                          <p:attrName>ppt_h</p:attrName>
                                        </p:attrNameLst>
                                      </p:cBhvr>
                                      <p:tavLst>
                                        <p:tav tm="0">
                                          <p:val>
                                            <p:fltVal val="0"/>
                                          </p:val>
                                        </p:tav>
                                        <p:tav tm="100000">
                                          <p:val>
                                            <p:strVal val="#ppt_h"/>
                                          </p:val>
                                        </p:tav>
                                      </p:tavLst>
                                    </p:anim>
                                    <p:animEffect transition="in" filter="fade">
                                      <p:cBhvr>
                                        <p:cTn id="25" dur="373"/>
                                        <p:tgtEl>
                                          <p:spTgt spid="27"/>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par>
                                <p:cTn id="31" presetID="53" presetClass="entr" presetSubtype="16" fill="hold" grpId="0" nodeType="withEffect">
                                  <p:stCondLst>
                                    <p:cond delay="494"/>
                                  </p:stCondLst>
                                  <p:childTnLst>
                                    <p:set>
                                      <p:cBhvr>
                                        <p:cTn id="32" dur="1" fill="hold">
                                          <p:stCondLst>
                                            <p:cond delay="0"/>
                                          </p:stCondLst>
                                        </p:cTn>
                                        <p:tgtEl>
                                          <p:spTgt spid="29"/>
                                        </p:tgtEl>
                                        <p:attrNameLst>
                                          <p:attrName>style.visibility</p:attrName>
                                        </p:attrNameLst>
                                      </p:cBhvr>
                                      <p:to>
                                        <p:strVal val="visible"/>
                                      </p:to>
                                    </p:set>
                                    <p:anim calcmode="lin" valueType="num">
                                      <p:cBhvr>
                                        <p:cTn id="33" dur="332" fill="hold"/>
                                        <p:tgtEl>
                                          <p:spTgt spid="29"/>
                                        </p:tgtEl>
                                        <p:attrNameLst>
                                          <p:attrName>ppt_w</p:attrName>
                                        </p:attrNameLst>
                                      </p:cBhvr>
                                      <p:tavLst>
                                        <p:tav tm="0">
                                          <p:val>
                                            <p:fltVal val="0"/>
                                          </p:val>
                                        </p:tav>
                                        <p:tav tm="100000">
                                          <p:val>
                                            <p:strVal val="#ppt_w"/>
                                          </p:val>
                                        </p:tav>
                                      </p:tavLst>
                                    </p:anim>
                                    <p:anim calcmode="lin" valueType="num">
                                      <p:cBhvr>
                                        <p:cTn id="34" dur="332" fill="hold"/>
                                        <p:tgtEl>
                                          <p:spTgt spid="29"/>
                                        </p:tgtEl>
                                        <p:attrNameLst>
                                          <p:attrName>ppt_h</p:attrName>
                                        </p:attrNameLst>
                                      </p:cBhvr>
                                      <p:tavLst>
                                        <p:tav tm="0">
                                          <p:val>
                                            <p:fltVal val="0"/>
                                          </p:val>
                                        </p:tav>
                                        <p:tav tm="100000">
                                          <p:val>
                                            <p:strVal val="#ppt_h"/>
                                          </p:val>
                                        </p:tav>
                                      </p:tavLst>
                                    </p:anim>
                                    <p:animEffect transition="in" filter="fade">
                                      <p:cBhvr>
                                        <p:cTn id="35" dur="332"/>
                                        <p:tgtEl>
                                          <p:spTgt spid="29"/>
                                        </p:tgtEl>
                                      </p:cBhvr>
                                    </p:animEffect>
                                  </p:childTnLst>
                                </p:cTn>
                              </p:par>
                              <p:par>
                                <p:cTn id="36" presetID="53" presetClass="entr" presetSubtype="16" fill="hold" grpId="0" nodeType="withEffect">
                                  <p:stCondLst>
                                    <p:cond delay="379"/>
                                  </p:stCondLst>
                                  <p:childTnLst>
                                    <p:set>
                                      <p:cBhvr>
                                        <p:cTn id="37" dur="1" fill="hold">
                                          <p:stCondLst>
                                            <p:cond delay="0"/>
                                          </p:stCondLst>
                                        </p:cTn>
                                        <p:tgtEl>
                                          <p:spTgt spid="30"/>
                                        </p:tgtEl>
                                        <p:attrNameLst>
                                          <p:attrName>style.visibility</p:attrName>
                                        </p:attrNameLst>
                                      </p:cBhvr>
                                      <p:to>
                                        <p:strVal val="visible"/>
                                      </p:to>
                                    </p:set>
                                    <p:anim calcmode="lin" valueType="num">
                                      <p:cBhvr>
                                        <p:cTn id="38" dur="600" fill="hold"/>
                                        <p:tgtEl>
                                          <p:spTgt spid="30"/>
                                        </p:tgtEl>
                                        <p:attrNameLst>
                                          <p:attrName>ppt_w</p:attrName>
                                        </p:attrNameLst>
                                      </p:cBhvr>
                                      <p:tavLst>
                                        <p:tav tm="0">
                                          <p:val>
                                            <p:fltVal val="0"/>
                                          </p:val>
                                        </p:tav>
                                        <p:tav tm="100000">
                                          <p:val>
                                            <p:strVal val="#ppt_w"/>
                                          </p:val>
                                        </p:tav>
                                      </p:tavLst>
                                    </p:anim>
                                    <p:anim calcmode="lin" valueType="num">
                                      <p:cBhvr>
                                        <p:cTn id="39" dur="600" fill="hold"/>
                                        <p:tgtEl>
                                          <p:spTgt spid="30"/>
                                        </p:tgtEl>
                                        <p:attrNameLst>
                                          <p:attrName>ppt_h</p:attrName>
                                        </p:attrNameLst>
                                      </p:cBhvr>
                                      <p:tavLst>
                                        <p:tav tm="0">
                                          <p:val>
                                            <p:fltVal val="0"/>
                                          </p:val>
                                        </p:tav>
                                        <p:tav tm="100000">
                                          <p:val>
                                            <p:strVal val="#ppt_h"/>
                                          </p:val>
                                        </p:tav>
                                      </p:tavLst>
                                    </p:anim>
                                    <p:animEffect transition="in" filter="fade">
                                      <p:cBhvr>
                                        <p:cTn id="40" dur="600"/>
                                        <p:tgtEl>
                                          <p:spTgt spid="30"/>
                                        </p:tgtEl>
                                      </p:cBhvr>
                                    </p:animEffect>
                                  </p:childTnLst>
                                </p:cTn>
                              </p:par>
                              <p:par>
                                <p:cTn id="41" presetID="53" presetClass="entr" presetSubtype="16" fill="hold" grpId="0" nodeType="withEffect">
                                  <p:stCondLst>
                                    <p:cond delay="384"/>
                                  </p:stCondLst>
                                  <p:childTnLst>
                                    <p:set>
                                      <p:cBhvr>
                                        <p:cTn id="42" dur="1" fill="hold">
                                          <p:stCondLst>
                                            <p:cond delay="0"/>
                                          </p:stCondLst>
                                        </p:cTn>
                                        <p:tgtEl>
                                          <p:spTgt spid="31"/>
                                        </p:tgtEl>
                                        <p:attrNameLst>
                                          <p:attrName>style.visibility</p:attrName>
                                        </p:attrNameLst>
                                      </p:cBhvr>
                                      <p:to>
                                        <p:strVal val="visible"/>
                                      </p:to>
                                    </p:set>
                                    <p:anim calcmode="lin" valueType="num">
                                      <p:cBhvr>
                                        <p:cTn id="43" dur="503" fill="hold"/>
                                        <p:tgtEl>
                                          <p:spTgt spid="31"/>
                                        </p:tgtEl>
                                        <p:attrNameLst>
                                          <p:attrName>ppt_w</p:attrName>
                                        </p:attrNameLst>
                                      </p:cBhvr>
                                      <p:tavLst>
                                        <p:tav tm="0">
                                          <p:val>
                                            <p:fltVal val="0"/>
                                          </p:val>
                                        </p:tav>
                                        <p:tav tm="100000">
                                          <p:val>
                                            <p:strVal val="#ppt_w"/>
                                          </p:val>
                                        </p:tav>
                                      </p:tavLst>
                                    </p:anim>
                                    <p:anim calcmode="lin" valueType="num">
                                      <p:cBhvr>
                                        <p:cTn id="44" dur="503" fill="hold"/>
                                        <p:tgtEl>
                                          <p:spTgt spid="31"/>
                                        </p:tgtEl>
                                        <p:attrNameLst>
                                          <p:attrName>ppt_h</p:attrName>
                                        </p:attrNameLst>
                                      </p:cBhvr>
                                      <p:tavLst>
                                        <p:tav tm="0">
                                          <p:val>
                                            <p:fltVal val="0"/>
                                          </p:val>
                                        </p:tav>
                                        <p:tav tm="100000">
                                          <p:val>
                                            <p:strVal val="#ppt_h"/>
                                          </p:val>
                                        </p:tav>
                                      </p:tavLst>
                                    </p:anim>
                                    <p:animEffect transition="in" filter="fade">
                                      <p:cBhvr>
                                        <p:cTn id="45" dur="503"/>
                                        <p:tgtEl>
                                          <p:spTgt spid="31"/>
                                        </p:tgtEl>
                                      </p:cBhvr>
                                    </p:animEffect>
                                  </p:childTnLst>
                                </p:cTn>
                              </p:par>
                              <p:par>
                                <p:cTn id="46" presetID="53" presetClass="entr" presetSubtype="16" fill="hold" grpId="0" nodeType="withEffect">
                                  <p:stCondLst>
                                    <p:cond delay="549"/>
                                  </p:stCondLst>
                                  <p:childTnLst>
                                    <p:set>
                                      <p:cBhvr>
                                        <p:cTn id="47" dur="1" fill="hold">
                                          <p:stCondLst>
                                            <p:cond delay="0"/>
                                          </p:stCondLst>
                                        </p:cTn>
                                        <p:tgtEl>
                                          <p:spTgt spid="32"/>
                                        </p:tgtEl>
                                        <p:attrNameLst>
                                          <p:attrName>style.visibility</p:attrName>
                                        </p:attrNameLst>
                                      </p:cBhvr>
                                      <p:to>
                                        <p:strVal val="visible"/>
                                      </p:to>
                                    </p:set>
                                    <p:anim calcmode="lin" valueType="num">
                                      <p:cBhvr>
                                        <p:cTn id="48" dur="305" fill="hold"/>
                                        <p:tgtEl>
                                          <p:spTgt spid="32"/>
                                        </p:tgtEl>
                                        <p:attrNameLst>
                                          <p:attrName>ppt_w</p:attrName>
                                        </p:attrNameLst>
                                      </p:cBhvr>
                                      <p:tavLst>
                                        <p:tav tm="0">
                                          <p:val>
                                            <p:fltVal val="0"/>
                                          </p:val>
                                        </p:tav>
                                        <p:tav tm="100000">
                                          <p:val>
                                            <p:strVal val="#ppt_w"/>
                                          </p:val>
                                        </p:tav>
                                      </p:tavLst>
                                    </p:anim>
                                    <p:anim calcmode="lin" valueType="num">
                                      <p:cBhvr>
                                        <p:cTn id="49" dur="305" fill="hold"/>
                                        <p:tgtEl>
                                          <p:spTgt spid="32"/>
                                        </p:tgtEl>
                                        <p:attrNameLst>
                                          <p:attrName>ppt_h</p:attrName>
                                        </p:attrNameLst>
                                      </p:cBhvr>
                                      <p:tavLst>
                                        <p:tav tm="0">
                                          <p:val>
                                            <p:fltVal val="0"/>
                                          </p:val>
                                        </p:tav>
                                        <p:tav tm="100000">
                                          <p:val>
                                            <p:strVal val="#ppt_h"/>
                                          </p:val>
                                        </p:tav>
                                      </p:tavLst>
                                    </p:anim>
                                    <p:animEffect transition="in" filter="fade">
                                      <p:cBhvr>
                                        <p:cTn id="50" dur="305"/>
                                        <p:tgtEl>
                                          <p:spTgt spid="32"/>
                                        </p:tgtEl>
                                      </p:cBhvr>
                                    </p:animEffect>
                                  </p:childTnLst>
                                </p:cTn>
                              </p:par>
                              <p:par>
                                <p:cTn id="51" presetID="53" presetClass="entr" presetSubtype="16" fill="hold" grpId="0" nodeType="withEffect">
                                  <p:stCondLst>
                                    <p:cond delay="547"/>
                                  </p:stCondLst>
                                  <p:childTnLst>
                                    <p:set>
                                      <p:cBhvr>
                                        <p:cTn id="52" dur="1" fill="hold">
                                          <p:stCondLst>
                                            <p:cond delay="0"/>
                                          </p:stCondLst>
                                        </p:cTn>
                                        <p:tgtEl>
                                          <p:spTgt spid="33"/>
                                        </p:tgtEl>
                                        <p:attrNameLst>
                                          <p:attrName>style.visibility</p:attrName>
                                        </p:attrNameLst>
                                      </p:cBhvr>
                                      <p:to>
                                        <p:strVal val="visible"/>
                                      </p:to>
                                    </p:set>
                                    <p:anim calcmode="lin" valueType="num">
                                      <p:cBhvr>
                                        <p:cTn id="53" dur="473" fill="hold"/>
                                        <p:tgtEl>
                                          <p:spTgt spid="33"/>
                                        </p:tgtEl>
                                        <p:attrNameLst>
                                          <p:attrName>ppt_w</p:attrName>
                                        </p:attrNameLst>
                                      </p:cBhvr>
                                      <p:tavLst>
                                        <p:tav tm="0">
                                          <p:val>
                                            <p:fltVal val="0"/>
                                          </p:val>
                                        </p:tav>
                                        <p:tav tm="100000">
                                          <p:val>
                                            <p:strVal val="#ppt_w"/>
                                          </p:val>
                                        </p:tav>
                                      </p:tavLst>
                                    </p:anim>
                                    <p:anim calcmode="lin" valueType="num">
                                      <p:cBhvr>
                                        <p:cTn id="54" dur="473" fill="hold"/>
                                        <p:tgtEl>
                                          <p:spTgt spid="33"/>
                                        </p:tgtEl>
                                        <p:attrNameLst>
                                          <p:attrName>ppt_h</p:attrName>
                                        </p:attrNameLst>
                                      </p:cBhvr>
                                      <p:tavLst>
                                        <p:tav tm="0">
                                          <p:val>
                                            <p:fltVal val="0"/>
                                          </p:val>
                                        </p:tav>
                                        <p:tav tm="100000">
                                          <p:val>
                                            <p:strVal val="#ppt_h"/>
                                          </p:val>
                                        </p:tav>
                                      </p:tavLst>
                                    </p:anim>
                                    <p:animEffect transition="in" filter="fade">
                                      <p:cBhvr>
                                        <p:cTn id="55" dur="473"/>
                                        <p:tgtEl>
                                          <p:spTgt spid="33"/>
                                        </p:tgtEl>
                                      </p:cBhvr>
                                    </p:animEffect>
                                  </p:childTnLst>
                                </p:cTn>
                              </p:par>
                              <p:par>
                                <p:cTn id="56" presetID="53" presetClass="entr" presetSubtype="16" fill="hold" grpId="0" nodeType="withEffect">
                                  <p:stCondLst>
                                    <p:cond delay="477"/>
                                  </p:stCondLst>
                                  <p:childTnLst>
                                    <p:set>
                                      <p:cBhvr>
                                        <p:cTn id="57" dur="1" fill="hold">
                                          <p:stCondLst>
                                            <p:cond delay="0"/>
                                          </p:stCondLst>
                                        </p:cTn>
                                        <p:tgtEl>
                                          <p:spTgt spid="34"/>
                                        </p:tgtEl>
                                        <p:attrNameLst>
                                          <p:attrName>style.visibility</p:attrName>
                                        </p:attrNameLst>
                                      </p:cBhvr>
                                      <p:to>
                                        <p:strVal val="visible"/>
                                      </p:to>
                                    </p:set>
                                    <p:anim calcmode="lin" valueType="num">
                                      <p:cBhvr>
                                        <p:cTn id="58" dur="330" fill="hold"/>
                                        <p:tgtEl>
                                          <p:spTgt spid="34"/>
                                        </p:tgtEl>
                                        <p:attrNameLst>
                                          <p:attrName>ppt_w</p:attrName>
                                        </p:attrNameLst>
                                      </p:cBhvr>
                                      <p:tavLst>
                                        <p:tav tm="0">
                                          <p:val>
                                            <p:fltVal val="0"/>
                                          </p:val>
                                        </p:tav>
                                        <p:tav tm="100000">
                                          <p:val>
                                            <p:strVal val="#ppt_w"/>
                                          </p:val>
                                        </p:tav>
                                      </p:tavLst>
                                    </p:anim>
                                    <p:anim calcmode="lin" valueType="num">
                                      <p:cBhvr>
                                        <p:cTn id="59" dur="330" fill="hold"/>
                                        <p:tgtEl>
                                          <p:spTgt spid="34"/>
                                        </p:tgtEl>
                                        <p:attrNameLst>
                                          <p:attrName>ppt_h</p:attrName>
                                        </p:attrNameLst>
                                      </p:cBhvr>
                                      <p:tavLst>
                                        <p:tav tm="0">
                                          <p:val>
                                            <p:fltVal val="0"/>
                                          </p:val>
                                        </p:tav>
                                        <p:tav tm="100000">
                                          <p:val>
                                            <p:strVal val="#ppt_h"/>
                                          </p:val>
                                        </p:tav>
                                      </p:tavLst>
                                    </p:anim>
                                    <p:animEffect transition="in" filter="fade">
                                      <p:cBhvr>
                                        <p:cTn id="60" dur="330"/>
                                        <p:tgtEl>
                                          <p:spTgt spid="34"/>
                                        </p:tgtEl>
                                      </p:cBhvr>
                                    </p:animEffect>
                                  </p:childTnLst>
                                </p:cTn>
                              </p:par>
                              <p:par>
                                <p:cTn id="61" presetID="53" presetClass="entr" presetSubtype="16" fill="hold" grpId="0" nodeType="withEffect">
                                  <p:stCondLst>
                                    <p:cond delay="596"/>
                                  </p:stCondLst>
                                  <p:childTnLst>
                                    <p:set>
                                      <p:cBhvr>
                                        <p:cTn id="62" dur="1" fill="hold">
                                          <p:stCondLst>
                                            <p:cond delay="0"/>
                                          </p:stCondLst>
                                        </p:cTn>
                                        <p:tgtEl>
                                          <p:spTgt spid="35"/>
                                        </p:tgtEl>
                                        <p:attrNameLst>
                                          <p:attrName>style.visibility</p:attrName>
                                        </p:attrNameLst>
                                      </p:cBhvr>
                                      <p:to>
                                        <p:strVal val="visible"/>
                                      </p:to>
                                    </p:set>
                                    <p:anim calcmode="lin" valueType="num">
                                      <p:cBhvr>
                                        <p:cTn id="63" dur="331" fill="hold"/>
                                        <p:tgtEl>
                                          <p:spTgt spid="35"/>
                                        </p:tgtEl>
                                        <p:attrNameLst>
                                          <p:attrName>ppt_w</p:attrName>
                                        </p:attrNameLst>
                                      </p:cBhvr>
                                      <p:tavLst>
                                        <p:tav tm="0">
                                          <p:val>
                                            <p:fltVal val="0"/>
                                          </p:val>
                                        </p:tav>
                                        <p:tav tm="100000">
                                          <p:val>
                                            <p:strVal val="#ppt_w"/>
                                          </p:val>
                                        </p:tav>
                                      </p:tavLst>
                                    </p:anim>
                                    <p:anim calcmode="lin" valueType="num">
                                      <p:cBhvr>
                                        <p:cTn id="64" dur="331" fill="hold"/>
                                        <p:tgtEl>
                                          <p:spTgt spid="35"/>
                                        </p:tgtEl>
                                        <p:attrNameLst>
                                          <p:attrName>ppt_h</p:attrName>
                                        </p:attrNameLst>
                                      </p:cBhvr>
                                      <p:tavLst>
                                        <p:tav tm="0">
                                          <p:val>
                                            <p:fltVal val="0"/>
                                          </p:val>
                                        </p:tav>
                                        <p:tav tm="100000">
                                          <p:val>
                                            <p:strVal val="#ppt_h"/>
                                          </p:val>
                                        </p:tav>
                                      </p:tavLst>
                                    </p:anim>
                                    <p:animEffect transition="in" filter="fade">
                                      <p:cBhvr>
                                        <p:cTn id="65" dur="331"/>
                                        <p:tgtEl>
                                          <p:spTgt spid="35"/>
                                        </p:tgtEl>
                                      </p:cBhvr>
                                    </p:animEffect>
                                  </p:childTnLst>
                                </p:cTn>
                              </p:par>
                              <p:par>
                                <p:cTn id="66" presetID="53" presetClass="entr" presetSubtype="16" fill="hold" grpId="0" nodeType="withEffect">
                                  <p:stCondLst>
                                    <p:cond delay="573"/>
                                  </p:stCondLst>
                                  <p:childTnLst>
                                    <p:set>
                                      <p:cBhvr>
                                        <p:cTn id="67" dur="1" fill="hold">
                                          <p:stCondLst>
                                            <p:cond delay="0"/>
                                          </p:stCondLst>
                                        </p:cTn>
                                        <p:tgtEl>
                                          <p:spTgt spid="36"/>
                                        </p:tgtEl>
                                        <p:attrNameLst>
                                          <p:attrName>style.visibility</p:attrName>
                                        </p:attrNameLst>
                                      </p:cBhvr>
                                      <p:to>
                                        <p:strVal val="visible"/>
                                      </p:to>
                                    </p:set>
                                    <p:anim calcmode="lin" valueType="num">
                                      <p:cBhvr>
                                        <p:cTn id="68" dur="540" fill="hold"/>
                                        <p:tgtEl>
                                          <p:spTgt spid="36"/>
                                        </p:tgtEl>
                                        <p:attrNameLst>
                                          <p:attrName>ppt_w</p:attrName>
                                        </p:attrNameLst>
                                      </p:cBhvr>
                                      <p:tavLst>
                                        <p:tav tm="0">
                                          <p:val>
                                            <p:fltVal val="0"/>
                                          </p:val>
                                        </p:tav>
                                        <p:tav tm="100000">
                                          <p:val>
                                            <p:strVal val="#ppt_w"/>
                                          </p:val>
                                        </p:tav>
                                      </p:tavLst>
                                    </p:anim>
                                    <p:anim calcmode="lin" valueType="num">
                                      <p:cBhvr>
                                        <p:cTn id="69" dur="540" fill="hold"/>
                                        <p:tgtEl>
                                          <p:spTgt spid="36"/>
                                        </p:tgtEl>
                                        <p:attrNameLst>
                                          <p:attrName>ppt_h</p:attrName>
                                        </p:attrNameLst>
                                      </p:cBhvr>
                                      <p:tavLst>
                                        <p:tav tm="0">
                                          <p:val>
                                            <p:fltVal val="0"/>
                                          </p:val>
                                        </p:tav>
                                        <p:tav tm="100000">
                                          <p:val>
                                            <p:strVal val="#ppt_h"/>
                                          </p:val>
                                        </p:tav>
                                      </p:tavLst>
                                    </p:anim>
                                    <p:animEffect transition="in" filter="fade">
                                      <p:cBhvr>
                                        <p:cTn id="70" dur="54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4" grpId="0"/>
      <p:bldP spid="26" grpId="0" bldLvl="0" animBg="1"/>
      <p:bldP spid="27" grpId="0" bldLvl="0" animBg="1"/>
      <p:bldP spid="28" grpId="0" bldLvl="0" animBg="1"/>
      <p:bldP spid="29" grpId="0" bldLvl="0" animBg="1"/>
      <p:bldP spid="30" grpId="0" bldLvl="0" animBg="1"/>
      <p:bldP spid="31" grpId="0" bldLvl="0" animBg="1"/>
      <p:bldP spid="32" grpId="0" bldLvl="0" animBg="1"/>
      <p:bldP spid="33" grpId="0" bldLvl="0" animBg="1"/>
      <p:bldP spid="34" grpId="0" bldLvl="0" animBg="1"/>
      <p:bldP spid="35" grpId="0" bldLvl="0" animBg="1"/>
      <p:bldP spid="3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2738438" y="1220788"/>
            <a:ext cx="3597275" cy="646112"/>
          </a:xfrm>
          <a:prstGeom prst="rect">
            <a:avLst/>
          </a:prstGeom>
          <a:noFill/>
          <a:ln w="9525">
            <a:noFill/>
          </a:ln>
        </p:spPr>
        <p:txBody>
          <a:bodyPr wrap="square" lIns="0" rIns="0" anchor="t">
            <a:spAutoFit/>
          </a:bodyPr>
          <a:lstStyle/>
          <a:p>
            <a:pPr algn="ctr"/>
            <a:r>
              <a:rPr lang="zh-CN" altLang="en-US" sz="3600" b="1" dirty="0">
                <a:solidFill>
                  <a:srgbClr val="7030A0"/>
                </a:solidFill>
                <a:latin typeface="Times New Roman" panose="02020603050405020304" charset="0"/>
                <a:ea typeface="微软雅黑" panose="020B0503020204020204" charset="-122"/>
              </a:rPr>
              <a:t>情境选择呈精彩</a:t>
            </a:r>
          </a:p>
        </p:txBody>
      </p:sp>
      <p:pic>
        <p:nvPicPr>
          <p:cNvPr id="52226" name="图片 40"/>
          <p:cNvPicPr>
            <a:picLocks noChangeAspect="1"/>
          </p:cNvPicPr>
          <p:nvPr/>
        </p:nvPicPr>
        <p:blipFill>
          <a:blip r:embed="rId3" cstate="print"/>
          <a:srcRect t="30910" r="25024"/>
          <a:stretch>
            <a:fillRect/>
          </a:stretch>
        </p:blipFill>
        <p:spPr>
          <a:xfrm>
            <a:off x="6243638" y="803275"/>
            <a:ext cx="2900362" cy="1833563"/>
          </a:xfrm>
          <a:prstGeom prst="rect">
            <a:avLst/>
          </a:prstGeom>
          <a:noFill/>
          <a:ln w="9525">
            <a:noFill/>
          </a:ln>
        </p:spPr>
      </p:pic>
      <p:pic>
        <p:nvPicPr>
          <p:cNvPr id="52227" name="图片 41"/>
          <p:cNvPicPr>
            <a:picLocks noChangeAspect="1"/>
          </p:cNvPicPr>
          <p:nvPr/>
        </p:nvPicPr>
        <p:blipFill>
          <a:blip r:embed="rId3" cstate="print"/>
          <a:srcRect t="30910" r="25024"/>
          <a:stretch>
            <a:fillRect/>
          </a:stretch>
        </p:blipFill>
        <p:spPr>
          <a:xfrm flipH="1">
            <a:off x="-46037" y="587375"/>
            <a:ext cx="2900362" cy="1833563"/>
          </a:xfrm>
          <a:prstGeom prst="rect">
            <a:avLst/>
          </a:prstGeom>
          <a:noFill/>
          <a:ln w="9525">
            <a:noFill/>
          </a:ln>
        </p:spPr>
      </p:pic>
      <p:sp>
        <p:nvSpPr>
          <p:cNvPr id="37" name="TextBox 2"/>
          <p:cNvSpPr txBox="1"/>
          <p:nvPr/>
        </p:nvSpPr>
        <p:spPr>
          <a:xfrm>
            <a:off x="1071563" y="2778125"/>
            <a:ext cx="7275512" cy="1076325"/>
          </a:xfrm>
          <a:prstGeom prst="rect">
            <a:avLst/>
          </a:prstGeom>
          <a:noFill/>
          <a:ln w="9525">
            <a:noFill/>
          </a:ln>
        </p:spPr>
        <p:txBody>
          <a:bodyPr wrap="square" anchor="t">
            <a:spAutoFit/>
          </a:bodyPr>
          <a:lstStyle/>
          <a:p>
            <a:r>
              <a:rPr lang="en-US" altLang="zh-CN" sz="2400" b="1" dirty="0">
                <a:solidFill>
                  <a:srgbClr val="404040"/>
                </a:solidFill>
                <a:latin typeface="微软雅黑" panose="020B0503020204020204" charset="-122"/>
                <a:ea typeface="微软雅黑" panose="020B0503020204020204" charset="-122"/>
                <a:sym typeface="微软雅黑" panose="020B0503020204020204" charset="-122"/>
              </a:rPr>
              <a:t>      </a:t>
            </a:r>
            <a:r>
              <a:rPr lang="zh-CN" altLang="en-US" sz="2400" b="1" dirty="0">
                <a:solidFill>
                  <a:srgbClr val="404040"/>
                </a:solidFill>
                <a:latin typeface="微软雅黑" panose="020B0503020204020204" charset="-122"/>
                <a:ea typeface="微软雅黑" panose="020B0503020204020204" charset="-122"/>
                <a:sym typeface="微软雅黑" panose="020B0503020204020204" charset="-122"/>
              </a:rPr>
              <a:t>今年夏天，你去某地游玩，突然感觉有震感。从新闻中得知不远处发生地震你会怎么做？    </a:t>
            </a:r>
          </a:p>
          <a:p>
            <a:endParaRPr lang="zh-CN" altLang="en-US" sz="1600" dirty="0">
              <a:solidFill>
                <a:srgbClr val="404040"/>
              </a:solidFill>
              <a:latin typeface="微软雅黑" panose="020B0503020204020204" charset="-122"/>
              <a:ea typeface="微软雅黑" panose="020B0503020204020204" charset="-122"/>
            </a:endParaRPr>
          </a:p>
        </p:txBody>
      </p:sp>
      <p:sp>
        <p:nvSpPr>
          <p:cNvPr id="38" name="文本框 37"/>
          <p:cNvSpPr txBox="1"/>
          <p:nvPr/>
        </p:nvSpPr>
        <p:spPr>
          <a:xfrm>
            <a:off x="265113" y="4038600"/>
            <a:ext cx="5967413" cy="457200"/>
          </a:xfrm>
          <a:prstGeom prst="rect">
            <a:avLst/>
          </a:prstGeom>
          <a:noFill/>
        </p:spPr>
        <p:txBody>
          <a:bodyPr wrap="square" rtlCol="0" anchor="t">
            <a:spAutoFit/>
          </a:bodyPr>
          <a:lstStyle/>
          <a:p>
            <a:pPr lvl="1" algn="l" fontAlgn="auto"/>
            <a:r>
              <a:rPr lang="en-US" sz="2400" b="1" strike="noStrike" noProof="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mn-cs"/>
                <a:sym typeface="+mn-ea"/>
              </a:rPr>
              <a:t>A.立刻回家，安全第一位</a:t>
            </a:r>
            <a:endParaRPr lang="en-US" sz="2400" b="1" strike="noStrike" noProof="1">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endParaRPr>
          </a:p>
        </p:txBody>
      </p:sp>
      <p:sp>
        <p:nvSpPr>
          <p:cNvPr id="39" name="文本框 38"/>
          <p:cNvSpPr txBox="1"/>
          <p:nvPr/>
        </p:nvSpPr>
        <p:spPr>
          <a:xfrm>
            <a:off x="265113" y="4495800"/>
            <a:ext cx="9256713" cy="460375"/>
          </a:xfrm>
          <a:prstGeom prst="rect">
            <a:avLst/>
          </a:prstGeom>
          <a:noFill/>
        </p:spPr>
        <p:txBody>
          <a:bodyPr wrap="square" rtlCol="0" anchor="t">
            <a:spAutoFit/>
          </a:bodyPr>
          <a:lstStyle/>
          <a:p>
            <a:pPr lvl="1" fontAlgn="auto"/>
            <a:r>
              <a:rPr lang="en-US" sz="2400" b="1" strike="noStrike" noProof="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mn-cs"/>
                <a:sym typeface="+mn-ea"/>
              </a:rPr>
              <a:t>B.好不容易来一趟，剪刀手比一个，自拍</a:t>
            </a:r>
            <a:r>
              <a:rPr lang="zh-CN" altLang="en-US" sz="2400" b="1" strike="noStrike" noProof="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mn-cs"/>
                <a:sym typeface="+mn-ea"/>
              </a:rPr>
              <a:t>完</a:t>
            </a:r>
            <a:r>
              <a:rPr lang="en-US" sz="2400" b="1" strike="noStrike" noProof="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mn-cs"/>
                <a:sym typeface="+mn-ea"/>
              </a:rPr>
              <a:t>发</a:t>
            </a:r>
            <a:r>
              <a:rPr lang="zh-CN" altLang="en-US" sz="2400" b="1" strike="noStrike" noProof="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mn-cs"/>
                <a:sym typeface="+mn-ea"/>
              </a:rPr>
              <a:t>个朋友圈</a:t>
            </a:r>
            <a:r>
              <a:rPr lang="en-US" sz="2400" b="1" strike="noStrike" noProof="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mn-cs"/>
                <a:sym typeface="+mn-ea"/>
              </a:rPr>
              <a:t>再走</a:t>
            </a:r>
            <a:endParaRPr lang="en-US" sz="2400" b="1" strike="noStrike" noProof="1">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endParaRPr>
          </a:p>
        </p:txBody>
      </p:sp>
      <p:sp>
        <p:nvSpPr>
          <p:cNvPr id="40" name="文本框 39"/>
          <p:cNvSpPr txBox="1"/>
          <p:nvPr/>
        </p:nvSpPr>
        <p:spPr>
          <a:xfrm>
            <a:off x="255588" y="4956175"/>
            <a:ext cx="7723188" cy="460375"/>
          </a:xfrm>
          <a:prstGeom prst="rect">
            <a:avLst/>
          </a:prstGeom>
          <a:noFill/>
        </p:spPr>
        <p:txBody>
          <a:bodyPr wrap="square" rtlCol="0" anchor="t">
            <a:spAutoFit/>
          </a:bodyPr>
          <a:lstStyle/>
          <a:p>
            <a:pPr lvl="1" fontAlgn="auto"/>
            <a:r>
              <a:rPr lang="en-US" sz="2400" b="1" strike="noStrike" noProof="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mn-cs"/>
                <a:sym typeface="+mn-ea"/>
              </a:rPr>
              <a:t>C.</a:t>
            </a:r>
            <a:r>
              <a:rPr lang="zh-CN" altLang="en-US" sz="2400" b="1" strike="noStrike" noProof="1">
                <a:effectLst>
                  <a:outerShdw blurRad="38100" dist="38100" dir="2700000" algn="tl">
                    <a:srgbClr val="000000">
                      <a:alpha val="43137"/>
                    </a:srgbClr>
                  </a:outerShdw>
                </a:effectLst>
                <a:latin typeface="楷体" panose="02010609060101010101" pitchFamily="49" charset="-122"/>
                <a:ea typeface="楷体" panose="02010609060101010101" pitchFamily="49" charset="-122"/>
                <a:cs typeface="+mn-cs"/>
                <a:sym typeface="+mn-ea"/>
              </a:rPr>
              <a:t>在保证安全的情况下，留下来看看能不能做些什么</a:t>
            </a:r>
            <a:endParaRPr lang="zh-CN" altLang="en-US" sz="2400" b="1" strike="noStrike" noProof="1">
              <a:effectLst>
                <a:outerShdw blurRad="38100" dist="38100" dir="2700000" algn="tl">
                  <a:srgbClr val="000000">
                    <a:alpha val="43137"/>
                  </a:srgbClr>
                </a:outerShdw>
              </a:effectLst>
              <a:latin typeface="楷体" panose="02010609060101010101" pitchFamily="49" charset="-122"/>
              <a:ea typeface="楷体" panose="02010609060101010101" pitchFamily="49" charset="-122"/>
              <a:sym typeface="+mn-ea"/>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500"/>
                                  </p:stCondLst>
                                  <p:iterate type="lt">
                                    <p:tmPct val="10000"/>
                                  </p:iterate>
                                  <p:childTnLst>
                                    <p:set>
                                      <p:cBhvr>
                                        <p:cTn id="6" dur="1" fill="hold">
                                          <p:stCondLst>
                                            <p:cond delay="0"/>
                                          </p:stCondLst>
                                        </p:cTn>
                                        <p:tgtEl>
                                          <p:spTgt spid="24"/>
                                        </p:tgtEl>
                                        <p:attrNameLst>
                                          <p:attrName>style.visibility</p:attrName>
                                        </p:attrNameLst>
                                      </p:cBhvr>
                                      <p:to>
                                        <p:strVal val="visible"/>
                                      </p:to>
                                    </p:set>
                                    <p:anim by="(-#ppt_w*2)" calcmode="lin" valueType="num">
                                      <p:cBhvr rctx="PPT">
                                        <p:cTn id="7" dur="500" autoRev="1" fill="hold">
                                          <p:stCondLst>
                                            <p:cond delay="0"/>
                                          </p:stCondLst>
                                        </p:cTn>
                                        <p:tgtEl>
                                          <p:spTgt spid="24"/>
                                        </p:tgtEl>
                                        <p:attrNameLst>
                                          <p:attrName>ppt_w</p:attrName>
                                        </p:attrNameLst>
                                      </p:cBhvr>
                                    </p:anim>
                                    <p:anim by="(#ppt_w*0.50)" calcmode="lin" valueType="num">
                                      <p:cBhvr>
                                        <p:cTn id="8" dur="500" decel="50000" autoRev="1" fill="hold">
                                          <p:stCondLst>
                                            <p:cond delay="0"/>
                                          </p:stCondLst>
                                        </p:cTn>
                                        <p:tgtEl>
                                          <p:spTgt spid="24"/>
                                        </p:tgtEl>
                                        <p:attrNameLst>
                                          <p:attrName>ppt_x</p:attrName>
                                        </p:attrNameLst>
                                      </p:cBhvr>
                                    </p:anim>
                                    <p:anim from="(-#ppt_h/2)" to="(#ppt_y)" calcmode="lin" valueType="num">
                                      <p:cBhvr>
                                        <p:cTn id="9" dur="1000" fill="hold">
                                          <p:stCondLst>
                                            <p:cond delay="0"/>
                                          </p:stCondLst>
                                        </p:cTn>
                                        <p:tgtEl>
                                          <p:spTgt spid="24"/>
                                        </p:tgtEl>
                                        <p:attrNameLst>
                                          <p:attrName>ppt_y</p:attrName>
                                        </p:attrNameLst>
                                      </p:cBhvr>
                                    </p:anim>
                                    <p:animRot by="21600000">
                                      <p:cBhvr>
                                        <p:cTn id="10" dur="1000" fill="hold">
                                          <p:stCondLst>
                                            <p:cond delay="0"/>
                                          </p:stCondLst>
                                        </p:cTn>
                                        <p:tgtEl>
                                          <p:spTgt spid="2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8">
                                            <p:txEl>
                                              <p:pRg st="0" end="0"/>
                                            </p:txEl>
                                          </p:spTgt>
                                        </p:tgtEl>
                                        <p:attrNameLst>
                                          <p:attrName>style.visibility</p:attrName>
                                        </p:attrNameLst>
                                      </p:cBhvr>
                                      <p:to>
                                        <p:strVal val="visible"/>
                                      </p:to>
                                    </p:set>
                                    <p:animEffect transition="in" filter="blinds(horizontal)">
                                      <p:cBhvr>
                                        <p:cTn id="20" dur="500"/>
                                        <p:tgtEl>
                                          <p:spTgt spid="3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9">
                                            <p:txEl>
                                              <p:pRg st="0" end="0"/>
                                            </p:txEl>
                                          </p:spTgt>
                                        </p:tgtEl>
                                        <p:attrNameLst>
                                          <p:attrName>style.visibility</p:attrName>
                                        </p:attrNameLst>
                                      </p:cBhvr>
                                      <p:to>
                                        <p:strVal val="visible"/>
                                      </p:to>
                                    </p:set>
                                    <p:animEffect transition="in" filter="blinds(horizontal)">
                                      <p:cBhvr>
                                        <p:cTn id="25" dur="500"/>
                                        <p:tgtEl>
                                          <p:spTgt spid="39">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40">
                                            <p:txEl>
                                              <p:pRg st="0" end="0"/>
                                            </p:txEl>
                                          </p:spTgt>
                                        </p:tgtEl>
                                        <p:attrNameLst>
                                          <p:attrName>style.visibility</p:attrName>
                                        </p:attrNameLst>
                                      </p:cBhvr>
                                      <p:to>
                                        <p:strVal val="visible"/>
                                      </p:to>
                                    </p:set>
                                    <p:animEffect transition="in" filter="blinds(horizontal)">
                                      <p:cBhvr>
                                        <p:cTn id="30" dur="5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H_SubTitle_1"/>
          <p:cNvSpPr txBox="1">
            <a:spLocks noChangeArrowheads="1"/>
          </p:cNvSpPr>
          <p:nvPr>
            <p:custDataLst>
              <p:tags r:id="rId1"/>
            </p:custDataLst>
          </p:nvPr>
        </p:nvSpPr>
        <p:spPr bwMode="auto">
          <a:xfrm>
            <a:off x="69850" y="2254250"/>
            <a:ext cx="392113" cy="322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9989" tIns="0" rIns="119989" bIns="0" rtlCol="0" anchor="t">
            <a:noAutofit/>
          </a:bodyPr>
          <a:lstStyle>
            <a:defPPr>
              <a:defRPr lang="zh-CN"/>
            </a:defPPr>
            <a:lvl1pPr marL="285750" indent="-285750">
              <a:lnSpc>
                <a:spcPct val="120000"/>
              </a:lnSpc>
              <a:buClr>
                <a:schemeClr val="accent1"/>
              </a:buClr>
              <a:buFont typeface="Wingdings" panose="05000000000000000000" pitchFamily="2" charset="2"/>
              <a:buChar char="n"/>
              <a:defRPr sz="1400" b="1">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auto"/>
            <a:endParaRPr lang="zh-CN" altLang="en-US" strike="noStrike" noProof="1">
              <a:sym typeface="+mn-lt"/>
            </a:endParaRPr>
          </a:p>
        </p:txBody>
      </p:sp>
      <p:sp>
        <p:nvSpPr>
          <p:cNvPr id="54274" name="文本框 1"/>
          <p:cNvSpPr txBox="1"/>
          <p:nvPr/>
        </p:nvSpPr>
        <p:spPr>
          <a:xfrm>
            <a:off x="1295400" y="269875"/>
            <a:ext cx="3382963" cy="644525"/>
          </a:xfrm>
          <a:prstGeom prst="rect">
            <a:avLst/>
          </a:prstGeom>
          <a:noFill/>
          <a:ln w="9525">
            <a:noFill/>
          </a:ln>
        </p:spPr>
        <p:txBody>
          <a:bodyPr wrap="none" anchor="t">
            <a:spAutoFit/>
          </a:bodyPr>
          <a:lstStyle/>
          <a:p>
            <a:r>
              <a:rPr lang="zh-CN" altLang="en-US" sz="3600" b="1" dirty="0">
                <a:solidFill>
                  <a:srgbClr val="7030A0"/>
                </a:solidFill>
                <a:latin typeface="Times New Roman" panose="02020603050405020304" charset="0"/>
                <a:ea typeface="微软雅黑" panose="020B0503020204020204" charset="-122"/>
                <a:sym typeface="微软雅黑" panose="020B0503020204020204" charset="-122"/>
              </a:rPr>
              <a:t>情境选择呈精彩</a:t>
            </a:r>
          </a:p>
        </p:txBody>
      </p:sp>
      <p:sp>
        <p:nvSpPr>
          <p:cNvPr id="4" name="TextBox 2"/>
          <p:cNvSpPr txBox="1"/>
          <p:nvPr/>
        </p:nvSpPr>
        <p:spPr>
          <a:xfrm>
            <a:off x="4416425" y="1412875"/>
            <a:ext cx="4332288" cy="4511675"/>
          </a:xfrm>
          <a:prstGeom prst="rect">
            <a:avLst/>
          </a:prstGeom>
          <a:noFill/>
        </p:spPr>
        <p:txBody>
          <a:bodyPr wrap="square" rtlCol="0">
            <a:spAutoFit/>
          </a:bodyPr>
          <a:lstStyle/>
          <a:p>
            <a:pPr marL="457200" indent="-457200" fontAlgn="auto">
              <a:buFont typeface="Wingdings" panose="05000000000000000000" charset="0"/>
              <a:buChar char="Ø"/>
            </a:pPr>
            <a:endParaRPr lang="zh-CN" altLang="en-US" sz="2800" b="1" noProof="1">
              <a:solidFill>
                <a:schemeClr val="tx1">
                  <a:lumMod val="75000"/>
                  <a:lumOff val="25000"/>
                </a:schemeClr>
              </a:solidFill>
              <a:latin typeface="微软雅黑" panose="020B0503020204020204" charset="-122"/>
              <a:ea typeface="微软雅黑" panose="020B0503020204020204" charset="-122"/>
              <a:sym typeface="+mn-ea"/>
            </a:endParaRPr>
          </a:p>
          <a:p>
            <a:pPr marL="457200" indent="-457200" fontAlgn="auto">
              <a:buFont typeface="Wingdings" panose="05000000000000000000" charset="0"/>
              <a:buChar char="Ø"/>
            </a:pPr>
            <a:r>
              <a:rPr lang="en-US" altLang="zh-CN" sz="2400" b="1" noProof="1">
                <a:solidFill>
                  <a:schemeClr val="tx1">
                    <a:lumMod val="75000"/>
                    <a:lumOff val="25000"/>
                  </a:schemeClr>
                </a:solidFill>
                <a:latin typeface="微软雅黑" panose="020B0503020204020204" charset="-122"/>
                <a:ea typeface="微软雅黑" panose="020B0503020204020204" charset="-122"/>
                <a:cs typeface="+mn-cs"/>
                <a:sym typeface="+mn-ea"/>
              </a:rPr>
              <a:t>8</a:t>
            </a:r>
            <a:r>
              <a:rPr lang="zh-CN" altLang="en-US" sz="2400" b="1" noProof="1">
                <a:solidFill>
                  <a:schemeClr val="tx1">
                    <a:lumMod val="75000"/>
                    <a:lumOff val="25000"/>
                  </a:schemeClr>
                </a:solidFill>
                <a:latin typeface="微软雅黑" panose="020B0503020204020204" charset="-122"/>
                <a:ea typeface="微软雅黑" panose="020B0503020204020204" charset="-122"/>
                <a:cs typeface="+mn-cs"/>
                <a:sym typeface="+mn-ea"/>
              </a:rPr>
              <a:t>月</a:t>
            </a:r>
            <a:r>
              <a:rPr lang="en-US" altLang="zh-CN" sz="2400" b="1" noProof="1">
                <a:solidFill>
                  <a:schemeClr val="tx1">
                    <a:lumMod val="75000"/>
                    <a:lumOff val="25000"/>
                  </a:schemeClr>
                </a:solidFill>
                <a:latin typeface="微软雅黑" panose="020B0503020204020204" charset="-122"/>
                <a:ea typeface="微软雅黑" panose="020B0503020204020204" charset="-122"/>
                <a:cs typeface="+mn-cs"/>
                <a:sym typeface="+mn-ea"/>
              </a:rPr>
              <a:t>8</a:t>
            </a:r>
            <a:r>
              <a:rPr lang="zh-CN" altLang="en-US" sz="2400" b="1" noProof="1">
                <a:solidFill>
                  <a:schemeClr val="tx1">
                    <a:lumMod val="75000"/>
                    <a:lumOff val="25000"/>
                  </a:schemeClr>
                </a:solidFill>
                <a:latin typeface="微软雅黑" panose="020B0503020204020204" charset="-122"/>
                <a:ea typeface="微软雅黑" panose="020B0503020204020204" charset="-122"/>
                <a:cs typeface="+mn-cs"/>
                <a:sym typeface="+mn-ea"/>
              </a:rPr>
              <a:t>日，九寨沟突如其来的灾难让他从一个旅行者变成志愿者。</a:t>
            </a:r>
            <a:endParaRPr lang="zh-CN" altLang="en-US" sz="2400" b="1" noProof="1">
              <a:solidFill>
                <a:schemeClr val="tx1">
                  <a:lumMod val="75000"/>
                  <a:lumOff val="25000"/>
                </a:schemeClr>
              </a:solidFill>
              <a:latin typeface="微软雅黑" panose="020B0503020204020204" charset="-122"/>
              <a:ea typeface="微软雅黑" panose="020B0503020204020204" charset="-122"/>
              <a:sym typeface="+mn-ea"/>
            </a:endParaRPr>
          </a:p>
          <a:p>
            <a:pPr marL="457200" indent="-457200" fontAlgn="auto">
              <a:buFont typeface="Wingdings" panose="05000000000000000000" charset="0"/>
              <a:buChar char="Ø"/>
            </a:pPr>
            <a:r>
              <a:rPr lang="zh-CN" altLang="en-US" sz="2400" b="1" noProof="1">
                <a:solidFill>
                  <a:schemeClr val="tx1">
                    <a:lumMod val="75000"/>
                    <a:lumOff val="25000"/>
                  </a:schemeClr>
                </a:solidFill>
                <a:latin typeface="微软雅黑" panose="020B0503020204020204" charset="-122"/>
                <a:ea typeface="微软雅黑" panose="020B0503020204020204" charset="-122"/>
                <a:cs typeface="+mn-cs"/>
                <a:sym typeface="+mn-ea"/>
              </a:rPr>
              <a:t>踩着余震，他和同行的领队来到了最近的受灾地区，协助救援组织发放物资，成为</a:t>
            </a:r>
            <a:r>
              <a:rPr lang="zh-CN" altLang="en-US" sz="2400" b="1" noProof="1">
                <a:solidFill>
                  <a:srgbClr val="0512BB"/>
                </a:solidFill>
                <a:latin typeface="微软雅黑" panose="020B0503020204020204" charset="-122"/>
                <a:ea typeface="微软雅黑" panose="020B0503020204020204" charset="-122"/>
                <a:cs typeface="+mn-cs"/>
                <a:sym typeface="+mn-ea"/>
              </a:rPr>
              <a:t>当地最早</a:t>
            </a:r>
            <a:r>
              <a:rPr lang="zh-CN" altLang="en-US" sz="2400" b="1" noProof="1">
                <a:solidFill>
                  <a:schemeClr val="tx1">
                    <a:lumMod val="75000"/>
                    <a:lumOff val="25000"/>
                  </a:schemeClr>
                </a:solidFill>
                <a:latin typeface="微软雅黑" panose="020B0503020204020204" charset="-122"/>
                <a:ea typeface="微软雅黑" panose="020B0503020204020204" charset="-122"/>
                <a:cs typeface="+mn-cs"/>
                <a:sym typeface="+mn-ea"/>
              </a:rPr>
              <a:t>一批志愿者。</a:t>
            </a:r>
            <a:endParaRPr lang="zh-CN" altLang="en-US" sz="2400" b="1" noProof="1">
              <a:solidFill>
                <a:schemeClr val="tx1">
                  <a:lumMod val="75000"/>
                  <a:lumOff val="25000"/>
                </a:schemeClr>
              </a:solidFill>
              <a:latin typeface="微软雅黑" panose="020B0503020204020204" charset="-122"/>
              <a:ea typeface="微软雅黑" panose="020B0503020204020204" charset="-122"/>
              <a:sym typeface="+mn-ea"/>
            </a:endParaRPr>
          </a:p>
          <a:p>
            <a:pPr marL="457200" indent="-457200" fontAlgn="auto">
              <a:buFont typeface="Wingdings" panose="05000000000000000000" charset="0"/>
              <a:buChar char="Ø"/>
            </a:pPr>
            <a:r>
              <a:rPr lang="zh-CN" altLang="en-US" sz="2400" b="1" noProof="1">
                <a:solidFill>
                  <a:schemeClr val="tx1">
                    <a:lumMod val="75000"/>
                    <a:lumOff val="25000"/>
                  </a:schemeClr>
                </a:solidFill>
                <a:latin typeface="微软雅黑" panose="020B0503020204020204" charset="-122"/>
                <a:ea typeface="微软雅黑" panose="020B0503020204020204" charset="-122"/>
                <a:cs typeface="+mn-cs"/>
                <a:sym typeface="+mn-ea"/>
              </a:rPr>
              <a:t>弘光中学最美中学生</a:t>
            </a:r>
            <a:endParaRPr lang="en-US" altLang="zh-CN" sz="2400" b="1" noProof="1">
              <a:solidFill>
                <a:schemeClr val="tx1">
                  <a:lumMod val="75000"/>
                  <a:lumOff val="25000"/>
                </a:schemeClr>
              </a:solidFill>
              <a:latin typeface="微软雅黑" panose="020B0503020204020204" charset="-122"/>
              <a:ea typeface="微软雅黑" panose="020B0503020204020204" charset="-122"/>
              <a:sym typeface="+mn-ea"/>
            </a:endParaRPr>
          </a:p>
          <a:p>
            <a:pPr marL="457200" indent="-457200" fontAlgn="auto">
              <a:buFont typeface="Wingdings" panose="05000000000000000000" charset="0"/>
              <a:buChar char="Ø"/>
            </a:pPr>
            <a:r>
              <a:rPr lang="zh-CN" altLang="en-US" sz="2400" b="1" noProof="1">
                <a:solidFill>
                  <a:schemeClr val="tx1">
                    <a:lumMod val="75000"/>
                    <a:lumOff val="25000"/>
                  </a:schemeClr>
                </a:solidFill>
                <a:latin typeface="微软雅黑" panose="020B0503020204020204" charset="-122"/>
                <a:ea typeface="微软雅黑" panose="020B0503020204020204" charset="-122"/>
                <a:cs typeface="+mn-cs"/>
                <a:sym typeface="+mn-ea"/>
              </a:rPr>
              <a:t>初二（</a:t>
            </a:r>
            <a:r>
              <a:rPr lang="en-US" altLang="zh-CN" sz="2400" b="1" noProof="1">
                <a:solidFill>
                  <a:schemeClr val="tx1">
                    <a:lumMod val="75000"/>
                    <a:lumOff val="25000"/>
                  </a:schemeClr>
                </a:solidFill>
                <a:latin typeface="微软雅黑" panose="020B0503020204020204" charset="-122"/>
                <a:ea typeface="微软雅黑" panose="020B0503020204020204" charset="-122"/>
                <a:cs typeface="+mn-cs"/>
                <a:sym typeface="+mn-ea"/>
              </a:rPr>
              <a:t>9</a:t>
            </a:r>
            <a:r>
              <a:rPr lang="zh-CN" altLang="en-US" sz="2400" b="1" noProof="1">
                <a:solidFill>
                  <a:schemeClr val="tx1">
                    <a:lumMod val="75000"/>
                    <a:lumOff val="25000"/>
                  </a:schemeClr>
                </a:solidFill>
                <a:latin typeface="微软雅黑" panose="020B0503020204020204" charset="-122"/>
                <a:ea typeface="微软雅黑" panose="020B0503020204020204" charset="-122"/>
                <a:cs typeface="+mn-cs"/>
                <a:sym typeface="+mn-ea"/>
              </a:rPr>
              <a:t>）班的樊荣。</a:t>
            </a:r>
            <a:endParaRPr lang="zh-CN" altLang="en-US" sz="2400" b="1" noProof="1">
              <a:solidFill>
                <a:schemeClr val="tx1">
                  <a:lumMod val="75000"/>
                  <a:lumOff val="25000"/>
                </a:schemeClr>
              </a:solidFill>
              <a:latin typeface="微软雅黑" panose="020B0503020204020204" charset="-122"/>
              <a:ea typeface="微软雅黑" panose="020B0503020204020204" charset="-122"/>
              <a:sym typeface="+mn-ea"/>
            </a:endParaRPr>
          </a:p>
          <a:p>
            <a:pPr fontAlgn="auto"/>
            <a:r>
              <a:rPr lang="zh-CN" altLang="en-US" sz="2800" b="1" noProof="1">
                <a:solidFill>
                  <a:schemeClr val="tx1">
                    <a:lumMod val="75000"/>
                    <a:lumOff val="25000"/>
                  </a:schemeClr>
                </a:solidFill>
                <a:latin typeface="微软雅黑" panose="020B0503020204020204" charset="-122"/>
                <a:ea typeface="微软雅黑" panose="020B0503020204020204" charset="-122"/>
                <a:cs typeface="+mn-cs"/>
                <a:sym typeface="+mn-ea"/>
              </a:rPr>
              <a:t> </a:t>
            </a:r>
            <a:r>
              <a:rPr lang="zh-CN" altLang="en-US" b="1" noProof="1">
                <a:solidFill>
                  <a:schemeClr val="tx1">
                    <a:lumMod val="75000"/>
                    <a:lumOff val="25000"/>
                  </a:schemeClr>
                </a:solidFill>
                <a:latin typeface="微软雅黑" panose="020B0503020204020204" charset="-122"/>
                <a:ea typeface="微软雅黑" panose="020B0503020204020204" charset="-122"/>
                <a:cs typeface="+mn-cs"/>
                <a:sym typeface="+mn-ea"/>
              </a:rPr>
              <a:t> </a:t>
            </a:r>
            <a:endParaRPr lang="zh-CN" altLang="en-US" b="1" noProof="1">
              <a:solidFill>
                <a:schemeClr val="tx1">
                  <a:lumMod val="75000"/>
                  <a:lumOff val="25000"/>
                </a:schemeClr>
              </a:solidFill>
              <a:latin typeface="微软雅黑" panose="020B0503020204020204" charset="-122"/>
              <a:ea typeface="微软雅黑" panose="020B0503020204020204" charset="-122"/>
              <a:sym typeface="+mn-ea"/>
            </a:endParaRPr>
          </a:p>
          <a:p>
            <a:pPr fontAlgn="auto"/>
            <a:endParaRPr lang="zh-CN" altLang="en-US" sz="1600" noProof="1">
              <a:solidFill>
                <a:schemeClr val="tx1">
                  <a:lumMod val="75000"/>
                  <a:lumOff val="25000"/>
                </a:schemeClr>
              </a:solidFill>
              <a:latin typeface="微软雅黑" panose="020B0503020204020204" charset="-122"/>
              <a:ea typeface="微软雅黑" panose="020B0503020204020204" charset="-122"/>
            </a:endParaRPr>
          </a:p>
        </p:txBody>
      </p:sp>
      <p:pic>
        <p:nvPicPr>
          <p:cNvPr id="6" name="图片 5" descr="W020170813347018207019"/>
          <p:cNvPicPr>
            <a:picLocks noChangeAspect="1"/>
          </p:cNvPicPr>
          <p:nvPr/>
        </p:nvPicPr>
        <p:blipFill>
          <a:blip r:embed="rId3" cstate="print"/>
          <a:stretch>
            <a:fillRect/>
          </a:stretch>
        </p:blipFill>
        <p:spPr>
          <a:xfrm>
            <a:off x="136525" y="2205038"/>
            <a:ext cx="4232275" cy="3175000"/>
          </a:xfrm>
          <a:prstGeom prst="rect">
            <a:avLst/>
          </a:prstGeom>
          <a:noFill/>
          <a:ln w="9525">
            <a:noFill/>
          </a:ln>
        </p:spPr>
      </p:pic>
      <p:pic>
        <p:nvPicPr>
          <p:cNvPr id="7" name="图片 6" descr="QQ图片20171123054124"/>
          <p:cNvPicPr>
            <a:picLocks noChangeAspect="1"/>
          </p:cNvPicPr>
          <p:nvPr/>
        </p:nvPicPr>
        <p:blipFill>
          <a:blip r:embed="rId4" cstate="print"/>
          <a:stretch>
            <a:fillRect/>
          </a:stretch>
        </p:blipFill>
        <p:spPr>
          <a:xfrm>
            <a:off x="836613" y="1547813"/>
            <a:ext cx="3321050" cy="4425950"/>
          </a:xfrm>
          <a:prstGeom prst="rect">
            <a:avLst/>
          </a:prstGeom>
          <a:noFill/>
          <a:ln w="9525">
            <a:noFill/>
          </a:ln>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750" fill="hold"/>
                                        <p:tgtEl>
                                          <p:spTgt spid="13"/>
                                        </p:tgtEl>
                                        <p:attrNameLst>
                                          <p:attrName>ppt_x</p:attrName>
                                        </p:attrNameLst>
                                      </p:cBhvr>
                                      <p:tavLst>
                                        <p:tav tm="0">
                                          <p:val>
                                            <p:strVal val="#ppt_x"/>
                                          </p:val>
                                        </p:tav>
                                        <p:tav tm="100000">
                                          <p:val>
                                            <p:strVal val="#ppt_x"/>
                                          </p:val>
                                        </p:tav>
                                      </p:tavLst>
                                    </p:anim>
                                    <p:anim calcmode="lin" valueType="num">
                                      <p:cBhvr>
                                        <p:cTn id="8" dur="75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blinds(horizontal)">
                                      <p:cBhvr>
                                        <p:cTn id="18" dur="500"/>
                                        <p:tgtEl>
                                          <p:spTgt spid="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blinds(horizontal)">
                                      <p:cBhvr>
                                        <p:cTn id="23" dur="5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blinds(horizontal)">
                                      <p:cBhvr>
                                        <p:cTn id="28" dur="500"/>
                                        <p:tgtEl>
                                          <p:spTgt spid="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blinds(horizontal)">
                                      <p:cBhvr>
                                        <p:cTn id="33" dur="500"/>
                                        <p:tgtEl>
                                          <p:spTgt spid="4">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linds(horizontal)">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MH_SubTitle_1"/>
          <p:cNvSpPr txBox="1">
            <a:spLocks noChangeArrowheads="1"/>
          </p:cNvSpPr>
          <p:nvPr>
            <p:custDataLst>
              <p:tags r:id="rId1"/>
            </p:custDataLst>
          </p:nvPr>
        </p:nvSpPr>
        <p:spPr bwMode="auto">
          <a:xfrm>
            <a:off x="69850" y="2254250"/>
            <a:ext cx="392113" cy="322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19989" tIns="0" rIns="119989" bIns="0" rtlCol="0" anchor="t">
            <a:noAutofit/>
          </a:bodyPr>
          <a:lstStyle>
            <a:defPPr>
              <a:defRPr lang="zh-CN"/>
            </a:defPPr>
            <a:lvl1pPr marL="285750" indent="-285750">
              <a:lnSpc>
                <a:spcPct val="120000"/>
              </a:lnSpc>
              <a:buClr>
                <a:schemeClr val="accent1"/>
              </a:buClr>
              <a:buFont typeface="Wingdings" panose="05000000000000000000" pitchFamily="2" charset="2"/>
              <a:buChar char="n"/>
              <a:defRPr sz="1400" b="1">
                <a:solidFill>
                  <a:schemeClr val="bg1">
                    <a:lumMod val="50000"/>
                  </a:schemeClr>
                </a:solidFill>
                <a:cs typeface="+mn-ea"/>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fontAlgn="auto"/>
            <a:endParaRPr lang="zh-CN" altLang="en-US" strike="noStrike" noProof="1">
              <a:sym typeface="+mn-lt"/>
            </a:endParaRPr>
          </a:p>
        </p:txBody>
      </p:sp>
      <p:sp>
        <p:nvSpPr>
          <p:cNvPr id="55298" name="文本框 1"/>
          <p:cNvSpPr txBox="1"/>
          <p:nvPr/>
        </p:nvSpPr>
        <p:spPr>
          <a:xfrm>
            <a:off x="1295400" y="269875"/>
            <a:ext cx="3382963" cy="644525"/>
          </a:xfrm>
          <a:prstGeom prst="rect">
            <a:avLst/>
          </a:prstGeom>
          <a:noFill/>
          <a:ln w="9525">
            <a:noFill/>
          </a:ln>
        </p:spPr>
        <p:txBody>
          <a:bodyPr wrap="none" anchor="t">
            <a:spAutoFit/>
          </a:bodyPr>
          <a:lstStyle/>
          <a:p>
            <a:r>
              <a:rPr lang="zh-CN" altLang="en-US" sz="3600" b="1" dirty="0">
                <a:solidFill>
                  <a:srgbClr val="7030A0"/>
                </a:solidFill>
                <a:latin typeface="Times New Roman" panose="02020603050405020304" charset="0"/>
                <a:ea typeface="微软雅黑" panose="020B0503020204020204" charset="-122"/>
                <a:sym typeface="微软雅黑" panose="020B0503020204020204" charset="-122"/>
              </a:rPr>
              <a:t>情境选择呈精彩</a:t>
            </a:r>
          </a:p>
        </p:txBody>
      </p:sp>
      <p:pic>
        <p:nvPicPr>
          <p:cNvPr id="2" name="樊荣采访">
            <a:hlinkClick r:id="" action="ppaction://media"/>
          </p:cNvPr>
          <p:cNvPicPr/>
          <p:nvPr>
            <a:videoFile r:link="rId3"/>
            <p:extLst>
              <p:ext uri="{DAA4B4D4-6D71-4841-9C94-3DE7FCFB9230}">
                <p14:media xmlns:p14="http://schemas.microsoft.com/office/powerpoint/2010/main" r:embed="rId2"/>
              </p:ext>
            </p:extLst>
          </p:nvPr>
        </p:nvPicPr>
        <p:blipFill>
          <a:blip r:embed="rId5" cstate="print"/>
          <a:stretch>
            <a:fillRect/>
          </a:stretch>
        </p:blipFill>
        <p:spPr>
          <a:xfrm>
            <a:off x="0" y="857250"/>
            <a:ext cx="9144000" cy="5143500"/>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750" fill="hold"/>
                                        <p:tgtEl>
                                          <p:spTgt spid="13"/>
                                        </p:tgtEl>
                                        <p:attrNameLst>
                                          <p:attrName>ppt_x</p:attrName>
                                        </p:attrNameLst>
                                      </p:cBhvr>
                                      <p:tavLst>
                                        <p:tav tm="0">
                                          <p:val>
                                            <p:strVal val="#ppt_x"/>
                                          </p:val>
                                        </p:tav>
                                        <p:tav tm="100000">
                                          <p:val>
                                            <p:strVal val="#ppt_x"/>
                                          </p:val>
                                        </p:tav>
                                      </p:tavLst>
                                    </p:anim>
                                    <p:anim calcmode="lin" valueType="num">
                                      <p:cBhvr>
                                        <p:cTn id="8" dur="75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9" fill="hold" display="1">
                  <p:stCondLst>
                    <p:cond delay="indefinite"/>
                  </p:stCondLst>
                  <p:endCondLst>
                    <p:cond evt="onNext" delay="0">
                      <p:tgtEl>
                        <p:sldTgt/>
                      </p:tgtEl>
                    </p:cond>
                    <p:cond evt="onPrev" delay="0">
                      <p:tgtEl>
                        <p:sldTgt/>
                      </p:tgtEl>
                    </p:cond>
                  </p:endCondLst>
                </p:cTn>
                <p:tgtEl>
                  <p:spTgt spid="2"/>
                </p:tgtEl>
              </p:cMediaNode>
            </p:video>
            <p:seq concurrent="1" nextAc="seek">
              <p:cTn id="10" restart="whenNotActive" fill="hold" evtFilter="cancelBubble" nodeType="interactiveSeq">
                <p:stCondLst>
                  <p:cond evt="onClick" delay="0">
                    <p:tgtEl>
                      <p:spTgt spid="2"/>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clickEffect">
                                  <p:stCondLst>
                                    <p:cond delay="0"/>
                                  </p:stCondLst>
                                  <p:childTnLst>
                                    <p:cmd type="call" cmd="togglePause">
                                      <p:cBhvr additive="base">
                                        <p:cTn id="14" dur="1" fill="hold"/>
                                        <p:tgtEl>
                                          <p:spTgt spid="2"/>
                                        </p:tgtEl>
                                      </p:cBhvr>
                                    </p:cmd>
                                  </p:childTnLst>
                                </p:cTn>
                              </p:par>
                            </p:childTnLst>
                          </p:cTn>
                        </p:par>
                      </p:childTnLst>
                    </p:cTn>
                  </p:par>
                </p:childTnLst>
              </p:cTn>
              <p:nextCondLst>
                <p:cond evt="onClick" delay="0">
                  <p:tgtEl>
                    <p:spTgt spid="2"/>
                  </p:tgtEl>
                </p:cond>
              </p:nextCondLst>
            </p:seq>
          </p:childTnLst>
        </p:cTn>
      </p:par>
    </p:tnLst>
    <p:bldLst>
      <p:bldP spid="13"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0.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1.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2.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3.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4.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5.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6.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7.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8.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19.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0.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1.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2.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3.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4.xml><?xml version="1.0" encoding="utf-8"?>
<p:tagLst xmlns:a="http://schemas.openxmlformats.org/drawingml/2006/main" xmlns:r="http://schemas.openxmlformats.org/officeDocument/2006/relationships" xmlns:p="http://schemas.openxmlformats.org/presentationml/2006/main">
  <p:tag name="MH" val="20151104112100"/>
  <p:tag name="MH_LIBRARY" val="GRAPHIC"/>
  <p:tag name="MH_TYPE" val="Text"/>
  <p:tag name="MH_ORDER" val="1"/>
</p:tagLst>
</file>

<file path=ppt/tags/tag25.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6.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7.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8.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29.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30.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31.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32.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33.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34.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35.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36.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SubTitle"/>
  <p:tag name="MH_ORDER" val="1"/>
</p:tagLst>
</file>

<file path=ppt/tags/tag37.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SubTitle"/>
  <p:tag name="MH_ORDER" val="1"/>
</p:tagLst>
</file>

<file path=ppt/tags/tag38.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39.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0.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1.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2.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3.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4.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5.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6.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7.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8.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49.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0.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1.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2.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3.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4.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5.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6.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7.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8.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59.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6.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7.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ags/tag9.xml><?xml version="1.0" encoding="utf-8"?>
<p:tagLst xmlns:a="http://schemas.openxmlformats.org/drawingml/2006/main" xmlns:r="http://schemas.openxmlformats.org/officeDocument/2006/relationships" xmlns:p="http://schemas.openxmlformats.org/presentationml/2006/main">
  <p:tag name="MH" val="20160202082519"/>
  <p:tag name="MH_LIBRARY" val="GRAPHIC"/>
  <p:tag name="MH_TYPE" val="Other"/>
  <p:tag name="MH_ORDER" val="4"/>
</p:tagLst>
</file>

<file path=ppt/theme/theme1.xml><?xml version="1.0" encoding="utf-8"?>
<a:theme xmlns:a="http://schemas.openxmlformats.org/drawingml/2006/main" name="1_Office 主题​​">
  <a:themeElements>
    <a:clrScheme name="自定义 3">
      <a:dk1>
        <a:sysClr val="windowText" lastClr="000000"/>
      </a:dk1>
      <a:lt1>
        <a:sysClr val="window" lastClr="FFFFFF"/>
      </a:lt1>
      <a:dk2>
        <a:srgbClr val="000000"/>
      </a:dk2>
      <a:lt2>
        <a:srgbClr val="EEECE1"/>
      </a:lt2>
      <a:accent1>
        <a:srgbClr val="118C3B"/>
      </a:accent1>
      <a:accent2>
        <a:srgbClr val="92D050"/>
      </a:accent2>
      <a:accent3>
        <a:srgbClr val="00A44A"/>
      </a:accent3>
      <a:accent4>
        <a:srgbClr val="FFC000"/>
      </a:accent4>
      <a:accent5>
        <a:srgbClr val="9CC815"/>
      </a:accent5>
      <a:accent6>
        <a:srgbClr val="FF0000"/>
      </a:accent6>
      <a:hlink>
        <a:srgbClr val="1D55C5"/>
      </a:hlink>
      <a:folHlink>
        <a:srgbClr val="800080"/>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TotalTime>
  <Words>507</Words>
  <Application>Microsoft Office PowerPoint</Application>
  <PresentationFormat>全屏显示(4:3)</PresentationFormat>
  <Paragraphs>77</Paragraphs>
  <Slides>17</Slides>
  <Notes>9</Notes>
  <HiddenSlides>0</HiddenSlides>
  <MMClips>3</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17</vt:i4>
      </vt:variant>
    </vt:vector>
  </HeadingPairs>
  <TitlesOfParts>
    <vt:vector size="29" baseType="lpstr">
      <vt:lpstr>Wingdings</vt:lpstr>
      <vt:lpstr>Impact</vt:lpstr>
      <vt:lpstr>Times New Roman</vt:lpstr>
      <vt:lpstr>华文细黑</vt:lpstr>
      <vt:lpstr>Calibri</vt:lpstr>
      <vt:lpstr>宋体</vt:lpstr>
      <vt:lpstr>方正硬笔楷书简体</vt:lpstr>
      <vt:lpstr>楷体</vt:lpstr>
      <vt:lpstr>微软雅黑</vt:lpstr>
      <vt:lpstr>Agency FB</vt:lpstr>
      <vt:lpstr>Arial</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教育PPT</dc:title>
  <dc:subject>教学设计</dc:subject>
  <dc:creator>tanghua</dc:creator>
  <cp:lastModifiedBy>任银萍</cp:lastModifiedBy>
  <cp:revision>365</cp:revision>
  <dcterms:created xsi:type="dcterms:W3CDTF">2016-03-10T07:57:00Z</dcterms:created>
  <dcterms:modified xsi:type="dcterms:W3CDTF">2018-09-21T09:07:01Z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2052-10.1.0.7401</vt:lpwstr>
  </property>
</Properties>
</file>