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70" d="100"/>
          <a:sy n="70" d="100"/>
        </p:scale>
        <p:origin x="-13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5FE50-4C9E-4B1F-A347-7C6CE76C9730}" type="datetimeFigureOut">
              <a:rPr lang="zh-CN" altLang="en-US" smtClean="0"/>
              <a:pPr/>
              <a:t>2016/12/5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970CC-3515-49AA-81E7-098B8AA0C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9144000" cy="1470025"/>
          </a:xfrm>
          <a:scene3d>
            <a:camera prst="orthographicFront">
              <a:rot lat="900000" lon="19499988" rev="20999999"/>
            </a:camera>
            <a:lightRig rig="threePt" dir="t"/>
          </a:scene3d>
          <a:sp3d>
            <a:bevelT/>
            <a:bevelB/>
          </a:sp3d>
        </p:spPr>
        <p:txBody>
          <a:bodyPr>
            <a:normAutofit/>
          </a:bodyPr>
          <a:lstStyle/>
          <a:p>
            <a:r>
              <a:rPr lang="zh-CN" altLang="en-US" sz="7200" b="1" dirty="0" smtClean="0">
                <a:solidFill>
                  <a:schemeClr val="bg1"/>
                </a:solidFill>
                <a:latin typeface="方正咆哮简体" panose="02010600010101010101" pitchFamily="2" charset="-122"/>
                <a:ea typeface="方正咆哮简体" panose="02010600010101010101" pitchFamily="2" charset="-122"/>
              </a:rPr>
              <a:t>善待与转化“后进生”</a:t>
            </a:r>
            <a:endParaRPr lang="zh-CN" altLang="en-US" sz="7200" b="1" dirty="0">
              <a:solidFill>
                <a:schemeClr val="bg1"/>
              </a:solidFill>
              <a:latin typeface="方正咆哮简体" panose="02010600010101010101" pitchFamily="2" charset="-122"/>
              <a:ea typeface="方正咆哮简体" panose="02010600010101010101" pitchFamily="2" charset="-122"/>
            </a:endParaRPr>
          </a:p>
        </p:txBody>
      </p:sp>
      <p:sp>
        <p:nvSpPr>
          <p:cNvPr id="4" name="副标题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143800" cy="57150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一、如何善待“后进生”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072098"/>
          </a:xfrm>
        </p:spPr>
        <p:txBody>
          <a:bodyPr>
            <a:normAutofit fontScale="925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“后进生”我们习惯叫“差生”。苏霍姆林斯基的著作中用的是“难教儿童”。怎么个叫法不重要，重要的是如何对待。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我们都知道教育的前提是爱，但我们看到“后进生”就是“爱不起来”、“看见他们就心烦”。不解决心烦的问题，就无法面对后进生，也谈不上善待，更谈不上转化了。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>
                <a:solidFill>
                  <a:srgbClr val="002060"/>
                </a:solidFill>
              </a:rPr>
              <a:t>教师先“转化”自己，就是转变心态。</a:t>
            </a:r>
            <a:r>
              <a:rPr lang="zh-CN" altLang="en-US" b="1" dirty="0" smtClean="0">
                <a:solidFill>
                  <a:srgbClr val="FF0000"/>
                </a:solidFill>
              </a:rPr>
              <a:t>换一种儿童的眼光，站在后进生的角度看他，你的心情也许会不一样的。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3960440"/>
          </a:xfrm>
        </p:spPr>
        <p:txBody>
          <a:bodyPr>
            <a:normAutofit lnSpcReduction="10000"/>
          </a:bodyPr>
          <a:lstStyle/>
          <a:p>
            <a:r>
              <a:rPr lang="zh-CN" altLang="en-US" b="1" dirty="0" smtClean="0">
                <a:solidFill>
                  <a:schemeClr val="bg1"/>
                </a:solidFill>
              </a:rPr>
              <a:t>这些“后进生”他们听不懂课，可是他们一年四季无论寒风凛冽还是烈日炎炎，每天准时到校做一件事，就是听他们听不懂的课。一听就要半天，想一想，什么概念？换做是你，你能做到吗？成年人都做不到，可这些孩子，每天在坚持，一听三年、六年，甚至十二年，他容易吗？</a:t>
            </a:r>
            <a:r>
              <a:rPr lang="en-US" altLang="zh-CN" b="1" dirty="0" smtClean="0">
                <a:solidFill>
                  <a:schemeClr val="bg1"/>
                </a:solidFill>
              </a:rPr>
              <a:t>——</a:t>
            </a:r>
            <a:r>
              <a:rPr lang="zh-CN" altLang="en-US" b="1" dirty="0" smtClean="0">
                <a:solidFill>
                  <a:srgbClr val="FF0000"/>
                </a:solidFill>
              </a:rPr>
              <a:t>坚忍不拔的毅力</a:t>
            </a:r>
            <a:endParaRPr lang="en-US" altLang="zh-CN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143800" cy="571504"/>
          </a:xfrm>
        </p:spPr>
        <p:txBody>
          <a:bodyPr>
            <a:noAutofit/>
          </a:bodyPr>
          <a:lstStyle/>
          <a:p>
            <a:pPr algn="l"/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072098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后进生长期坚持听他们听不懂的课，他换来了什么？是老师的呵斥，同学的嘲笑，家长的打骂。他们面对这些从来不气馁、不丧气、不悲观绝望，第二天依然背着书包到学校走进课堂，而且还乐呵呵的，对老师还是有礼貌，对同学依然友好，回家照旧叫“爸妈，我回来了”。这种心理素质你有吗？媒体常报道哪个学生又自杀了，有后进生？</a:t>
            </a:r>
            <a:r>
              <a:rPr lang="en-US" altLang="zh-CN" b="1" dirty="0" smtClean="0">
                <a:solidFill>
                  <a:srgbClr val="FF0000"/>
                </a:solidFill>
              </a:rPr>
              <a:t>——</a:t>
            </a:r>
            <a:r>
              <a:rPr lang="zh-CN" altLang="en-US" b="1" dirty="0" smtClean="0">
                <a:solidFill>
                  <a:srgbClr val="002060"/>
                </a:solidFill>
              </a:rPr>
              <a:t>乐观豁达的态度</a:t>
            </a:r>
            <a:endParaRPr lang="en-US" altLang="zh-CN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072098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还有，你什么时候看见过后进生记恨过你？经常听到老师说，能够经常来看老师的，往往是那些在学校经常被老师教育的后进生。</a:t>
            </a:r>
            <a:r>
              <a:rPr lang="en-US" altLang="zh-CN" b="1" dirty="0" smtClean="0">
                <a:solidFill>
                  <a:srgbClr val="FF0000"/>
                </a:solidFill>
              </a:rPr>
              <a:t>——</a:t>
            </a:r>
            <a:r>
              <a:rPr lang="zh-CN" altLang="en-US" b="1" dirty="0" smtClean="0">
                <a:solidFill>
                  <a:srgbClr val="002060"/>
                </a:solidFill>
              </a:rPr>
              <a:t>宽阔的胸襟</a:t>
            </a:r>
            <a:endParaRPr lang="en-US" altLang="zh-CN" b="1" dirty="0" smtClean="0">
              <a:solidFill>
                <a:srgbClr val="00206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这样一想，你的心情会好很多，就不那么心烦了。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143800" cy="57150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二、如何转化“后进生”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072098"/>
          </a:xfrm>
        </p:spPr>
        <p:txBody>
          <a:bodyPr>
            <a:normAutofit fontScale="925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“转化”永远是相对的。所谓“相对”，一、并不是所有的后进生都能够被转化。二、不同的学生被转化的程度也不是绝对等同的。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我们意识到转化是相对的。就能够放弃一些不切实际的理想化的教育目标，减轻自己的思想负担，甚至放下不应该属于自己的负疚感。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当然，对于有责任心的教师来说，我们永远不会因为这种“相对”而放弃对这些孩子的责任与努力。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143800" cy="571504"/>
          </a:xfrm>
        </p:spPr>
        <p:txBody>
          <a:bodyPr>
            <a:noAutofit/>
          </a:bodyPr>
          <a:lstStyle/>
          <a:p>
            <a:pPr algn="l"/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072098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“转化” 后进生要注意以下几点：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第一、注重感情的倾斜。</a:t>
            </a:r>
            <a:r>
              <a:rPr lang="zh-CN" altLang="en-US" b="1" dirty="0" smtClean="0">
                <a:solidFill>
                  <a:srgbClr val="002060"/>
                </a:solidFill>
              </a:rPr>
              <a:t>真诚的爱不仅来自老师，还应该来自集体。</a:t>
            </a:r>
            <a:endParaRPr lang="en-US" altLang="zh-CN" b="1" dirty="0" smtClean="0">
              <a:solidFill>
                <a:srgbClr val="00206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第二、唤起向上的信心。</a:t>
            </a:r>
            <a:r>
              <a:rPr lang="zh-CN" altLang="en-US" b="1" dirty="0" smtClean="0">
                <a:solidFill>
                  <a:srgbClr val="002060"/>
                </a:solidFill>
              </a:rPr>
              <a:t>应该从让孩子发现自己的优点开始。</a:t>
            </a:r>
            <a:endParaRPr lang="en-US" altLang="zh-CN" b="1" dirty="0" smtClean="0">
              <a:solidFill>
                <a:srgbClr val="00206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第三、引导集体舆论。</a:t>
            </a:r>
            <a:r>
              <a:rPr lang="zh-CN" altLang="en-US" b="1" dirty="0" smtClean="0">
                <a:solidFill>
                  <a:srgbClr val="002060"/>
                </a:solidFill>
              </a:rPr>
              <a:t>教师要善于把对某一学生的表扬、鼓励、关心、帮助变成集体对这个孩子的表扬、鼓励、关心、帮助。</a:t>
            </a:r>
            <a:endParaRPr lang="en-US" altLang="zh-CN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143800" cy="571504"/>
          </a:xfrm>
        </p:spPr>
        <p:txBody>
          <a:bodyPr>
            <a:noAutofit/>
          </a:bodyPr>
          <a:lstStyle/>
          <a:p>
            <a:pPr algn="l"/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072098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第四、允许不断反复。</a:t>
            </a:r>
            <a:r>
              <a:rPr lang="zh-CN" altLang="en-US" b="1" dirty="0" smtClean="0">
                <a:solidFill>
                  <a:srgbClr val="002060"/>
                </a:solidFill>
              </a:rPr>
              <a:t>反复是后进生的特点。优秀生和后进生的区别在于一个是偶尔犯错误，一个是经常犯错误。</a:t>
            </a:r>
            <a:endParaRPr lang="en-US" altLang="zh-CN" b="1" dirty="0" smtClean="0">
              <a:solidFill>
                <a:srgbClr val="00206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第五、要以表扬鼓励为主。</a:t>
            </a:r>
            <a:r>
              <a:rPr lang="zh-CN" altLang="en-US" b="1" dirty="0" smtClean="0">
                <a:solidFill>
                  <a:srgbClr val="002060"/>
                </a:solidFill>
              </a:rPr>
              <a:t>表扬的力量是无穷的！人都是有尊严，都希望自己被别人尊重并承认。如何一个人，当他听到别人真诚而不是虚伪的赞美时，绝对是很开心的，并且信心大增。但不是取消批评无原则表扬的所谓“赏识教育”。</a:t>
            </a:r>
            <a:endParaRPr lang="en-US" altLang="zh-CN" b="1" dirty="0" smtClean="0">
              <a:solidFill>
                <a:srgbClr val="00206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第六、暂时降低要求。</a:t>
            </a:r>
            <a:r>
              <a:rPr lang="zh-CN" altLang="en-US" b="1" dirty="0" smtClean="0">
                <a:solidFill>
                  <a:srgbClr val="002060"/>
                </a:solidFill>
              </a:rPr>
              <a:t>无论是行为习惯还是学习成绩，我们对后进生的要求不要一下子提得那么高。</a:t>
            </a:r>
            <a:endParaRPr lang="en-US" altLang="zh-CN" b="1" dirty="0" smtClean="0">
              <a:solidFill>
                <a:srgbClr val="002060"/>
              </a:solidFill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具体事例与方法，建议大家看一看李镇西的</a:t>
            </a:r>
            <a:r>
              <a:rPr lang="en-US" altLang="zh-CN" b="1" dirty="0" smtClean="0">
                <a:solidFill>
                  <a:srgbClr val="FF0000"/>
                </a:solidFill>
              </a:rPr>
              <a:t>《</a:t>
            </a:r>
            <a:r>
              <a:rPr lang="zh-CN" altLang="en-US" b="1" dirty="0" smtClean="0">
                <a:solidFill>
                  <a:srgbClr val="FF0000"/>
                </a:solidFill>
              </a:rPr>
              <a:t>教育的力量</a:t>
            </a:r>
            <a:r>
              <a:rPr lang="en-US" altLang="zh-CN" b="1" dirty="0" smtClean="0">
                <a:solidFill>
                  <a:srgbClr val="FF0000"/>
                </a:solidFill>
              </a:rPr>
              <a:t>》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r>
              <a:rPr lang="en-US" altLang="zh-CN" b="1" dirty="0" smtClean="0">
                <a:solidFill>
                  <a:srgbClr val="FF0000"/>
                </a:solidFill>
              </a:rPr>
              <a:t>《</a:t>
            </a:r>
            <a:r>
              <a:rPr lang="zh-CN" altLang="en-US" b="1" dirty="0" smtClean="0">
                <a:solidFill>
                  <a:srgbClr val="FF0000"/>
                </a:solidFill>
              </a:rPr>
              <a:t>爱心与教育</a:t>
            </a:r>
            <a:r>
              <a:rPr lang="en-US" altLang="zh-CN" b="1" dirty="0" smtClean="0">
                <a:solidFill>
                  <a:srgbClr val="FF0000"/>
                </a:solidFill>
              </a:rPr>
              <a:t>》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r>
              <a:rPr lang="en-US" altLang="zh-CN" b="1" dirty="0" smtClean="0">
                <a:solidFill>
                  <a:srgbClr val="FF0000"/>
                </a:solidFill>
              </a:rPr>
              <a:t>《</a:t>
            </a:r>
            <a:r>
              <a:rPr lang="zh-CN" altLang="en-US" b="1" dirty="0" smtClean="0">
                <a:solidFill>
                  <a:srgbClr val="FF0000"/>
                </a:solidFill>
              </a:rPr>
              <a:t>做最好的班主任</a:t>
            </a:r>
            <a:r>
              <a:rPr lang="en-US" altLang="zh-CN" b="1" dirty="0" smtClean="0">
                <a:solidFill>
                  <a:srgbClr val="FF0000"/>
                </a:solidFill>
              </a:rPr>
              <a:t>》</a:t>
            </a:r>
            <a:r>
              <a:rPr lang="zh-CN" altLang="en-US" b="1" dirty="0" smtClean="0">
                <a:solidFill>
                  <a:srgbClr val="FF0000"/>
                </a:solidFill>
              </a:rPr>
              <a:t>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9144000" cy="1470025"/>
          </a:xfrm>
          <a:scene3d>
            <a:camera prst="orthographicFront">
              <a:rot lat="900000" lon="19499988" rev="20999999"/>
            </a:camera>
            <a:lightRig rig="threePt" dir="t"/>
          </a:scene3d>
          <a:sp3d>
            <a:bevelT/>
            <a:bevelB/>
          </a:sp3d>
        </p:spPr>
        <p:txBody>
          <a:bodyPr>
            <a:normAutofit/>
          </a:bodyPr>
          <a:lstStyle/>
          <a:p>
            <a:r>
              <a:rPr lang="zh-CN" altLang="en-US" sz="7200" b="1" dirty="0" smtClean="0">
                <a:solidFill>
                  <a:schemeClr val="bg1"/>
                </a:solidFill>
                <a:latin typeface="方正咆哮简体" panose="02010600010101010101" pitchFamily="2" charset="-122"/>
                <a:ea typeface="方正咆哮简体" panose="02010600010101010101" pitchFamily="2" charset="-122"/>
              </a:rPr>
              <a:t>谢谢大家的聆听！</a:t>
            </a:r>
            <a:endParaRPr lang="zh-CN" altLang="en-US" sz="7200" b="1" dirty="0">
              <a:solidFill>
                <a:schemeClr val="bg1"/>
              </a:solidFill>
              <a:latin typeface="方正咆哮简体" panose="02010600010101010101" pitchFamily="2" charset="-122"/>
              <a:ea typeface="方正咆哮简体" panose="0201060001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christmas-template-10</Template>
  <TotalTime>189</TotalTime>
  <Words>1114</Words>
  <Application>Microsoft Office PowerPoint</Application>
  <PresentationFormat>全屏显示(4:3)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善待与转化“后进生”</vt:lpstr>
      <vt:lpstr>一、如何善待“后进生”</vt:lpstr>
      <vt:lpstr>幻灯片 3</vt:lpstr>
      <vt:lpstr>幻灯片 4</vt:lpstr>
      <vt:lpstr>幻灯片 5</vt:lpstr>
      <vt:lpstr>二、如何转化“后进生”</vt:lpstr>
      <vt:lpstr>幻灯片 7</vt:lpstr>
      <vt:lpstr>幻灯片 8</vt:lpstr>
      <vt:lpstr>谢谢大家的聆听！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>Christmas PowerPoint Template</dc:subject>
  <dc:creator>YANGS</dc:creator>
  <cp:keywords>Christmas, free, PowerPoint template, download, PPT template, PowerPoint templates, slideshow template, POT, POTX, Power Point template, slide show template</cp:keywords>
  <dc:description>Made by Moyea Software. To find more free PowerPoint templates, please visit http://www.dvd-ppt-slideshow.com/powerpoint-knowledge/powerpoint-templates.html</dc:description>
  <cp:lastModifiedBy>USER</cp:lastModifiedBy>
  <cp:revision>23</cp:revision>
  <dcterms:created xsi:type="dcterms:W3CDTF">2016-12-01T12:43:00Z</dcterms:created>
  <dcterms:modified xsi:type="dcterms:W3CDTF">2016-12-05T05:28:07Z</dcterms:modified>
  <cp:category>Festival, PowerPoint 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2052-10.1.0.6028</vt:lpwstr>
  </property>
</Properties>
</file>