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290" r:id="rId4"/>
    <p:sldId id="291" r:id="rId5"/>
    <p:sldId id="258" r:id="rId6"/>
    <p:sldId id="259" r:id="rId7"/>
    <p:sldId id="260" r:id="rId8"/>
    <p:sldId id="261" r:id="rId9"/>
    <p:sldId id="262" r:id="rId10"/>
    <p:sldId id="264" r:id="rId11"/>
    <p:sldId id="269" r:id="rId12"/>
    <p:sldId id="265" r:id="rId13"/>
    <p:sldId id="270" r:id="rId14"/>
    <p:sldId id="266" r:id="rId15"/>
    <p:sldId id="267" r:id="rId16"/>
    <p:sldId id="263" r:id="rId17"/>
    <p:sldId id="268" r:id="rId18"/>
    <p:sldId id="271" r:id="rId19"/>
    <p:sldId id="273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7" r:id="rId33"/>
    <p:sldId id="288" r:id="rId34"/>
    <p:sldId id="286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173158"/>
            <a:ext cx="103632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6955" y="2643182"/>
            <a:ext cx="8893821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24" y="274640"/>
            <a:ext cx="2057376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820173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924181"/>
            <a:ext cx="103632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2874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3843" y="1071546"/>
            <a:ext cx="6815667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72111" y="1071547"/>
            <a:ext cx="4011084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8" y="285728"/>
            <a:ext cx="10974657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32" y="642918"/>
            <a:ext cx="1047757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0563" y="541340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429774" y="1000108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8890413" y="4915144"/>
            <a:ext cx="3301588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6096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6"/>
            <a:ext cx="12192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50810" y="4260108"/>
            <a:ext cx="2439562" cy="735637"/>
          </a:xfrm>
        </p:spPr>
        <p:txBody>
          <a:bodyPr/>
          <a:lstStyle/>
          <a:p>
            <a:r>
              <a:rPr lang="en-US" altLang="zh-CN" dirty="0" smtClean="0"/>
              <a:t>2016.1.18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27659" y="2044005"/>
            <a:ext cx="849463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硬笔书法兴趣课程期末</a:t>
            </a:r>
            <a:r>
              <a:rPr lang="zh-CN" alt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展评</a:t>
            </a:r>
            <a:endParaRPr lang="zh-CN" alt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8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63" y="0"/>
            <a:ext cx="6258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18" y="0"/>
            <a:ext cx="6187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4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36" y="0"/>
            <a:ext cx="10058400" cy="67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0058400" cy="564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4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13" y="0"/>
            <a:ext cx="5448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66" y="0"/>
            <a:ext cx="6009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781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" y="494891"/>
            <a:ext cx="10058400" cy="555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79" y="0"/>
            <a:ext cx="5833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11" y="0"/>
            <a:ext cx="5916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97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1" y="28976"/>
            <a:ext cx="9668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40" y="0"/>
            <a:ext cx="9591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5" y="0"/>
            <a:ext cx="10058400" cy="60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2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84" y="0"/>
            <a:ext cx="6563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29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9" y="747208"/>
            <a:ext cx="10058400" cy="564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2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94" y="0"/>
            <a:ext cx="5985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2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7" y="443753"/>
            <a:ext cx="10058400" cy="57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75" y="0"/>
            <a:ext cx="5404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89" y="0"/>
            <a:ext cx="6179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42" y="150000"/>
            <a:ext cx="10058400" cy="680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6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7" y="0"/>
            <a:ext cx="10058400" cy="680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8" y="150000"/>
            <a:ext cx="10058400" cy="62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525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52" y="300000"/>
            <a:ext cx="5470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63" y="0"/>
            <a:ext cx="5608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49" y="0"/>
            <a:ext cx="6801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43" y="0"/>
            <a:ext cx="6042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29" y="969770"/>
            <a:ext cx="10058400" cy="47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63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47" y="0"/>
            <a:ext cx="9139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70" y="0"/>
            <a:ext cx="5749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78" y="121023"/>
            <a:ext cx="5683680" cy="65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7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38" y="0"/>
            <a:ext cx="5802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160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90" y="0"/>
            <a:ext cx="5406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585753"/>
            <a:ext cx="103632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09" y="3390314"/>
            <a:ext cx="8893821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02" y="0"/>
            <a:ext cx="6424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39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A000120141114A06KPBG</Template>
  <TotalTime>42</TotalTime>
  <Words>6</Words>
  <Application>Microsoft Office PowerPoint</Application>
  <PresentationFormat>自定义</PresentationFormat>
  <Paragraphs>2</Paragraphs>
  <Slides>34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龙腾四海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硬笔书法兴趣课程期末展评</dc:title>
  <dc:creator>LHCan</dc:creator>
  <cp:lastModifiedBy>Lenovo-1</cp:lastModifiedBy>
  <cp:revision>9</cp:revision>
  <dcterms:created xsi:type="dcterms:W3CDTF">2015-05-05T08:02:14Z</dcterms:created>
  <dcterms:modified xsi:type="dcterms:W3CDTF">2016-01-17T08:08:50Z</dcterms:modified>
</cp:coreProperties>
</file>