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283" r:id="rId57"/>
    <p:sldId id="311" r:id="rId58"/>
    <p:sldId id="312" r:id="rId59"/>
    <p:sldId id="313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14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3" Type="http://schemas.openxmlformats.org/officeDocument/2006/relationships/tableStyles" Target="tableStyles.xml"/><Relationship Id="rId82" Type="http://schemas.openxmlformats.org/officeDocument/2006/relationships/viewProps" Target="viewProps.xml"/><Relationship Id="rId81" Type="http://schemas.openxmlformats.org/officeDocument/2006/relationships/presProps" Target="presProps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1270"/>
            <a:ext cx="12218035" cy="68027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175" y="-635"/>
            <a:ext cx="12171680" cy="68649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485" y="-32385"/>
            <a:ext cx="12075795" cy="69234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590" y="11430"/>
            <a:ext cx="12131040" cy="67989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225" y="-25400"/>
            <a:ext cx="12101830" cy="68478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090" y="43815"/>
            <a:ext cx="12007850" cy="67697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260" y="-635"/>
            <a:ext cx="12130405" cy="67957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030" y="31115"/>
            <a:ext cx="11840210" cy="67957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370" y="-17145"/>
            <a:ext cx="12097385" cy="679323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005" y="36830"/>
            <a:ext cx="12091035" cy="68110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645" y="57785"/>
            <a:ext cx="12005945" cy="6730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875" y="-635"/>
            <a:ext cx="12159615" cy="6807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875" y="40640"/>
            <a:ext cx="12121515" cy="68154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065" y="27305"/>
            <a:ext cx="12178030" cy="68052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815" y="19050"/>
            <a:ext cx="12077700" cy="68014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970" y="13970"/>
            <a:ext cx="12087225" cy="67557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655" y="38100"/>
            <a:ext cx="12099925" cy="68935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40" y="11430"/>
            <a:ext cx="12110085" cy="68656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525" y="24130"/>
            <a:ext cx="12109450" cy="68687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850" y="7620"/>
            <a:ext cx="12125325" cy="68179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3335" y="4445"/>
            <a:ext cx="12216765" cy="68427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55" y="-635"/>
            <a:ext cx="12160885" cy="68281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95" y="7620"/>
            <a:ext cx="12181205" cy="68065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715" y="24130"/>
            <a:ext cx="12164695" cy="67957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735" y="36195"/>
            <a:ext cx="12100560" cy="67646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3025" y="24765"/>
            <a:ext cx="12068810" cy="68313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9845" y="1270"/>
            <a:ext cx="12125960" cy="68700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415" y="-25400"/>
            <a:ext cx="12128500" cy="69189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70225" y="1825625"/>
            <a:ext cx="605091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0" y="13335"/>
            <a:ext cx="12178665" cy="682244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0480" y="15240"/>
            <a:ext cx="12176760" cy="676529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610" y="48895"/>
            <a:ext cx="12092940" cy="67830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085" y="36830"/>
            <a:ext cx="12124055" cy="67741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320" y="9525"/>
            <a:ext cx="12111990" cy="683895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830" y="34925"/>
            <a:ext cx="12068175" cy="682879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495" y="11430"/>
            <a:ext cx="12130405" cy="68224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" y="-635"/>
            <a:ext cx="12082780" cy="67976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035" y="13335"/>
            <a:ext cx="12188190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910" y="36195"/>
            <a:ext cx="12156440" cy="682053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7620" y="66040"/>
            <a:ext cx="12193905" cy="679577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3810" y="44450"/>
            <a:ext cx="12161520" cy="677100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985" y="11430"/>
            <a:ext cx="12153900" cy="685546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065" y="-4445"/>
            <a:ext cx="12174855" cy="68173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340" y="-13335"/>
            <a:ext cx="12146280" cy="68891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905" y="24130"/>
            <a:ext cx="12180570" cy="680529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610" y="7620"/>
            <a:ext cx="12131040" cy="681482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5080"/>
            <a:ext cx="12153265" cy="688530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55" y="48895"/>
            <a:ext cx="12110720" cy="675386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375" y="45085"/>
            <a:ext cx="12106910" cy="682498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495" y="27305"/>
            <a:ext cx="12157075" cy="679894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135" y="17145"/>
            <a:ext cx="12128500" cy="681164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275" y="24130"/>
            <a:ext cx="12119610" cy="680974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260" y="24130"/>
            <a:ext cx="12140565" cy="67722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80" y="9525"/>
            <a:ext cx="12203430" cy="679069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940" y="56515"/>
            <a:ext cx="12172315" cy="67513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95" y="-38735"/>
            <a:ext cx="12205335" cy="688276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5400" y="-2540"/>
            <a:ext cx="12251055" cy="68262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" y="23495"/>
            <a:ext cx="12057380" cy="671195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45" y="36830"/>
            <a:ext cx="12168505" cy="681609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770" y="38735"/>
            <a:ext cx="12073255" cy="671957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00" y="-13335"/>
            <a:ext cx="12077065" cy="682307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550" y="-635"/>
            <a:ext cx="12075160" cy="691451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20" y="11430"/>
            <a:ext cx="12174855" cy="680402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2065" y="-38100"/>
            <a:ext cx="12226290" cy="692340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560" y="15875"/>
            <a:ext cx="12091670" cy="678942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" y="-26035"/>
            <a:ext cx="12158345" cy="6873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35" y="24130"/>
            <a:ext cx="12113260" cy="678307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545" y="11430"/>
            <a:ext cx="12080875" cy="6921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290" y="12065"/>
            <a:ext cx="12132310" cy="679704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24130"/>
            <a:ext cx="12174855" cy="686562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605" y="11430"/>
            <a:ext cx="12161520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305" y="36195"/>
            <a:ext cx="12124055" cy="678434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465" y="22225"/>
            <a:ext cx="12136755" cy="677799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8575" y="48895"/>
            <a:ext cx="12134215" cy="676084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645" y="33020"/>
            <a:ext cx="12092305" cy="678624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685" y="34290"/>
            <a:ext cx="12188825" cy="67710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2540" y="-635"/>
            <a:ext cx="12183110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390" y="12065"/>
            <a:ext cx="12120880" cy="6850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78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85" baseType="lpstr">
      <vt:lpstr>Arial</vt:lpstr>
      <vt:lpstr>宋体</vt:lpstr>
      <vt:lpstr>Wingdings</vt:lpstr>
      <vt:lpstr>Calibri Light</vt:lpstr>
      <vt:lpstr>Calibri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</cp:revision>
  <dcterms:created xsi:type="dcterms:W3CDTF">2017-03-19T12:57:58Z</dcterms:created>
  <dcterms:modified xsi:type="dcterms:W3CDTF">2017-03-19T13:43:50Z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