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" y="78740"/>
            <a:ext cx="12147550" cy="6795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10" y="28575"/>
            <a:ext cx="12141835" cy="6786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610" y="33020"/>
            <a:ext cx="12092940" cy="6795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" y="50165"/>
            <a:ext cx="12174220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310" y="55880"/>
            <a:ext cx="12110085" cy="6771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540" y="18415"/>
            <a:ext cx="12198985" cy="67957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50" y="30480"/>
            <a:ext cx="12106910" cy="67856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005" y="1905"/>
            <a:ext cx="12110720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615" y="29210"/>
            <a:ext cx="12091035" cy="6837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50" y="33020"/>
            <a:ext cx="12134850" cy="6755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2017-03-19T16:22:26Z</dcterms:created>
  <dcterms:modified xsi:type="dcterms:W3CDTF">2017-03-19T16:26:56Z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