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89" r:id="rId11"/>
    <p:sldId id="290" r:id="rId12"/>
    <p:sldId id="304" r:id="rId13"/>
    <p:sldId id="303" r:id="rId14"/>
    <p:sldId id="302" r:id="rId15"/>
    <p:sldId id="301" r:id="rId16"/>
    <p:sldId id="300" r:id="rId17"/>
    <p:sldId id="298" r:id="rId18"/>
    <p:sldId id="307" r:id="rId19"/>
    <p:sldId id="296" r:id="rId20"/>
    <p:sldId id="306" r:id="rId21"/>
    <p:sldId id="299" r:id="rId22"/>
    <p:sldId id="293" r:id="rId23"/>
    <p:sldId id="291" r:id="rId24"/>
    <p:sldId id="295" r:id="rId25"/>
    <p:sldId id="292" r:id="rId26"/>
    <p:sldId id="262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86" r:id="rId38"/>
    <p:sldId id="287" r:id="rId39"/>
    <p:sldId id="288" r:id="rId40"/>
    <p:sldId id="277" r:id="rId41"/>
    <p:sldId id="278" r:id="rId42"/>
    <p:sldId id="279" r:id="rId43"/>
    <p:sldId id="280" r:id="rId44"/>
    <p:sldId id="281" r:id="rId45"/>
    <p:sldId id="282" r:id="rId46"/>
    <p:sldId id="283" r:id="rId4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" y="-6985"/>
            <a:ext cx="12210415" cy="6873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240895" cy="6904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9210" y="-26035"/>
            <a:ext cx="12096115" cy="6875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内容占位符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40" y="-635"/>
            <a:ext cx="1203642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" name="内容占位符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85" y="-12700"/>
            <a:ext cx="12014200" cy="68700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" name="内容占位符 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005" y="-635"/>
            <a:ext cx="12086590" cy="68630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2" name="内容占位符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24130"/>
            <a:ext cx="12101195" cy="69005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4" name="内容占位符 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80" y="48895"/>
            <a:ext cx="11981180" cy="68319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020" y="11430"/>
            <a:ext cx="12100560" cy="68338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内容占位符 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95" y="-37465"/>
            <a:ext cx="12144375" cy="69710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955" y="49530"/>
            <a:ext cx="12160885" cy="68370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35" y="-6350"/>
            <a:ext cx="12141200" cy="6870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3" name="内容占位符 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75" y="-635"/>
            <a:ext cx="12071985" cy="69418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6" name="内容占位符 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535" y="-7620"/>
            <a:ext cx="11902440" cy="69068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7" name="内容占位符 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6510" y="-635"/>
            <a:ext cx="12177395" cy="69075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9" name="内容占位符 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850" y="11430"/>
            <a:ext cx="12074525" cy="68446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8" name="内容占位符 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435" y="49530"/>
            <a:ext cx="12113895" cy="68383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425" y="11430"/>
            <a:ext cx="12018010" cy="68611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6035" y="36195"/>
            <a:ext cx="12229465" cy="68129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2700"/>
            <a:ext cx="12172950" cy="6883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845" y="11430"/>
            <a:ext cx="12169140" cy="68103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060" y="24765"/>
            <a:ext cx="12018010" cy="67475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035" y="-12700"/>
            <a:ext cx="12238990" cy="693547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065" y="-635"/>
            <a:ext cx="12065635" cy="69284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810" y="24130"/>
            <a:ext cx="12158980" cy="689546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545" y="-635"/>
            <a:ext cx="12092940" cy="691261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620" y="12065"/>
            <a:ext cx="12216765" cy="68510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55" y="24130"/>
            <a:ext cx="12162790" cy="684339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3655" y="-12700"/>
            <a:ext cx="12145645" cy="680593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70" y="-31115"/>
            <a:ext cx="12194540" cy="692023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20" y="-38100"/>
            <a:ext cx="12089765" cy="690181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165" y="36195"/>
            <a:ext cx="12127230" cy="681164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" y="17780"/>
            <a:ext cx="12174855" cy="6821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6510" y="-12700"/>
            <a:ext cx="12236450" cy="696150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79300" cy="683514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8735" y="12065"/>
            <a:ext cx="12280900" cy="692213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0" y="48895"/>
            <a:ext cx="12139930" cy="68910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495" y="-635"/>
            <a:ext cx="12109450" cy="688530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" y="36830"/>
            <a:ext cx="12191365" cy="68421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830" y="24130"/>
            <a:ext cx="12105640" cy="6868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620" y="-12700"/>
            <a:ext cx="12255500" cy="6869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685" y="-12700"/>
            <a:ext cx="12101830" cy="68446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24130"/>
            <a:ext cx="12180570" cy="6837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05" y="-635"/>
            <a:ext cx="12147550" cy="68980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35" y="-635"/>
            <a:ext cx="12164060" cy="68497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2" baseType="lpstr">
      <vt:lpstr>Arial</vt:lpstr>
      <vt:lpstr>宋体</vt:lpstr>
      <vt:lpstr>Wingdings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</cp:revision>
  <dcterms:created xsi:type="dcterms:W3CDTF">2017-03-19T12:01:44Z</dcterms:created>
  <dcterms:modified xsi:type="dcterms:W3CDTF">2017-03-19T12:51:36Z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