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6" r:id="rId21"/>
    <p:sldId id="285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" y="68580"/>
            <a:ext cx="11990070" cy="6583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640" y="48895"/>
            <a:ext cx="12046585" cy="6718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370" y="24130"/>
            <a:ext cx="12098655" cy="68338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60" y="36830"/>
            <a:ext cx="12122150" cy="6761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5415" y="49530"/>
            <a:ext cx="11986895" cy="67703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105" y="96520"/>
            <a:ext cx="11982450" cy="69253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0" y="36195"/>
            <a:ext cx="12061825" cy="68002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530" y="61595"/>
            <a:ext cx="12068175" cy="6765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60" y="73660"/>
            <a:ext cx="12083415" cy="67773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340" y="24130"/>
            <a:ext cx="12071350" cy="67964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" y="48895"/>
            <a:ext cx="12085320" cy="6765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" y="20955"/>
            <a:ext cx="12073890" cy="68148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530" y="48895"/>
            <a:ext cx="12128500" cy="67798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930" y="24130"/>
            <a:ext cx="12065635" cy="67475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515" y="24130"/>
            <a:ext cx="12099290" cy="68237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325" y="36830"/>
            <a:ext cx="12070080" cy="68129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90" y="49530"/>
            <a:ext cx="12122785" cy="6794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355" y="36195"/>
            <a:ext cx="12125960" cy="67989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7145" y="12065"/>
            <a:ext cx="12225655" cy="68465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50" y="48895"/>
            <a:ext cx="12126595" cy="67557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210" y="11430"/>
            <a:ext cx="12082145" cy="67703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0" y="60960"/>
            <a:ext cx="12090400" cy="67176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990" y="36830"/>
            <a:ext cx="12073255" cy="67494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910" y="36830"/>
            <a:ext cx="12145010" cy="67576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370" y="12065"/>
            <a:ext cx="12124690" cy="68237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65" y="36195"/>
            <a:ext cx="12088495" cy="67989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340" y="48895"/>
            <a:ext cx="12083415" cy="67570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785" y="36830"/>
            <a:ext cx="12089130" cy="67913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855" y="48895"/>
            <a:ext cx="12019280" cy="675703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" y="11430"/>
            <a:ext cx="12159615" cy="676338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610" y="61595"/>
            <a:ext cx="12143740" cy="67703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655" y="24130"/>
            <a:ext cx="12110720" cy="681101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0" y="11430"/>
            <a:ext cx="12189460" cy="6861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085" y="49530"/>
            <a:ext cx="12112625" cy="674941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800" y="36195"/>
            <a:ext cx="120904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24130"/>
            <a:ext cx="12164060" cy="676211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915" y="24130"/>
            <a:ext cx="12020550" cy="6860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495" y="24130"/>
            <a:ext cx="12125960" cy="6786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325" y="24130"/>
            <a:ext cx="12120245" cy="6810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355" y="-1270"/>
            <a:ext cx="12084050" cy="6788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915" y="36830"/>
            <a:ext cx="12026265" cy="6798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2065"/>
            <a:ext cx="12073255" cy="6859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9" baseType="lpstr">
      <vt:lpstr>Arial</vt:lpstr>
      <vt:lpstr>宋体</vt:lpstr>
      <vt:lpstr>Wingdings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2017-03-19T15:10:03Z</dcterms:created>
  <dcterms:modified xsi:type="dcterms:W3CDTF">2017-03-19T16:17:51Z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