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9" r:id="rId3"/>
    <p:sldId id="265" r:id="rId5"/>
    <p:sldId id="317" r:id="rId6"/>
    <p:sldId id="318" r:id="rId7"/>
    <p:sldId id="288" r:id="rId8"/>
    <p:sldId id="319" r:id="rId9"/>
    <p:sldId id="320" r:id="rId10"/>
    <p:sldId id="321" r:id="rId11"/>
    <p:sldId id="323" r:id="rId12"/>
    <p:sldId id="324" r:id="rId13"/>
    <p:sldId id="325" r:id="rId14"/>
    <p:sldId id="326" r:id="rId15"/>
    <p:sldId id="327" r:id="rId16"/>
    <p:sldId id="322" r:id="rId17"/>
    <p:sldId id="277" r:id="rId18"/>
  </p:sldIdLst>
  <p:sldSz cx="12195175" cy="6859270"/>
  <p:notesSz cx="6858000" cy="9144000"/>
  <p:embeddedFontLst>
    <p:embeddedFont>
      <p:font typeface="楷体_GB2312" panose="02010609030101010101" charset="-122"/>
      <p:regular r:id="rId22"/>
    </p:embeddedFont>
    <p:embeddedFont>
      <p:font typeface="微软雅黑 Light" panose="020B0502040204020203" charset="-122"/>
      <p:regular r:id="rId23"/>
    </p:embeddedFont>
    <p:embeddedFont>
      <p:font typeface="微软雅黑 Light" panose="020B0502040204020203" charset="0"/>
      <p:regular r:id="rId24"/>
    </p:embeddedFont>
    <p:embeddedFont>
      <p:font typeface="微软雅黑" panose="020B0503020204020204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4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2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835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07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FE0"/>
    <a:srgbClr val="A4A3A4"/>
    <a:srgbClr val="F3E4CD"/>
    <a:srgbClr val="89BFBA"/>
    <a:srgbClr val="4F81BD"/>
    <a:srgbClr val="93C8BE"/>
    <a:srgbClr val="E8993C"/>
    <a:srgbClr val="747A7B"/>
    <a:srgbClr val="D9E7E1"/>
    <a:srgbClr val="FB9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56" y="-414"/>
      </p:cViewPr>
      <p:guideLst>
        <p:guide orient="horz" pos="2079"/>
        <p:guide pos="38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CB16E-4ABA-42C2-86C6-C68AF1FC59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7512-3A41-41A8-956D-9A9B819ECA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919"/>
            <a:ext cx="10365899" cy="147036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7100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2"/>
            <a:ext cx="2743914" cy="585288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702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7922"/>
            <a:ext cx="10365899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7386"/>
            <a:ext cx="10365899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9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9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6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8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80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572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572"/>
            <a:ext cx="5386202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9435" indent="0">
              <a:buNone/>
              <a:defRPr sz="2100" b="1"/>
            </a:lvl4pPr>
            <a:lvl5pPr marL="2439035" indent="0">
              <a:buNone/>
              <a:defRPr sz="2100" b="1"/>
            </a:lvl5pPr>
            <a:lvl6pPr marL="3048635" indent="0">
              <a:buNone/>
              <a:defRPr sz="2100" b="1"/>
            </a:lvl6pPr>
            <a:lvl7pPr marL="3658235" indent="0">
              <a:buNone/>
              <a:defRPr sz="2100" b="1"/>
            </a:lvl7pPr>
            <a:lvl8pPr marL="4267835" indent="0">
              <a:buNone/>
              <a:defRPr sz="2100" b="1"/>
            </a:lvl8pPr>
            <a:lvl9pPr marL="487807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1" y="1535469"/>
            <a:ext cx="539043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9435" indent="0">
              <a:buNone/>
              <a:defRPr sz="2100" b="1"/>
            </a:lvl4pPr>
            <a:lvl5pPr marL="2439035" indent="0">
              <a:buNone/>
              <a:defRPr sz="2100" b="1"/>
            </a:lvl5pPr>
            <a:lvl6pPr marL="3048635" indent="0">
              <a:buNone/>
              <a:defRPr sz="2100" b="1"/>
            </a:lvl6pPr>
            <a:lvl7pPr marL="3658235" indent="0">
              <a:buNone/>
              <a:defRPr sz="2100" b="1"/>
            </a:lvl7pPr>
            <a:lvl8pPr marL="4267835" indent="0">
              <a:buNone/>
              <a:defRPr sz="2100" b="1"/>
            </a:lvl8pPr>
            <a:lvl9pPr marL="487807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1" y="2175378"/>
            <a:ext cx="539043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1" y="273112"/>
            <a:ext cx="4012129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114"/>
            <a:ext cx="6817442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1" y="1435434"/>
            <a:ext cx="4012129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9435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807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6"/>
            <a:ext cx="7317105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9200" indent="0">
              <a:buNone/>
              <a:defRPr sz="3200"/>
            </a:lvl3pPr>
            <a:lvl4pPr marL="1829435" indent="0">
              <a:buNone/>
              <a:defRPr sz="2700"/>
            </a:lvl4pPr>
            <a:lvl5pPr marL="2439035" indent="0">
              <a:buNone/>
              <a:defRPr sz="2700"/>
            </a:lvl5pPr>
            <a:lvl6pPr marL="3048635" indent="0">
              <a:buNone/>
              <a:defRPr sz="2700"/>
            </a:lvl6pPr>
            <a:lvl7pPr marL="3658235" indent="0">
              <a:buNone/>
              <a:defRPr sz="2700"/>
            </a:lvl7pPr>
            <a:lvl8pPr marL="4267835" indent="0">
              <a:buNone/>
              <a:defRPr sz="2700"/>
            </a:lvl8pPr>
            <a:lvl9pPr marL="4878070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1"/>
            <a:ext cx="7317105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9435" indent="0">
              <a:buNone/>
              <a:defRPr sz="1200"/>
            </a:lvl4pPr>
            <a:lvl5pPr marL="2439035" indent="0">
              <a:buNone/>
              <a:defRPr sz="1200"/>
            </a:lvl5pPr>
            <a:lvl6pPr marL="3048635" indent="0">
              <a:buNone/>
              <a:defRPr sz="1200"/>
            </a:lvl6pPr>
            <a:lvl7pPr marL="3658235" indent="0">
              <a:buNone/>
              <a:defRPr sz="1200"/>
            </a:lvl7pPr>
            <a:lvl8pPr marL="4267835" indent="0">
              <a:buNone/>
              <a:defRPr sz="1200"/>
            </a:lvl8pPr>
            <a:lvl9pPr marL="487807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701"/>
            <a:ext cx="10975658" cy="1143265"/>
          </a:xfrm>
          <a:prstGeom prst="rect">
            <a:avLst/>
          </a:prstGeom>
        </p:spPr>
        <p:txBody>
          <a:bodyPr vert="horz" lIns="121944" tIns="60972" rIns="121944" bIns="6097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572"/>
            <a:ext cx="10975658" cy="4527011"/>
          </a:xfrm>
          <a:prstGeom prst="rect">
            <a:avLst/>
          </a:prstGeom>
        </p:spPr>
        <p:txBody>
          <a:bodyPr vert="horz" lIns="121944" tIns="60972" rIns="121944" bIns="6097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7822"/>
            <a:ext cx="3861805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7822"/>
            <a:ext cx="2845541" cy="365210"/>
          </a:xfrm>
          <a:prstGeom prst="rect">
            <a:avLst/>
          </a:prstGeom>
        </p:spPr>
        <p:txBody>
          <a:bodyPr vert="horz" lIns="121944" tIns="60972" rIns="121944" bIns="6097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2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4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0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63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87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4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2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83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07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0.jpeg"/><Relationship Id="rId7" Type="http://schemas.openxmlformats.org/officeDocument/2006/relationships/image" Target="../media/image29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8.jpeg"/><Relationship Id="rId7" Type="http://schemas.openxmlformats.org/officeDocument/2006/relationships/image" Target="../media/image17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72" y="814177"/>
            <a:ext cx="3716243" cy="50867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5059" y="203948"/>
            <a:ext cx="5904656" cy="54642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8385" y="1612265"/>
            <a:ext cx="3957955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00" b="1" spc="6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幼儿园物体创玩</a:t>
            </a:r>
            <a:r>
              <a:rPr lang="en-US" altLang="zh-CN" sz="4000" b="1" spc="6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——</a:t>
            </a:r>
            <a:r>
              <a:rPr lang="zh-CN" altLang="en-US" sz="4000" b="1" spc="600" dirty="0">
                <a:solidFill>
                  <a:schemeClr val="accent1"/>
                </a:solidFill>
                <a:latin typeface="楷体_GB2312" panose="02010609030101010101" charset="-122"/>
                <a:ea typeface="楷体_GB2312" panose="02010609030101010101" charset="-122"/>
              </a:rPr>
              <a:t>窗户</a:t>
            </a:r>
            <a:endParaRPr lang="zh-CN" altLang="en-US" sz="4000" b="1" spc="600" dirty="0">
              <a:solidFill>
                <a:schemeClr val="accent1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40130" y="3649557"/>
            <a:ext cx="3336031" cy="716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/>
              <a:t>天宁区东青幼儿园  美美班</a:t>
            </a:r>
            <a:endParaRPr lang="zh-CN" altLang="en-US" sz="2000" b="1" dirty="0" smtClean="0"/>
          </a:p>
          <a:p>
            <a:pPr algn="ctr"/>
            <a:endParaRPr lang="zh-CN" altLang="en-US" sz="2000" b="1" dirty="0" smtClean="0"/>
          </a:p>
        </p:txBody>
      </p:sp>
      <p:grpSp>
        <p:nvGrpSpPr>
          <p:cNvPr id="19" name="组合 18"/>
          <p:cNvGrpSpPr/>
          <p:nvPr/>
        </p:nvGrpSpPr>
        <p:grpSpPr>
          <a:xfrm>
            <a:off x="-24220" y="5720908"/>
            <a:ext cx="12981899" cy="1165270"/>
            <a:chOff x="-24220" y="5720908"/>
            <a:chExt cx="12981899" cy="116527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4306677" y="5725356"/>
              <a:ext cx="4328199" cy="113868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8629480" y="5720908"/>
              <a:ext cx="4328199" cy="113868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-24220" y="5747498"/>
              <a:ext cx="4328199" cy="113868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26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1 0.05346 L 0.00182 0.037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9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983230" y="4518025"/>
            <a:ext cx="5906770" cy="146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这是幼儿园墙上的星星窗户，这样是开窗，这样是关窗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。</a:t>
            </a:r>
            <a:r>
              <a:rPr lang="en-US" altLang="zh-CN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飞翔</a:t>
            </a:r>
            <a:endParaRPr lang="zh-CN" altLang="en-US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 descr="IMG_91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950" y="231775"/>
            <a:ext cx="3051810" cy="4070350"/>
          </a:xfrm>
          <a:prstGeom prst="rect">
            <a:avLst/>
          </a:prstGeom>
        </p:spPr>
      </p:pic>
      <p:pic>
        <p:nvPicPr>
          <p:cNvPr id="16" name="图片 15" descr="IMG_91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0910" y="300990"/>
            <a:ext cx="3076575" cy="41040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190615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这个是动物园里孔雀馆的孔雀窗户，那里很漂亮。</a:t>
            </a: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子涵</a:t>
            </a:r>
            <a:endParaRPr lang="zh-CN" altLang="en-US" sz="200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 descr="IMG_91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215" y="468630"/>
            <a:ext cx="4677410" cy="3508375"/>
          </a:xfrm>
          <a:prstGeom prst="rect">
            <a:avLst/>
          </a:prstGeom>
        </p:spPr>
      </p:pic>
      <p:pic>
        <p:nvPicPr>
          <p:cNvPr id="16" name="图片 15" descr="IMG_91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6550" y="468630"/>
            <a:ext cx="4743450" cy="35579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190615" cy="155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我变的是宝石窗户，打开，会发出光芒。</a:t>
            </a:r>
            <a:r>
              <a:rPr lang="en-US" altLang="zh-CN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佳颖</a:t>
            </a:r>
            <a:endParaRPr lang="zh-CN" altLang="en-US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 descr="IMG_9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30" y="468630"/>
            <a:ext cx="4766945" cy="3574415"/>
          </a:xfrm>
          <a:prstGeom prst="rect">
            <a:avLst/>
          </a:prstGeom>
        </p:spPr>
      </p:pic>
      <p:pic>
        <p:nvPicPr>
          <p:cNvPr id="3" name="图片 2" descr="IMG_9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8795" y="468630"/>
            <a:ext cx="4868545" cy="36512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190615" cy="146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这是两条小鱼变的窗户，窗户打开，变成两条小鱼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。</a:t>
            </a:r>
            <a:r>
              <a:rPr lang="en-US" altLang="zh-CN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天骐</a:t>
            </a:r>
            <a:endParaRPr lang="zh-CN" altLang="en-US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 descr="IMG_9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45" y="468630"/>
            <a:ext cx="4763135" cy="3571875"/>
          </a:xfrm>
          <a:prstGeom prst="rect">
            <a:avLst/>
          </a:prstGeom>
        </p:spPr>
      </p:pic>
      <p:pic>
        <p:nvPicPr>
          <p:cNvPr id="17" name="图片 16" descr="IMG_91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00" y="468630"/>
            <a:ext cx="4761865" cy="35712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46785" y="4161155"/>
            <a:ext cx="4959985" cy="210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我变的是孔雀玻璃窗户，玻璃的颜色是五颜六色的，很漂亮。</a:t>
            </a:r>
            <a:r>
              <a:rPr lang="en-US" altLang="zh-CN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霏霏</a:t>
            </a:r>
            <a:endParaRPr lang="zh-CN" altLang="en-US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7" name="图片 16" descr="IMG_9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70" y="468630"/>
            <a:ext cx="4856480" cy="3642360"/>
          </a:xfrm>
          <a:prstGeom prst="rect">
            <a:avLst/>
          </a:prstGeom>
        </p:spPr>
      </p:pic>
      <p:pic>
        <p:nvPicPr>
          <p:cNvPr id="18" name="图片 17" descr="IMG_9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575" y="468630"/>
            <a:ext cx="4924425" cy="36925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350000" y="4161155"/>
            <a:ext cx="5042535" cy="210312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这是我变的鳄鱼窗户，可以从鳄鱼的大嘴巴往外看到很多的鳄鱼在池子里爬来爬去。</a:t>
            </a:r>
            <a:r>
              <a:rPr lang="en-US" altLang="zh-CN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紫轩</a:t>
            </a:r>
            <a:endParaRPr lang="zh-CN" altLang="en-US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676390" y="2229485"/>
            <a:ext cx="475361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谢谢欣赏！</a:t>
            </a:r>
            <a:endParaRPr lang="zh-CN" altLang="en-US" sz="5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3" y="0"/>
            <a:ext cx="4440772" cy="6858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5233491" y="5590034"/>
            <a:ext cx="7023529" cy="64807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dirty="0" smtClean="0"/>
              <a:t>                                PPT</a:t>
            </a:r>
            <a:r>
              <a:rPr lang="zh-CN" altLang="en-US" sz="1800" dirty="0" smtClean="0"/>
              <a:t>喵出品</a:t>
            </a:r>
            <a:endParaRPr lang="zh-CN" altLang="en-US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6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0" y="189434"/>
            <a:ext cx="12257020" cy="6696744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14655" y="1481455"/>
            <a:ext cx="4528185" cy="332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时间：</a:t>
            </a:r>
            <a:r>
              <a:rPr lang="en-US" altLang="zh-CN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10</a:t>
            </a: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月</a:t>
            </a:r>
            <a:r>
              <a:rPr lang="en-US" altLang="zh-CN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16</a:t>
            </a: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日中午</a:t>
            </a:r>
            <a:endParaRPr lang="zh-CN" altLang="en-US"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地点：幼儿园</a:t>
            </a:r>
            <a:endParaRPr lang="zh-CN" altLang="en-US"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兴趣点：散步时，</a:t>
            </a:r>
            <a:r>
              <a:rPr lang="en-US" altLang="zh-CN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“</a:t>
            </a: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你们看，那个墙上有星星和月亮的窗户。</a:t>
            </a:r>
            <a:r>
              <a:rPr lang="en-US" altLang="zh-CN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”</a:t>
            </a: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炯昊小朋友说。</a:t>
            </a:r>
            <a:endParaRPr lang="zh-CN" altLang="en-US"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“</a:t>
            </a: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那个窗户和我们家的不一样。</a:t>
            </a:r>
            <a:r>
              <a:rPr lang="en-US" altLang="zh-CN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”“</a:t>
            </a:r>
            <a:r>
              <a:rPr lang="zh-CN" altLang="en-US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那个窗户好高啊！</a:t>
            </a:r>
            <a:r>
              <a:rPr lang="en-US" altLang="zh-CN" sz="2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”</a:t>
            </a:r>
            <a:endParaRPr lang="en-US" altLang="zh-CN"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endParaRPr lang="zh-CN" altLang="en-US" sz="1600" dirty="0">
              <a:solidFill>
                <a:srgbClr val="747A7B"/>
              </a:solidFill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24220" y="5720908"/>
            <a:ext cx="12981899" cy="1165270"/>
            <a:chOff x="-24220" y="5720908"/>
            <a:chExt cx="12981899" cy="116527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4306677" y="5725356"/>
              <a:ext cx="4328199" cy="11386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8629480" y="5720908"/>
              <a:ext cx="4328199" cy="113868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-24220" y="5747498"/>
              <a:ext cx="4328199" cy="11386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96240" y="647700"/>
            <a:ext cx="501586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pc="300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lt"/>
              </a:rPr>
              <a:t>我们的发现</a:t>
            </a:r>
            <a:endParaRPr lang="zh-CN" altLang="en-US" sz="4000" b="1" spc="300" dirty="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  <a:cs typeface="+mn-ea"/>
              <a:sym typeface="+mn-lt"/>
            </a:endParaRPr>
          </a:p>
        </p:txBody>
      </p:sp>
      <p:pic>
        <p:nvPicPr>
          <p:cNvPr id="5" name="图片 4" descr="IMG_9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105" y="748030"/>
            <a:ext cx="5996940" cy="449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0" y="189434"/>
            <a:ext cx="12257020" cy="6696744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-24220" y="5720908"/>
            <a:ext cx="12981899" cy="1165270"/>
            <a:chOff x="-24220" y="5720908"/>
            <a:chExt cx="12981899" cy="116527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4306677" y="5725356"/>
              <a:ext cx="4328199" cy="11386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8629480" y="5720908"/>
              <a:ext cx="4328199" cy="113868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-24220" y="5747498"/>
              <a:ext cx="4328199" cy="11386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213995" y="464185"/>
            <a:ext cx="8232775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pc="300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lt"/>
              </a:rPr>
              <a:t>我们在幼儿园发现了各种窗户，有</a:t>
            </a:r>
            <a:r>
              <a:rPr lang="en-US" altLang="zh-CN" sz="4000" b="1" spc="300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lt"/>
              </a:rPr>
              <a:t>……</a:t>
            </a:r>
            <a:endParaRPr lang="en-US" altLang="zh-CN" sz="4000" b="1" spc="300" dirty="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  <a:cs typeface="+mn-ea"/>
              <a:sym typeface="+mn-lt"/>
            </a:endParaRPr>
          </a:p>
        </p:txBody>
      </p:sp>
      <p:pic>
        <p:nvPicPr>
          <p:cNvPr id="2" name="图片 1" descr="IMG_90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770" y="439420"/>
            <a:ext cx="3663315" cy="2747645"/>
          </a:xfrm>
          <a:prstGeom prst="rect">
            <a:avLst/>
          </a:prstGeom>
        </p:spPr>
      </p:pic>
      <p:pic>
        <p:nvPicPr>
          <p:cNvPr id="4" name="图片 3" descr="IMG_9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" y="2105025"/>
            <a:ext cx="3188335" cy="2391410"/>
          </a:xfrm>
          <a:prstGeom prst="rect">
            <a:avLst/>
          </a:prstGeom>
        </p:spPr>
      </p:pic>
      <p:pic>
        <p:nvPicPr>
          <p:cNvPr id="6" name="图片 5" descr="IMG_9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495" y="3186430"/>
            <a:ext cx="3577590" cy="2682875"/>
          </a:xfrm>
          <a:prstGeom prst="rect">
            <a:avLst/>
          </a:prstGeom>
        </p:spPr>
      </p:pic>
      <p:pic>
        <p:nvPicPr>
          <p:cNvPr id="11" name="图片 10" descr="IMG_9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870" y="3694430"/>
            <a:ext cx="3341370" cy="2308225"/>
          </a:xfrm>
          <a:prstGeom prst="rect">
            <a:avLst/>
          </a:prstGeom>
        </p:spPr>
      </p:pic>
      <p:pic>
        <p:nvPicPr>
          <p:cNvPr id="12" name="图片 11" descr="IMG_9105"/>
          <p:cNvPicPr>
            <a:picLocks noChangeAspect="1"/>
          </p:cNvPicPr>
          <p:nvPr/>
        </p:nvPicPr>
        <p:blipFill>
          <a:blip r:embed="rId6"/>
          <a:srcRect l="17205" r="15384"/>
          <a:stretch>
            <a:fillRect/>
          </a:stretch>
        </p:blipFill>
        <p:spPr>
          <a:xfrm>
            <a:off x="4166870" y="1053465"/>
            <a:ext cx="3298825" cy="2451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0" y="189434"/>
            <a:ext cx="12257020" cy="6696744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14655" y="1481455"/>
            <a:ext cx="4528185" cy="103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endParaRPr lang="zh-CN" altLang="en-US" sz="1600" dirty="0">
              <a:solidFill>
                <a:srgbClr val="747A7B"/>
              </a:solidFill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24220" y="5720908"/>
            <a:ext cx="12981899" cy="1165270"/>
            <a:chOff x="-24220" y="5720908"/>
            <a:chExt cx="12981899" cy="116527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4306677" y="5725356"/>
              <a:ext cx="4328199" cy="11386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8629480" y="5720908"/>
              <a:ext cx="4328199" cy="113868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print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>
              <a:fillRect/>
            </a:stretch>
          </p:blipFill>
          <p:spPr>
            <a:xfrm>
              <a:off x="-24220" y="5747498"/>
              <a:ext cx="4328199" cy="11386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666240" y="2794000"/>
            <a:ext cx="932053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300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lt"/>
              </a:rPr>
              <a:t>创意手型，一物多变</a:t>
            </a:r>
            <a:r>
              <a:rPr lang="en-US" altLang="zh-CN" sz="4800" b="1" spc="300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lt"/>
              </a:rPr>
              <a:t>——</a:t>
            </a:r>
            <a:r>
              <a:rPr lang="zh-CN" altLang="en-US" sz="4800" b="1" spc="300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lt"/>
              </a:rPr>
              <a:t>窗户</a:t>
            </a:r>
            <a:endParaRPr lang="zh-CN" altLang="en-US" sz="4800" b="1" spc="300" dirty="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190615" cy="155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我变的是教室的窗户，它是长方形的。这个窗户可以往左往右移动打开。</a:t>
            </a:r>
            <a:endParaRPr lang="zh-CN" altLang="en-US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" name="图片 1" descr="IMG_91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15" y="469265"/>
            <a:ext cx="4660900" cy="3495040"/>
          </a:xfrm>
          <a:prstGeom prst="rect">
            <a:avLst/>
          </a:prstGeom>
        </p:spPr>
      </p:pic>
      <p:pic>
        <p:nvPicPr>
          <p:cNvPr id="3" name="图片 2" descr="IMG_9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2875" y="469265"/>
            <a:ext cx="4676140" cy="35077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6911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19061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这是我变的幼儿园的双层玻璃窗，它要用手这样往里面一拉才能打开。</a:t>
            </a: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梓晨</a:t>
            </a:r>
            <a:endParaRPr lang="zh-CN" altLang="en-US"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 descr="IMG_91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410" y="485140"/>
            <a:ext cx="4634230" cy="3475355"/>
          </a:xfrm>
          <a:prstGeom prst="rect">
            <a:avLst/>
          </a:prstGeom>
        </p:spPr>
      </p:pic>
      <p:pic>
        <p:nvPicPr>
          <p:cNvPr id="16" name="图片 15" descr="IMG_91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520" y="485140"/>
            <a:ext cx="4633595" cy="347599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47382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我和可乐合作变了一个海底世界的鲨鱼窗户，只有回答正确口令，这个窗户才能自动打开。</a:t>
            </a: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吴子涵</a:t>
            </a:r>
            <a:endParaRPr lang="zh-CN" altLang="en-US" sz="2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 descr="IMG_91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395" y="469265"/>
            <a:ext cx="4676775" cy="3507740"/>
          </a:xfrm>
          <a:prstGeom prst="rect">
            <a:avLst/>
          </a:prstGeom>
        </p:spPr>
      </p:pic>
      <p:pic>
        <p:nvPicPr>
          <p:cNvPr id="16" name="图片 15" descr="IMG_91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00" y="469265"/>
            <a:ext cx="4677410" cy="35083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6911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190615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我和我的好朋友变的这是花朵城堡上的爱心窗户，要说</a:t>
            </a: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“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我喜欢你</a:t>
            </a: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”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才能自动打开。</a:t>
            </a: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敬新瑶</a:t>
            </a:r>
            <a:endParaRPr lang="zh-CN" altLang="en-US" sz="200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 descr="IMG_91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685" y="469265"/>
            <a:ext cx="4776470" cy="3582035"/>
          </a:xfrm>
          <a:prstGeom prst="rect">
            <a:avLst/>
          </a:prstGeom>
        </p:spPr>
      </p:pic>
      <p:pic>
        <p:nvPicPr>
          <p:cNvPr id="16" name="图片 15" descr="IMG_9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6870" y="469265"/>
            <a:ext cx="4776470" cy="35826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827020" cy="6859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7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4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0" y="0"/>
            <a:ext cx="827020" cy="68595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8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50000" y="0"/>
            <a:ext cx="827020" cy="68595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20000" y="0"/>
            <a:ext cx="827020" cy="6859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90000" y="0"/>
            <a:ext cx="827020" cy="6859589"/>
          </a:xfrm>
          <a:prstGeom prst="rect">
            <a:avLst/>
          </a:prstGeom>
          <a:solidFill>
            <a:srgbClr val="89B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60000" y="1"/>
            <a:ext cx="827020" cy="68595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430000" y="0"/>
            <a:ext cx="827020" cy="685958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89434"/>
            <a:ext cx="12257020" cy="6526138"/>
          </a:xfrm>
          <a:prstGeom prst="rect">
            <a:avLst/>
          </a:prstGeom>
          <a:solidFill>
            <a:srgbClr val="F1EF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6377" y="5399123"/>
            <a:ext cx="4762500" cy="124097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8480" y="5297501"/>
            <a:ext cx="5098342" cy="132848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38991" y="4618229"/>
            <a:ext cx="1680371" cy="207645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30" y="4406463"/>
            <a:ext cx="2446970" cy="24498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8" y="4404776"/>
            <a:ext cx="2446970" cy="244984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6" y="4404776"/>
            <a:ext cx="2446970" cy="244984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5029" y="4408150"/>
            <a:ext cx="2446970" cy="244984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40000" y="4302125"/>
            <a:ext cx="6190615" cy="146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    </a:t>
            </a:r>
            <a:r>
              <a:rPr lang="zh-CN" altLang="en-US" sz="2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这是我和韩艺霏变的有窗帘的窗户，风一吹，窗帘会动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。</a:t>
            </a:r>
            <a:r>
              <a:rPr lang="en-US" altLang="zh-CN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——</a:t>
            </a:r>
            <a:r>
              <a:rPr lang="zh-CN" altLang="en-US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安娜</a:t>
            </a:r>
            <a:endParaRPr lang="zh-CN" altLang="en-US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algn="l"/>
            <a:endParaRPr lang="zh-CN" altLang="en-US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图片 3" descr="IMG_91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0" y="469265"/>
            <a:ext cx="4738370" cy="3554095"/>
          </a:xfrm>
          <a:prstGeom prst="rect">
            <a:avLst/>
          </a:prstGeom>
        </p:spPr>
      </p:pic>
      <p:pic>
        <p:nvPicPr>
          <p:cNvPr id="16" name="图片 15" descr="IMG_91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620" y="469900"/>
            <a:ext cx="4800600" cy="36010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53536"/>
      </a:accent1>
      <a:accent2>
        <a:srgbClr val="778344"/>
      </a:accent2>
      <a:accent3>
        <a:srgbClr val="89BFBA"/>
      </a:accent3>
      <a:accent4>
        <a:srgbClr val="FE820B"/>
      </a:accent4>
      <a:accent5>
        <a:srgbClr val="E5A72F"/>
      </a:accent5>
      <a:accent6>
        <a:srgbClr val="F79646"/>
      </a:accent6>
      <a:hlink>
        <a:srgbClr val="0000FF"/>
      </a:hlink>
      <a:folHlink>
        <a:srgbClr val="800080"/>
      </a:folHlink>
    </a:clrScheme>
    <a:fontScheme name="0-喜欢">
      <a:majorFont>
        <a:latin typeface="Helvetica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WPS 演示</Application>
  <PresentationFormat>自定义</PresentationFormat>
  <Paragraphs>56</Paragraphs>
  <Slides>15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楷体_GB2312</vt:lpstr>
      <vt:lpstr>微软雅黑 Light</vt:lpstr>
      <vt:lpstr>微软雅黑 Light</vt:lpstr>
      <vt:lpstr>微软雅黑</vt:lpstr>
      <vt:lpstr>Helvetica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137</cp:revision>
  <dcterms:created xsi:type="dcterms:W3CDTF">2016-07-24T01:58:00Z</dcterms:created>
  <dcterms:modified xsi:type="dcterms:W3CDTF">2018-10-18T04:23:29Z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2052-10.1.0.6235</vt:lpwstr>
  </property>
</Properties>
</file>