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30" r:id="rId3"/>
    <p:sldId id="299" r:id="rId4"/>
    <p:sldId id="312" r:id="rId5"/>
    <p:sldId id="328" r:id="rId6"/>
    <p:sldId id="314" r:id="rId7"/>
    <p:sldId id="315" r:id="rId8"/>
    <p:sldId id="316" r:id="rId9"/>
    <p:sldId id="317" r:id="rId10"/>
    <p:sldId id="318" r:id="rId11"/>
    <p:sldId id="319" r:id="rId12"/>
    <p:sldId id="321" r:id="rId13"/>
    <p:sldId id="323" r:id="rId14"/>
    <p:sldId id="324" r:id="rId15"/>
    <p:sldId id="325" r:id="rId16"/>
    <p:sldId id="327" r:id="rId17"/>
    <p:sldId id="31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488"/>
    <a:srgbClr val="005188"/>
    <a:srgbClr val="48A1FA"/>
    <a:srgbClr val="6F879A"/>
    <a:srgbClr val="987571"/>
    <a:srgbClr val="85746D"/>
    <a:srgbClr val="DFDF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DFD0D-66BF-470D-B1B8-2CA607CDB1E1}" type="datetimeFigureOut">
              <a:rPr lang="zh-CN" altLang="en-US" smtClean="0"/>
              <a:pPr/>
              <a:t>2018/10/18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319D-4E07-42F6-BCB5-43AE16F67C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4EC0-EAC3-4573-ABBC-92BE823EDA70}" type="datetimeFigureOut">
              <a:rPr lang="zh-CN" altLang="en-US" smtClean="0"/>
              <a:pPr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B094-3F41-4BD1-A8E0-6374F2E5B7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文本框 2"/>
          <p:cNvSpPr txBox="1"/>
          <p:nvPr>
            <p:custDataLst>
              <p:tags r:id="rId1"/>
            </p:custDataLst>
          </p:nvPr>
        </p:nvSpPr>
        <p:spPr>
          <a:xfrm>
            <a:off x="3535680" y="960120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b="1" dirty="0" smtClean="0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静蕾简体" panose="02000000000000000000" pitchFamily="65" charset="-122"/>
              </a:rPr>
              <a:t>欢欢</a:t>
            </a:r>
            <a:r>
              <a:rPr lang="zh-CN" altLang="en-US" sz="6000" b="1" dirty="0" smtClean="0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静蕾简体" panose="02000000000000000000" pitchFamily="65" charset="-122"/>
              </a:rPr>
              <a:t>班“树”的畅想</a:t>
            </a:r>
            <a:endParaRPr lang="zh-CN" altLang="en-US" sz="6000" b="1" dirty="0">
              <a:solidFill>
                <a:schemeClr val="tx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静蕾简体" panose="02000000000000000000" pitchFamily="65" charset="-122"/>
            </a:endParaRPr>
          </a:p>
        </p:txBody>
      </p:sp>
      <p:pic>
        <p:nvPicPr>
          <p:cNvPr id="3" name="Bandari - 和平生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72837" y="4343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6160" y="3322320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欢欢班：李亚婷 路洁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3089" y="944380"/>
            <a:ext cx="5756003" cy="4320000"/>
          </a:xfrm>
          <a:prstGeom prst="rect">
            <a:avLst/>
          </a:prstGeom>
        </p:spPr>
      </p:pic>
      <p:pic>
        <p:nvPicPr>
          <p:cNvPr id="5" name="图片 4" descr="QQ图片20181018094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9" y="1124261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6538" y="4542019"/>
            <a:ext cx="2323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严曼菲：这个树和怪物的一样，有很多手。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8039" y="929392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079292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1488" y="4272197"/>
            <a:ext cx="236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蒋谙馨：这个树叶有三个尖尖的，我也尖尖的。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3088" y="929389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9" y="1094283"/>
            <a:ext cx="5756003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6519" y="4616970"/>
            <a:ext cx="2413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王舒畅：这个树就是长这样的。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8059" y="959372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139252"/>
            <a:ext cx="5756003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528" y="4347148"/>
            <a:ext cx="25033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常浩然：这个上面的手是石榴，拳头是树的根根。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7960" y="944381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890" y="1079195"/>
            <a:ext cx="5756003" cy="4320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449" y="4122295"/>
            <a:ext cx="2383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陆毅博：这个树根好多的，比我的手指还多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93051" y="1017806"/>
            <a:ext cx="5756003" cy="4320000"/>
          </a:xfrm>
          <a:prstGeom prst="rect">
            <a:avLst/>
          </a:prstGeom>
        </p:spPr>
      </p:pic>
      <p:pic>
        <p:nvPicPr>
          <p:cNvPr id="5" name="图片 4" descr="QQ图片20181018094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139252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1489" y="5006715"/>
            <a:ext cx="2458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罗梓轩：这个树和花一样。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7941" y="944382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079292"/>
            <a:ext cx="5756003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1352" y="3597640"/>
            <a:ext cx="2038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韦钰洋：这个手是大树，很大的，这个手是那些小花。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文本框 2"/>
          <p:cNvSpPr txBox="1"/>
          <p:nvPr>
            <p:custDataLst>
              <p:tags r:id="rId1"/>
            </p:custDataLst>
          </p:nvPr>
        </p:nvSpPr>
        <p:spPr>
          <a:xfrm>
            <a:off x="3726874" y="1643148"/>
            <a:ext cx="836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静蕾简体" panose="02000000000000000000" pitchFamily="65" charset="-122"/>
              </a:rPr>
              <a:t>谢</a:t>
            </a:r>
            <a:r>
              <a:rPr lang="zh-CN" altLang="en-US" sz="6000" b="1" dirty="0" smtClean="0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静蕾简体" panose="02000000000000000000" pitchFamily="65" charset="-122"/>
              </a:rPr>
              <a:t>谢欣赏</a:t>
            </a:r>
            <a:endParaRPr lang="zh-CN" altLang="en-US" sz="6000" b="1" dirty="0">
              <a:solidFill>
                <a:schemeClr val="tx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静蕾简体" panose="02000000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5" name="图片 4" descr="QQ图片20181018094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398979" y="989351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291" y="1379095"/>
            <a:ext cx="53514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散</a:t>
            </a:r>
            <a:r>
              <a:rPr lang="zh-CN" altLang="en-US" sz="2800" dirty="0" smtClean="0"/>
              <a:t>步的时候，小朋友总是会问我“老师，这是什么树呀？”“老师，这个树上有橘子”“老师老师，这里有好多石榴。”我看孩子们对幼儿园的树这么感兴趣，于是我们对幼儿园的树进行了创编，让孩子们自己选择自己喜欢的小树去变一变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28" name="图片 27" descr="QQ图片20181018093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686" y="1057960"/>
            <a:ext cx="5756002" cy="43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153916" y="1199213"/>
            <a:ext cx="5756169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5081665" y="3867462"/>
            <a:ext cx="2848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徐静玥：我手点在一起，这个树和这个树靠在一起的。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3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3608" y="1077889"/>
            <a:ext cx="5756001" cy="4320000"/>
          </a:xfrm>
          <a:prstGeom prst="rect">
            <a:avLst/>
          </a:prstGeom>
        </p:spPr>
      </p:pic>
      <p:pic>
        <p:nvPicPr>
          <p:cNvPr id="5" name="图片 4" descr="QQ图片20181018094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9" y="1049311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6558" y="3567659"/>
            <a:ext cx="26532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彭浩：这个拳头是树底部的泥土，上面的这个手就是叶子。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3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7182" y="1303193"/>
            <a:ext cx="5317870" cy="3991174"/>
          </a:xfrm>
          <a:prstGeom prst="rect">
            <a:avLst/>
          </a:prstGeom>
        </p:spPr>
      </p:pic>
      <p:pic>
        <p:nvPicPr>
          <p:cNvPr id="5" name="图片 4" descr="QQ图片20181018094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394090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1666" y="4272197"/>
            <a:ext cx="26232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吴镐宸：这个树有好多叶子，我这个手指头都是变的叶子。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3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3029" y="1049311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8" y="1094282"/>
            <a:ext cx="5756003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6459" y="4661940"/>
            <a:ext cx="2383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汪若菲：这中间的是橘子，圆圆的。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3029" y="974361"/>
            <a:ext cx="5756003" cy="4320000"/>
          </a:xfrm>
          <a:prstGeom prst="rect">
            <a:avLst/>
          </a:prstGeom>
        </p:spPr>
      </p:pic>
      <p:pic>
        <p:nvPicPr>
          <p:cNvPr id="5" name="图片 4" descr="QQ图片20181018094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9" y="1139253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6459" y="4407109"/>
            <a:ext cx="2353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李艺涵：这个是石榴树，我变了两个石榴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33089" y="959372"/>
            <a:ext cx="5756003" cy="4320000"/>
          </a:xfrm>
          <a:prstGeom prst="rect">
            <a:avLst/>
          </a:prstGeom>
        </p:spPr>
      </p:pic>
      <p:pic>
        <p:nvPicPr>
          <p:cNvPr id="4" name="图片 3" descr="QQ图片20181018094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53999" y="1064304"/>
            <a:ext cx="5756003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6518" y="4212236"/>
            <a:ext cx="2353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陶欣兰：我变得是橘子树，这个圆圆的是橘子。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1"/>
          <p:cNvSpPr txBox="1"/>
          <p:nvPr/>
        </p:nvSpPr>
        <p:spPr>
          <a:xfrm>
            <a:off x="5644832" y="1016451"/>
            <a:ext cx="99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ea"/>
            </a:endParaRPr>
          </a:p>
        </p:txBody>
      </p:sp>
      <p:pic>
        <p:nvPicPr>
          <p:cNvPr id="3" name="图片 2" descr="QQ图片20181018094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8099" y="944383"/>
            <a:ext cx="5756003" cy="4320000"/>
          </a:xfrm>
          <a:prstGeom prst="rect">
            <a:avLst/>
          </a:prstGeom>
        </p:spPr>
      </p:pic>
      <p:pic>
        <p:nvPicPr>
          <p:cNvPr id="5" name="图片 4" descr="QQ图片20181018094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848684" y="959373"/>
            <a:ext cx="5756003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547" y="4227226"/>
            <a:ext cx="2143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廖君浩：这个树好大，我的手这样最大。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195">
      <a:dk1>
        <a:sysClr val="windowText" lastClr="000000"/>
      </a:dk1>
      <a:lt1>
        <a:sysClr val="window" lastClr="FFFFFF"/>
      </a:lt1>
      <a:dk2>
        <a:srgbClr val="183488"/>
      </a:dk2>
      <a:lt2>
        <a:srgbClr val="48A1FA"/>
      </a:lt2>
      <a:accent1>
        <a:srgbClr val="48A1FA"/>
      </a:accent1>
      <a:accent2>
        <a:srgbClr val="183488"/>
      </a:accent2>
      <a:accent3>
        <a:srgbClr val="48A1FA"/>
      </a:accent3>
      <a:accent4>
        <a:srgbClr val="183488"/>
      </a:accent4>
      <a:accent5>
        <a:srgbClr val="48A1FA"/>
      </a:accent5>
      <a:accent6>
        <a:srgbClr val="18348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421</Words>
  <Application>Microsoft Office PowerPoint</Application>
  <PresentationFormat>自定义</PresentationFormat>
  <Paragraphs>33</Paragraphs>
  <Slides>17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教学课件-10</dc:title>
  <dc:creator>hzd</dc:creator>
  <cp:lastModifiedBy>Administrator</cp:lastModifiedBy>
  <cp:revision>50</cp:revision>
  <dcterms:created xsi:type="dcterms:W3CDTF">2015-05-05T08:02:00Z</dcterms:created>
  <dcterms:modified xsi:type="dcterms:W3CDTF">2018-10-18T05:13:14Z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