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64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44" y="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dirty="0"/>
              <a:t> </a:t>
            </a:r>
            <a:endParaRPr lang="en-US" altLang="zh-CN" dirty="0"/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1295400" y="2971800"/>
            <a:ext cx="5426075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kumimoji="1"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0" y="1371600"/>
            <a:ext cx="1074420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kumimoji="1" lang="en-US" altLang="zh-CN" sz="4000" b="1" dirty="0">
                <a:latin typeface="Comic Sans MS" panose="030F0702030302020204" pitchFamily="66" charset="0"/>
              </a:rPr>
              <a:t>Name</a:t>
            </a:r>
            <a:r>
              <a:rPr kumimoji="1" lang="en-US" altLang="zh-CN" sz="4000" dirty="0">
                <a:latin typeface="Comic Sans MS" panose="030F0702030302020204" pitchFamily="66" charset="0"/>
              </a:rPr>
              <a:t> :           Class :         Grade  :             </a:t>
            </a:r>
            <a:endParaRPr kumimoji="1" lang="en-US" altLang="zh-CN" sz="4000" dirty="0">
              <a:latin typeface="Comic Sans MS" panose="030F0702030302020204" pitchFamily="66" charset="0"/>
            </a:endParaRP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0" y="2133600"/>
            <a:ext cx="12063413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4000" b="1">
                <a:latin typeface="Comic Sans MS" panose="030F0702030302020204" pitchFamily="66" charset="0"/>
              </a:rPr>
              <a:t>Good at  :</a:t>
            </a:r>
            <a:r>
              <a:rPr kumimoji="1" lang="en-US" altLang="zh-CN" sz="4000">
                <a:latin typeface="Comic Sans MS" panose="030F0702030302020204" pitchFamily="66" charset="0"/>
              </a:rPr>
              <a:t>                                                             </a:t>
            </a:r>
            <a:endParaRPr kumimoji="1" lang="en-US" altLang="zh-CN" sz="4000">
              <a:latin typeface="Comic Sans MS" panose="030F0702030302020204" pitchFamily="66" charset="0"/>
            </a:endParaRP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0" y="2971800"/>
            <a:ext cx="706120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4000" b="1" dirty="0">
                <a:latin typeface="Comic Sans MS" panose="030F0702030302020204" pitchFamily="66" charset="0"/>
              </a:rPr>
              <a:t>Weak in</a:t>
            </a:r>
            <a:r>
              <a:rPr kumimoji="1" lang="en-US" altLang="zh-CN" sz="4000" dirty="0">
                <a:latin typeface="Comic Sans MS" panose="030F0702030302020204" pitchFamily="66" charset="0"/>
              </a:rPr>
              <a:t>  :                             </a:t>
            </a:r>
            <a:endParaRPr kumimoji="1" lang="en-US" altLang="zh-CN" sz="4000" dirty="0">
              <a:latin typeface="Comic Sans MS" panose="030F0702030302020204" pitchFamily="66" charset="0"/>
            </a:endParaRP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0" y="3733800"/>
            <a:ext cx="5357813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4000" b="1">
                <a:latin typeface="Comic Sans MS" panose="030F0702030302020204" pitchFamily="66" charset="0"/>
              </a:rPr>
              <a:t>Clubs/teams/groups </a:t>
            </a:r>
            <a:r>
              <a:rPr kumimoji="1" lang="en-US" altLang="zh-CN" sz="4000">
                <a:latin typeface="Comic Sans MS" panose="030F0702030302020204" pitchFamily="66" charset="0"/>
              </a:rPr>
              <a:t>:</a:t>
            </a:r>
            <a:endParaRPr kumimoji="1" lang="en-US" altLang="zh-CN" sz="4000">
              <a:latin typeface="Comic Sans MS" panose="030F0702030302020204" pitchFamily="66" charset="0"/>
            </a:endParaRP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0" y="4495800"/>
            <a:ext cx="211137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4000" b="1" dirty="0">
                <a:latin typeface="Comic Sans MS" panose="030F0702030302020204" pitchFamily="66" charset="0"/>
              </a:rPr>
              <a:t>Sports</a:t>
            </a:r>
            <a:r>
              <a:rPr kumimoji="1" lang="en-US" altLang="zh-CN" sz="4000" dirty="0">
                <a:latin typeface="Comic Sans MS" panose="030F0702030302020204" pitchFamily="66" charset="0"/>
              </a:rPr>
              <a:t>: </a:t>
            </a:r>
            <a:endParaRPr kumimoji="1" lang="en-US" altLang="zh-CN" sz="4000" dirty="0">
              <a:latin typeface="Comic Sans MS" panose="030F0702030302020204" pitchFamily="66" charset="0"/>
            </a:endParaRP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0" y="5257800"/>
            <a:ext cx="3154363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4000" b="1">
                <a:latin typeface="Comic Sans MS" panose="030F0702030302020204" pitchFamily="66" charset="0"/>
              </a:rPr>
              <a:t>Personality</a:t>
            </a:r>
            <a:r>
              <a:rPr kumimoji="1" lang="en-US" altLang="zh-CN" sz="4000">
                <a:latin typeface="Comic Sans MS" panose="030F0702030302020204" pitchFamily="66" charset="0"/>
              </a:rPr>
              <a:t> :</a:t>
            </a:r>
            <a:endParaRPr kumimoji="1" lang="en-US" altLang="zh-CN" sz="4000">
              <a:latin typeface="Comic Sans MS" panose="030F0702030302020204" pitchFamily="66" charset="0"/>
            </a:endParaRP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0" y="-36513"/>
            <a:ext cx="9144000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kumimoji="1" lang="en-US" altLang="zh-CN" sz="4000" dirty="0" smtClean="0">
                <a:solidFill>
                  <a:srgbClr val="FF33CC"/>
                </a:solidFill>
                <a:latin typeface="Comic Sans MS" panose="030F0702030302020204" pitchFamily="66" charset="0"/>
              </a:rPr>
              <a:t>How about you?</a:t>
            </a:r>
            <a:endParaRPr kumimoji="1" lang="en-US" altLang="zh-CN" sz="4000" dirty="0">
              <a:solidFill>
                <a:srgbClr val="FF33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95243" name="Picture 11" descr="图片2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162800" y="5029200"/>
            <a:ext cx="1495425" cy="1524000"/>
          </a:xfrm>
          <a:prstGeom prst="rect">
            <a:avLst/>
          </a:prstGeom>
          <a:noFill/>
        </p:spPr>
      </p:pic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0" y="5949950"/>
            <a:ext cx="6205538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1" lang="en-US" altLang="zh-CN" sz="4000" b="1" dirty="0">
                <a:latin typeface="Comic Sans MS" panose="030F0702030302020204" pitchFamily="66" charset="0"/>
              </a:rPr>
              <a:t>Some other information</a:t>
            </a:r>
            <a:r>
              <a:rPr kumimoji="1" lang="en-US" altLang="zh-CN" sz="4000" dirty="0">
                <a:latin typeface="Tahoma" panose="020B0604030504040204" pitchFamily="34" charset="0"/>
              </a:rPr>
              <a:t>:</a:t>
            </a:r>
            <a:endParaRPr kumimoji="1" lang="en-US" altLang="zh-CN" sz="40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"/>
          <p:cNvSpPr txBox="1">
            <a:spLocks noChangeArrowheads="1"/>
          </p:cNvSpPr>
          <p:nvPr/>
        </p:nvSpPr>
        <p:spPr bwMode="auto">
          <a:xfrm>
            <a:off x="0" y="587677"/>
            <a:ext cx="9144000" cy="6492240"/>
          </a:xfrm>
          <a:prstGeom prst="rect">
            <a:avLst/>
          </a:prstGeom>
          <a:solidFill>
            <a:srgbClr val="CCFF33">
              <a:alpha val="43137"/>
            </a:srgbClr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_______________________________________________________________________________________________________________________________________________________________________________________________________________________________________ </a:t>
            </a:r>
            <a:endParaRPr lang="en-US" altLang="zh-CN" sz="2400" b="1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endParaRPr lang="en-US" altLang="zh-CN" sz="2400" b="1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endParaRPr lang="en-US" altLang="zh-CN" sz="2400" b="1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endParaRPr lang="en-US" altLang="zh-CN" sz="2400" b="1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endParaRPr lang="en-US" altLang="zh-CN" sz="2400" b="1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endParaRPr lang="en-US" altLang="zh-CN" sz="2400" b="1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endParaRPr lang="en-US" altLang="zh-CN" sz="2400" b="1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endParaRPr lang="en-US" altLang="zh-CN" sz="2400" b="1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endParaRPr lang="en-US" altLang="zh-CN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Times New Roman" panose="02020603050405020304" pitchFamily="18" charset="0"/>
              </a:rPr>
              <a:t> </a:t>
            </a:r>
            <a:endParaRPr lang="en-US" altLang="zh-CN" sz="2400" b="1" u="sng" dirty="0">
              <a:latin typeface="Times New Roman" panose="02020603050405020304" pitchFamily="18" charset="0"/>
            </a:endParaRP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914400" y="110490"/>
            <a:ext cx="91440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1" lang="en-US" altLang="zh-CN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ea typeface="黑体" panose="02010609060101010101" pitchFamily="2" charset="-122"/>
              </a:rPr>
              <a:t>       </a:t>
            </a:r>
            <a:endParaRPr kumimoji="1" lang="en-US" altLang="zh-CN" sz="3200" b="1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0" y="-59372"/>
            <a:ext cx="7358082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</a:rPr>
              <a:t>           ________’s report card </a:t>
            </a:r>
            <a:endParaRPr lang="en-US" altLang="zh-CN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517</Words>
  <Application>WPS 演示</Application>
  <PresentationFormat>全屏显示(4:3)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Times New Roman</vt:lpstr>
      <vt:lpstr>Comic Sans MS</vt:lpstr>
      <vt:lpstr>Tahoma</vt:lpstr>
      <vt:lpstr>黑体</vt:lpstr>
      <vt:lpstr>Calibri</vt:lpstr>
      <vt:lpstr>微软雅黑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Administrator</cp:lastModifiedBy>
  <cp:revision>2</cp:revision>
  <dcterms:created xsi:type="dcterms:W3CDTF">2017-05-22T07:25:00Z</dcterms:created>
  <dcterms:modified xsi:type="dcterms:W3CDTF">2017-05-22T08:08:50Z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2052-10.1.0.6395</vt:lpwstr>
  </property>
</Properties>
</file>