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04" r:id="rId3"/>
    <p:sldId id="284" r:id="rId4"/>
    <p:sldId id="257" r:id="rId6"/>
    <p:sldId id="269" r:id="rId7"/>
    <p:sldId id="283" r:id="rId8"/>
    <p:sldId id="305" r:id="rId9"/>
    <p:sldId id="306" r:id="rId10"/>
    <p:sldId id="307" r:id="rId11"/>
    <p:sldId id="292" r:id="rId12"/>
    <p:sldId id="293" r:id="rId13"/>
    <p:sldId id="294" r:id="rId14"/>
    <p:sldId id="265" r:id="rId15"/>
    <p:sldId id="285" r:id="rId16"/>
    <p:sldId id="308" r:id="rId17"/>
    <p:sldId id="274" r:id="rId18"/>
    <p:sldId id="309" r:id="rId19"/>
    <p:sldId id="291" r:id="rId20"/>
    <p:sldId id="280" r:id="rId21"/>
    <p:sldId id="281" r:id="rId22"/>
    <p:sldId id="286" r:id="rId23"/>
    <p:sldId id="278" r:id="rId24"/>
  </p:sldIdLst>
  <p:sldSz cx="9144000" cy="6858000" type="screen4x3"/>
  <p:notesSz cx="6858000" cy="9144000"/>
  <p:defaultTextStyle>
    <a:defPPr>
      <a:defRPr lang="zh-CN"/>
    </a:defPPr>
    <a:lvl1pPr marL="0" lvl="0"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00"/>
    <a:srgbClr val="FFCC00"/>
    <a:srgbClr val="FF6600"/>
    <a:srgbClr val="660066"/>
    <a:srgbClr val="FFFF00"/>
    <a:srgbClr val="9900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p:restoredTop sz="93333"/>
  </p:normalViewPr>
  <p:slideViewPr>
    <p:cSldViewPr showGuides="1">
      <p:cViewPr>
        <p:scale>
          <a:sx n="75" d="100"/>
          <a:sy n="75" d="100"/>
        </p:scale>
        <p:origin x="-594" y="30"/>
      </p:cViewPr>
      <p:guideLst>
        <p:guide orient="horz" pos="2152"/>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kumimoji="1"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8676"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0723" name="Rectangle 2"/>
          <p:cNvSpPr>
            <a:spLocks noRot="1" noTextEdit="1"/>
          </p:cNvSpPr>
          <p:nvPr>
            <p:ph type="sldImg"/>
          </p:nvPr>
        </p:nvSpPr>
        <p:spPr/>
      </p:sp>
      <p:sp>
        <p:nvSpPr>
          <p:cNvPr id="3072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9939" name="Rectangle 2"/>
          <p:cNvSpPr>
            <a:spLocks noRot="1" noTextEdit="1"/>
          </p:cNvSpPr>
          <p:nvPr>
            <p:ph type="sldImg"/>
          </p:nvPr>
        </p:nvSpPr>
        <p:spPr/>
      </p:sp>
      <p:sp>
        <p:nvSpPr>
          <p:cNvPr id="3994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40963" name="Rectangle 2"/>
          <p:cNvSpPr>
            <a:spLocks noRot="1" noTextEdit="1"/>
          </p:cNvSpPr>
          <p:nvPr>
            <p:ph type="sldImg"/>
          </p:nvPr>
        </p:nvSpPr>
        <p:spPr/>
      </p:sp>
      <p:sp>
        <p:nvSpPr>
          <p:cNvPr id="4096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41987" name="Rectangle 2"/>
          <p:cNvSpPr>
            <a:spLocks noRot="1" noTextEdit="1"/>
          </p:cNvSpPr>
          <p:nvPr>
            <p:ph type="sldImg"/>
          </p:nvPr>
        </p:nvSpPr>
        <p:spPr/>
      </p:sp>
      <p:sp>
        <p:nvSpPr>
          <p:cNvPr id="4198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1747" name="Rectangle 2"/>
          <p:cNvSpPr>
            <a:spLocks noRot="1" noTextEdit="1"/>
          </p:cNvSpPr>
          <p:nvPr>
            <p:ph type="sldImg"/>
          </p:nvPr>
        </p:nvSpPr>
        <p:spPr/>
      </p:sp>
      <p:sp>
        <p:nvSpPr>
          <p:cNvPr id="3174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2771" name="Rectangle 2"/>
          <p:cNvSpPr>
            <a:spLocks noRot="1" noTextEdit="1"/>
          </p:cNvSpPr>
          <p:nvPr>
            <p:ph type="sldImg"/>
          </p:nvPr>
        </p:nvSpPr>
        <p:spPr/>
      </p:sp>
      <p:sp>
        <p:nvSpPr>
          <p:cNvPr id="3277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3795" name="Rectangle 2"/>
          <p:cNvSpPr>
            <a:spLocks noRot="1" noTextEdit="1"/>
          </p:cNvSpPr>
          <p:nvPr>
            <p:ph type="sldImg"/>
          </p:nvPr>
        </p:nvSpPr>
        <p:spPr/>
      </p:sp>
      <p:sp>
        <p:nvSpPr>
          <p:cNvPr id="3379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5843" name="Rectangle 2"/>
          <p:cNvSpPr>
            <a:spLocks noRot="1" noTextEdit="1"/>
          </p:cNvSpPr>
          <p:nvPr>
            <p:ph type="sldImg"/>
          </p:nvPr>
        </p:nvSpPr>
        <p:spPr/>
      </p:sp>
      <p:sp>
        <p:nvSpPr>
          <p:cNvPr id="3584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6867" name="Rectangle 2"/>
          <p:cNvSpPr>
            <a:spLocks noRot="1" noTextEdit="1"/>
          </p:cNvSpPr>
          <p:nvPr>
            <p:ph type="sldImg"/>
          </p:nvPr>
        </p:nvSpPr>
        <p:spPr/>
      </p:sp>
      <p:sp>
        <p:nvSpPr>
          <p:cNvPr id="3686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7891" name="Rectangle 2"/>
          <p:cNvSpPr>
            <a:spLocks noRot="1" noTextEdit="1"/>
          </p:cNvSpPr>
          <p:nvPr>
            <p:ph type="sldImg"/>
          </p:nvPr>
        </p:nvSpPr>
        <p:spPr/>
      </p:sp>
      <p:sp>
        <p:nvSpPr>
          <p:cNvPr id="3789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8915" name="Rectangle 2"/>
          <p:cNvSpPr>
            <a:spLocks noRot="1" noTextEdit="1"/>
          </p:cNvSpPr>
          <p:nvPr>
            <p:ph type="sldImg"/>
          </p:nvPr>
        </p:nvSpPr>
        <p:spPr/>
      </p:sp>
      <p:sp>
        <p:nvSpPr>
          <p:cNvPr id="3891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normAutofit/>
          </a:bodyPr>
          <a:lstStyle/>
          <a:p>
            <a:fld id="{49A688CE-0DDE-4947-BDBC-6EAC399B8890}"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55CF5826-53B0-4939-9488-A46E55D80EDF}" type="slidenum">
              <a:rPr lang="zh-CN" altLang="en-US" smtClean="0"/>
            </a:fld>
            <a:endParaRPr lang="zh-CN" altLang="en-US"/>
          </a:p>
        </p:txBody>
      </p:sp>
      <p:sp>
        <p:nvSpPr>
          <p:cNvPr id="2" name="Title 1"/>
          <p:cNvSpPr>
            <a:spLocks noGrp="1"/>
          </p:cNvSpPr>
          <p:nvPr>
            <p:ph type="ctrTitle"/>
          </p:nvPr>
        </p:nvSpPr>
        <p:spPr>
          <a:xfrm>
            <a:off x="418010" y="1832072"/>
            <a:ext cx="4702630" cy="1102445"/>
          </a:xfrm>
        </p:spPr>
        <p:txBody>
          <a:bodyPr anchor="b">
            <a:normAutofit/>
          </a:bodyPr>
          <a:lstStyle>
            <a:lvl1pPr algn="ctr">
              <a:lnSpc>
                <a:spcPct val="80000"/>
              </a:lnSpc>
              <a:defRPr sz="3600" b="0" i="0">
                <a:solidFill>
                  <a:schemeClr val="accent1"/>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418010" y="2962861"/>
            <a:ext cx="4702630" cy="589063"/>
          </a:xfrm>
        </p:spPr>
        <p:txBody>
          <a:bodyPr>
            <a:normAutofit/>
          </a:bodyPr>
          <a:lstStyle>
            <a:lvl1pPr marL="0" indent="0" algn="ctr">
              <a:buNone/>
              <a:defRPr sz="24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fld>
            <a:endParaRPr lang="zh-CN" altLang="en-US"/>
          </a:p>
        </p:txBody>
      </p:sp>
      <p:sp>
        <p:nvSpPr>
          <p:cNvPr id="7" name="内容占位符 6"/>
          <p:cNvSpPr>
            <a:spLocks noGrp="1"/>
          </p:cNvSpPr>
          <p:nvPr>
            <p:ph sz="quarter" idx="13"/>
          </p:nvPr>
        </p:nvSpPr>
        <p:spPr>
          <a:xfrm>
            <a:off x="628650" y="529068"/>
            <a:ext cx="7886699" cy="5691110"/>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mtClean="0"/>
              <a:t>单击此处编辑母版标题样式</a:t>
            </a:r>
            <a:endParaRPr lang="en-US" dirty="0"/>
          </a:p>
        </p:txBody>
      </p:sp>
      <p:sp>
        <p:nvSpPr>
          <p:cNvPr id="3" name="Content Placeholder 2"/>
          <p:cNvSpPr>
            <a:spLocks noGrp="1"/>
          </p:cNvSpPr>
          <p:nvPr>
            <p:ph idx="1"/>
          </p:nvPr>
        </p:nvSpPr>
        <p:spPr>
          <a:xfrm>
            <a:off x="1543051" y="1785205"/>
            <a:ext cx="6724230" cy="4487258"/>
          </a:xfrm>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Date Placeholder 3"/>
          <p:cNvSpPr>
            <a:spLocks noGrp="1"/>
          </p:cNvSpPr>
          <p:nvPr>
            <p:ph type="dt" sz="half" idx="10"/>
          </p:nvPr>
        </p:nvSpPr>
        <p:spPr/>
        <p:txBody>
          <a:bodyPr>
            <a:normAutofit/>
          </a:bodyPr>
          <a:lstStyle/>
          <a:p>
            <a:fld id="{49A688CE-0DDE-4947-BDBC-6EAC399B8890}"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55CF5826-53B0-4939-9488-A46E55D80ED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085850" y="2786744"/>
            <a:ext cx="6972300" cy="1070339"/>
          </a:xfrm>
        </p:spPr>
        <p:txBody>
          <a:bodyPr anchor="b">
            <a:normAutofit/>
          </a:bodyPr>
          <a:lstStyle>
            <a:lvl1pPr>
              <a:defRPr sz="4000">
                <a:solidFill>
                  <a:schemeClr val="accent1"/>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85850" y="3884069"/>
            <a:ext cx="6972300" cy="611731"/>
          </a:xfrm>
        </p:spPr>
        <p:txBody>
          <a:bodyPr>
            <a:normAutofit/>
          </a:bodyPr>
          <a:lstStyle>
            <a:lvl1pPr marL="0" indent="0" algn="ctr">
              <a:buNone/>
              <a:defRPr sz="2400">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49A688CE-0DDE-4947-BDBC-6EAC399B889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CF5826-53B0-4939-9488-A46E55D80ED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57301" y="1825625"/>
            <a:ext cx="2976083" cy="4351338"/>
          </a:xfrm>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5089741" y="1825282"/>
            <a:ext cx="2976083" cy="4351338"/>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normAutofit/>
          </a:bodyPr>
          <a:lstStyle/>
          <a:p>
            <a:fld id="{49A688CE-0DDE-4947-BDBC-6EAC399B8890}" type="datetimeFigureOut">
              <a:rPr lang="zh-CN" altLang="en-US" smtClean="0"/>
            </a:fld>
            <a:endParaRPr lang="zh-CN" altLang="en-US"/>
          </a:p>
        </p:txBody>
      </p:sp>
      <p:sp>
        <p:nvSpPr>
          <p:cNvPr id="6" name="Footer Placeholder 5"/>
          <p:cNvSpPr>
            <a:spLocks noGrp="1"/>
          </p:cNvSpPr>
          <p:nvPr>
            <p:ph type="ftr" sz="quarter" idx="11"/>
          </p:nvPr>
        </p:nvSpPr>
        <p:spPr/>
        <p:txBody>
          <a:bodyPr>
            <a:normAutofit/>
          </a:bodyPr>
          <a:lstStyle/>
          <a:p>
            <a:endParaRPr lang="zh-CN" altLang="en-US"/>
          </a:p>
        </p:txBody>
      </p:sp>
      <p:sp>
        <p:nvSpPr>
          <p:cNvPr id="7" name="Slide Number Placeholder 6"/>
          <p:cNvSpPr>
            <a:spLocks noGrp="1"/>
          </p:cNvSpPr>
          <p:nvPr>
            <p:ph type="sldNum" sz="quarter" idx="12"/>
          </p:nvPr>
        </p:nvSpPr>
        <p:spPr/>
        <p:txBody>
          <a:bodyPr>
            <a:normAutofit/>
          </a:bodyPr>
          <a:lstStyle/>
          <a:p>
            <a:fld id="{55CF5826-53B0-4939-9488-A46E55D80ED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084" y="1681163"/>
            <a:ext cx="3498996"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953084" y="2505075"/>
            <a:ext cx="3498996"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4751052" y="1681163"/>
            <a:ext cx="3516228"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751052" y="2505075"/>
            <a:ext cx="351622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9A688CE-0DDE-4947-BDBC-6EAC399B889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5CF5826-53B0-4939-9488-A46E55D80EDF}" type="slidenum">
              <a:rPr lang="zh-CN" altLang="en-US" smtClean="0"/>
            </a:fld>
            <a:endParaRPr lang="zh-CN" altLang="en-US"/>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椭圆 11"/>
          <p:cNvSpPr/>
          <p:nvPr>
            <p:custDataLst>
              <p:tags r:id="rId3"/>
            </p:custDataLst>
          </p:nvPr>
        </p:nvSpPr>
        <p:spPr>
          <a:xfrm>
            <a:off x="2045494" y="1508377"/>
            <a:ext cx="3013472" cy="30134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13" name="椭圆 12"/>
          <p:cNvSpPr/>
          <p:nvPr>
            <p:custDataLst>
              <p:tags r:id="rId4"/>
            </p:custDataLst>
          </p:nvPr>
        </p:nvSpPr>
        <p:spPr>
          <a:xfrm>
            <a:off x="6172410" y="2003979"/>
            <a:ext cx="613855" cy="61385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14" name="椭圆 13"/>
          <p:cNvSpPr/>
          <p:nvPr>
            <p:custDataLst>
              <p:tags r:id="rId5"/>
            </p:custDataLst>
          </p:nvPr>
        </p:nvSpPr>
        <p:spPr>
          <a:xfrm>
            <a:off x="6770320" y="1561525"/>
            <a:ext cx="328186" cy="32951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endParaRPr lang="zh-CN" altLang="en-US"/>
          </a:p>
        </p:txBody>
      </p:sp>
      <p:sp>
        <p:nvSpPr>
          <p:cNvPr id="15" name="椭圆 14"/>
          <p:cNvSpPr/>
          <p:nvPr>
            <p:custDataLst>
              <p:tags r:id="rId6"/>
            </p:custDataLst>
          </p:nvPr>
        </p:nvSpPr>
        <p:spPr>
          <a:xfrm>
            <a:off x="2616832" y="4458071"/>
            <a:ext cx="480986" cy="4823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a:p>
        </p:txBody>
      </p:sp>
      <p:sp>
        <p:nvSpPr>
          <p:cNvPr id="16" name="椭圆 15"/>
          <p:cNvSpPr/>
          <p:nvPr>
            <p:custDataLst>
              <p:tags r:id="rId7"/>
            </p:custDataLst>
          </p:nvPr>
        </p:nvSpPr>
        <p:spPr>
          <a:xfrm>
            <a:off x="3018096" y="5049339"/>
            <a:ext cx="301612" cy="300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7500" lnSpcReduction="20000"/>
          </a:bodyPr>
          <a:lstStyle/>
          <a:p>
            <a:pPr algn="ctr">
              <a:defRPr/>
            </a:pPr>
            <a:endParaRPr lang="zh-CN" altLang="en-US"/>
          </a:p>
        </p:txBody>
      </p:sp>
      <p:sp>
        <p:nvSpPr>
          <p:cNvPr id="17" name="椭圆 16"/>
          <p:cNvSpPr/>
          <p:nvPr>
            <p:custDataLst>
              <p:tags r:id="rId8"/>
            </p:custDataLst>
          </p:nvPr>
        </p:nvSpPr>
        <p:spPr>
          <a:xfrm>
            <a:off x="3573489" y="1508377"/>
            <a:ext cx="3013472" cy="3013471"/>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3" name="Date Placeholder 2"/>
          <p:cNvSpPr>
            <a:spLocks noGrp="1"/>
          </p:cNvSpPr>
          <p:nvPr>
            <p:ph type="dt" sz="half" idx="10"/>
          </p:nvPr>
        </p:nvSpPr>
        <p:spPr/>
        <p:txBody>
          <a:bodyPr>
            <a:normAutofit/>
          </a:bodyPr>
          <a:lstStyle/>
          <a:p>
            <a:fld id="{49A688CE-0DDE-4947-BDBC-6EAC399B8890}" type="datetimeFigureOut">
              <a:rPr lang="zh-CN" altLang="en-US" smtClean="0"/>
            </a:fld>
            <a:endParaRPr lang="zh-CN" altLang="en-US"/>
          </a:p>
        </p:txBody>
      </p:sp>
      <p:sp>
        <p:nvSpPr>
          <p:cNvPr id="4" name="Footer Placeholder 3"/>
          <p:cNvSpPr>
            <a:spLocks noGrp="1"/>
          </p:cNvSpPr>
          <p:nvPr>
            <p:ph type="ftr" sz="quarter" idx="11"/>
          </p:nvPr>
        </p:nvSpPr>
        <p:spPr/>
        <p:txBody>
          <a:bodyPr>
            <a:normAutofit/>
          </a:bodyPr>
          <a:lstStyle/>
          <a:p>
            <a:endParaRPr lang="zh-CN" altLang="en-US"/>
          </a:p>
        </p:txBody>
      </p:sp>
      <p:sp>
        <p:nvSpPr>
          <p:cNvPr id="5" name="Slide Number Placeholder 4"/>
          <p:cNvSpPr>
            <a:spLocks noGrp="1"/>
          </p:cNvSpPr>
          <p:nvPr>
            <p:ph type="sldNum" sz="quarter" idx="12"/>
          </p:nvPr>
        </p:nvSpPr>
        <p:spPr/>
        <p:txBody>
          <a:bodyPr>
            <a:normAutofit/>
          </a:bodyPr>
          <a:lstStyle/>
          <a:p>
            <a:fld id="{55CF5826-53B0-4939-9488-A46E55D80EDF}" type="slidenum">
              <a:rPr lang="zh-CN" altLang="en-US" smtClean="0"/>
            </a:fld>
            <a:endParaRPr lang="zh-CN" altLang="en-US"/>
          </a:p>
        </p:txBody>
      </p:sp>
      <p:sp>
        <p:nvSpPr>
          <p:cNvPr id="2" name="Title 1"/>
          <p:cNvSpPr>
            <a:spLocks noGrp="1"/>
          </p:cNvSpPr>
          <p:nvPr>
            <p:ph type="title" hasCustomPrompt="1"/>
          </p:nvPr>
        </p:nvSpPr>
        <p:spPr>
          <a:xfrm>
            <a:off x="2038377" y="2330798"/>
            <a:ext cx="4541467" cy="1386961"/>
          </a:xfrm>
        </p:spPr>
        <p:txBody>
          <a:bodyPr anchor="ctr" anchorCtr="0">
            <a:noAutofit/>
          </a:bodyPr>
          <a:lstStyle>
            <a:lvl1pPr>
              <a:defRPr sz="6600">
                <a:solidFill>
                  <a:schemeClr val="bg1"/>
                </a:solidFill>
              </a:defRPr>
            </a:lvl1pPr>
          </a:lstStyle>
          <a:p>
            <a:r>
              <a:rPr lang="zh-CN" altLang="en-US" dirty="0" smtClean="0"/>
              <a:t>编辑标题</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688CE-0DDE-4947-BDBC-6EAC399B889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CF5826-53B0-4939-9488-A46E55D80ED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9841" y="711200"/>
            <a:ext cx="3196800" cy="1600200"/>
          </a:xfrm>
        </p:spPr>
        <p:txBody>
          <a:bodyPr anchor="t" anchorCtr="0">
            <a:noAutofit/>
          </a:bodyPr>
          <a:lstStyle>
            <a:lvl1pPr>
              <a:defRPr sz="3200"/>
            </a:lvl1pPr>
          </a:lstStyle>
          <a:p>
            <a:r>
              <a:rPr lang="zh-CN" altLang="en-US" dirty="0" smtClean="0"/>
              <a:t>单击此处编辑标题</a:t>
            </a:r>
            <a:endParaRPr lang="zh-CN" altLang="en-US" dirty="0"/>
          </a:p>
        </p:txBody>
      </p:sp>
      <p:sp>
        <p:nvSpPr>
          <p:cNvPr id="3" name="图片占位符 2"/>
          <p:cNvSpPr>
            <a:spLocks noGrp="1"/>
          </p:cNvSpPr>
          <p:nvPr>
            <p:ph type="pic" idx="1"/>
          </p:nvPr>
        </p:nvSpPr>
        <p:spPr>
          <a:xfrm>
            <a:off x="4014391" y="733425"/>
            <a:ext cx="44784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EF2F5ED-D19D-4097-92A9-D6092B3D6E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7074" y="365125"/>
            <a:ext cx="1248276" cy="5811838"/>
          </a:xfrm>
        </p:spPr>
        <p:txBody>
          <a:bodyPr vert="eaVert">
            <a:normAutofit/>
          </a:bodyPr>
          <a:lstStyle>
            <a:lvl1pPr algn="l">
              <a:defRPr sz="3200"/>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6397792"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49A688CE-0DDE-4947-BDBC-6EAC399B889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CF5826-53B0-4939-9488-A46E55D80ED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image" Target="../media/image3.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12"/>
            </p:custDataLst>
          </p:nvPr>
        </p:nvSpPr>
        <p:spPr>
          <a:xfrm>
            <a:off x="953085" y="1576251"/>
            <a:ext cx="7314196" cy="469621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Date Placeholder 3"/>
          <p:cNvSpPr>
            <a:spLocks noGrp="1"/>
          </p:cNvSpPr>
          <p:nvPr>
            <p:ph type="dt" sz="half" idx="2"/>
          </p:nvPr>
        </p:nvSpPr>
        <p:spPr>
          <a:xfrm>
            <a:off x="628650" y="6420521"/>
            <a:ext cx="2057400" cy="365125"/>
          </a:xfrm>
          <a:prstGeom prst="rect">
            <a:avLst/>
          </a:prstGeom>
        </p:spPr>
        <p:txBody>
          <a:bodyPr vert="horz" lIns="91440" tIns="45720" rIns="91440" bIns="45720" rtlCol="0" anchor="ctr">
            <a:normAutofit/>
          </a:bodyPr>
          <a:lstStyle>
            <a:lvl1pPr algn="l">
              <a:defRPr sz="1800">
                <a:solidFill>
                  <a:schemeClr val="tx1">
                    <a:lumMod val="50000"/>
                  </a:schemeClr>
                </a:solidFill>
              </a:defRPr>
            </a:lvl1pPr>
          </a:lstStyle>
          <a:p>
            <a:fld id="{49A688CE-0DDE-4947-BDBC-6EAC399B8890}" type="datetimeFigureOut">
              <a:rPr lang="zh-CN" altLang="en-US" smtClean="0"/>
            </a:fld>
            <a:endParaRPr lang="zh-CN" altLang="en-US"/>
          </a:p>
        </p:txBody>
      </p:sp>
      <p:sp>
        <p:nvSpPr>
          <p:cNvPr id="5" name="Footer Placeholder 4"/>
          <p:cNvSpPr>
            <a:spLocks noGrp="1"/>
          </p:cNvSpPr>
          <p:nvPr>
            <p:ph type="ftr" sz="quarter" idx="3"/>
          </p:nvPr>
        </p:nvSpPr>
        <p:spPr>
          <a:xfrm>
            <a:off x="3028950" y="6420521"/>
            <a:ext cx="3086100" cy="365125"/>
          </a:xfrm>
          <a:prstGeom prst="rect">
            <a:avLst/>
          </a:prstGeom>
        </p:spPr>
        <p:txBody>
          <a:bodyPr vert="horz" lIns="91440" tIns="45720" rIns="91440" bIns="45720" rtlCol="0" anchor="ctr">
            <a:normAutofit/>
          </a:bodyPr>
          <a:lstStyle>
            <a:lvl1pPr algn="ctr">
              <a:defRPr sz="1800">
                <a:solidFill>
                  <a:schemeClr val="tx1">
                    <a:lumMod val="50000"/>
                  </a:schemeClr>
                </a:solidFill>
              </a:defRPr>
            </a:lvl1pPr>
          </a:lstStyle>
          <a:p>
            <a:endParaRPr lang="zh-CN" altLang="en-US"/>
          </a:p>
        </p:txBody>
      </p:sp>
      <p:sp>
        <p:nvSpPr>
          <p:cNvPr id="6" name="Slide Number Placeholder 5"/>
          <p:cNvSpPr>
            <a:spLocks noGrp="1"/>
          </p:cNvSpPr>
          <p:nvPr>
            <p:ph type="sldNum" sz="quarter" idx="4"/>
          </p:nvPr>
        </p:nvSpPr>
        <p:spPr>
          <a:xfrm>
            <a:off x="6457950" y="6420521"/>
            <a:ext cx="2057400" cy="365125"/>
          </a:xfrm>
          <a:prstGeom prst="rect">
            <a:avLst/>
          </a:prstGeom>
        </p:spPr>
        <p:txBody>
          <a:bodyPr vert="horz" lIns="91440" tIns="45720" rIns="91440" bIns="45720" rtlCol="0" anchor="ctr">
            <a:noAutofit/>
          </a:bodyPr>
          <a:lstStyle>
            <a:lvl1pPr algn="r">
              <a:defRPr sz="1800">
                <a:solidFill>
                  <a:schemeClr val="tx1">
                    <a:lumMod val="50000"/>
                  </a:schemeClr>
                </a:solidFill>
              </a:defRPr>
            </a:lvl1pPr>
          </a:lstStyle>
          <a:p>
            <a:fld id="{55CF5826-53B0-4939-9488-A46E55D80EDF}" type="slidenum">
              <a:rPr lang="zh-CN" altLang="en-US" smtClean="0"/>
            </a:fld>
            <a:endParaRPr lang="zh-CN" altLang="en-US"/>
          </a:p>
        </p:txBody>
      </p:sp>
      <p:sp>
        <p:nvSpPr>
          <p:cNvPr id="2" name="Title Placeholder 1"/>
          <p:cNvSpPr>
            <a:spLocks noGrp="1"/>
          </p:cNvSpPr>
          <p:nvPr>
            <p:ph type="title"/>
            <p:custDataLst>
              <p:tags r:id="rId13"/>
            </p:custDataLst>
          </p:nvPr>
        </p:nvSpPr>
        <p:spPr>
          <a:xfrm>
            <a:off x="953085" y="539932"/>
            <a:ext cx="7314196" cy="774968"/>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685800" rtl="0" eaLnBrk="1" latinLnBrk="0" hangingPunct="1">
        <a:lnSpc>
          <a:spcPct val="90000"/>
        </a:lnSpc>
        <a:spcBef>
          <a:spcPct val="0"/>
        </a:spcBef>
        <a:buNone/>
        <a:defRPr sz="3200" kern="1200">
          <a:solidFill>
            <a:schemeClr val="accent1"/>
          </a:solidFill>
          <a:effectLst/>
          <a:latin typeface="+mj-lt"/>
          <a:ea typeface="+mj-ea"/>
          <a:cs typeface="+mj-cs"/>
        </a:defRPr>
      </a:lvl1pPr>
    </p:titleStyle>
    <p:bodyStyle>
      <a:lvl1pPr marL="267970" indent="-267970" algn="l" defTabSz="685800" rtl="0" eaLnBrk="1" latinLnBrk="0" hangingPunct="1">
        <a:lnSpc>
          <a:spcPct val="90000"/>
        </a:lnSpc>
        <a:spcBef>
          <a:spcPts val="1350"/>
        </a:spcBef>
        <a:buClr>
          <a:schemeClr val="accent1"/>
        </a:buClr>
        <a:buSzPct val="80000"/>
        <a:buFont typeface="Wingdings" panose="05000000000000000000" pitchFamily="2" charset="2"/>
        <a:buChar char="v"/>
        <a:defRPr sz="2400" kern="1200">
          <a:solidFill>
            <a:schemeClr val="accent1"/>
          </a:solidFill>
          <a:latin typeface="+mn-lt"/>
          <a:ea typeface="+mn-ea"/>
          <a:cs typeface="+mn-cs"/>
        </a:defRPr>
      </a:lvl1pPr>
      <a:lvl2pPr marL="541655" indent="-214630" algn="l" defTabSz="685800" rtl="0" eaLnBrk="1" latinLnBrk="0" hangingPunct="1">
        <a:lnSpc>
          <a:spcPct val="130000"/>
        </a:lnSpc>
        <a:spcBef>
          <a:spcPts val="0"/>
        </a:spcBef>
        <a:buFont typeface="Arial" panose="020B0604020202020204" pitchFamily="34" charset="0"/>
        <a:buChar char="•"/>
        <a:defRPr sz="200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oleObject" Target="../embeddings/oleObject3.bin"/><Relationship Id="rId4" Type="http://schemas.openxmlformats.org/officeDocument/2006/relationships/image" Target="../media/image5.png"/><Relationship Id="rId3" Type="http://schemas.openxmlformats.org/officeDocument/2006/relationships/oleObject" Target="../embeddings/oleObject2.bin"/><Relationship Id="rId2" Type="http://schemas.openxmlformats.org/officeDocument/2006/relationships/image" Target="../media/image4.wmf"/><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vmlDrawing" Target="../drawings/vmlDrawing3.vml"/><Relationship Id="rId4" Type="http://schemas.openxmlformats.org/officeDocument/2006/relationships/slideLayout" Target="../slideLayouts/slideLayout7.xml"/><Relationship Id="rId3" Type="http://schemas.openxmlformats.org/officeDocument/2006/relationships/tags" Target="../tags/tag16.xml"/><Relationship Id="rId2" Type="http://schemas.openxmlformats.org/officeDocument/2006/relationships/image" Target="../media/image11.png"/><Relationship Id="rId1"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17.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oleObject" Target="../embeddings/oleObject4.bin"/><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8"/>
          <p:cNvGrpSpPr/>
          <p:nvPr/>
        </p:nvGrpSpPr>
        <p:grpSpPr>
          <a:xfrm>
            <a:off x="218440" y="320040"/>
            <a:ext cx="8601075" cy="6143625"/>
            <a:chOff x="-892253" y="-206537"/>
            <a:chExt cx="7423990" cy="4294178"/>
          </a:xfrm>
        </p:grpSpPr>
        <p:graphicFrame>
          <p:nvGraphicFramePr>
            <p:cNvPr id="1027" name="Object 8"/>
            <p:cNvGraphicFramePr/>
            <p:nvPr/>
          </p:nvGraphicFramePr>
          <p:xfrm>
            <a:off x="-892253" y="-206537"/>
            <a:ext cx="7423990" cy="4294178"/>
          </p:xfrm>
          <a:graphic>
            <a:graphicData uri="http://schemas.openxmlformats.org/presentationml/2006/ole">
              <mc:AlternateContent xmlns:mc="http://schemas.openxmlformats.org/markup-compatibility/2006">
                <mc:Choice xmlns:v="urn:schemas-microsoft-com:vml" Requires="v">
                  <p:oleObj spid="_x0000_s3077" name="" r:id="rId1" imgW="6348730" imgH="3834765" progId="Photoshop.Image.7">
                    <p:embed/>
                  </p:oleObj>
                </mc:Choice>
                <mc:Fallback>
                  <p:oleObj name="" r:id="rId1" imgW="6348730" imgH="3834765" progId="Photoshop.Image.7">
                    <p:embed/>
                    <p:pic>
                      <p:nvPicPr>
                        <p:cNvPr id="0" name="图片 3076"/>
                        <p:cNvPicPr/>
                        <p:nvPr/>
                      </p:nvPicPr>
                      <p:blipFill>
                        <a:blip r:embed="rId2"/>
                        <a:stretch>
                          <a:fillRect/>
                        </a:stretch>
                      </p:blipFill>
                      <p:spPr>
                        <a:xfrm>
                          <a:off x="-892253" y="-206537"/>
                          <a:ext cx="7423990" cy="4294178"/>
                        </a:xfrm>
                        <a:prstGeom prst="rect">
                          <a:avLst/>
                        </a:prstGeom>
                        <a:noFill/>
                        <a:ln w="38100">
                          <a:noFill/>
                          <a:miter/>
                        </a:ln>
                      </p:spPr>
                    </p:pic>
                  </p:oleObj>
                </mc:Fallback>
              </mc:AlternateContent>
            </a:graphicData>
          </a:graphic>
        </p:graphicFrame>
        <p:graphicFrame>
          <p:nvGraphicFramePr>
            <p:cNvPr id="1028" name="Object 10"/>
            <p:cNvGraphicFramePr/>
            <p:nvPr/>
          </p:nvGraphicFramePr>
          <p:xfrm>
            <a:off x="35496" y="116632"/>
            <a:ext cx="899592" cy="1254670"/>
          </p:xfrm>
          <a:graphic>
            <a:graphicData uri="http://schemas.openxmlformats.org/presentationml/2006/ole">
              <mc:AlternateContent xmlns:mc="http://schemas.openxmlformats.org/markup-compatibility/2006">
                <mc:Choice xmlns:v="urn:schemas-microsoft-com:vml" Requires="v">
                  <p:oleObj spid="_x0000_s3076" name="" r:id="rId3" imgW="2578100" imgH="3594100" progId="Photoshop.Image.7">
                    <p:embed/>
                  </p:oleObj>
                </mc:Choice>
                <mc:Fallback>
                  <p:oleObj name="" r:id="rId3" imgW="2578100" imgH="3594100" progId="Photoshop.Image.7">
                    <p:embed/>
                    <p:pic>
                      <p:nvPicPr>
                        <p:cNvPr id="0" name="图片 3075"/>
                        <p:cNvPicPr/>
                        <p:nvPr/>
                      </p:nvPicPr>
                      <p:blipFill>
                        <a:blip r:embed="rId4"/>
                        <a:stretch>
                          <a:fillRect/>
                        </a:stretch>
                      </p:blipFill>
                      <p:spPr>
                        <a:xfrm>
                          <a:off x="35496" y="116632"/>
                          <a:ext cx="899592" cy="1254670"/>
                        </a:xfrm>
                        <a:prstGeom prst="rect">
                          <a:avLst/>
                        </a:prstGeom>
                        <a:noFill/>
                        <a:ln w="38100">
                          <a:noFill/>
                          <a:miter/>
                        </a:ln>
                      </p:spPr>
                    </p:pic>
                  </p:oleObj>
                </mc:Fallback>
              </mc:AlternateContent>
            </a:graphicData>
          </a:graphic>
        </p:graphicFrame>
      </p:grpSp>
      <p:sp>
        <p:nvSpPr>
          <p:cNvPr id="2" name="标题 1"/>
          <p:cNvSpPr>
            <a:spLocks noGrp="1"/>
          </p:cNvSpPr>
          <p:nvPr>
            <p:ph type="ctrTitle"/>
          </p:nvPr>
        </p:nvSpPr>
        <p:spPr/>
        <p:txBody>
          <a:bodyPr/>
          <a:p>
            <a:endParaRPr lang="zh-CN" altLang="en-US"/>
          </a:p>
        </p:txBody>
      </p:sp>
      <p:graphicFrame>
        <p:nvGraphicFramePr>
          <p:cNvPr id="2050" name="Object 2"/>
          <p:cNvGraphicFramePr/>
          <p:nvPr/>
        </p:nvGraphicFramePr>
        <p:xfrm>
          <a:off x="307340" y="320040"/>
          <a:ext cx="8512175" cy="6143625"/>
        </p:xfrm>
        <a:graphic>
          <a:graphicData uri="http://schemas.openxmlformats.org/presentationml/2006/ole">
            <mc:AlternateContent xmlns:mc="http://schemas.openxmlformats.org/markup-compatibility/2006">
              <mc:Choice xmlns:v="urn:schemas-microsoft-com:vml" Requires="v">
                <p:oleObj spid="_x0000_s3078" name="" r:id="rId5" imgW="5591175" imgH="4238625" progId="Paint.Picture">
                  <p:embed/>
                </p:oleObj>
              </mc:Choice>
              <mc:Fallback>
                <p:oleObj name="" r:id="rId5" imgW="5591175" imgH="4238625" progId="Paint.Picture">
                  <p:embed/>
                  <p:pic>
                    <p:nvPicPr>
                      <p:cNvPr id="0" name="图片 3077"/>
                      <p:cNvPicPr/>
                      <p:nvPr/>
                    </p:nvPicPr>
                    <p:blipFill>
                      <a:blip r:embed="rId6"/>
                      <a:stretch>
                        <a:fillRect/>
                      </a:stretch>
                    </p:blipFill>
                    <p:spPr>
                      <a:xfrm>
                        <a:off x="307340" y="320040"/>
                        <a:ext cx="8512175" cy="6143625"/>
                      </a:xfrm>
                      <a:prstGeom prst="rect">
                        <a:avLst/>
                      </a:prstGeom>
                      <a:noFill/>
                      <a:ln w="38100">
                        <a:noFill/>
                        <a:miter/>
                      </a:ln>
                    </p:spPr>
                  </p:pic>
                </p:oleObj>
              </mc:Fallback>
            </mc:AlternateContent>
          </a:graphicData>
        </a:graphic>
      </p:graphicFrame>
      <p:sp>
        <p:nvSpPr>
          <p:cNvPr id="2054" name="Text Box 6"/>
          <p:cNvSpPr txBox="1">
            <a:spLocks noChangeArrowheads="1"/>
          </p:cNvSpPr>
          <p:nvPr/>
        </p:nvSpPr>
        <p:spPr bwMode="auto">
          <a:xfrm>
            <a:off x="0" y="5539423"/>
            <a:ext cx="9144000" cy="923925"/>
          </a:xfrm>
          <a:prstGeom prst="rect">
            <a:avLst/>
          </a:prstGeom>
          <a:solidFill>
            <a:srgbClr val="FF0000"/>
          </a:solidFill>
        </p:spPr>
        <p:style>
          <a:lnRef idx="3">
            <a:schemeClr val="lt1"/>
          </a:lnRef>
          <a:fillRef idx="1">
            <a:schemeClr val="accent1"/>
          </a:fillRef>
          <a:effectRef idx="1">
            <a:schemeClr val="accent1"/>
          </a:effectRef>
          <a:fontRef idx="minor">
            <a:schemeClr val="lt1"/>
          </a:fontRef>
        </p:style>
        <p:txBody>
          <a:bodyPr vert="horz" wrap="square">
            <a:spAutoFit/>
          </a:bodyP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eaLnBrk="1" hangingPunct="1">
              <a:spcBef>
                <a:spcPct val="50000"/>
              </a:spcBef>
            </a:pPr>
            <a:r>
              <a:rPr lang="zh-CN" altLang="en-US" sz="5400" b="1" dirty="0">
                <a:solidFill>
                  <a:srgbClr val="FFFF00"/>
                </a:solidFill>
                <a:effectLst>
                  <a:outerShdw blurRad="38100" dist="38100" dir="2700000">
                    <a:srgbClr val="C0C0C0"/>
                  </a:outerShdw>
                </a:effectLst>
                <a:latin typeface="华文隶书" pitchFamily="2" charset="-122"/>
                <a:ea typeface="华文隶书" pitchFamily="2" charset="-122"/>
              </a:rPr>
              <a:t>第</a:t>
            </a:r>
            <a:r>
              <a:rPr lang="en-US" altLang="zh-CN" sz="5400" b="1" dirty="0">
                <a:solidFill>
                  <a:srgbClr val="FFFF00"/>
                </a:solidFill>
                <a:effectLst>
                  <a:outerShdw blurRad="38100" dist="38100" dir="2700000">
                    <a:srgbClr val="C0C0C0"/>
                  </a:outerShdw>
                </a:effectLst>
                <a:latin typeface="华文隶书" pitchFamily="2" charset="-122"/>
                <a:ea typeface="华文隶书" pitchFamily="2" charset="-122"/>
              </a:rPr>
              <a:t>1</a:t>
            </a:r>
            <a:r>
              <a:rPr lang="zh-CN" altLang="en-US" sz="5400" b="1" dirty="0">
                <a:solidFill>
                  <a:srgbClr val="FFFF00"/>
                </a:solidFill>
                <a:effectLst>
                  <a:outerShdw blurRad="38100" dist="38100" dir="2700000">
                    <a:srgbClr val="C0C0C0"/>
                  </a:outerShdw>
                </a:effectLst>
                <a:latin typeface="华文隶书" pitchFamily="2" charset="-122"/>
                <a:ea typeface="华文隶书" pitchFamily="2" charset="-122"/>
              </a:rPr>
              <a:t>课  中华人民共和国成立</a:t>
            </a:r>
            <a:endParaRPr lang="zh-CN" altLang="en-US" sz="5400" b="1" dirty="0">
              <a:solidFill>
                <a:srgbClr val="FFFF00"/>
              </a:solidFill>
              <a:effectLst>
                <a:outerShdw blurRad="38100" dist="38100" dir="2700000">
                  <a:srgbClr val="C0C0C0"/>
                </a:outerShdw>
              </a:effectLst>
              <a:latin typeface="华文隶书" pitchFamily="2" charset="-122"/>
              <a:ea typeface="华文隶书"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nodeType="clickEffect">
                                  <p:stCondLst>
                                    <p:cond delay="0"/>
                                  </p:stCondLst>
                                  <p:childTnLst>
                                    <p:animEffect transition="out" filter="diamond(out)">
                                      <p:cBhvr>
                                        <p:cTn id="11" dur="500"/>
                                        <p:tgtEl>
                                          <p:spTgt spid="4"/>
                                        </p:tgtEl>
                                      </p:cBhvr>
                                    </p:animEffect>
                                    <p:set>
                                      <p:cBhvr>
                                        <p:cTn id="12" dur="1" fill="hold">
                                          <p:stCondLst>
                                            <p:cond delay="50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amond(i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1"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randombar(horizontal)">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2"/>
          <p:cNvSpPr txBox="1">
            <a:spLocks noChangeArrowheads="1"/>
          </p:cNvSpPr>
          <p:nvPr/>
        </p:nvSpPr>
        <p:spPr bwMode="auto">
          <a:xfrm>
            <a:off x="395288" y="1349375"/>
            <a:ext cx="7920038" cy="4117975"/>
          </a:xfrm>
          <a:prstGeom prst="rect">
            <a:avLst/>
          </a:prstGeom>
          <a:noFill/>
          <a:ln w="9525">
            <a:noFill/>
            <a:miter lim="800000"/>
          </a:ln>
          <a:effectLst/>
        </p:spPr>
        <p:txBody>
          <a:bodyPr lIns="90170" tIns="46990" rIns="90170" bIns="46990">
            <a:spAutoFit/>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sz="2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人民英雄纪念碑碑文：</a:t>
            </a:r>
            <a:endParaRPr kumimoji="0" lang="zh-CN" sz="2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三年以来，在人民解放战争和人民革命中牺牲的人民英雄们永垂不朽！</a:t>
            </a:r>
            <a:endParaRPr kumimoji="0" 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    三十年以来，在人民解放战争和人民革命中牺牲的人民英雄们永垂不朽！</a:t>
            </a:r>
            <a:endParaRPr kumimoji="0" 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    由此上溯到一千八百四十年，从那时起，为了反对内外敌人，争取民族独立和人民自由幸福，在历次斗争中牺牲的人民英雄们永垂不朽！</a:t>
            </a:r>
            <a:endParaRPr kumimoji="0" 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                                    </a:t>
            </a:r>
            <a:r>
              <a:rPr kumimoji="0" lang="zh-CN"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a:t>
            </a:r>
            <a:r>
              <a:rPr kumimoji="0" 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毛泽东</a:t>
            </a:r>
            <a:endParaRPr kumimoji="0" 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endParaRPr>
          </a:p>
        </p:txBody>
      </p:sp>
      <p:sp>
        <p:nvSpPr>
          <p:cNvPr id="16387" name="Line 3"/>
          <p:cNvSpPr/>
          <p:nvPr/>
        </p:nvSpPr>
        <p:spPr>
          <a:xfrm flipV="1">
            <a:off x="1219200" y="2347913"/>
            <a:ext cx="1216025" cy="14287"/>
          </a:xfrm>
          <a:prstGeom prst="line">
            <a:avLst/>
          </a:prstGeom>
          <a:ln w="60325" cap="flat" cmpd="sng">
            <a:solidFill>
              <a:schemeClr val="tx1"/>
            </a:solidFill>
            <a:prstDash val="solid"/>
            <a:headEnd type="none" w="med" len="med"/>
            <a:tailEnd type="none" w="med" len="med"/>
          </a:ln>
        </p:spPr>
      </p:sp>
      <p:sp>
        <p:nvSpPr>
          <p:cNvPr id="16388" name="Line 4"/>
          <p:cNvSpPr/>
          <p:nvPr/>
        </p:nvSpPr>
        <p:spPr>
          <a:xfrm flipV="1">
            <a:off x="1114425" y="4148138"/>
            <a:ext cx="3673475" cy="76200"/>
          </a:xfrm>
          <a:prstGeom prst="line">
            <a:avLst/>
          </a:prstGeom>
          <a:ln w="60325" cap="flat" cmpd="sng">
            <a:solidFill>
              <a:schemeClr val="tx1"/>
            </a:solidFill>
            <a:prstDash val="solid"/>
            <a:headEnd type="none" w="med" len="med"/>
            <a:tailEnd type="none" w="med" len="med"/>
          </a:ln>
        </p:spPr>
      </p:sp>
      <p:sp>
        <p:nvSpPr>
          <p:cNvPr id="16389" name="Line 5"/>
          <p:cNvSpPr/>
          <p:nvPr/>
        </p:nvSpPr>
        <p:spPr>
          <a:xfrm>
            <a:off x="1066800" y="3276600"/>
            <a:ext cx="1631950" cy="7938"/>
          </a:xfrm>
          <a:prstGeom prst="line">
            <a:avLst/>
          </a:prstGeom>
          <a:ln w="60325" cap="flat" cmpd="sng">
            <a:solidFill>
              <a:schemeClr val="tx1"/>
            </a:solidFill>
            <a:prstDash val="solid"/>
            <a:headEnd type="none" w="med" len="med"/>
            <a:tailEnd type="none" w="med" len="med"/>
          </a:ln>
        </p:spPr>
      </p:sp>
      <p:sp>
        <p:nvSpPr>
          <p:cNvPr id="16390" name="AutoShape 6"/>
          <p:cNvSpPr/>
          <p:nvPr/>
        </p:nvSpPr>
        <p:spPr>
          <a:xfrm>
            <a:off x="2057400" y="609600"/>
            <a:ext cx="4572000" cy="1377950"/>
          </a:xfrm>
          <a:prstGeom prst="cloudCallout">
            <a:avLst>
              <a:gd name="adj1" fmla="val -51773"/>
              <a:gd name="adj2" fmla="val 77421"/>
            </a:avLst>
          </a:prstGeom>
          <a:solidFill>
            <a:srgbClr val="FFFF00"/>
          </a:solidFill>
          <a:ln w="19050" cap="flat" cmpd="sng">
            <a:solidFill>
              <a:srgbClr val="FF3300"/>
            </a:solidFill>
            <a:prstDash val="solid"/>
            <a:headEnd type="none" w="med" len="med"/>
            <a:tailEnd type="none" w="med" len="med"/>
          </a:ln>
        </p:spPr>
        <p:txBody>
          <a:bodyPr lIns="90170" tIns="46990" rIns="90170" bIns="46990"/>
          <a:p>
            <a:pPr lvl="0" algn="ctr" eaLnBrk="1" hangingPunct="1"/>
            <a:r>
              <a:rPr lang="zh-CN" altLang="en-US" sz="3200" b="1" dirty="0">
                <a:solidFill>
                  <a:schemeClr val="tx2"/>
                </a:solidFill>
                <a:latin typeface="Times New Roman" panose="02020603050405020304" pitchFamily="18" charset="0"/>
                <a:ea typeface="方正姚体" pitchFamily="2" charset="-122"/>
              </a:rPr>
              <a:t>解放战争时期    </a:t>
            </a:r>
            <a:endParaRPr lang="zh-CN" altLang="en-US" sz="3200" b="1" dirty="0">
              <a:solidFill>
                <a:schemeClr val="tx2"/>
              </a:solidFill>
              <a:latin typeface="Times New Roman" panose="02020603050405020304" pitchFamily="18" charset="0"/>
              <a:ea typeface="方正姚体" pitchFamily="2" charset="-122"/>
            </a:endParaRPr>
          </a:p>
          <a:p>
            <a:pPr lvl="0" algn="ctr" eaLnBrk="1" hangingPunct="1"/>
            <a:r>
              <a:rPr lang="zh-CN" altLang="en-US" sz="3200" b="1" dirty="0">
                <a:solidFill>
                  <a:schemeClr val="tx2"/>
                </a:solidFill>
                <a:latin typeface="Times New Roman" panose="02020603050405020304" pitchFamily="18" charset="0"/>
                <a:ea typeface="方正姚体" pitchFamily="2" charset="-122"/>
              </a:rPr>
              <a:t>（</a:t>
            </a:r>
            <a:r>
              <a:rPr lang="zh-CN" altLang="zh-CN" sz="3200" b="1" dirty="0">
                <a:solidFill>
                  <a:schemeClr val="tx2"/>
                </a:solidFill>
                <a:latin typeface="Times New Roman" panose="02020603050405020304" pitchFamily="18" charset="0"/>
                <a:ea typeface="方正姚体" pitchFamily="2" charset="-122"/>
              </a:rPr>
              <a:t>1946—1949</a:t>
            </a:r>
            <a:r>
              <a:rPr lang="zh-CN" altLang="en-US" sz="3200" b="1" dirty="0">
                <a:solidFill>
                  <a:schemeClr val="tx2"/>
                </a:solidFill>
                <a:latin typeface="Times New Roman" panose="02020603050405020304" pitchFamily="18" charset="0"/>
                <a:ea typeface="方正姚体" pitchFamily="2" charset="-122"/>
              </a:rPr>
              <a:t>）</a:t>
            </a:r>
            <a:endParaRPr lang="zh-CN" altLang="en-US" sz="3200" b="1" dirty="0">
              <a:solidFill>
                <a:schemeClr val="tx2"/>
              </a:solidFill>
              <a:latin typeface="Times New Roman" panose="02020603050405020304" pitchFamily="18" charset="0"/>
              <a:ea typeface="方正姚体" pitchFamily="2" charset="-122"/>
            </a:endParaRPr>
          </a:p>
        </p:txBody>
      </p:sp>
      <p:sp>
        <p:nvSpPr>
          <p:cNvPr id="16391" name="AutoShape 7"/>
          <p:cNvSpPr/>
          <p:nvPr/>
        </p:nvSpPr>
        <p:spPr>
          <a:xfrm rot="-5120085">
            <a:off x="5245100" y="608013"/>
            <a:ext cx="1524000" cy="5029200"/>
          </a:xfrm>
          <a:prstGeom prst="wedgeRoundRectCallout">
            <a:avLst>
              <a:gd name="adj1" fmla="val -30940"/>
              <a:gd name="adj2" fmla="val -81977"/>
              <a:gd name="adj3" fmla="val 16667"/>
            </a:avLst>
          </a:prstGeom>
          <a:solidFill>
            <a:srgbClr val="FFFF00"/>
          </a:solidFill>
          <a:ln w="9525" cap="flat" cmpd="sng">
            <a:solidFill>
              <a:schemeClr val="tx1"/>
            </a:solidFill>
            <a:prstDash val="solid"/>
            <a:miter/>
            <a:headEnd type="none" w="med" len="med"/>
            <a:tailEnd type="none" w="med" len="med"/>
          </a:ln>
        </p:spPr>
        <p:txBody>
          <a:bodyPr vert="eaVert" lIns="90170" tIns="46990" rIns="90170" bIns="46990"/>
          <a:p>
            <a:pPr lvl="0" algn="ctr" eaLnBrk="1" hangingPunct="1"/>
            <a:r>
              <a:rPr lang="zh-CN" altLang="en-US" sz="2800" b="1" dirty="0">
                <a:solidFill>
                  <a:schemeClr val="tx2"/>
                </a:solidFill>
                <a:latin typeface="Times New Roman" panose="02020603050405020304" pitchFamily="18" charset="0"/>
                <a:ea typeface="方正姚体" pitchFamily="2" charset="-122"/>
              </a:rPr>
              <a:t>以五四运动为起点的</a:t>
            </a:r>
            <a:endParaRPr lang="zh-CN" altLang="en-US" sz="2800" b="1" dirty="0">
              <a:solidFill>
                <a:schemeClr val="tx2"/>
              </a:solidFill>
              <a:latin typeface="Times New Roman" panose="02020603050405020304" pitchFamily="18" charset="0"/>
              <a:ea typeface="方正姚体" pitchFamily="2" charset="-122"/>
            </a:endParaRPr>
          </a:p>
          <a:p>
            <a:pPr lvl="0" algn="ctr" eaLnBrk="1" hangingPunct="1"/>
            <a:r>
              <a:rPr lang="zh-CN" altLang="en-US" sz="2800" b="1" dirty="0">
                <a:solidFill>
                  <a:schemeClr val="tx2"/>
                </a:solidFill>
                <a:latin typeface="Times New Roman" panose="02020603050405020304" pitchFamily="18" charset="0"/>
                <a:ea typeface="方正姚体" pitchFamily="2" charset="-122"/>
              </a:rPr>
              <a:t>新民主主义革命时期</a:t>
            </a:r>
            <a:endParaRPr lang="zh-CN" altLang="en-US" sz="2800" b="1" dirty="0">
              <a:solidFill>
                <a:schemeClr val="tx2"/>
              </a:solidFill>
              <a:latin typeface="Times New Roman" panose="02020603050405020304" pitchFamily="18" charset="0"/>
              <a:ea typeface="方正姚体" pitchFamily="2" charset="-122"/>
            </a:endParaRPr>
          </a:p>
          <a:p>
            <a:pPr lvl="0" algn="ctr" eaLnBrk="1" hangingPunct="1"/>
            <a:r>
              <a:rPr lang="zh-CN" altLang="en-US" sz="2800" b="1" dirty="0">
                <a:solidFill>
                  <a:schemeClr val="tx2"/>
                </a:solidFill>
                <a:latin typeface="Times New Roman" panose="02020603050405020304" pitchFamily="18" charset="0"/>
                <a:ea typeface="方正姚体" pitchFamily="2" charset="-122"/>
              </a:rPr>
              <a:t>（</a:t>
            </a:r>
            <a:r>
              <a:rPr lang="zh-CN" altLang="zh-CN" sz="2800" b="1" dirty="0">
                <a:solidFill>
                  <a:schemeClr val="tx2"/>
                </a:solidFill>
                <a:latin typeface="Times New Roman" panose="02020603050405020304" pitchFamily="18" charset="0"/>
                <a:ea typeface="方正姚体" pitchFamily="2" charset="-122"/>
              </a:rPr>
              <a:t>1919—1949</a:t>
            </a:r>
            <a:r>
              <a:rPr lang="zh-CN" altLang="en-US" sz="2800" b="1" dirty="0">
                <a:solidFill>
                  <a:schemeClr val="tx2"/>
                </a:solidFill>
                <a:latin typeface="Times New Roman" panose="02020603050405020304" pitchFamily="18" charset="0"/>
                <a:ea typeface="方正姚体" pitchFamily="2" charset="-122"/>
              </a:rPr>
              <a:t>）</a:t>
            </a:r>
            <a:endParaRPr lang="zh-CN" altLang="en-US" sz="2800" b="1" dirty="0">
              <a:solidFill>
                <a:schemeClr val="tx2"/>
              </a:solidFill>
              <a:latin typeface="Times New Roman" panose="02020603050405020304" pitchFamily="18" charset="0"/>
              <a:ea typeface="方正姚体" pitchFamily="2" charset="-122"/>
            </a:endParaRPr>
          </a:p>
        </p:txBody>
      </p:sp>
      <p:sp>
        <p:nvSpPr>
          <p:cNvPr id="16392" name="AutoShape 8"/>
          <p:cNvSpPr/>
          <p:nvPr/>
        </p:nvSpPr>
        <p:spPr>
          <a:xfrm>
            <a:off x="611188" y="5156200"/>
            <a:ext cx="4464050" cy="936625"/>
          </a:xfrm>
          <a:prstGeom prst="wedgeRectCallout">
            <a:avLst>
              <a:gd name="adj1" fmla="val -250"/>
              <a:gd name="adj2" fmla="val -160000"/>
            </a:avLst>
          </a:prstGeom>
          <a:solidFill>
            <a:srgbClr val="FFFF00"/>
          </a:solidFill>
          <a:ln w="9525" cap="flat" cmpd="sng">
            <a:solidFill>
              <a:schemeClr val="tx1"/>
            </a:solidFill>
            <a:prstDash val="solid"/>
            <a:miter/>
            <a:headEnd type="none" w="med" len="med"/>
            <a:tailEnd type="none" w="med" len="med"/>
          </a:ln>
        </p:spPr>
        <p:txBody>
          <a:bodyPr lIns="90170" tIns="46990" rIns="90170" bIns="46990"/>
          <a:p>
            <a:pPr lvl="0" algn="ctr" eaLnBrk="1" hangingPunct="1"/>
            <a:r>
              <a:rPr lang="zh-CN" altLang="en-US" sz="2800" b="1" dirty="0">
                <a:solidFill>
                  <a:schemeClr val="tx2"/>
                </a:solidFill>
                <a:latin typeface="Times New Roman" panose="02020603050405020304" pitchFamily="18" charset="0"/>
                <a:ea typeface="方正姚体" pitchFamily="2" charset="-122"/>
              </a:rPr>
              <a:t>从鸦片战争开始到新中国成立前（</a:t>
            </a:r>
            <a:r>
              <a:rPr lang="zh-CN" altLang="zh-CN" sz="2800" b="1" dirty="0">
                <a:solidFill>
                  <a:schemeClr val="tx2"/>
                </a:solidFill>
                <a:latin typeface="Times New Roman" panose="02020603050405020304" pitchFamily="18" charset="0"/>
                <a:ea typeface="方正姚体" pitchFamily="2" charset="-122"/>
              </a:rPr>
              <a:t>1840——1949</a:t>
            </a:r>
            <a:r>
              <a:rPr lang="zh-CN" altLang="en-US" sz="2800" b="1" dirty="0">
                <a:solidFill>
                  <a:schemeClr val="tx2"/>
                </a:solidFill>
                <a:latin typeface="Times New Roman" panose="02020603050405020304" pitchFamily="18" charset="0"/>
                <a:ea typeface="方正姚体" pitchFamily="2" charset="-122"/>
              </a:rPr>
              <a:t>）</a:t>
            </a:r>
            <a:endParaRPr lang="zh-CN" altLang="en-US" sz="2800" b="1" dirty="0">
              <a:solidFill>
                <a:schemeClr val="tx2"/>
              </a:solidFill>
              <a:latin typeface="Times New Roman" panose="02020603050405020304" pitchFamily="18" charset="0"/>
              <a:ea typeface="方正姚体"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left)">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wipe(left)">
                                      <p:cBhvr>
                                        <p:cTn id="12" dur="5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wipe(left)">
                                      <p:cBhvr>
                                        <p:cTn id="17" dur="500"/>
                                        <p:tgtEl>
                                          <p:spTgt spid="163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wipe(left)">
                                      <p:cBhvr>
                                        <p:cTn id="22" dur="500"/>
                                        <p:tgtEl>
                                          <p:spTgt spid="1638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390"/>
                                        </p:tgtEl>
                                        <p:attrNameLst>
                                          <p:attrName>style.visibility</p:attrName>
                                        </p:attrNameLst>
                                      </p:cBhvr>
                                      <p:to>
                                        <p:strVal val="visible"/>
                                      </p:to>
                                    </p:set>
                                    <p:animEffect transition="in" filter="dissolve">
                                      <p:cBhvr>
                                        <p:cTn id="27" dur="500"/>
                                        <p:tgtEl>
                                          <p:spTgt spid="1639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391"/>
                                        </p:tgtEl>
                                        <p:attrNameLst>
                                          <p:attrName>style.visibility</p:attrName>
                                        </p:attrNameLst>
                                      </p:cBhvr>
                                      <p:to>
                                        <p:strVal val="visible"/>
                                      </p:to>
                                    </p:set>
                                    <p:animEffect transition="in" filter="dissolve">
                                      <p:cBhvr>
                                        <p:cTn id="32" dur="500"/>
                                        <p:tgtEl>
                                          <p:spTgt spid="1639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392"/>
                                        </p:tgtEl>
                                        <p:attrNameLst>
                                          <p:attrName>style.visibility</p:attrName>
                                        </p:attrNameLst>
                                      </p:cBhvr>
                                      <p:to>
                                        <p:strVal val="visible"/>
                                      </p:to>
                                    </p:set>
                                    <p:animEffect transition="in" filter="dissolve">
                                      <p:cBhvr>
                                        <p:cTn id="37"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animBg="1"/>
      <p:bldP spid="16390" grpId="0" bldLvl="0" animBg="1"/>
      <p:bldP spid="16391" grpId="0" bldLvl="0" animBg="1"/>
      <p:bldP spid="1639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883285" y="695325"/>
            <a:ext cx="6920230" cy="122745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eaLnBrk="1" hangingPunct="1"/>
            <a:r>
              <a:rPr lang="zh-CN"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细黑" pitchFamily="2" charset="-122"/>
                <a:ea typeface="华文细黑" pitchFamily="2" charset="-122"/>
              </a:rPr>
              <a:t>中央人民政府委员会</a:t>
            </a:r>
            <a:endParaRPr lang="zh-CN"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细黑" pitchFamily="2" charset="-122"/>
              <a:ea typeface="华文细黑" pitchFamily="2" charset="-122"/>
            </a:endParaRPr>
          </a:p>
          <a:p>
            <a:pPr lvl="0" eaLnBrk="1" hangingPunct="1"/>
            <a:r>
              <a:rPr lang="zh-CN"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细黑" pitchFamily="2" charset="-122"/>
                <a:ea typeface="华文细黑" pitchFamily="2" charset="-122"/>
              </a:rPr>
              <a:t>第一次全体会议</a:t>
            </a:r>
            <a:endParaRPr lang="zh-CN"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细黑" pitchFamily="2" charset="-122"/>
              <a:ea typeface="华文细黑" pitchFamily="2" charset="-122"/>
            </a:endParaRPr>
          </a:p>
        </p:txBody>
      </p:sp>
      <p:sp>
        <p:nvSpPr>
          <p:cNvPr id="3" name="TextBox 2"/>
          <p:cNvSpPr txBox="1"/>
          <p:nvPr/>
        </p:nvSpPr>
        <p:spPr>
          <a:xfrm>
            <a:off x="34925" y="2565400"/>
            <a:ext cx="1873250" cy="579120"/>
          </a:xfrm>
          <a:prstGeom prst="rect">
            <a:avLst/>
          </a:prstGeom>
          <a:noFill/>
          <a:ln w="9525">
            <a:noFill/>
          </a:ln>
        </p:spPr>
        <p:txBody>
          <a:bodyPr>
            <a:spAutoFit/>
          </a:bodyPr>
          <a:p>
            <a:pPr lvl="0" eaLnBrk="1" hangingPunct="1"/>
            <a:r>
              <a:rPr lang="zh-CN" altLang="en-US" sz="3200" b="1" dirty="0">
                <a:latin typeface="楷体" panose="02010609060101010101" charset="-122"/>
                <a:ea typeface="楷体" panose="02010609060101010101" charset="-122"/>
              </a:rPr>
              <a:t>时间：</a:t>
            </a:r>
            <a:endParaRPr lang="zh-CN" altLang="en-US" sz="3200" b="1" dirty="0">
              <a:latin typeface="楷体" panose="02010609060101010101" charset="-122"/>
              <a:ea typeface="楷体" panose="02010609060101010101" charset="-122"/>
            </a:endParaRPr>
          </a:p>
        </p:txBody>
      </p:sp>
      <p:sp>
        <p:nvSpPr>
          <p:cNvPr id="4" name="TextBox 3"/>
          <p:cNvSpPr txBox="1"/>
          <p:nvPr/>
        </p:nvSpPr>
        <p:spPr>
          <a:xfrm>
            <a:off x="34925" y="3429000"/>
            <a:ext cx="1873250" cy="584200"/>
          </a:xfrm>
          <a:prstGeom prst="rect">
            <a:avLst/>
          </a:prstGeom>
          <a:noFill/>
          <a:ln w="9525">
            <a:noFill/>
          </a:ln>
        </p:spPr>
        <p:txBody>
          <a:bodyPr>
            <a:spAutoFit/>
          </a:bodyPr>
          <a:p>
            <a:pPr lvl="0" eaLnBrk="1" hangingPunct="1"/>
            <a:r>
              <a:rPr lang="zh-CN" altLang="en-US" sz="3200" b="1" dirty="0">
                <a:latin typeface="楷体" panose="02010609060101010101" charset="-122"/>
                <a:ea typeface="楷体" panose="02010609060101010101" charset="-122"/>
              </a:rPr>
              <a:t>内容：</a:t>
            </a:r>
            <a:endParaRPr lang="zh-CN" altLang="en-US" sz="3200" b="1" dirty="0">
              <a:latin typeface="楷体" panose="02010609060101010101" charset="-122"/>
              <a:ea typeface="楷体" panose="02010609060101010101" charset="-122"/>
            </a:endParaRPr>
          </a:p>
        </p:txBody>
      </p:sp>
      <p:sp>
        <p:nvSpPr>
          <p:cNvPr id="5" name="TextBox 4"/>
          <p:cNvSpPr txBox="1"/>
          <p:nvPr/>
        </p:nvSpPr>
        <p:spPr>
          <a:xfrm>
            <a:off x="1592580" y="2565400"/>
            <a:ext cx="5716270" cy="579120"/>
          </a:xfrm>
          <a:prstGeom prst="rect">
            <a:avLst/>
          </a:prstGeom>
          <a:noFill/>
          <a:ln w="9525">
            <a:noFill/>
          </a:ln>
        </p:spPr>
        <p:txBody>
          <a:bodyPr wrap="square">
            <a:spAutoFit/>
          </a:bodyPr>
          <a:p>
            <a:pPr lvl="0" eaLnBrk="1" hangingPunct="1"/>
            <a:r>
              <a:rPr lang="en-US" altLang="zh-CN" sz="3200" b="1" dirty="0">
                <a:latin typeface="楷体" panose="02010609060101010101" charset="-122"/>
                <a:ea typeface="楷体" panose="02010609060101010101" charset="-122"/>
              </a:rPr>
              <a:t>1949.10.01     2:00PM</a:t>
            </a:r>
            <a:endParaRPr lang="zh-CN" altLang="en-US" sz="3200" b="1" dirty="0">
              <a:latin typeface="楷体" panose="02010609060101010101" charset="-122"/>
              <a:ea typeface="楷体" panose="02010609060101010101" charset="-122"/>
            </a:endParaRPr>
          </a:p>
        </p:txBody>
      </p:sp>
      <p:sp>
        <p:nvSpPr>
          <p:cNvPr id="6" name="TextBox 5"/>
          <p:cNvSpPr txBox="1"/>
          <p:nvPr/>
        </p:nvSpPr>
        <p:spPr>
          <a:xfrm>
            <a:off x="1763713" y="3429000"/>
            <a:ext cx="5545137" cy="584200"/>
          </a:xfrm>
          <a:prstGeom prst="rect">
            <a:avLst/>
          </a:prstGeom>
          <a:noFill/>
          <a:ln w="9525">
            <a:noFill/>
          </a:ln>
        </p:spPr>
        <p:txBody>
          <a:bodyPr>
            <a:spAutoFit/>
          </a:bodyPr>
          <a:p>
            <a:pPr lvl="0" eaLnBrk="1" hangingPunct="1"/>
            <a:r>
              <a:rPr lang="zh-CN" altLang="en-US" sz="3200" b="1" dirty="0">
                <a:latin typeface="楷体" panose="02010609060101010101" charset="-122"/>
                <a:ea typeface="楷体" panose="02010609060101010101" charset="-122"/>
              </a:rPr>
              <a:t>接受</a:t>
            </a:r>
            <a:r>
              <a:rPr lang="en-US" altLang="zh-CN" sz="3200" b="1" dirty="0">
                <a:latin typeface="楷体" panose="02010609060101010101" charset="-122"/>
                <a:ea typeface="楷体" panose="02010609060101010101" charset="-122"/>
              </a:rPr>
              <a:t>《</a:t>
            </a:r>
            <a:r>
              <a:rPr lang="zh-CN" altLang="en-US" sz="3200" b="1" dirty="0">
                <a:latin typeface="楷体" panose="02010609060101010101" charset="-122"/>
                <a:ea typeface="楷体" panose="02010609060101010101" charset="-122"/>
              </a:rPr>
              <a:t>共同纲领</a:t>
            </a:r>
            <a:r>
              <a:rPr lang="en-US" altLang="zh-CN" sz="3200" b="1" dirty="0">
                <a:latin typeface="楷体" panose="02010609060101010101" charset="-122"/>
                <a:ea typeface="楷体" panose="02010609060101010101" charset="-122"/>
              </a:rPr>
              <a:t>》</a:t>
            </a:r>
            <a:r>
              <a:rPr lang="zh-CN" altLang="en-US" sz="3200" b="1" dirty="0">
                <a:latin typeface="楷体" panose="02010609060101010101" charset="-122"/>
                <a:ea typeface="楷体" panose="02010609060101010101" charset="-122"/>
              </a:rPr>
              <a:t>为施政方针；</a:t>
            </a:r>
            <a:endParaRPr lang="zh-CN" altLang="en-US" sz="3200" b="1" dirty="0">
              <a:latin typeface="楷体" panose="02010609060101010101" charset="-122"/>
              <a:ea typeface="楷体" panose="02010609060101010101" charset="-122"/>
            </a:endParaRPr>
          </a:p>
        </p:txBody>
      </p:sp>
      <p:sp>
        <p:nvSpPr>
          <p:cNvPr id="7" name="TextBox 6"/>
          <p:cNvSpPr txBox="1"/>
          <p:nvPr/>
        </p:nvSpPr>
        <p:spPr>
          <a:xfrm>
            <a:off x="1584325" y="4076700"/>
            <a:ext cx="7812088" cy="1570038"/>
          </a:xfrm>
          <a:prstGeom prst="rect">
            <a:avLst/>
          </a:prstGeom>
          <a:noFill/>
          <a:ln w="9525">
            <a:noFill/>
          </a:ln>
        </p:spPr>
        <p:txBody>
          <a:bodyPr>
            <a:spAutoFit/>
          </a:bodyPr>
          <a:p>
            <a:pPr lvl="0" algn="l" eaLnBrk="1" hangingPunct="1"/>
            <a:r>
              <a:rPr lang="zh-CN" altLang="en-US" sz="3200" b="1" dirty="0">
                <a:latin typeface="楷体" panose="02010609060101010101" charset="-122"/>
                <a:ea typeface="楷体" panose="02010609060101010101" charset="-122"/>
              </a:rPr>
              <a:t>任命中央人民政府政务院总理、</a:t>
            </a:r>
            <a:endParaRPr lang="en-US" altLang="zh-CN" sz="3200" b="1" dirty="0">
              <a:latin typeface="楷体" panose="02010609060101010101" charset="-122"/>
              <a:ea typeface="楷体" panose="02010609060101010101" charset="-122"/>
            </a:endParaRPr>
          </a:p>
          <a:p>
            <a:pPr lvl="0" algn="l" eaLnBrk="1" hangingPunct="1"/>
            <a:r>
              <a:rPr lang="zh-CN" altLang="en-US" sz="3200" b="1" dirty="0">
                <a:latin typeface="楷体" panose="02010609060101010101" charset="-122"/>
                <a:ea typeface="楷体" panose="02010609060101010101" charset="-122"/>
              </a:rPr>
              <a:t>外交部长</a:t>
            </a:r>
            <a:r>
              <a:rPr lang="en-US" altLang="zh-CN" sz="3200" b="1" dirty="0">
                <a:latin typeface="楷体" panose="02010609060101010101" charset="-122"/>
                <a:ea typeface="楷体" panose="02010609060101010101" charset="-122"/>
              </a:rPr>
              <a:t>——</a:t>
            </a:r>
            <a:r>
              <a:rPr lang="zh-CN" altLang="en-US" sz="3200" b="1" dirty="0">
                <a:latin typeface="楷体" panose="02010609060101010101" charset="-122"/>
                <a:ea typeface="楷体" panose="02010609060101010101" charset="-122"/>
              </a:rPr>
              <a:t>周恩来；</a:t>
            </a:r>
            <a:endParaRPr lang="en-US" altLang="zh-CN" sz="3200" b="1" dirty="0">
              <a:latin typeface="楷体" panose="02010609060101010101" charset="-122"/>
              <a:ea typeface="楷体" panose="02010609060101010101" charset="-122"/>
            </a:endParaRPr>
          </a:p>
          <a:p>
            <a:pPr lvl="0" algn="l" eaLnBrk="1" hangingPunct="1"/>
            <a:r>
              <a:rPr lang="zh-CN" altLang="en-US" sz="3200" b="1" dirty="0">
                <a:latin typeface="楷体" panose="02010609060101010101" charset="-122"/>
                <a:ea typeface="楷体" panose="02010609060101010101" charset="-122"/>
              </a:rPr>
              <a:t>任命中国人民解放军总司令</a:t>
            </a:r>
            <a:r>
              <a:rPr lang="en-US" altLang="zh-CN" sz="3200" b="1" dirty="0">
                <a:latin typeface="楷体" panose="02010609060101010101" charset="-122"/>
                <a:ea typeface="楷体" panose="02010609060101010101" charset="-122"/>
              </a:rPr>
              <a:t>——</a:t>
            </a:r>
            <a:r>
              <a:rPr lang="zh-CN" altLang="en-US" sz="3200" b="1" dirty="0">
                <a:latin typeface="楷体" panose="02010609060101010101" charset="-122"/>
                <a:ea typeface="楷体" panose="02010609060101010101" charset="-122"/>
              </a:rPr>
              <a:t>朱德；</a:t>
            </a:r>
            <a:endParaRPr lang="zh-CN" altLang="en-US" sz="3200" b="1" dirty="0">
              <a:latin typeface="楷体" panose="02010609060101010101" charset="-122"/>
              <a:ea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Text Box 3"/>
          <p:cNvSpPr txBox="1">
            <a:spLocks noChangeArrowheads="1"/>
          </p:cNvSpPr>
          <p:nvPr/>
        </p:nvSpPr>
        <p:spPr bwMode="auto">
          <a:xfrm>
            <a:off x="0" y="5805488"/>
            <a:ext cx="9144000" cy="769938"/>
          </a:xfrm>
          <a:prstGeom prst="rect">
            <a:avLst/>
          </a:prstGeom>
          <a:solidFill>
            <a:srgbClr val="FFFF00"/>
          </a:solidFill>
          <a:ln w="9525">
            <a:noFill/>
            <a:miter lim="800000"/>
          </a:ln>
        </p:spPr>
        <p:txBody>
          <a:bodyPr>
            <a:spAutoFit/>
          </a:bodyPr>
          <a:p>
            <a:pPr lvl="0" algn="l" eaLnBrk="1" hangingPunct="1">
              <a:spcBef>
                <a:spcPct val="50000"/>
              </a:spcBef>
            </a:pPr>
            <a:r>
              <a:rPr lang="zh-CN" altLang="en-US" sz="4400" b="1" dirty="0">
                <a:solidFill>
                  <a:srgbClr val="FF0000"/>
                </a:solidFill>
                <a:effectLst>
                  <a:outerShdw blurRad="38100" dist="38100" dir="2700000">
                    <a:srgbClr val="C0C0C0"/>
                  </a:outerShdw>
                </a:effectLst>
                <a:latin typeface="华文细黑" pitchFamily="2" charset="-122"/>
                <a:ea typeface="华文细黑" pitchFamily="2" charset="-122"/>
              </a:rPr>
              <a:t>二、开 国 大 典   </a:t>
            </a:r>
            <a:r>
              <a:rPr lang="en-US" altLang="zh-CN" sz="4400" b="1" dirty="0">
                <a:solidFill>
                  <a:srgbClr val="FF0000"/>
                </a:solidFill>
                <a:effectLst>
                  <a:outerShdw blurRad="38100" dist="38100" dir="2700000">
                    <a:srgbClr val="C0C0C0"/>
                  </a:outerShdw>
                </a:effectLst>
                <a:latin typeface="华文细黑" pitchFamily="2" charset="-122"/>
                <a:ea typeface="华文细黑" pitchFamily="2" charset="-122"/>
              </a:rPr>
              <a:t>1949</a:t>
            </a:r>
            <a:r>
              <a:rPr lang="zh-CN" altLang="en-US" sz="4400" b="1" dirty="0">
                <a:solidFill>
                  <a:srgbClr val="FF0000"/>
                </a:solidFill>
                <a:effectLst>
                  <a:outerShdw blurRad="38100" dist="38100" dir="2700000">
                    <a:srgbClr val="C0C0C0"/>
                  </a:outerShdw>
                </a:effectLst>
                <a:latin typeface="华文细黑" pitchFamily="2" charset="-122"/>
                <a:ea typeface="华文细黑" pitchFamily="2" charset="-122"/>
              </a:rPr>
              <a:t>年</a:t>
            </a:r>
            <a:r>
              <a:rPr lang="en-US" altLang="zh-CN" sz="4400" b="1" dirty="0">
                <a:solidFill>
                  <a:srgbClr val="FF0000"/>
                </a:solidFill>
                <a:effectLst>
                  <a:outerShdw blurRad="38100" dist="38100" dir="2700000">
                    <a:srgbClr val="C0C0C0"/>
                  </a:outerShdw>
                </a:effectLst>
                <a:latin typeface="华文细黑" pitchFamily="2" charset="-122"/>
                <a:ea typeface="华文细黑" pitchFamily="2" charset="-122"/>
              </a:rPr>
              <a:t>10</a:t>
            </a:r>
            <a:r>
              <a:rPr lang="zh-CN" altLang="en-US" sz="4400" b="1" dirty="0">
                <a:solidFill>
                  <a:srgbClr val="FF0000"/>
                </a:solidFill>
                <a:effectLst>
                  <a:outerShdw blurRad="38100" dist="38100" dir="2700000">
                    <a:srgbClr val="C0C0C0"/>
                  </a:outerShdw>
                </a:effectLst>
                <a:latin typeface="华文细黑" pitchFamily="2" charset="-122"/>
                <a:ea typeface="华文细黑" pitchFamily="2" charset="-122"/>
              </a:rPr>
              <a:t>月</a:t>
            </a:r>
            <a:r>
              <a:rPr lang="en-US" altLang="zh-CN" sz="4400" b="1" dirty="0">
                <a:solidFill>
                  <a:srgbClr val="FF0000"/>
                </a:solidFill>
                <a:effectLst>
                  <a:outerShdw blurRad="38100" dist="38100" dir="2700000">
                    <a:srgbClr val="C0C0C0"/>
                  </a:outerShdw>
                </a:effectLst>
                <a:latin typeface="华文细黑" pitchFamily="2" charset="-122"/>
                <a:ea typeface="华文细黑" pitchFamily="2" charset="-122"/>
              </a:rPr>
              <a:t>1</a:t>
            </a:r>
            <a:r>
              <a:rPr lang="zh-CN" altLang="en-US" sz="4400" b="1" dirty="0">
                <a:solidFill>
                  <a:srgbClr val="FF0000"/>
                </a:solidFill>
                <a:effectLst>
                  <a:outerShdw blurRad="38100" dist="38100" dir="2700000">
                    <a:srgbClr val="C0C0C0"/>
                  </a:outerShdw>
                </a:effectLst>
                <a:latin typeface="华文细黑" pitchFamily="2" charset="-122"/>
                <a:ea typeface="华文细黑" pitchFamily="2" charset="-122"/>
              </a:rPr>
              <a:t>日</a:t>
            </a:r>
            <a:endParaRPr lang="zh-CN" altLang="en-US" sz="4400" b="1" dirty="0">
              <a:solidFill>
                <a:srgbClr val="FF0000"/>
              </a:solidFill>
              <a:effectLst>
                <a:outerShdw blurRad="38100" dist="38100" dir="2700000">
                  <a:srgbClr val="C0C0C0"/>
                </a:outerShdw>
              </a:effectLst>
              <a:latin typeface="华文细黑" pitchFamily="2" charset="-122"/>
              <a:ea typeface="华文细黑" pitchFamily="2" charset="-122"/>
            </a:endParaRPr>
          </a:p>
        </p:txBody>
      </p:sp>
      <p:graphicFrame>
        <p:nvGraphicFramePr>
          <p:cNvPr id="11269" name="Object 5"/>
          <p:cNvGraphicFramePr/>
          <p:nvPr/>
        </p:nvGraphicFramePr>
        <p:xfrm>
          <a:off x="0" y="144463"/>
          <a:ext cx="9107488" cy="5516562"/>
        </p:xfrm>
        <a:graphic>
          <a:graphicData uri="http://schemas.openxmlformats.org/presentationml/2006/ole">
            <mc:AlternateContent xmlns:mc="http://schemas.openxmlformats.org/markup-compatibility/2006">
              <mc:Choice xmlns:v="urn:schemas-microsoft-com:vml" Requires="v">
                <p:oleObj spid="_x0000_s3080" name="" r:id="rId1" imgW="4610100" imgH="3133725" progId="Paint.Picture">
                  <p:embed/>
                </p:oleObj>
              </mc:Choice>
              <mc:Fallback>
                <p:oleObj name="" r:id="rId1" imgW="4610100" imgH="3133725" progId="Paint.Picture">
                  <p:embed/>
                  <p:pic>
                    <p:nvPicPr>
                      <p:cNvPr id="0" name="图片 3079"/>
                      <p:cNvPicPr/>
                      <p:nvPr/>
                    </p:nvPicPr>
                    <p:blipFill>
                      <a:blip r:embed="rId2"/>
                      <a:stretch>
                        <a:fillRect/>
                      </a:stretch>
                    </p:blipFill>
                    <p:spPr>
                      <a:xfrm>
                        <a:off x="0" y="144463"/>
                        <a:ext cx="9107488" cy="5516562"/>
                      </a:xfrm>
                      <a:prstGeom prst="rect">
                        <a:avLst/>
                      </a:prstGeom>
                      <a:noFill/>
                      <a:ln w="38100">
                        <a:noFill/>
                        <a:miter/>
                      </a:ln>
                    </p:spPr>
                  </p:pic>
                </p:oleObj>
              </mc:Fallback>
            </mc:AlternateContent>
          </a:graphicData>
        </a:graphic>
      </p:graphicFrame>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randombar(horizontal)">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randombar(horizontal)">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6" name="Picture 4" descr="ls8bkbp3"/>
          <p:cNvPicPr>
            <a:picLocks noChangeAspect="1"/>
          </p:cNvPicPr>
          <p:nvPr/>
        </p:nvPicPr>
        <p:blipFill>
          <a:blip r:embed="rId1"/>
          <a:stretch>
            <a:fillRect/>
          </a:stretch>
        </p:blipFill>
        <p:spPr>
          <a:xfrm>
            <a:off x="0" y="212725"/>
            <a:ext cx="3752850" cy="6096000"/>
          </a:xfrm>
          <a:prstGeom prst="rect">
            <a:avLst/>
          </a:prstGeom>
          <a:noFill/>
          <a:ln w="9525">
            <a:noFill/>
          </a:ln>
        </p:spPr>
      </p:pic>
      <p:pic>
        <p:nvPicPr>
          <p:cNvPr id="5" name="Picture 4" descr="ls8bkbp4"/>
          <p:cNvPicPr>
            <a:picLocks noChangeAspect="1"/>
          </p:cNvPicPr>
          <p:nvPr/>
        </p:nvPicPr>
        <p:blipFill>
          <a:blip r:embed="rId2"/>
          <a:stretch>
            <a:fillRect/>
          </a:stretch>
        </p:blipFill>
        <p:spPr>
          <a:xfrm>
            <a:off x="3708400" y="1628775"/>
            <a:ext cx="5435600" cy="467995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randombar(horizontal)">
                                      <p:cBhvr>
                                        <p:cTn id="7" dur="500"/>
                                        <p:tgtEl>
                                          <p:spTgt spid="7987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2"/>
          <p:cNvSpPr txBox="1"/>
          <p:nvPr/>
        </p:nvSpPr>
        <p:spPr>
          <a:xfrm>
            <a:off x="1367473" y="1678623"/>
            <a:ext cx="7164387" cy="1188720"/>
          </a:xfrm>
          <a:prstGeom prst="rect">
            <a:avLst/>
          </a:prstGeom>
          <a:noFill/>
          <a:ln w="9525">
            <a:noFill/>
          </a:ln>
        </p:spPr>
        <p:txBody>
          <a:bodyPr>
            <a:spAutoFit/>
          </a:bodyPr>
          <a:p>
            <a:pPr lvl="0" algn="l" eaLnBrk="1" hangingPunct="1"/>
            <a:r>
              <a:rPr lang="zh-CN" altLang="en-US" sz="3600" b="1" dirty="0">
                <a:solidFill>
                  <a:schemeClr val="tx1">
                    <a:lumMod val="50000"/>
                  </a:schemeClr>
                </a:solidFill>
                <a:latin typeface="楷体" panose="02010609060101010101" charset="-122"/>
                <a:ea typeface="楷体" panose="02010609060101010101" charset="-122"/>
              </a:rPr>
              <a:t>    开国大典上为什么要一用54门礼炮齐鸣28响？</a:t>
            </a:r>
            <a:endParaRPr lang="zh-CN" altLang="en-US" sz="3600" b="1" dirty="0">
              <a:solidFill>
                <a:schemeClr val="tx1">
                  <a:lumMod val="50000"/>
                </a:schemeClr>
              </a:solidFill>
              <a:latin typeface="楷体" panose="02010609060101010101" charset="-122"/>
              <a:ea typeface="楷体" panose="02010609060101010101" charset="-122"/>
            </a:endParaRPr>
          </a:p>
        </p:txBody>
      </p:sp>
      <p:sp>
        <p:nvSpPr>
          <p:cNvPr id="21507" name="Rectangle 3"/>
          <p:cNvSpPr/>
          <p:nvPr/>
        </p:nvSpPr>
        <p:spPr>
          <a:xfrm>
            <a:off x="504190" y="3249136"/>
            <a:ext cx="8135938" cy="2286000"/>
          </a:xfrm>
          <a:prstGeom prst="rect">
            <a:avLst/>
          </a:prstGeom>
        </p:spPr>
        <p:style>
          <a:lnRef idx="2">
            <a:schemeClr val="dk1"/>
          </a:lnRef>
          <a:fillRef idx="1">
            <a:schemeClr val="lt1"/>
          </a:fillRef>
          <a:effectRef idx="0">
            <a:schemeClr val="dk1"/>
          </a:effectRef>
          <a:fontRef idx="minor">
            <a:schemeClr val="dk1"/>
          </a:fontRef>
        </p:style>
        <p:txBody>
          <a:bodyPr anchor="ctr">
            <a:spAutoFit/>
          </a:bodyPr>
          <a:p>
            <a:pPr lvl="0" algn="l" eaLnBrk="1" hangingPunct="1"/>
            <a:r>
              <a:rPr lang="zh-CN" altLang="zh-CN" sz="3600" b="1" dirty="0">
                <a:latin typeface="楷体" panose="02010609060101010101" charset="-122"/>
                <a:ea typeface="楷体" panose="02010609060101010101" charset="-122"/>
              </a:rPr>
              <a:t>      </a:t>
            </a:r>
            <a:r>
              <a:rPr lang="zh-CN" altLang="zh-CN" sz="3600" b="1" dirty="0">
                <a:solidFill>
                  <a:schemeClr val="tx1">
                    <a:lumMod val="50000"/>
                  </a:schemeClr>
                </a:solidFill>
                <a:latin typeface="楷体" panose="02010609060101010101" charset="-122"/>
                <a:ea typeface="楷体" panose="02010609060101010101" charset="-122"/>
              </a:rPr>
              <a:t>54</a:t>
            </a:r>
            <a:r>
              <a:rPr lang="zh-CN" altLang="en-US" sz="3600" b="1" dirty="0">
                <a:solidFill>
                  <a:schemeClr val="tx1">
                    <a:lumMod val="50000"/>
                  </a:schemeClr>
                </a:solidFill>
                <a:latin typeface="楷体" panose="02010609060101010101" charset="-122"/>
                <a:ea typeface="楷体" panose="02010609060101010101" charset="-122"/>
              </a:rPr>
              <a:t>门礼炮代表当时统计的我国有</a:t>
            </a:r>
            <a:r>
              <a:rPr lang="zh-CN" altLang="zh-CN" sz="3600" b="1" dirty="0">
                <a:solidFill>
                  <a:schemeClr val="tx1">
                    <a:lumMod val="50000"/>
                  </a:schemeClr>
                </a:solidFill>
                <a:latin typeface="楷体" panose="02010609060101010101" charset="-122"/>
                <a:ea typeface="楷体" panose="02010609060101010101" charset="-122"/>
              </a:rPr>
              <a:t>54</a:t>
            </a:r>
            <a:r>
              <a:rPr lang="zh-CN" altLang="en-US" sz="3600" b="1" dirty="0">
                <a:solidFill>
                  <a:schemeClr val="tx1">
                    <a:lumMod val="50000"/>
                  </a:schemeClr>
                </a:solidFill>
                <a:latin typeface="楷体" panose="02010609060101010101" charset="-122"/>
                <a:ea typeface="楷体" panose="02010609060101010101" charset="-122"/>
              </a:rPr>
              <a:t>个民族！几年后重新统计改为</a:t>
            </a:r>
            <a:r>
              <a:rPr lang="zh-CN" altLang="zh-CN" sz="3600" b="1" dirty="0">
                <a:solidFill>
                  <a:schemeClr val="tx1">
                    <a:lumMod val="50000"/>
                  </a:schemeClr>
                </a:solidFill>
                <a:latin typeface="楷体" panose="02010609060101010101" charset="-122"/>
                <a:ea typeface="楷体" panose="02010609060101010101" charset="-122"/>
              </a:rPr>
              <a:t>56</a:t>
            </a:r>
            <a:r>
              <a:rPr lang="zh-CN" altLang="en-US" sz="3600" b="1" dirty="0">
                <a:solidFill>
                  <a:schemeClr val="tx1">
                    <a:lumMod val="50000"/>
                  </a:schemeClr>
                </a:solidFill>
                <a:latin typeface="楷体" panose="02010609060101010101" charset="-122"/>
                <a:ea typeface="楷体" panose="02010609060101010101" charset="-122"/>
              </a:rPr>
              <a:t>个民族！</a:t>
            </a:r>
            <a:r>
              <a:rPr lang="zh-CN" altLang="zh-CN" sz="3600" b="1" dirty="0">
                <a:solidFill>
                  <a:schemeClr val="tx1">
                    <a:lumMod val="50000"/>
                  </a:schemeClr>
                </a:solidFill>
                <a:latin typeface="楷体" panose="02010609060101010101" charset="-122"/>
                <a:ea typeface="楷体" panose="02010609060101010101" charset="-122"/>
              </a:rPr>
              <a:t>28</a:t>
            </a:r>
            <a:r>
              <a:rPr lang="zh-CN" altLang="en-US" sz="3600" b="1" dirty="0">
                <a:solidFill>
                  <a:schemeClr val="tx1">
                    <a:lumMod val="50000"/>
                  </a:schemeClr>
                </a:solidFill>
                <a:latin typeface="楷体" panose="02010609060101010101" charset="-122"/>
                <a:ea typeface="楷体" panose="02010609060101010101" charset="-122"/>
              </a:rPr>
              <a:t>响则是中国共产党经过</a:t>
            </a:r>
            <a:r>
              <a:rPr lang="zh-CN" altLang="zh-CN" sz="3600" b="1" dirty="0">
                <a:solidFill>
                  <a:schemeClr val="tx1">
                    <a:lumMod val="50000"/>
                  </a:schemeClr>
                </a:solidFill>
                <a:latin typeface="楷体" panose="02010609060101010101" charset="-122"/>
                <a:ea typeface="楷体" panose="02010609060101010101" charset="-122"/>
              </a:rPr>
              <a:t>28</a:t>
            </a:r>
            <a:r>
              <a:rPr lang="zh-CN" altLang="en-US" sz="3600" b="1" dirty="0">
                <a:solidFill>
                  <a:schemeClr val="tx1">
                    <a:lumMod val="50000"/>
                  </a:schemeClr>
                </a:solidFill>
                <a:latin typeface="楷体" panose="02010609060101010101" charset="-122"/>
                <a:ea typeface="楷体" panose="02010609060101010101" charset="-122"/>
              </a:rPr>
              <a:t>年努力建立了新中国！ </a:t>
            </a:r>
            <a:endParaRPr lang="zh-CN" altLang="en-US" sz="3600" b="1" dirty="0">
              <a:solidFill>
                <a:schemeClr val="tx1">
                  <a:lumMod val="50000"/>
                </a:schemeClr>
              </a:solidFill>
              <a:latin typeface="楷体" panose="02010609060101010101" charset="-122"/>
              <a:ea typeface="楷体" panose="02010609060101010101" charset="-122"/>
            </a:endParaRPr>
          </a:p>
        </p:txBody>
      </p:sp>
      <p:sp>
        <p:nvSpPr>
          <p:cNvPr id="21508" name="WordArt 4" descr="纸袋"/>
          <p:cNvSpPr>
            <a:spLocks noChangeArrowheads="1" noChangeShapeType="1"/>
          </p:cNvSpPr>
          <p:nvPr/>
        </p:nvSpPr>
        <p:spPr bwMode="auto">
          <a:xfrm>
            <a:off x="250825" y="188913"/>
            <a:ext cx="2592388" cy="1871662"/>
          </a:xfrm>
          <a:prstGeom prst="rect">
            <a:avLst/>
          </a:prstGeom>
        </p:spPr>
        <p:txBody>
          <a:bodyPr wrap="none" numCol="1" fromWordArt="1">
            <a:prstTxWarp prst="textCascadeUp">
              <a:avLst>
                <a:gd name="adj" fmla="val 44444"/>
              </a:avLst>
            </a:prstTxWarp>
            <a:scene3d>
              <a:camera prst="legacyPerspectiveTopLeft">
                <a:rot lat="0" lon="20519999" rev="0"/>
              </a:camera>
              <a:lightRig rig="legacyFlat1" dir="r"/>
            </a:scene3d>
            <a:sp3d extrusionH="430200" prstMaterial="legacyMatte">
              <a:extrusionClr>
                <a:srgbClr val="006600"/>
              </a:extrusionClr>
            </a:sp3d>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w="9525" cmpd="sng">
                  <a:round/>
                </a:ln>
                <a:blipFill dpi="0" rotWithShape="0">
                  <a:blip r:embed="rId1"/>
                  <a:srcRect/>
                  <a:tile tx="0" ty="0" sx="100000" sy="100000" flip="none" algn="tl"/>
                </a:blipFill>
                <a:effectLst/>
                <a:uLnTx/>
                <a:uFillTx/>
                <a:latin typeface="宋体" panose="02010600030101010101" pitchFamily="2" charset="-122"/>
                <a:ea typeface="宋体" panose="02010600030101010101" pitchFamily="2" charset="-122"/>
                <a:cs typeface="+mn-cs"/>
              </a:rPr>
              <a:t>想一想</a:t>
            </a:r>
            <a:endParaRPr kumimoji="0" lang="zh-CN" altLang="en-US" sz="3600" b="0" i="0" u="none" strike="noStrike" kern="1200" cap="none" spc="0" normalizeH="0" baseline="0" noProof="0">
              <a:ln w="9525" cmpd="sng">
                <a:round/>
              </a:ln>
              <a:blipFill dpi="0" rotWithShape="0">
                <a:blip r:embed="rId1"/>
                <a:srcRect/>
                <a:tile tx="0" ty="0" sx="100000" sy="100000" flip="none" algn="tl"/>
              </a:blipFill>
              <a:effectLst/>
              <a:uLnTx/>
              <a:uFillTx/>
              <a:latin typeface="宋体" panose="02010600030101010101" pitchFamily="2" charset="-122"/>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507">
                                            <p:txEl>
                                              <p:charRg st="0" end="68"/>
                                            </p:txEl>
                                          </p:spTgt>
                                        </p:tgtEl>
                                        <p:attrNameLst>
                                          <p:attrName>style.visibility</p:attrName>
                                        </p:attrNameLst>
                                      </p:cBhvr>
                                      <p:to>
                                        <p:strVal val="visible"/>
                                      </p:to>
                                    </p:set>
                                    <p:animEffect transition="in" filter="wipe(left)">
                                      <p:cBhvr>
                                        <p:cTn id="7" dur="2000"/>
                                        <p:tgtEl>
                                          <p:spTgt spid="21507">
                                            <p:txEl>
                                              <p:charRg st="0" end="6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8" name="Rectangle 4"/>
          <p:cNvSpPr>
            <a:spLocks noChangeArrowheads="1"/>
          </p:cNvSpPr>
          <p:nvPr/>
        </p:nvSpPr>
        <p:spPr bwMode="auto">
          <a:xfrm>
            <a:off x="624523" y="320675"/>
            <a:ext cx="8208963" cy="5455920"/>
          </a:xfrm>
          <a:prstGeom prst="rect">
            <a:avLst/>
          </a:prstGeom>
          <a:noFill/>
          <a:ln w="9525">
            <a:noFill/>
            <a:miter lim="800000"/>
          </a:ln>
          <a:effectLst/>
        </p:spPr>
        <p:txBody>
          <a:bodyPr>
            <a:spAutoFit/>
          </a:bodyPr>
          <a:p>
            <a:pPr lvl="0" algn="l" eaLnBrk="1" hangingPunct="1"/>
            <a:r>
              <a:rPr lang="zh-CN" altLang="en-US" sz="3200" b="1" dirty="0">
                <a:latin typeface="华文楷体" pitchFamily="2" charset="-122"/>
                <a:ea typeface="华文楷体" pitchFamily="2" charset="-122"/>
              </a:rPr>
              <a:t>阅读下面材料并思考：</a:t>
            </a:r>
            <a:endParaRPr lang="zh-CN" altLang="en-US" sz="3200" b="1" dirty="0">
              <a:latin typeface="华文楷体" pitchFamily="2" charset="-122"/>
              <a:ea typeface="华文楷体" pitchFamily="2" charset="-122"/>
            </a:endParaRPr>
          </a:p>
          <a:p>
            <a:pPr lvl="0" algn="l" eaLnBrk="1" hangingPunct="1"/>
            <a:r>
              <a:rPr lang="zh-CN" altLang="en-US" sz="3200" b="1" dirty="0">
                <a:solidFill>
                  <a:srgbClr val="FF0000"/>
                </a:solidFill>
                <a:latin typeface="华文楷体" pitchFamily="2" charset="-122"/>
                <a:ea typeface="华文楷体" pitchFamily="2" charset="-122"/>
              </a:rPr>
              <a:t>   </a:t>
            </a:r>
            <a:r>
              <a:rPr lang="zh-CN" altLang="en-US" sz="3200" b="1" dirty="0">
                <a:solidFill>
                  <a:srgbClr val="FF0000"/>
                </a:solidFill>
                <a:latin typeface="楷体" panose="02010609060101010101" charset="-122"/>
                <a:ea typeface="楷体" panose="02010609060101010101" charset="-122"/>
              </a:rPr>
              <a:t> 美国史学家斯塔夫里阿诺斯曾这样说：“共产党领导人毛泽东于</a:t>
            </a:r>
            <a:r>
              <a:rPr lang="en-US" altLang="zh-CN" sz="3200" b="1" dirty="0">
                <a:solidFill>
                  <a:srgbClr val="FF0000"/>
                </a:solidFill>
                <a:latin typeface="楷体" panose="02010609060101010101" charset="-122"/>
                <a:ea typeface="楷体" panose="02010609060101010101" charset="-122"/>
              </a:rPr>
              <a:t>1949</a:t>
            </a:r>
            <a:r>
              <a:rPr lang="zh-CN" altLang="en-US" sz="3200" b="1" dirty="0">
                <a:solidFill>
                  <a:srgbClr val="FF0000"/>
                </a:solidFill>
                <a:latin typeface="楷体" panose="02010609060101010101" charset="-122"/>
                <a:ea typeface="楷体" panose="02010609060101010101" charset="-122"/>
              </a:rPr>
              <a:t>年</a:t>
            </a:r>
            <a:r>
              <a:rPr lang="en-US" altLang="zh-CN" sz="3200" b="1" dirty="0">
                <a:solidFill>
                  <a:srgbClr val="FF0000"/>
                </a:solidFill>
                <a:latin typeface="楷体" panose="02010609060101010101" charset="-122"/>
                <a:ea typeface="楷体" panose="02010609060101010101" charset="-122"/>
              </a:rPr>
              <a:t>10</a:t>
            </a:r>
            <a:r>
              <a:rPr lang="zh-CN" altLang="en-US" sz="3200" b="1" dirty="0">
                <a:solidFill>
                  <a:srgbClr val="FF0000"/>
                </a:solidFill>
                <a:latin typeface="楷体" panose="02010609060101010101" charset="-122"/>
                <a:ea typeface="楷体" panose="02010609060101010101" charset="-122"/>
              </a:rPr>
              <a:t>月</a:t>
            </a:r>
            <a:r>
              <a:rPr lang="en-US" altLang="zh-CN" sz="3200" b="1" dirty="0">
                <a:solidFill>
                  <a:srgbClr val="FF0000"/>
                </a:solidFill>
                <a:latin typeface="楷体" panose="02010609060101010101" charset="-122"/>
                <a:ea typeface="楷体" panose="02010609060101010101" charset="-122"/>
              </a:rPr>
              <a:t>1</a:t>
            </a:r>
            <a:r>
              <a:rPr lang="zh-CN" altLang="en-US" sz="3200" b="1" dirty="0">
                <a:solidFill>
                  <a:srgbClr val="FF0000"/>
                </a:solidFill>
                <a:latin typeface="楷体" panose="02010609060101010101" charset="-122"/>
                <a:ea typeface="楷体" panose="02010609060101010101" charset="-122"/>
              </a:rPr>
              <a:t>日在北京宣布中华人民共和国成立，这是中国历史的一个转折点，实际上也是世界历史的一个转折点。”</a:t>
            </a:r>
            <a:endParaRPr lang="en-US" altLang="zh-CN" sz="3200" b="1" dirty="0">
              <a:solidFill>
                <a:srgbClr val="FF0000"/>
              </a:solidFill>
              <a:latin typeface="楷体" panose="02010609060101010101" charset="-122"/>
              <a:ea typeface="楷体" panose="02010609060101010101" charset="-122"/>
            </a:endParaRPr>
          </a:p>
          <a:p>
            <a:pPr lvl="0" algn="l" eaLnBrk="1" hangingPunct="1"/>
            <a:r>
              <a:rPr lang="en-US" altLang="zh-CN" sz="3200" b="1" dirty="0">
                <a:solidFill>
                  <a:srgbClr val="FF0000"/>
                </a:solidFill>
                <a:latin typeface="楷体" panose="02010609060101010101" charset="-122"/>
                <a:ea typeface="楷体" panose="02010609060101010101" charset="-122"/>
              </a:rPr>
              <a:t>    </a:t>
            </a:r>
            <a:r>
              <a:rPr lang="zh-CN" altLang="en-US" sz="3200" b="1" dirty="0">
                <a:solidFill>
                  <a:srgbClr val="FF0000"/>
                </a:solidFill>
                <a:latin typeface="楷体" panose="02010609060101010101" charset="-122"/>
                <a:ea typeface="楷体" panose="02010609060101010101" charset="-122"/>
              </a:rPr>
              <a:t>中国史学家评价“中华人民共和国的成立，开辟了中国历史的新纪元” 。</a:t>
            </a:r>
            <a:endParaRPr lang="zh-CN" altLang="en-US" sz="3200" b="1" dirty="0">
              <a:solidFill>
                <a:srgbClr val="FF0000"/>
              </a:solidFill>
              <a:latin typeface="楷体" panose="02010609060101010101" charset="-122"/>
              <a:ea typeface="楷体" panose="02010609060101010101" charset="-122"/>
            </a:endParaRPr>
          </a:p>
          <a:p>
            <a:pPr lvl="0" algn="l" eaLnBrk="1" hangingPunct="1"/>
            <a:r>
              <a:rPr lang="zh-CN" altLang="en-US" sz="3200" b="1" dirty="0">
                <a:latin typeface="楷体" panose="02010609060101010101" charset="-122"/>
                <a:ea typeface="楷体" panose="02010609060101010101" charset="-122"/>
              </a:rPr>
              <a:t>    </a:t>
            </a:r>
            <a:r>
              <a:rPr lang="zh-CN" altLang="en-US" sz="3200" b="1" dirty="0">
                <a:solidFill>
                  <a:schemeClr val="tx1">
                    <a:lumMod val="50000"/>
                  </a:schemeClr>
                </a:solidFill>
                <a:latin typeface="楷体" panose="02010609060101010101" charset="-122"/>
                <a:ea typeface="楷体" panose="02010609060101010101" charset="-122"/>
              </a:rPr>
              <a:t>请你结合中国近代史及本课内容谈谈你对这些评价的看法，你认为中华人民共和国的成立有怎样的历史意义？</a:t>
            </a:r>
            <a:endParaRPr lang="zh-CN" altLang="en-US" sz="3200" b="1" dirty="0">
              <a:solidFill>
                <a:schemeClr val="tx1">
                  <a:lumMod val="50000"/>
                </a:schemeClr>
              </a:solidFill>
              <a:latin typeface="楷体" panose="02010609060101010101" charset="-122"/>
              <a:ea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randombar(horizontal)">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2"/>
          <p:cNvSpPr txBox="1"/>
          <p:nvPr/>
        </p:nvSpPr>
        <p:spPr>
          <a:xfrm>
            <a:off x="73025" y="287020"/>
            <a:ext cx="2390775" cy="701040"/>
          </a:xfrm>
          <a:prstGeom prst="rect">
            <a:avLst/>
          </a:prstGeom>
          <a:noFill/>
          <a:ln w="9525">
            <a:noFill/>
          </a:ln>
        </p:spPr>
        <p:txBody>
          <a:bodyPr wrap="square">
            <a:spAutoFit/>
          </a:bodyPr>
          <a:p>
            <a:pPr lvl="0" algn="l" eaLnBrk="1" hangingPunct="1">
              <a:spcBef>
                <a:spcPct val="50000"/>
              </a:spcBef>
            </a:pPr>
            <a:r>
              <a:rPr lang="zh-CN" altLang="en-US" sz="4000" b="1" dirty="0">
                <a:latin typeface="Arial" panose="020B0604020202020204" pitchFamily="34" charset="0"/>
                <a:ea typeface="宋体" panose="02010600030101010101" pitchFamily="2" charset="-122"/>
              </a:rPr>
              <a:t>【意义】</a:t>
            </a:r>
            <a:endParaRPr lang="zh-CN" altLang="en-US" sz="4000" b="1" dirty="0">
              <a:latin typeface="Arial" panose="020B0604020202020204" pitchFamily="34" charset="0"/>
              <a:ea typeface="宋体" panose="02010600030101010101" pitchFamily="2" charset="-122"/>
            </a:endParaRPr>
          </a:p>
        </p:txBody>
      </p:sp>
      <p:sp>
        <p:nvSpPr>
          <p:cNvPr id="22531" name="Text Box 3"/>
          <p:cNvSpPr txBox="1"/>
          <p:nvPr/>
        </p:nvSpPr>
        <p:spPr>
          <a:xfrm>
            <a:off x="539750" y="908050"/>
            <a:ext cx="3095625" cy="640080"/>
          </a:xfrm>
          <a:prstGeom prst="rect">
            <a:avLst/>
          </a:prstGeom>
          <a:noFill/>
          <a:ln w="9525">
            <a:noFill/>
          </a:ln>
        </p:spPr>
        <p:txBody>
          <a:bodyPr>
            <a:spAutoFit/>
          </a:bodyPr>
          <a:p>
            <a:pPr lvl="0" eaLnBrk="1" hangingPunct="1">
              <a:spcBef>
                <a:spcPct val="50000"/>
              </a:spcBef>
            </a:pPr>
            <a:r>
              <a:rPr lang="zh-CN" altLang="zh-CN" sz="3600" b="1" dirty="0">
                <a:solidFill>
                  <a:srgbClr val="FF0000"/>
                </a:solidFill>
                <a:latin typeface="楷体" panose="02010609060101010101" charset="-122"/>
                <a:ea typeface="楷体" panose="02010609060101010101" charset="-122"/>
              </a:rPr>
              <a:t>①</a:t>
            </a:r>
            <a:r>
              <a:rPr lang="zh-CN" altLang="en-US" sz="3600" b="1" dirty="0">
                <a:solidFill>
                  <a:srgbClr val="FF0000"/>
                </a:solidFill>
                <a:latin typeface="楷体" panose="02010609060101010101" charset="-122"/>
                <a:ea typeface="楷体" panose="02010609060101010101" charset="-122"/>
              </a:rPr>
              <a:t>国内意义：</a:t>
            </a:r>
            <a:endParaRPr lang="zh-CN" altLang="en-US" sz="3600" b="1" dirty="0">
              <a:solidFill>
                <a:srgbClr val="FF0000"/>
              </a:solidFill>
              <a:latin typeface="楷体" panose="02010609060101010101" charset="-122"/>
              <a:ea typeface="楷体" panose="02010609060101010101" charset="-122"/>
            </a:endParaRPr>
          </a:p>
        </p:txBody>
      </p:sp>
      <p:sp>
        <p:nvSpPr>
          <p:cNvPr id="22532" name="Text Box 4"/>
          <p:cNvSpPr txBox="1"/>
          <p:nvPr/>
        </p:nvSpPr>
        <p:spPr>
          <a:xfrm>
            <a:off x="682943" y="4172903"/>
            <a:ext cx="3022600" cy="641350"/>
          </a:xfrm>
          <a:prstGeom prst="rect">
            <a:avLst/>
          </a:prstGeom>
          <a:noFill/>
          <a:ln w="9525">
            <a:noFill/>
          </a:ln>
        </p:spPr>
        <p:txBody>
          <a:bodyPr>
            <a:spAutoFit/>
          </a:bodyPr>
          <a:p>
            <a:pPr lvl="0" eaLnBrk="1" hangingPunct="1">
              <a:spcBef>
                <a:spcPct val="50000"/>
              </a:spcBef>
            </a:pPr>
            <a:r>
              <a:rPr lang="zh-CN" altLang="zh-CN" sz="3600" b="1" dirty="0">
                <a:solidFill>
                  <a:srgbClr val="FF0000"/>
                </a:solidFill>
                <a:latin typeface="楷体" panose="02010609060101010101" charset="-122"/>
                <a:ea typeface="楷体" panose="02010609060101010101" charset="-122"/>
              </a:rPr>
              <a:t>②</a:t>
            </a:r>
            <a:r>
              <a:rPr lang="zh-CN" altLang="en-US" sz="3600" b="1" dirty="0">
                <a:solidFill>
                  <a:srgbClr val="FF0000"/>
                </a:solidFill>
                <a:latin typeface="楷体" panose="02010609060101010101" charset="-122"/>
                <a:ea typeface="楷体" panose="02010609060101010101" charset="-122"/>
              </a:rPr>
              <a:t>国际意义：</a:t>
            </a:r>
            <a:endParaRPr lang="zh-CN" altLang="en-US" sz="3600" b="1" dirty="0">
              <a:solidFill>
                <a:srgbClr val="FF0000"/>
              </a:solidFill>
              <a:latin typeface="楷体" panose="02010609060101010101" charset="-122"/>
              <a:ea typeface="楷体" panose="02010609060101010101" charset="-122"/>
            </a:endParaRPr>
          </a:p>
        </p:txBody>
      </p:sp>
      <p:sp>
        <p:nvSpPr>
          <p:cNvPr id="22533" name="Text Box 5"/>
          <p:cNvSpPr txBox="1"/>
          <p:nvPr/>
        </p:nvSpPr>
        <p:spPr>
          <a:xfrm>
            <a:off x="395288" y="1628775"/>
            <a:ext cx="8208962" cy="579438"/>
          </a:xfrm>
          <a:prstGeom prst="rect">
            <a:avLst/>
          </a:prstGeom>
          <a:noFill/>
          <a:ln w="9525">
            <a:noFill/>
          </a:ln>
        </p:spPr>
        <p:txBody>
          <a:bodyPr>
            <a:spAutoFit/>
          </a:bodyPr>
          <a:p>
            <a:pPr lvl="0" eaLnBrk="1" hangingPunct="1">
              <a:spcBef>
                <a:spcPct val="50000"/>
              </a:spcBef>
            </a:pPr>
            <a:r>
              <a:rPr lang="zh-CN" altLang="en-US" sz="3200" b="1" dirty="0">
                <a:solidFill>
                  <a:srgbClr val="FF0000"/>
                </a:solidFill>
                <a:latin typeface="楷体" panose="02010609060101010101" charset="-122"/>
                <a:ea typeface="楷体" panose="02010609060101010101" charset="-122"/>
              </a:rPr>
              <a:t>A、新民主主义革命取得伟大胜利；</a:t>
            </a:r>
            <a:endParaRPr lang="zh-CN" altLang="en-US" sz="3200" b="1" dirty="0">
              <a:solidFill>
                <a:srgbClr val="FF0000"/>
              </a:solidFill>
              <a:latin typeface="楷体" panose="02010609060101010101" charset="-122"/>
              <a:ea typeface="楷体" panose="02010609060101010101" charset="-122"/>
            </a:endParaRPr>
          </a:p>
        </p:txBody>
      </p:sp>
      <p:sp>
        <p:nvSpPr>
          <p:cNvPr id="22534" name="Rectangle 6"/>
          <p:cNvSpPr/>
          <p:nvPr/>
        </p:nvSpPr>
        <p:spPr>
          <a:xfrm>
            <a:off x="323850" y="2278063"/>
            <a:ext cx="7704138" cy="579120"/>
          </a:xfrm>
          <a:prstGeom prst="rect">
            <a:avLst/>
          </a:prstGeom>
          <a:noFill/>
          <a:ln w="9525">
            <a:noFill/>
          </a:ln>
        </p:spPr>
        <p:txBody>
          <a:bodyPr>
            <a:spAutoFit/>
          </a:bodyPr>
          <a:p>
            <a:pPr lvl="0" eaLnBrk="1" hangingPunct="1"/>
            <a:r>
              <a:rPr lang="en-US" altLang="zh-CN" sz="3200" b="1" dirty="0">
                <a:solidFill>
                  <a:srgbClr val="FF0000"/>
                </a:solidFill>
                <a:latin typeface="楷体" panose="02010609060101010101" charset="-122"/>
                <a:ea typeface="楷体" panose="02010609060101010101" charset="-122"/>
              </a:rPr>
              <a:t> </a:t>
            </a:r>
            <a:r>
              <a:rPr lang="zh-CN" altLang="en-US" sz="3200" b="1" dirty="0">
                <a:solidFill>
                  <a:srgbClr val="FF0000"/>
                </a:solidFill>
                <a:latin typeface="楷体" panose="02010609060101010101" charset="-122"/>
                <a:ea typeface="楷体" panose="02010609060101010101" charset="-122"/>
              </a:rPr>
              <a:t>B、中国半殖民半封建时代终结；</a:t>
            </a:r>
            <a:endParaRPr lang="zh-CN" altLang="en-US" sz="3200" b="1" dirty="0">
              <a:solidFill>
                <a:srgbClr val="FF0000"/>
              </a:solidFill>
              <a:latin typeface="楷体" panose="02010609060101010101" charset="-122"/>
              <a:ea typeface="楷体" panose="02010609060101010101" charset="-122"/>
            </a:endParaRPr>
          </a:p>
        </p:txBody>
      </p:sp>
      <p:sp>
        <p:nvSpPr>
          <p:cNvPr id="22535" name="Rectangle 7"/>
          <p:cNvSpPr/>
          <p:nvPr/>
        </p:nvSpPr>
        <p:spPr>
          <a:xfrm>
            <a:off x="323850" y="2925763"/>
            <a:ext cx="8497888" cy="579120"/>
          </a:xfrm>
          <a:prstGeom prst="rect">
            <a:avLst/>
          </a:prstGeom>
          <a:noFill/>
          <a:ln w="9525">
            <a:noFill/>
          </a:ln>
        </p:spPr>
        <p:txBody>
          <a:bodyPr>
            <a:spAutoFit/>
          </a:bodyPr>
          <a:p>
            <a:pPr lvl="0" eaLnBrk="1" hangingPunct="1"/>
            <a:r>
              <a:rPr lang="en-US" altLang="zh-CN" sz="3200" b="1" dirty="0">
                <a:solidFill>
                  <a:srgbClr val="FF0000"/>
                </a:solidFill>
                <a:latin typeface="楷体" panose="02010609060101010101" charset="-122"/>
                <a:ea typeface="楷体" panose="02010609060101010101" charset="-122"/>
              </a:rPr>
              <a:t>   </a:t>
            </a:r>
            <a:r>
              <a:rPr lang="zh-CN" altLang="en-US" sz="3200" b="1" dirty="0">
                <a:solidFill>
                  <a:srgbClr val="FF0000"/>
                </a:solidFill>
                <a:latin typeface="楷体" panose="02010609060101010101" charset="-122"/>
                <a:ea typeface="楷体" panose="02010609060101010101" charset="-122"/>
              </a:rPr>
              <a:t>C、人民从此站起来，成为国家的主人。</a:t>
            </a:r>
            <a:endParaRPr lang="zh-CN" altLang="en-US" sz="3200" b="1" dirty="0">
              <a:solidFill>
                <a:srgbClr val="FF0000"/>
              </a:solidFill>
              <a:latin typeface="楷体" panose="02010609060101010101" charset="-122"/>
              <a:ea typeface="楷体" panose="02010609060101010101" charset="-122"/>
            </a:endParaRPr>
          </a:p>
        </p:txBody>
      </p:sp>
      <p:sp>
        <p:nvSpPr>
          <p:cNvPr id="22536" name="Text Box 8"/>
          <p:cNvSpPr txBox="1"/>
          <p:nvPr/>
        </p:nvSpPr>
        <p:spPr>
          <a:xfrm>
            <a:off x="73025" y="5011738"/>
            <a:ext cx="9070975" cy="579437"/>
          </a:xfrm>
          <a:prstGeom prst="rect">
            <a:avLst/>
          </a:prstGeom>
          <a:noFill/>
          <a:ln w="9525">
            <a:noFill/>
          </a:ln>
        </p:spPr>
        <p:txBody>
          <a:bodyPr>
            <a:spAutoFit/>
          </a:bodyPr>
          <a:p>
            <a:pPr lvl="0" eaLnBrk="1" hangingPunct="1">
              <a:spcBef>
                <a:spcPct val="50000"/>
              </a:spcBef>
            </a:pPr>
            <a:r>
              <a:rPr lang="zh-CN" altLang="en-US" sz="3200" b="1" dirty="0">
                <a:solidFill>
                  <a:srgbClr val="FF0000"/>
                </a:solidFill>
                <a:latin typeface="楷体" panose="02010609060101010101" charset="-122"/>
                <a:ea typeface="楷体" panose="02010609060101010101" charset="-122"/>
              </a:rPr>
              <a:t>A、壮大世界和平、民主、社会主义的力量！</a:t>
            </a:r>
            <a:endParaRPr lang="zh-CN" altLang="en-US" sz="3200" b="1" dirty="0">
              <a:solidFill>
                <a:srgbClr val="FF0000"/>
              </a:solidFill>
              <a:latin typeface="楷体" panose="02010609060101010101" charset="-122"/>
              <a:ea typeface="楷体" panose="02010609060101010101" charset="-122"/>
            </a:endParaRPr>
          </a:p>
        </p:txBody>
      </p:sp>
      <p:sp>
        <p:nvSpPr>
          <p:cNvPr id="22537" name="Rectangle 9"/>
          <p:cNvSpPr/>
          <p:nvPr/>
        </p:nvSpPr>
        <p:spPr>
          <a:xfrm>
            <a:off x="501650" y="5667375"/>
            <a:ext cx="8432800" cy="579120"/>
          </a:xfrm>
          <a:prstGeom prst="rect">
            <a:avLst/>
          </a:prstGeom>
          <a:noFill/>
          <a:ln w="9525">
            <a:noFill/>
          </a:ln>
        </p:spPr>
        <p:txBody>
          <a:bodyPr wrap="square">
            <a:spAutoFit/>
          </a:bodyPr>
          <a:p>
            <a:pPr lvl="0" algn="l" eaLnBrk="1" hangingPunct="1">
              <a:spcBef>
                <a:spcPct val="50000"/>
              </a:spcBef>
            </a:pPr>
            <a:r>
              <a:rPr lang="zh-CN" altLang="zh-CN" sz="3200" b="1" dirty="0">
                <a:solidFill>
                  <a:srgbClr val="FF0000"/>
                </a:solidFill>
                <a:latin typeface="楷体" panose="02010609060101010101" charset="-122"/>
                <a:ea typeface="楷体" panose="02010609060101010101" charset="-122"/>
              </a:rPr>
              <a:t>B</a:t>
            </a:r>
            <a:r>
              <a:rPr lang="zh-CN" altLang="en-US" sz="3200" b="1" dirty="0">
                <a:solidFill>
                  <a:srgbClr val="FF0000"/>
                </a:solidFill>
                <a:latin typeface="楷体" panose="02010609060101010101" charset="-122"/>
                <a:ea typeface="楷体" panose="02010609060101010101" charset="-122"/>
              </a:rPr>
              <a:t>、鼓舞世界被压迫民族争取解放的斗争。</a:t>
            </a:r>
            <a:endParaRPr lang="zh-CN" altLang="en-US" sz="3200" b="1" dirty="0">
              <a:solidFill>
                <a:srgbClr val="FF0000"/>
              </a:solidFill>
              <a:latin typeface="楷体" panose="02010609060101010101" charset="-122"/>
              <a:ea typeface="楷体" panose="02010609060101010101" charset="-122"/>
            </a:endParaRPr>
          </a:p>
        </p:txBody>
      </p:sp>
      <p:sp>
        <p:nvSpPr>
          <p:cNvPr id="22538" name="Rectangle 10"/>
          <p:cNvSpPr/>
          <p:nvPr/>
        </p:nvSpPr>
        <p:spPr>
          <a:xfrm>
            <a:off x="323850" y="3504883"/>
            <a:ext cx="8801100" cy="579437"/>
          </a:xfrm>
          <a:prstGeom prst="rect">
            <a:avLst/>
          </a:prstGeom>
          <a:noFill/>
          <a:ln w="9525">
            <a:noFill/>
          </a:ln>
        </p:spPr>
        <p:txBody>
          <a:bodyPr>
            <a:spAutoFit/>
          </a:bodyPr>
          <a:p>
            <a:pPr lvl="0" eaLnBrk="1" hangingPunct="1"/>
            <a:r>
              <a:rPr lang="zh-CN" altLang="en-US" sz="3200" b="1" dirty="0">
                <a:solidFill>
                  <a:srgbClr val="FF0000"/>
                </a:solidFill>
                <a:latin typeface="楷体" panose="02010609060101010101" charset="-122"/>
                <a:ea typeface="楷体" panose="02010609060101010101" charset="-122"/>
              </a:rPr>
              <a:t>D、中国历史开始新的纪元，标志现代史的开始。</a:t>
            </a:r>
            <a:endParaRPr lang="zh-CN" altLang="en-US" sz="3200" b="1" dirty="0">
              <a:solidFill>
                <a:srgbClr val="FF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slide(fromBottom)">
                                      <p:cBhvr>
                                        <p:cTn id="7" dur="5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slide(fromBottom)">
                                      <p:cBhvr>
                                        <p:cTn id="12" dur="500"/>
                                        <p:tgtEl>
                                          <p:spTgt spid="2253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535"/>
                                        </p:tgtEl>
                                        <p:attrNameLst>
                                          <p:attrName>style.visibility</p:attrName>
                                        </p:attrNameLst>
                                      </p:cBhvr>
                                      <p:to>
                                        <p:strVal val="visible"/>
                                      </p:to>
                                    </p:set>
                                    <p:animEffect transition="in" filter="slide(fromBottom)">
                                      <p:cBhvr>
                                        <p:cTn id="17" dur="500"/>
                                        <p:tgtEl>
                                          <p:spTgt spid="2253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slide(fromBottom)">
                                      <p:cBhvr>
                                        <p:cTn id="22" dur="500"/>
                                        <p:tgtEl>
                                          <p:spTgt spid="2253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537"/>
                                        </p:tgtEl>
                                        <p:attrNameLst>
                                          <p:attrName>style.visibility</p:attrName>
                                        </p:attrNameLst>
                                      </p:cBhvr>
                                      <p:to>
                                        <p:strVal val="visible"/>
                                      </p:to>
                                    </p:set>
                                    <p:anim calcmode="lin" valueType="num">
                                      <p:cBhvr additive="base">
                                        <p:cTn id="27" dur="500" fill="hold"/>
                                        <p:tgtEl>
                                          <p:spTgt spid="22537"/>
                                        </p:tgtEl>
                                        <p:attrNameLst>
                                          <p:attrName>ppt_x</p:attrName>
                                        </p:attrNameLst>
                                      </p:cBhvr>
                                      <p:tavLst>
                                        <p:tav tm="0">
                                          <p:val>
                                            <p:strVal val="#ppt_x"/>
                                          </p:val>
                                        </p:tav>
                                        <p:tav tm="100000">
                                          <p:val>
                                            <p:strVal val="#ppt_x"/>
                                          </p:val>
                                        </p:tav>
                                      </p:tavLst>
                                    </p:anim>
                                    <p:anim calcmode="lin" valueType="num">
                                      <p:cBhvr additive="base">
                                        <p:cTn id="28"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2538"/>
                                        </p:tgtEl>
                                        <p:attrNameLst>
                                          <p:attrName>style.visibility</p:attrName>
                                        </p:attrNameLst>
                                      </p:cBhvr>
                                      <p:to>
                                        <p:strVal val="visible"/>
                                      </p:to>
                                    </p:set>
                                    <p:animEffect transition="in" filter="slide(fromBottom)">
                                      <p:cBhvr>
                                        <p:cTn id="33"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P spid="22535" grpId="0"/>
      <p:bldP spid="22536" grpId="0"/>
      <p:bldP spid="22537" grpId="0" bldLvl="0"/>
      <p:bldP spid="225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64" name="Picture 4" descr="p5a"/>
          <p:cNvPicPr>
            <a:picLocks noChangeAspect="1"/>
          </p:cNvPicPr>
          <p:nvPr/>
        </p:nvPicPr>
        <p:blipFill>
          <a:blip r:embed="rId1"/>
          <a:stretch>
            <a:fillRect/>
          </a:stretch>
        </p:blipFill>
        <p:spPr>
          <a:xfrm>
            <a:off x="827088" y="936943"/>
            <a:ext cx="7200900" cy="5372100"/>
          </a:xfrm>
          <a:prstGeom prst="rect">
            <a:avLst/>
          </a:prstGeom>
          <a:noFill/>
          <a:ln w="9525">
            <a:noFill/>
          </a:ln>
        </p:spPr>
      </p:pic>
      <p:sp>
        <p:nvSpPr>
          <p:cNvPr id="5" name="Text Box 4"/>
          <p:cNvSpPr txBox="1"/>
          <p:nvPr/>
        </p:nvSpPr>
        <p:spPr>
          <a:xfrm>
            <a:off x="0" y="0"/>
            <a:ext cx="5256213" cy="641350"/>
          </a:xfrm>
          <a:prstGeom prst="rect">
            <a:avLst/>
          </a:prstGeom>
          <a:noFill/>
          <a:ln w="9525">
            <a:noFill/>
          </a:ln>
        </p:spPr>
        <p:txBody>
          <a:bodyPr>
            <a:spAutoFit/>
          </a:bodyPr>
          <a:p>
            <a:pPr lvl="0" algn="l" eaLnBrk="1" hangingPunct="1">
              <a:spcBef>
                <a:spcPct val="50000"/>
              </a:spcBef>
            </a:pPr>
            <a:r>
              <a:rPr lang="zh-CN" altLang="en-US" sz="3600" dirty="0">
                <a:solidFill>
                  <a:srgbClr val="FF0000"/>
                </a:solidFill>
                <a:latin typeface="华文细黑" pitchFamily="2" charset="-122"/>
                <a:ea typeface="华文细黑" pitchFamily="2" charset="-122"/>
              </a:rPr>
              <a:t>三、西藏和平解放</a:t>
            </a:r>
            <a:endParaRPr lang="zh-CN" altLang="en-US" sz="3600" dirty="0">
              <a:solidFill>
                <a:srgbClr val="FF0000"/>
              </a:solidFill>
              <a:latin typeface="华文细黑" pitchFamily="2" charset="-122"/>
              <a:ea typeface="华文细黑"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2164"/>
                                        </p:tgtEl>
                                        <p:attrNameLst>
                                          <p:attrName>style.visibility</p:attrName>
                                        </p:attrNameLst>
                                      </p:cBhvr>
                                      <p:to>
                                        <p:strVal val="visible"/>
                                      </p:to>
                                    </p:set>
                                    <p:animEffect transition="in" filter="randombar(horizontal)">
                                      <p:cBhvr>
                                        <p:cTn id="12" dur="5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Text Box 2"/>
          <p:cNvSpPr txBox="1">
            <a:spLocks noChangeArrowheads="1"/>
          </p:cNvSpPr>
          <p:nvPr/>
        </p:nvSpPr>
        <p:spPr bwMode="auto">
          <a:xfrm>
            <a:off x="119380" y="220980"/>
            <a:ext cx="8893175" cy="1554480"/>
          </a:xfrm>
          <a:prstGeom prst="rect">
            <a:avLst/>
          </a:prstGeom>
          <a:noFill/>
          <a:ln w="9525">
            <a:noFill/>
            <a:miter lim="800000"/>
          </a:ln>
          <a:effectLst/>
        </p:spPr>
        <p:txBody>
          <a:bodyPr wrap="square">
            <a:spAutoFit/>
          </a:bodyPr>
          <a:p>
            <a:pPr lvl="0" algn="l" eaLnBrk="1" hangingPunct="1"/>
            <a:r>
              <a:rPr lang="en-US" altLang="zh-CN" sz="3200" b="1" dirty="0">
                <a:solidFill>
                  <a:srgbClr val="FFFF00"/>
                </a:solidFill>
                <a:latin typeface="华文楷体" pitchFamily="2" charset="-122"/>
                <a:ea typeface="华文楷体" pitchFamily="2" charset="-122"/>
              </a:rPr>
              <a:t> </a:t>
            </a:r>
            <a:r>
              <a:rPr lang="en-US" altLang="zh-CN" sz="3200" b="1" dirty="0">
                <a:solidFill>
                  <a:schemeClr val="tx1">
                    <a:lumMod val="50000"/>
                  </a:schemeClr>
                </a:solidFill>
                <a:latin typeface="楷体" panose="02010609060101010101" charset="-122"/>
                <a:ea typeface="楷体" panose="02010609060101010101" charset="-122"/>
              </a:rPr>
              <a:t>1</a:t>
            </a:r>
            <a:r>
              <a:rPr lang="zh-CN" altLang="en-US" sz="3200" b="1" dirty="0">
                <a:solidFill>
                  <a:schemeClr val="tx1">
                    <a:lumMod val="50000"/>
                  </a:schemeClr>
                </a:solidFill>
                <a:latin typeface="楷体" panose="02010609060101010101" charset="-122"/>
                <a:ea typeface="楷体" panose="02010609060101010101" charset="-122"/>
              </a:rPr>
              <a:t>、联系中国古代史，简要说说西藏自古以来就是我国固有领土。</a:t>
            </a:r>
            <a:endParaRPr lang="zh-CN" altLang="en-US" sz="3200" b="1" dirty="0">
              <a:solidFill>
                <a:schemeClr val="tx1">
                  <a:lumMod val="50000"/>
                </a:schemeClr>
              </a:solidFill>
              <a:latin typeface="楷体" panose="02010609060101010101" charset="-122"/>
              <a:ea typeface="楷体" panose="02010609060101010101" charset="-122"/>
            </a:endParaRPr>
          </a:p>
          <a:p>
            <a:pPr lvl="0" algn="l" eaLnBrk="1" hangingPunct="1"/>
            <a:r>
              <a:rPr lang="en-US" altLang="zh-CN" sz="3200" b="1" dirty="0">
                <a:solidFill>
                  <a:schemeClr val="tx1">
                    <a:lumMod val="50000"/>
                  </a:schemeClr>
                </a:solidFill>
                <a:latin typeface="楷体" panose="02010609060101010101" charset="-122"/>
                <a:ea typeface="楷体" panose="02010609060101010101" charset="-122"/>
              </a:rPr>
              <a:t>    </a:t>
            </a:r>
            <a:endParaRPr lang="zh-CN" altLang="en-US" sz="3200" b="1" dirty="0">
              <a:latin typeface="华文楷体" pitchFamily="2" charset="-122"/>
              <a:ea typeface="华文楷体" pitchFamily="2" charset="-122"/>
            </a:endParaRPr>
          </a:p>
        </p:txBody>
      </p:sp>
      <p:sp>
        <p:nvSpPr>
          <p:cNvPr id="2" name="文本框 1"/>
          <p:cNvSpPr txBox="1"/>
          <p:nvPr/>
        </p:nvSpPr>
        <p:spPr>
          <a:xfrm>
            <a:off x="119380" y="1432560"/>
            <a:ext cx="8704580" cy="3992880"/>
          </a:xfrm>
          <a:prstGeom prst="rect">
            <a:avLst/>
          </a:prstGeom>
          <a:noFill/>
        </p:spPr>
        <p:txBody>
          <a:bodyPr wrap="square" rtlCol="0">
            <a:spAutoFit/>
          </a:bodyPr>
          <a:p>
            <a:pPr lvl="0" algn="l" eaLnBrk="1" hangingPunct="1"/>
            <a:r>
              <a:rPr lang="zh-CN" altLang="en-US" sz="3200" b="1" dirty="0">
                <a:solidFill>
                  <a:srgbClr val="FF0000"/>
                </a:solidFill>
                <a:latin typeface="楷体" panose="02010609060101010101" charset="-122"/>
                <a:ea typeface="楷体" panose="02010609060101010101" charset="-122"/>
                <a:sym typeface="+mn-ea"/>
              </a:rPr>
              <a:t>唐朝：吐蕃、文成公主入藏、</a:t>
            </a:r>
            <a:r>
              <a:rPr lang="en-US" altLang="zh-CN" sz="3200" b="1" dirty="0">
                <a:solidFill>
                  <a:srgbClr val="FF0000"/>
                </a:solidFill>
                <a:latin typeface="楷体" panose="02010609060101010101" charset="-122"/>
                <a:ea typeface="楷体" panose="02010609060101010101" charset="-122"/>
                <a:sym typeface="+mn-ea"/>
              </a:rPr>
              <a:t>“</a:t>
            </a:r>
            <a:r>
              <a:rPr lang="zh-CN" altLang="en-US" sz="3200" b="1" dirty="0">
                <a:solidFill>
                  <a:srgbClr val="FF0000"/>
                </a:solidFill>
                <a:latin typeface="楷体" panose="02010609060101010101" charset="-122"/>
                <a:ea typeface="楷体" panose="02010609060101010101" charset="-122"/>
                <a:sym typeface="+mn-ea"/>
              </a:rPr>
              <a:t>和同为一家</a:t>
            </a:r>
            <a:r>
              <a:rPr lang="en-US" altLang="zh-CN" sz="3200" b="1" dirty="0">
                <a:solidFill>
                  <a:srgbClr val="FF0000"/>
                </a:solidFill>
                <a:latin typeface="楷体" panose="02010609060101010101" charset="-122"/>
                <a:ea typeface="楷体" panose="02010609060101010101" charset="-122"/>
                <a:sym typeface="+mn-ea"/>
              </a:rPr>
              <a:t>”</a:t>
            </a:r>
            <a:r>
              <a:rPr lang="zh-CN" altLang="en-US" sz="3200" b="1" dirty="0">
                <a:solidFill>
                  <a:srgbClr val="FF0000"/>
                </a:solidFill>
                <a:latin typeface="楷体" panose="02010609060101010101" charset="-122"/>
                <a:ea typeface="楷体" panose="02010609060101010101" charset="-122"/>
                <a:sym typeface="+mn-ea"/>
              </a:rPr>
              <a:t>；</a:t>
            </a:r>
            <a:endParaRPr lang="zh-CN" altLang="en-US" sz="3200" b="1" dirty="0">
              <a:solidFill>
                <a:srgbClr val="FF0000"/>
              </a:solidFill>
              <a:latin typeface="楷体" panose="02010609060101010101" charset="-122"/>
              <a:ea typeface="楷体" panose="02010609060101010101" charset="-122"/>
              <a:sym typeface="+mn-ea"/>
            </a:endParaRPr>
          </a:p>
          <a:p>
            <a:pPr lvl="0" algn="l" eaLnBrk="1" hangingPunct="1"/>
            <a:r>
              <a:rPr lang="zh-CN" altLang="en-US" sz="3200" b="1" dirty="0">
                <a:solidFill>
                  <a:srgbClr val="FF0000"/>
                </a:solidFill>
                <a:latin typeface="楷体" panose="02010609060101010101" charset="-122"/>
                <a:ea typeface="楷体" panose="02010609060101010101" charset="-122"/>
                <a:sym typeface="+mn-ea"/>
              </a:rPr>
              <a:t>元朝：</a:t>
            </a:r>
            <a:r>
              <a:rPr lang="en-US" altLang="zh-CN" sz="3200" b="1" dirty="0">
                <a:solidFill>
                  <a:srgbClr val="FF0000"/>
                </a:solidFill>
                <a:latin typeface="楷体" panose="02010609060101010101" charset="-122"/>
                <a:ea typeface="楷体" panose="02010609060101010101" charset="-122"/>
                <a:sym typeface="+mn-ea"/>
              </a:rPr>
              <a:t>元朝设立宣政院管辖西藏宗教事务</a:t>
            </a:r>
            <a:r>
              <a:rPr lang="zh-CN" altLang="en-US" sz="3200" b="1" dirty="0">
                <a:solidFill>
                  <a:srgbClr val="FF0000"/>
                </a:solidFill>
                <a:latin typeface="楷体" panose="02010609060101010101" charset="-122"/>
                <a:ea typeface="楷体" panose="02010609060101010101" charset="-122"/>
                <a:sym typeface="+mn-ea"/>
              </a:rPr>
              <a:t>（宣</a:t>
            </a:r>
            <a:endParaRPr lang="zh-CN" altLang="en-US" sz="3200" b="1" dirty="0">
              <a:solidFill>
                <a:srgbClr val="FF0000"/>
              </a:solidFill>
              <a:latin typeface="楷体" panose="02010609060101010101" charset="-122"/>
              <a:ea typeface="楷体" panose="02010609060101010101" charset="-122"/>
              <a:sym typeface="+mn-ea"/>
            </a:endParaRPr>
          </a:p>
          <a:p>
            <a:pPr lvl="0" algn="l" eaLnBrk="1" hangingPunct="1"/>
            <a:r>
              <a:rPr lang="zh-CN" altLang="en-US" sz="3200" b="1" dirty="0">
                <a:solidFill>
                  <a:srgbClr val="FF0000"/>
                </a:solidFill>
                <a:latin typeface="楷体" panose="02010609060101010101" charset="-122"/>
                <a:ea typeface="楷体" panose="02010609060101010101" charset="-122"/>
                <a:sym typeface="+mn-ea"/>
              </a:rPr>
              <a:t>      政院辖地）；</a:t>
            </a:r>
            <a:endParaRPr lang="zh-CN" altLang="en-US" sz="3200" b="1" dirty="0">
              <a:solidFill>
                <a:srgbClr val="FF0000"/>
              </a:solidFill>
              <a:latin typeface="楷体" panose="02010609060101010101" charset="-122"/>
              <a:ea typeface="楷体" panose="02010609060101010101" charset="-122"/>
              <a:sym typeface="+mn-ea"/>
            </a:endParaRPr>
          </a:p>
          <a:p>
            <a:pPr lvl="0" algn="l" eaLnBrk="1" hangingPunct="1"/>
            <a:r>
              <a:rPr lang="en-US" altLang="zh-CN" sz="3200" b="1" dirty="0">
                <a:solidFill>
                  <a:srgbClr val="FF0000"/>
                </a:solidFill>
                <a:latin typeface="楷体" panose="02010609060101010101" charset="-122"/>
                <a:ea typeface="楷体" panose="02010609060101010101" charset="-122"/>
                <a:sym typeface="+mn-ea"/>
              </a:rPr>
              <a:t>清朝：顺治皇帝册正式封五世达赖为“达赖</a:t>
            </a:r>
            <a:endParaRPr lang="en-US" altLang="zh-CN" sz="3200" b="1" dirty="0">
              <a:solidFill>
                <a:srgbClr val="FF0000"/>
              </a:solidFill>
              <a:latin typeface="楷体" panose="02010609060101010101" charset="-122"/>
              <a:ea typeface="楷体" panose="02010609060101010101" charset="-122"/>
              <a:sym typeface="+mn-ea"/>
            </a:endParaRPr>
          </a:p>
          <a:p>
            <a:pPr lvl="0" algn="l" eaLnBrk="1" hangingPunct="1"/>
            <a:r>
              <a:rPr lang="en-US" altLang="zh-CN" sz="3200" b="1" dirty="0">
                <a:solidFill>
                  <a:srgbClr val="FF0000"/>
                </a:solidFill>
                <a:latin typeface="楷体" panose="02010609060101010101" charset="-122"/>
                <a:ea typeface="楷体" panose="02010609060101010101" charset="-122"/>
                <a:sym typeface="+mn-ea"/>
              </a:rPr>
              <a:t>      喇嘛”</a:t>
            </a:r>
            <a:r>
              <a:rPr lang="zh-CN" altLang="en-US" sz="3200" b="1" dirty="0">
                <a:solidFill>
                  <a:srgbClr val="FF0000"/>
                </a:solidFill>
                <a:latin typeface="楷体" panose="02010609060101010101" charset="-122"/>
                <a:ea typeface="楷体" panose="02010609060101010101" charset="-122"/>
                <a:sym typeface="+mn-ea"/>
              </a:rPr>
              <a:t>、</a:t>
            </a:r>
            <a:r>
              <a:rPr lang="en-US" altLang="zh-CN" sz="3200" b="1" dirty="0">
                <a:solidFill>
                  <a:srgbClr val="FF0000"/>
                </a:solidFill>
                <a:latin typeface="楷体" panose="02010609060101010101" charset="-122"/>
                <a:ea typeface="楷体" panose="02010609060101010101" charset="-122"/>
                <a:sym typeface="+mn-ea"/>
              </a:rPr>
              <a:t>康熙皇帝</a:t>
            </a:r>
            <a:r>
              <a:rPr lang="zh-CN" altLang="en-US" sz="3200" b="1" dirty="0">
                <a:solidFill>
                  <a:srgbClr val="FF0000"/>
                </a:solidFill>
                <a:latin typeface="楷体" panose="02010609060101010101" charset="-122"/>
                <a:ea typeface="楷体" panose="02010609060101010101" charset="-122"/>
                <a:sym typeface="+mn-ea"/>
              </a:rPr>
              <a:t>册封五世</a:t>
            </a:r>
            <a:r>
              <a:rPr lang="en-US" altLang="zh-CN" sz="3200" b="1" dirty="0">
                <a:solidFill>
                  <a:srgbClr val="FF0000"/>
                </a:solidFill>
                <a:latin typeface="楷体" panose="02010609060101010101" charset="-122"/>
                <a:ea typeface="楷体" panose="02010609060101010101" charset="-122"/>
                <a:sym typeface="+mn-ea"/>
              </a:rPr>
              <a:t>班</a:t>
            </a:r>
            <a:r>
              <a:rPr lang="zh-CN" altLang="en-US" sz="3200" b="1" dirty="0">
                <a:solidFill>
                  <a:srgbClr val="FF0000"/>
                </a:solidFill>
                <a:latin typeface="楷体" panose="02010609060101010101" charset="-122"/>
                <a:ea typeface="楷体" panose="02010609060101010101" charset="-122"/>
                <a:sym typeface="+mn-ea"/>
              </a:rPr>
              <a:t>为</a:t>
            </a:r>
            <a:r>
              <a:rPr lang="en-US" altLang="zh-CN" sz="3200" b="1" dirty="0">
                <a:solidFill>
                  <a:srgbClr val="FF0000"/>
                </a:solidFill>
                <a:latin typeface="楷体" panose="02010609060101010101" charset="-122"/>
                <a:ea typeface="楷体" panose="02010609060101010101" charset="-122"/>
                <a:sym typeface="+mn-ea"/>
              </a:rPr>
              <a:t>“</a:t>
            </a:r>
            <a:r>
              <a:rPr lang="zh-CN" altLang="en-US" sz="3200" b="1" dirty="0">
                <a:solidFill>
                  <a:srgbClr val="FF0000"/>
                </a:solidFill>
                <a:latin typeface="楷体" panose="02010609060101010101" charset="-122"/>
                <a:ea typeface="楷体" panose="02010609060101010101" charset="-122"/>
                <a:sym typeface="+mn-ea"/>
              </a:rPr>
              <a:t>班</a:t>
            </a:r>
            <a:r>
              <a:rPr lang="en-US" altLang="zh-CN" sz="3200" b="1" dirty="0">
                <a:solidFill>
                  <a:srgbClr val="FF0000"/>
                </a:solidFill>
                <a:latin typeface="楷体" panose="02010609060101010101" charset="-122"/>
                <a:ea typeface="楷体" panose="02010609060101010101" charset="-122"/>
                <a:sym typeface="+mn-ea"/>
              </a:rPr>
              <a:t>禅</a:t>
            </a:r>
            <a:endParaRPr lang="en-US" altLang="zh-CN" sz="3200" b="1" dirty="0">
              <a:solidFill>
                <a:srgbClr val="FF0000"/>
              </a:solidFill>
              <a:latin typeface="楷体" panose="02010609060101010101" charset="-122"/>
              <a:ea typeface="楷体" panose="02010609060101010101" charset="-122"/>
              <a:sym typeface="+mn-ea"/>
            </a:endParaRPr>
          </a:p>
          <a:p>
            <a:pPr lvl="0" algn="l" eaLnBrk="1" hangingPunct="1"/>
            <a:r>
              <a:rPr lang="en-US" altLang="zh-CN" sz="3200" b="1" dirty="0">
                <a:solidFill>
                  <a:srgbClr val="FF0000"/>
                </a:solidFill>
                <a:latin typeface="楷体" panose="02010609060101010101" charset="-122"/>
                <a:ea typeface="楷体" panose="02010609060101010101" charset="-122"/>
                <a:sym typeface="+mn-ea"/>
              </a:rPr>
              <a:t>      额尔德尼”</a:t>
            </a:r>
            <a:r>
              <a:rPr lang="zh-CN" altLang="en-US" sz="3200" b="1" dirty="0">
                <a:solidFill>
                  <a:srgbClr val="FF0000"/>
                </a:solidFill>
                <a:latin typeface="楷体" panose="02010609060101010101" charset="-122"/>
                <a:ea typeface="楷体" panose="02010609060101010101" charset="-122"/>
                <a:sym typeface="+mn-ea"/>
              </a:rPr>
              <a:t>、</a:t>
            </a:r>
            <a:r>
              <a:rPr lang="en-US" altLang="zh-CN" sz="3200" b="1" dirty="0">
                <a:solidFill>
                  <a:srgbClr val="FF0000"/>
                </a:solidFill>
                <a:latin typeface="楷体" panose="02010609060101010101" charset="-122"/>
                <a:ea typeface="楷体" panose="02010609060101010101" charset="-122"/>
                <a:sym typeface="+mn-ea"/>
              </a:rPr>
              <a:t> 雍正帝派遣驻藏大臣</a:t>
            </a:r>
            <a:r>
              <a:rPr lang="zh-CN" altLang="en-US" sz="3200" b="1" dirty="0">
                <a:solidFill>
                  <a:srgbClr val="FF0000"/>
                </a:solidFill>
                <a:latin typeface="楷体" panose="02010609060101010101" charset="-122"/>
                <a:ea typeface="楷体" panose="02010609060101010101" charset="-122"/>
                <a:sym typeface="+mn-ea"/>
              </a:rPr>
              <a:t>、 </a:t>
            </a:r>
            <a:endParaRPr lang="zh-CN" altLang="en-US" sz="3200" b="1" dirty="0">
              <a:solidFill>
                <a:srgbClr val="FF0000"/>
              </a:solidFill>
              <a:latin typeface="楷体" panose="02010609060101010101" charset="-122"/>
              <a:ea typeface="楷体" panose="02010609060101010101" charset="-122"/>
              <a:sym typeface="+mn-ea"/>
            </a:endParaRPr>
          </a:p>
          <a:p>
            <a:pPr lvl="0" algn="l" eaLnBrk="1" hangingPunct="1"/>
            <a:r>
              <a:rPr lang="zh-CN" altLang="en-US" sz="3200" b="1" dirty="0">
                <a:solidFill>
                  <a:srgbClr val="FF0000"/>
                </a:solidFill>
                <a:latin typeface="楷体" panose="02010609060101010101" charset="-122"/>
                <a:ea typeface="楷体" panose="02010609060101010101" charset="-122"/>
                <a:sym typeface="+mn-ea"/>
              </a:rPr>
              <a:t>      </a:t>
            </a:r>
            <a:r>
              <a:rPr lang="en-US" altLang="zh-CN" sz="3200" b="1" dirty="0">
                <a:solidFill>
                  <a:srgbClr val="FF0000"/>
                </a:solidFill>
                <a:latin typeface="楷体" panose="02010609060101010101" charset="-122"/>
                <a:ea typeface="楷体" panose="02010609060101010101" charset="-122"/>
                <a:sym typeface="+mn-ea"/>
              </a:rPr>
              <a:t>乾隆帝规定以金瓶掣签方式决定西藏政</a:t>
            </a:r>
            <a:endParaRPr lang="en-US" altLang="zh-CN" sz="3200" b="1" dirty="0">
              <a:solidFill>
                <a:srgbClr val="FF0000"/>
              </a:solidFill>
              <a:latin typeface="楷体" panose="02010609060101010101" charset="-122"/>
              <a:ea typeface="楷体" panose="02010609060101010101" charset="-122"/>
              <a:sym typeface="+mn-ea"/>
            </a:endParaRPr>
          </a:p>
          <a:p>
            <a:pPr lvl="0" algn="l" eaLnBrk="1" hangingPunct="1"/>
            <a:r>
              <a:rPr lang="en-US" altLang="zh-CN" sz="3200" b="1" dirty="0">
                <a:solidFill>
                  <a:srgbClr val="FF0000"/>
                </a:solidFill>
                <a:latin typeface="楷体" panose="02010609060101010101" charset="-122"/>
                <a:ea typeface="楷体" panose="02010609060101010101" charset="-122"/>
                <a:sym typeface="+mn-ea"/>
              </a:rPr>
              <a:t>      教首领人选。</a:t>
            </a:r>
            <a:endParaRPr lang="en-US" altLang="zh-CN" sz="3200" b="1" dirty="0">
              <a:solidFill>
                <a:srgbClr val="FF0000"/>
              </a:solidFill>
              <a:latin typeface="楷体" panose="02010609060101010101" charset="-122"/>
              <a:ea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randombar(horizontal)">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ldLvl="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ChangeArrowheads="1"/>
          </p:cNvSpPr>
          <p:nvPr/>
        </p:nvSpPr>
        <p:spPr bwMode="auto">
          <a:xfrm>
            <a:off x="112395" y="1122998"/>
            <a:ext cx="9144000" cy="3017520"/>
          </a:xfrm>
          <a:prstGeom prst="rect">
            <a:avLst/>
          </a:prstGeom>
          <a:noFill/>
          <a:ln w="9525">
            <a:noFill/>
            <a:miter lim="800000"/>
          </a:ln>
          <a:effectLst/>
        </p:spPr>
        <p:txBody>
          <a:bodyPr wrap="square">
            <a:spAutoFit/>
          </a:bodyPr>
          <a:p>
            <a:pPr lvl="0" algn="l" eaLnBrk="1" hangingPunct="1"/>
            <a:r>
              <a:rPr lang="en-US" altLang="zh-CN" sz="3200" b="1" dirty="0">
                <a:latin typeface="华文楷体" pitchFamily="2" charset="-122"/>
                <a:ea typeface="华文楷体" pitchFamily="2" charset="-122"/>
              </a:rPr>
              <a:t>    </a:t>
            </a:r>
            <a:r>
              <a:rPr lang="en-US" altLang="zh-CN" sz="3200" b="1" dirty="0">
                <a:solidFill>
                  <a:srgbClr val="FF0000"/>
                </a:solidFill>
                <a:latin typeface="楷体" panose="02010609060101010101" charset="-122"/>
                <a:ea typeface="楷体" panose="02010609060101010101" charset="-122"/>
              </a:rPr>
              <a:t>18</a:t>
            </a:r>
            <a:r>
              <a:rPr lang="zh-CN" altLang="en-US" sz="3200" b="1" dirty="0">
                <a:solidFill>
                  <a:srgbClr val="FF0000"/>
                </a:solidFill>
                <a:latin typeface="楷体" panose="02010609060101010101" charset="-122"/>
                <a:ea typeface="楷体" panose="02010609060101010101" charset="-122"/>
              </a:rPr>
              <a:t>世纪末，英国侵略者侵入西藏后，与西藏上层统治集团互相勾结，企图变西藏为英国殖民地。在新中国成立前夕，西藏上层反动势力在英美支持下，积极策划“西藏独立”，并在</a:t>
            </a:r>
            <a:r>
              <a:rPr lang="en-US" altLang="zh-CN" sz="3200" b="1" dirty="0">
                <a:solidFill>
                  <a:srgbClr val="FF0000"/>
                </a:solidFill>
                <a:latin typeface="楷体" panose="02010609060101010101" charset="-122"/>
                <a:ea typeface="楷体" panose="02010609060101010101" charset="-122"/>
              </a:rPr>
              <a:t>1950</a:t>
            </a:r>
            <a:r>
              <a:rPr lang="zh-CN" altLang="en-US" sz="3200" b="1" dirty="0">
                <a:solidFill>
                  <a:srgbClr val="FF0000"/>
                </a:solidFill>
                <a:latin typeface="楷体" panose="02010609060101010101" charset="-122"/>
                <a:ea typeface="楷体" panose="02010609060101010101" charset="-122"/>
              </a:rPr>
              <a:t>年</a:t>
            </a:r>
            <a:r>
              <a:rPr lang="en-US" altLang="zh-CN" sz="3200" b="1" dirty="0">
                <a:solidFill>
                  <a:srgbClr val="FF0000"/>
                </a:solidFill>
                <a:latin typeface="楷体" panose="02010609060101010101" charset="-122"/>
                <a:ea typeface="楷体" panose="02010609060101010101" charset="-122"/>
              </a:rPr>
              <a:t>1</a:t>
            </a:r>
            <a:r>
              <a:rPr lang="zh-CN" altLang="en-US" sz="3200" b="1" dirty="0">
                <a:solidFill>
                  <a:srgbClr val="FF0000"/>
                </a:solidFill>
                <a:latin typeface="楷体" panose="02010609060101010101" charset="-122"/>
                <a:ea typeface="楷体" panose="02010609060101010101" charset="-122"/>
              </a:rPr>
              <a:t>月派出“亲善使团”，赴英、美、印度等国活动，谋求支持。</a:t>
            </a:r>
            <a:endParaRPr lang="en-US" altLang="zh-CN" sz="3200" b="1" dirty="0">
              <a:latin typeface="华文楷体" pitchFamily="2" charset="-122"/>
              <a:ea typeface="华文楷体" pitchFamily="2" charset="-122"/>
            </a:endParaRPr>
          </a:p>
        </p:txBody>
      </p:sp>
      <p:sp>
        <p:nvSpPr>
          <p:cNvPr id="2" name="文本框 1"/>
          <p:cNvSpPr txBox="1"/>
          <p:nvPr/>
        </p:nvSpPr>
        <p:spPr>
          <a:xfrm>
            <a:off x="347345" y="297815"/>
            <a:ext cx="8448675" cy="944880"/>
          </a:xfrm>
          <a:prstGeom prst="rect">
            <a:avLst/>
          </a:prstGeom>
          <a:noFill/>
        </p:spPr>
        <p:txBody>
          <a:bodyPr wrap="square" rtlCol="0" anchor="t">
            <a:spAutoFit/>
          </a:bodyPr>
          <a:p>
            <a:pPr lvl="0" algn="l" eaLnBrk="1" hangingPunct="1"/>
            <a:r>
              <a:rPr lang="zh-CN" altLang="en-US" sz="2800" b="1" dirty="0">
                <a:latin typeface="楷体" panose="02010609060101010101" charset="-122"/>
                <a:ea typeface="楷体" panose="02010609060101010101" charset="-122"/>
                <a:sym typeface="+mn-ea"/>
              </a:rPr>
              <a:t>    </a:t>
            </a:r>
            <a:r>
              <a:rPr lang="en-US" altLang="zh-CN" sz="2800" b="1" dirty="0">
                <a:latin typeface="楷体" panose="02010609060101010101" charset="-122"/>
                <a:ea typeface="楷体" panose="02010609060101010101" charset="-122"/>
                <a:sym typeface="+mn-ea"/>
              </a:rPr>
              <a:t>2</a:t>
            </a:r>
            <a:r>
              <a:rPr lang="zh-CN" altLang="en-US" sz="2800" b="1" dirty="0">
                <a:latin typeface="楷体" panose="02010609060101010101" charset="-122"/>
                <a:ea typeface="楷体" panose="02010609060101010101" charset="-122"/>
                <a:sym typeface="+mn-ea"/>
              </a:rPr>
              <a:t>、请你结合课本和提供材料分析，假如西藏不用和平方式解放，会遇到哪些阻力？</a:t>
            </a:r>
            <a:endParaRPr lang="zh-CN" altLang="en-US" sz="2800" b="1" dirty="0">
              <a:latin typeface="楷体" panose="02010609060101010101" charset="-122"/>
              <a:ea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randombar(horizontal)">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8" name="Picture 4" descr="ls8bkbp2"/>
          <p:cNvPicPr>
            <a:picLocks noChangeAspect="1"/>
          </p:cNvPicPr>
          <p:nvPr/>
        </p:nvPicPr>
        <p:blipFill>
          <a:blip r:embed="rId1"/>
          <a:stretch>
            <a:fillRect/>
          </a:stretch>
        </p:blipFill>
        <p:spPr>
          <a:xfrm>
            <a:off x="1304925" y="2648585"/>
            <a:ext cx="6534150" cy="3350895"/>
          </a:xfrm>
          <a:prstGeom prst="rect">
            <a:avLst/>
          </a:prstGeom>
          <a:noFill/>
          <a:ln w="9525">
            <a:noFill/>
          </a:ln>
        </p:spPr>
      </p:pic>
      <p:sp>
        <p:nvSpPr>
          <p:cNvPr id="5" name="TextBox 4"/>
          <p:cNvSpPr txBox="1"/>
          <p:nvPr/>
        </p:nvSpPr>
        <p:spPr>
          <a:xfrm>
            <a:off x="179388" y="188913"/>
            <a:ext cx="5256212" cy="646112"/>
          </a:xfrm>
          <a:prstGeom prst="rect">
            <a:avLst/>
          </a:prstGeom>
          <a:noFill/>
          <a:ln w="9525">
            <a:noFill/>
          </a:ln>
        </p:spPr>
        <p:txBody>
          <a:bodyPr>
            <a:spAutoFit/>
          </a:bodyPr>
          <a:p>
            <a:pPr lvl="0" algn="l" eaLnBrk="1" hangingPunct="1"/>
            <a:r>
              <a:rPr lang="zh-CN" altLang="en-US" sz="3600" b="1" dirty="0">
                <a:solidFill>
                  <a:srgbClr val="C00000"/>
                </a:solidFill>
                <a:latin typeface="华文细黑" pitchFamily="2" charset="-122"/>
                <a:ea typeface="华文细黑" pitchFamily="2" charset="-122"/>
              </a:rPr>
              <a:t>一、筹建新中国</a:t>
            </a:r>
            <a:endParaRPr lang="zh-CN" altLang="en-US" sz="3600" b="1" dirty="0">
              <a:solidFill>
                <a:srgbClr val="C00000"/>
              </a:solidFill>
              <a:latin typeface="华文细黑" pitchFamily="2" charset="-122"/>
              <a:ea typeface="华文细黑" pitchFamily="2" charset="-122"/>
            </a:endParaRPr>
          </a:p>
        </p:txBody>
      </p:sp>
      <p:sp>
        <p:nvSpPr>
          <p:cNvPr id="6" name="矩形 5"/>
          <p:cNvSpPr/>
          <p:nvPr/>
        </p:nvSpPr>
        <p:spPr>
          <a:xfrm>
            <a:off x="697548" y="835025"/>
            <a:ext cx="8135937" cy="1615440"/>
          </a:xfrm>
          <a:prstGeom prst="rect">
            <a:avLst/>
          </a:prstGeom>
          <a:noFill/>
          <a:ln w="9525">
            <a:noFill/>
          </a:ln>
        </p:spPr>
        <p:txBody>
          <a:bodyPr wrap="square">
            <a:spAutoFit/>
            <a:scene3d>
              <a:camera prst="orthographicFront"/>
              <a:lightRig rig="threePt" dir="t"/>
            </a:scene3d>
          </a:bodyPr>
          <a:p>
            <a:pPr lvl="0" algn="l" eaLnBrk="1" hangingPunct="1"/>
            <a:r>
              <a:rPr lang="zh-CN" altLang="en-US" sz="3600" b="1" dirty="0">
                <a:solidFill>
                  <a:srgbClr val="003300"/>
                </a:solidFill>
                <a:effectLst/>
                <a:latin typeface="华文楷体" pitchFamily="2" charset="-122"/>
                <a:ea typeface="华文楷体" pitchFamily="2" charset="-122"/>
              </a:rPr>
              <a:t> </a:t>
            </a:r>
            <a:r>
              <a:rPr lang="en-US" altLang="zh-CN" sz="3200" b="1" dirty="0">
                <a:solidFill>
                  <a:schemeClr val="tx1">
                    <a:lumMod val="50000"/>
                  </a:schemeClr>
                </a:solidFill>
                <a:effectLst/>
                <a:latin typeface="楷体" panose="02010609060101010101" charset="-122"/>
                <a:ea typeface="楷体" panose="02010609060101010101" charset="-122"/>
              </a:rPr>
              <a:t>1</a:t>
            </a:r>
            <a:r>
              <a:rPr lang="zh-CN" altLang="en-US" sz="3200" b="1" dirty="0">
                <a:solidFill>
                  <a:schemeClr val="tx1">
                    <a:lumMod val="50000"/>
                  </a:schemeClr>
                </a:solidFill>
                <a:effectLst/>
                <a:latin typeface="楷体" panose="02010609060101010101" charset="-122"/>
                <a:ea typeface="楷体" panose="02010609060101010101" charset="-122"/>
              </a:rPr>
              <a:t>、采用</a:t>
            </a:r>
            <a:r>
              <a:rPr lang="en-US" altLang="zh-CN" sz="3200" b="1" dirty="0">
                <a:solidFill>
                  <a:schemeClr val="tx1">
                    <a:lumMod val="50000"/>
                  </a:schemeClr>
                </a:solidFill>
                <a:effectLst/>
                <a:latin typeface="楷体" panose="02010609060101010101" charset="-122"/>
                <a:ea typeface="楷体" panose="02010609060101010101" charset="-122"/>
              </a:rPr>
              <a:t>“</a:t>
            </a:r>
            <a:r>
              <a:rPr lang="zh-CN" altLang="en-US" sz="3200" b="1" dirty="0">
                <a:solidFill>
                  <a:schemeClr val="tx1">
                    <a:lumMod val="50000"/>
                  </a:schemeClr>
                </a:solidFill>
                <a:effectLst/>
                <a:latin typeface="楷体" panose="02010609060101010101" charset="-122"/>
                <a:ea typeface="楷体" panose="02010609060101010101" charset="-122"/>
              </a:rPr>
              <a:t>政治协商</a:t>
            </a:r>
            <a:r>
              <a:rPr lang="en-US" altLang="zh-CN" sz="3200" b="1" dirty="0">
                <a:solidFill>
                  <a:schemeClr val="tx1">
                    <a:lumMod val="50000"/>
                  </a:schemeClr>
                </a:solidFill>
                <a:effectLst/>
                <a:latin typeface="楷体" panose="02010609060101010101" charset="-122"/>
                <a:ea typeface="楷体" panose="02010609060101010101" charset="-122"/>
              </a:rPr>
              <a:t>”</a:t>
            </a:r>
            <a:r>
              <a:rPr lang="zh-CN" altLang="en-US" sz="3200" b="1" dirty="0">
                <a:solidFill>
                  <a:schemeClr val="tx1">
                    <a:lumMod val="50000"/>
                  </a:schemeClr>
                </a:solidFill>
                <a:effectLst/>
                <a:latin typeface="楷体" panose="02010609060101010101" charset="-122"/>
                <a:ea typeface="楷体" panose="02010609060101010101" charset="-122"/>
              </a:rPr>
              <a:t>的原因？</a:t>
            </a:r>
            <a:endParaRPr lang="zh-CN" altLang="en-US" sz="3200" b="1" dirty="0">
              <a:solidFill>
                <a:schemeClr val="tx1">
                  <a:lumMod val="50000"/>
                </a:schemeClr>
              </a:solidFill>
              <a:effectLst/>
              <a:latin typeface="楷体" panose="02010609060101010101" charset="-122"/>
              <a:ea typeface="楷体" panose="02010609060101010101" charset="-122"/>
            </a:endParaRPr>
          </a:p>
          <a:p>
            <a:pPr lvl="0" algn="l" eaLnBrk="1" hangingPunct="1"/>
            <a:r>
              <a:rPr lang="zh-CN" altLang="en-US" sz="3200" b="1" dirty="0">
                <a:solidFill>
                  <a:schemeClr val="tx1">
                    <a:lumMod val="50000"/>
                  </a:schemeClr>
                </a:solidFill>
                <a:effectLst/>
                <a:latin typeface="楷体" panose="02010609060101010101" charset="-122"/>
                <a:ea typeface="楷体" panose="02010609060101010101" charset="-122"/>
              </a:rPr>
              <a:t>    阅读</a:t>
            </a:r>
            <a:r>
              <a:rPr lang="en-US" altLang="zh-CN" sz="3200" b="1" dirty="0">
                <a:solidFill>
                  <a:schemeClr val="tx1">
                    <a:lumMod val="50000"/>
                  </a:schemeClr>
                </a:solidFill>
                <a:effectLst/>
                <a:latin typeface="楷体" panose="02010609060101010101" charset="-122"/>
                <a:ea typeface="楷体" panose="02010609060101010101" charset="-122"/>
              </a:rPr>
              <a:t>“</a:t>
            </a:r>
            <a:r>
              <a:rPr lang="zh-CN" altLang="en-US" sz="3200" b="1" dirty="0">
                <a:solidFill>
                  <a:schemeClr val="tx1">
                    <a:lumMod val="50000"/>
                  </a:schemeClr>
                </a:solidFill>
                <a:effectLst/>
                <a:latin typeface="楷体" panose="02010609060101010101" charset="-122"/>
                <a:ea typeface="楷体" panose="02010609060101010101" charset="-122"/>
              </a:rPr>
              <a:t>每课一得</a:t>
            </a:r>
            <a:r>
              <a:rPr lang="en-US" altLang="zh-CN" sz="3200" b="1" dirty="0">
                <a:solidFill>
                  <a:schemeClr val="tx1">
                    <a:lumMod val="50000"/>
                  </a:schemeClr>
                </a:solidFill>
                <a:effectLst/>
                <a:latin typeface="楷体" panose="02010609060101010101" charset="-122"/>
                <a:ea typeface="楷体" panose="02010609060101010101" charset="-122"/>
              </a:rPr>
              <a:t>”</a:t>
            </a:r>
            <a:r>
              <a:rPr lang="zh-CN" altLang="en-US" sz="3200" b="1" dirty="0">
                <a:solidFill>
                  <a:schemeClr val="tx1">
                    <a:lumMod val="50000"/>
                  </a:schemeClr>
                </a:solidFill>
                <a:effectLst/>
                <a:latin typeface="楷体" panose="02010609060101010101" charset="-122"/>
                <a:ea typeface="楷体" panose="02010609060101010101" charset="-122"/>
              </a:rPr>
              <a:t>和以前学习的历史，加以概括。</a:t>
            </a:r>
            <a:endParaRPr lang="zh-CN" altLang="en-US" sz="3200" b="1" dirty="0">
              <a:solidFill>
                <a:schemeClr val="tx1">
                  <a:lumMod val="50000"/>
                </a:schemeClr>
              </a:solidFill>
              <a:effectLst/>
              <a:latin typeface="楷体" panose="02010609060101010101" charset="-122"/>
              <a:ea typeface="楷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7828"/>
                                        </p:tgtEl>
                                        <p:attrNameLst>
                                          <p:attrName>style.visibility</p:attrName>
                                        </p:attrNameLst>
                                      </p:cBhvr>
                                      <p:to>
                                        <p:strVal val="visible"/>
                                      </p:to>
                                    </p:set>
                                    <p:animEffect transition="in" filter="randombar(horizontal)">
                                      <p:cBhvr>
                                        <p:cTn id="1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24" name="Picture 4" descr="ls8bkbp5-1"/>
          <p:cNvPicPr>
            <a:picLocks noChangeAspect="1"/>
          </p:cNvPicPr>
          <p:nvPr/>
        </p:nvPicPr>
        <p:blipFill>
          <a:blip r:embed="rId1"/>
          <a:stretch>
            <a:fillRect/>
          </a:stretch>
        </p:blipFill>
        <p:spPr>
          <a:xfrm>
            <a:off x="1626235" y="184150"/>
            <a:ext cx="5715000" cy="3838575"/>
          </a:xfrm>
          <a:prstGeom prst="rect">
            <a:avLst/>
          </a:prstGeom>
          <a:noFill/>
          <a:ln w="9525">
            <a:noFill/>
          </a:ln>
        </p:spPr>
      </p:pic>
      <p:sp>
        <p:nvSpPr>
          <p:cNvPr id="5" name="Text Box 3"/>
          <p:cNvSpPr txBox="1">
            <a:spLocks noChangeArrowheads="1"/>
          </p:cNvSpPr>
          <p:nvPr/>
        </p:nvSpPr>
        <p:spPr bwMode="auto">
          <a:xfrm>
            <a:off x="1043623" y="4130993"/>
            <a:ext cx="7056438" cy="5791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eaLnBrk="1" hangingPunct="1">
              <a:spcBef>
                <a:spcPct val="50000"/>
              </a:spcBef>
            </a:pPr>
            <a:r>
              <a:rPr lang="en-US" altLang="zh-CN" sz="3200" b="1" dirty="0">
                <a:solidFill>
                  <a:srgbClr val="C00000"/>
                </a:solidFill>
                <a:latin typeface="楷体" panose="02010609060101010101" charset="-122"/>
                <a:ea typeface="楷体" panose="02010609060101010101" charset="-122"/>
              </a:rPr>
              <a:t>1951</a:t>
            </a:r>
            <a:r>
              <a:rPr lang="zh-CN" altLang="en-US" sz="3200" b="1" dirty="0">
                <a:solidFill>
                  <a:srgbClr val="C00000"/>
                </a:solidFill>
                <a:latin typeface="楷体" panose="02010609060101010101" charset="-122"/>
                <a:ea typeface="楷体" panose="02010609060101010101" charset="-122"/>
              </a:rPr>
              <a:t>年</a:t>
            </a:r>
            <a:r>
              <a:rPr lang="en-US" altLang="zh-CN" sz="3200" b="1" dirty="0">
                <a:solidFill>
                  <a:srgbClr val="C00000"/>
                </a:solidFill>
                <a:latin typeface="楷体" panose="02010609060101010101" charset="-122"/>
                <a:ea typeface="楷体" panose="02010609060101010101" charset="-122"/>
              </a:rPr>
              <a:t>10</a:t>
            </a:r>
            <a:r>
              <a:rPr lang="zh-CN" altLang="en-US" sz="3200" b="1" dirty="0">
                <a:solidFill>
                  <a:srgbClr val="C00000"/>
                </a:solidFill>
                <a:latin typeface="楷体" panose="02010609060101010101" charset="-122"/>
                <a:ea typeface="楷体" panose="02010609060101010101" charset="-122"/>
              </a:rPr>
              <a:t>月西藏和平解放。</a:t>
            </a:r>
            <a:endParaRPr lang="zh-CN" altLang="en-US" sz="3200" b="1" dirty="0">
              <a:solidFill>
                <a:srgbClr val="C00000"/>
              </a:solidFill>
              <a:latin typeface="楷体" panose="02010609060101010101" charset="-122"/>
              <a:ea typeface="楷体" panose="02010609060101010101" charset="-122"/>
            </a:endParaRPr>
          </a:p>
        </p:txBody>
      </p:sp>
      <p:sp>
        <p:nvSpPr>
          <p:cNvPr id="26626" name="Text Box 4"/>
          <p:cNvSpPr txBox="1"/>
          <p:nvPr/>
        </p:nvSpPr>
        <p:spPr>
          <a:xfrm>
            <a:off x="324485" y="4826318"/>
            <a:ext cx="8496300" cy="579120"/>
          </a:xfrm>
          <a:prstGeom prst="rect">
            <a:avLst/>
          </a:prstGeom>
          <a:noFill/>
          <a:ln w="9525">
            <a:noFill/>
          </a:ln>
        </p:spPr>
        <p:txBody>
          <a:bodyPr>
            <a:spAutoFit/>
            <a:scene3d>
              <a:camera prst="orthographicFront"/>
              <a:lightRig rig="threePt" dir="t"/>
            </a:scene3d>
          </a:bodyPr>
          <a:p>
            <a:pPr lvl="0" algn="l" eaLnBrk="1" hangingPunct="1"/>
            <a:r>
              <a:rPr lang="en-US" altLang="zh-CN" sz="3200" b="1" dirty="0">
                <a:solidFill>
                  <a:schemeClr val="tx1">
                    <a:lumMod val="50000"/>
                  </a:schemeClr>
                </a:solidFill>
                <a:effectLst>
                  <a:reflection blurRad="6350" stA="53000" endA="300" endPos="35500" dir="5400000" sy="-90000" algn="bl" rotWithShape="0"/>
                </a:effectLst>
                <a:latin typeface="华文楷体" pitchFamily="2" charset="-122"/>
                <a:ea typeface="华文楷体" pitchFamily="2" charset="-122"/>
              </a:rPr>
              <a:t> </a:t>
            </a:r>
            <a:r>
              <a:rPr lang="zh-CN" altLang="en-US" sz="3200" b="1" dirty="0">
                <a:solidFill>
                  <a:schemeClr val="tx1">
                    <a:lumMod val="50000"/>
                  </a:schemeClr>
                </a:solidFill>
                <a:effectLst>
                  <a:reflection blurRad="6350" stA="53000" endA="300" endPos="35500" dir="5400000" sy="-90000" algn="bl" rotWithShape="0"/>
                </a:effectLst>
                <a:latin typeface="华文楷体" pitchFamily="2" charset="-122"/>
                <a:ea typeface="华文楷体" pitchFamily="2" charset="-122"/>
              </a:rPr>
              <a:t>西藏和平解放有什么重要意义 ？</a:t>
            </a:r>
            <a:endParaRPr lang="zh-CN" altLang="en-US" sz="3200" b="1" dirty="0">
              <a:solidFill>
                <a:schemeClr val="tx1">
                  <a:lumMod val="50000"/>
                </a:schemeClr>
              </a:solidFill>
              <a:effectLst>
                <a:reflection blurRad="6350" stA="53000" endA="300" endPos="35500" dir="5400000" sy="-90000" algn="bl" rotWithShape="0"/>
              </a:effectLst>
              <a:latin typeface="华文楷体" pitchFamily="2" charset="-122"/>
              <a:ea typeface="华文楷体" pitchFamily="2" charset="-122"/>
            </a:endParaRPr>
          </a:p>
        </p:txBody>
      </p:sp>
      <p:sp>
        <p:nvSpPr>
          <p:cNvPr id="3" name="文本框 2"/>
          <p:cNvSpPr txBox="1"/>
          <p:nvPr/>
        </p:nvSpPr>
        <p:spPr>
          <a:xfrm>
            <a:off x="395605" y="5485130"/>
            <a:ext cx="8495665" cy="1066800"/>
          </a:xfrm>
          <a:prstGeom prst="rect">
            <a:avLst/>
          </a:prstGeom>
          <a:noFill/>
        </p:spPr>
        <p:txBody>
          <a:bodyPr wrap="square" rtlCol="0" anchor="t">
            <a:spAutoFit/>
          </a:bodyPr>
          <a:p>
            <a:pPr algn="l"/>
            <a:r>
              <a:rPr lang="en-US" altLang="zh-CN" sz="3200" b="1" noProof="0">
                <a:ln>
                  <a:noFill/>
                </a:ln>
                <a:solidFill>
                  <a:srgbClr val="FF0000"/>
                </a:solidFill>
                <a:effectLst/>
                <a:uLnTx/>
                <a:uFillTx/>
                <a:latin typeface="楷体" panose="02010609060101010101" charset="-122"/>
                <a:ea typeface="楷体" panose="02010609060101010101" charset="-122"/>
                <a:cs typeface="+mn-cs"/>
                <a:sym typeface="+mn-ea"/>
              </a:rPr>
              <a:t>    </a:t>
            </a:r>
            <a:r>
              <a:rPr lang="zh-CN" altLang="en-US" sz="3200" b="1" noProof="0">
                <a:ln>
                  <a:noFill/>
                </a:ln>
                <a:solidFill>
                  <a:srgbClr val="FF0000"/>
                </a:solidFill>
                <a:effectLst/>
                <a:uLnTx/>
                <a:uFillTx/>
                <a:latin typeface="楷体" panose="02010609060101010101" charset="-122"/>
                <a:ea typeface="楷体" panose="02010609060101010101" charset="-122"/>
                <a:cs typeface="+mn-cs"/>
                <a:sym typeface="+mn-ea"/>
              </a:rPr>
              <a:t>至此，除台湾和少数海上岛屿外，中国领土全部获得解放。大陆获得了空前的统一 。</a:t>
            </a:r>
            <a:endParaRPr lang="zh-CN" altLang="en-US" sz="3200" b="1" noProof="0">
              <a:ln>
                <a:noFill/>
              </a:ln>
              <a:solidFill>
                <a:srgbClr val="FF0000"/>
              </a:solidFill>
              <a:effectLst/>
              <a:uLnTx/>
              <a:uFillTx/>
              <a:latin typeface="楷体" panose="02010609060101010101" charset="-122"/>
              <a:ea typeface="楷体" panose="02010609060101010101" charset="-122"/>
              <a:cs typeface="+mn-cs"/>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randombar(horizontal)">
                                      <p:cBhvr>
                                        <p:cTn id="7" dur="500"/>
                                        <p:tgtEl>
                                          <p:spTgt spid="819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14300" y="0"/>
            <a:ext cx="9029700" cy="584200"/>
          </a:xfrm>
          <a:prstGeom prst="rect">
            <a:avLst/>
          </a:prstGeom>
        </p:spPr>
        <p:txBody>
          <a:bodyPr wrap="square">
            <a:spAutoFit/>
          </a:bodyPr>
          <a:p>
            <a:pPr lvl="0" algn="l" eaLnBrk="1" hangingPunct="1">
              <a:spcBef>
                <a:spcPct val="50000"/>
              </a:spcBef>
            </a:pPr>
            <a:r>
              <a:rPr lang="en-US" altLang="zh-CN" sz="3200" b="1" dirty="0">
                <a:latin typeface="华文楷体" pitchFamily="2" charset="-122"/>
                <a:ea typeface="华文楷体" pitchFamily="2" charset="-122"/>
              </a:rPr>
              <a:t> </a:t>
            </a:r>
            <a:endParaRPr lang="zh-CN" altLang="en-US" sz="3200" b="1" dirty="0">
              <a:latin typeface="华文楷体" pitchFamily="2" charset="-122"/>
              <a:ea typeface="华文楷体" pitchFamily="2" charset="-122"/>
            </a:endParaRPr>
          </a:p>
        </p:txBody>
      </p:sp>
      <p:sp>
        <p:nvSpPr>
          <p:cNvPr id="7" name="矩形 6"/>
          <p:cNvSpPr/>
          <p:nvPr/>
        </p:nvSpPr>
        <p:spPr>
          <a:xfrm>
            <a:off x="4067175" y="1339215"/>
            <a:ext cx="4572000" cy="1076325"/>
          </a:xfrm>
          <a:prstGeom prst="rect">
            <a:avLst/>
          </a:prstGeom>
        </p:spPr>
        <p:txBody>
          <a:bodyPr>
            <a:spAutoFit/>
          </a:bodyPr>
          <a:p>
            <a:pPr lvl="0" eaLnBrk="1" hangingPunct="1"/>
            <a:r>
              <a:rPr lang="zh-CN" altLang="en-US" sz="3200" b="1" dirty="0">
                <a:latin typeface="华文细黑" pitchFamily="2" charset="-122"/>
                <a:ea typeface="华文细黑" pitchFamily="2" charset="-122"/>
              </a:rPr>
              <a:t>中国人民政治协商会议</a:t>
            </a:r>
            <a:endParaRPr lang="zh-CN" altLang="en-US" sz="3200" b="1" dirty="0">
              <a:latin typeface="华文细黑" pitchFamily="2" charset="-122"/>
              <a:ea typeface="华文细黑" pitchFamily="2" charset="-122"/>
            </a:endParaRPr>
          </a:p>
          <a:p>
            <a:pPr lvl="0" eaLnBrk="1" hangingPunct="1"/>
            <a:r>
              <a:rPr lang="zh-CN" altLang="en-US" sz="3200" b="1" dirty="0">
                <a:latin typeface="华文细黑" pitchFamily="2" charset="-122"/>
                <a:ea typeface="华文细黑" pitchFamily="2" charset="-122"/>
              </a:rPr>
              <a:t>  第一届全体会议</a:t>
            </a:r>
            <a:endParaRPr lang="zh-CN" altLang="en-US" sz="3200" b="1" dirty="0">
              <a:latin typeface="华文细黑" pitchFamily="2" charset="-122"/>
              <a:ea typeface="华文细黑" pitchFamily="2" charset="-122"/>
            </a:endParaRPr>
          </a:p>
        </p:txBody>
      </p:sp>
      <p:sp>
        <p:nvSpPr>
          <p:cNvPr id="8" name="矩形 7"/>
          <p:cNvSpPr/>
          <p:nvPr/>
        </p:nvSpPr>
        <p:spPr>
          <a:xfrm>
            <a:off x="323850" y="1986915"/>
            <a:ext cx="2236788" cy="584200"/>
          </a:xfrm>
          <a:prstGeom prst="rect">
            <a:avLst/>
          </a:prstGeom>
          <a:noFill/>
          <a:ln w="9525">
            <a:noFill/>
          </a:ln>
        </p:spPr>
        <p:txBody>
          <a:bodyPr wrap="none">
            <a:spAutoFit/>
          </a:bodyPr>
          <a:p>
            <a:pPr lvl="0" eaLnBrk="1" hangingPunct="1"/>
            <a:r>
              <a:rPr lang="zh-CN" altLang="en-US" sz="3200" b="1" dirty="0">
                <a:solidFill>
                  <a:srgbClr val="C00000"/>
                </a:solidFill>
                <a:latin typeface="华文细黑" pitchFamily="2" charset="-122"/>
                <a:ea typeface="华文细黑" pitchFamily="2" charset="-122"/>
              </a:rPr>
              <a:t>筹建新中国</a:t>
            </a:r>
            <a:endParaRPr lang="zh-CN" altLang="en-US" sz="3200" b="1" dirty="0">
              <a:solidFill>
                <a:srgbClr val="C00000"/>
              </a:solidFill>
              <a:latin typeface="华文细黑" pitchFamily="2" charset="-122"/>
              <a:ea typeface="华文细黑" pitchFamily="2" charset="-122"/>
            </a:endParaRPr>
          </a:p>
        </p:txBody>
      </p:sp>
      <p:sp>
        <p:nvSpPr>
          <p:cNvPr id="9" name="矩形 8"/>
          <p:cNvSpPr/>
          <p:nvPr/>
        </p:nvSpPr>
        <p:spPr>
          <a:xfrm>
            <a:off x="463550" y="3777615"/>
            <a:ext cx="2236788" cy="585788"/>
          </a:xfrm>
          <a:prstGeom prst="rect">
            <a:avLst/>
          </a:prstGeom>
          <a:noFill/>
          <a:ln w="9525">
            <a:noFill/>
          </a:ln>
        </p:spPr>
        <p:txBody>
          <a:bodyPr wrap="none">
            <a:spAutoFit/>
          </a:bodyPr>
          <a:p>
            <a:pPr lvl="0" algn="l" eaLnBrk="1" hangingPunct="1">
              <a:spcBef>
                <a:spcPct val="50000"/>
              </a:spcBef>
            </a:pPr>
            <a:r>
              <a:rPr lang="zh-CN" altLang="en-US" sz="3200" b="1" dirty="0">
                <a:solidFill>
                  <a:srgbClr val="C00000"/>
                </a:solidFill>
                <a:latin typeface="华文细黑" pitchFamily="2" charset="-122"/>
                <a:ea typeface="华文细黑" pitchFamily="2" charset="-122"/>
              </a:rPr>
              <a:t>开 国 大典 </a:t>
            </a:r>
            <a:r>
              <a:rPr lang="en-US" altLang="zh-CN" sz="3200" b="1" dirty="0">
                <a:solidFill>
                  <a:srgbClr val="C00000"/>
                </a:solidFill>
                <a:latin typeface="华文细黑" pitchFamily="2" charset="-122"/>
                <a:ea typeface="华文细黑" pitchFamily="2" charset="-122"/>
              </a:rPr>
              <a:t> </a:t>
            </a:r>
            <a:endParaRPr lang="zh-CN" altLang="en-US" sz="3200" b="1" dirty="0">
              <a:solidFill>
                <a:srgbClr val="C00000"/>
              </a:solidFill>
              <a:latin typeface="华文细黑" pitchFamily="2" charset="-122"/>
              <a:ea typeface="华文细黑" pitchFamily="2" charset="-122"/>
            </a:endParaRPr>
          </a:p>
        </p:txBody>
      </p:sp>
      <p:sp>
        <p:nvSpPr>
          <p:cNvPr id="11" name="矩形 10"/>
          <p:cNvSpPr/>
          <p:nvPr/>
        </p:nvSpPr>
        <p:spPr>
          <a:xfrm>
            <a:off x="323850" y="5082540"/>
            <a:ext cx="2646363" cy="585788"/>
          </a:xfrm>
          <a:prstGeom prst="rect">
            <a:avLst/>
          </a:prstGeom>
          <a:noFill/>
          <a:ln w="9525">
            <a:noFill/>
          </a:ln>
        </p:spPr>
        <p:txBody>
          <a:bodyPr wrap="none">
            <a:spAutoFit/>
          </a:bodyPr>
          <a:p>
            <a:pPr lvl="0" algn="l" eaLnBrk="1" hangingPunct="1">
              <a:spcBef>
                <a:spcPct val="50000"/>
              </a:spcBef>
            </a:pPr>
            <a:r>
              <a:rPr lang="zh-CN" altLang="en-US" sz="3200" b="1" dirty="0">
                <a:solidFill>
                  <a:srgbClr val="C00000"/>
                </a:solidFill>
                <a:latin typeface="华文细黑" pitchFamily="2" charset="-122"/>
                <a:ea typeface="华文细黑" pitchFamily="2" charset="-122"/>
              </a:rPr>
              <a:t>西藏和平解放</a:t>
            </a:r>
            <a:endParaRPr lang="zh-CN" altLang="en-US" sz="3200" b="1" dirty="0">
              <a:solidFill>
                <a:srgbClr val="C00000"/>
              </a:solidFill>
              <a:latin typeface="华文细黑" pitchFamily="2" charset="-122"/>
              <a:ea typeface="华文细黑" pitchFamily="2" charset="-122"/>
            </a:endParaRPr>
          </a:p>
        </p:txBody>
      </p:sp>
      <p:sp>
        <p:nvSpPr>
          <p:cNvPr id="12" name="矩形 11"/>
          <p:cNvSpPr/>
          <p:nvPr/>
        </p:nvSpPr>
        <p:spPr>
          <a:xfrm>
            <a:off x="3851275" y="2563178"/>
            <a:ext cx="4572000" cy="1076325"/>
          </a:xfrm>
          <a:prstGeom prst="rect">
            <a:avLst/>
          </a:prstGeom>
        </p:spPr>
        <p:txBody>
          <a:bodyPr>
            <a:spAutoFit/>
          </a:bodyPr>
          <a:p>
            <a:pPr lvl="0" eaLnBrk="1" hangingPunct="1"/>
            <a:r>
              <a:rPr lang="zh-CN" altLang="en-US" sz="3200" b="1" dirty="0">
                <a:latin typeface="华文细黑" pitchFamily="2" charset="-122"/>
                <a:ea typeface="华文细黑" pitchFamily="2" charset="-122"/>
              </a:rPr>
              <a:t>中央人民政府委员会</a:t>
            </a:r>
            <a:endParaRPr lang="en-US" altLang="zh-CN" sz="3200" b="1" dirty="0">
              <a:latin typeface="华文细黑" pitchFamily="2" charset="-122"/>
              <a:ea typeface="华文细黑" pitchFamily="2" charset="-122"/>
            </a:endParaRPr>
          </a:p>
          <a:p>
            <a:pPr lvl="0" eaLnBrk="1" hangingPunct="1"/>
            <a:r>
              <a:rPr lang="zh-CN" altLang="en-US" sz="3200" b="1" dirty="0">
                <a:latin typeface="华文细黑" pitchFamily="2" charset="-122"/>
                <a:ea typeface="华文细黑" pitchFamily="2" charset="-122"/>
              </a:rPr>
              <a:t>第一次全体会议</a:t>
            </a:r>
            <a:endParaRPr lang="zh-CN" altLang="en-US" sz="3200" b="1" dirty="0">
              <a:latin typeface="华文细黑" pitchFamily="2" charset="-122"/>
              <a:ea typeface="华文细黑" pitchFamily="2" charset="-122"/>
            </a:endParaRPr>
          </a:p>
        </p:txBody>
      </p:sp>
      <p:sp>
        <p:nvSpPr>
          <p:cNvPr id="13" name="矩形 12"/>
          <p:cNvSpPr/>
          <p:nvPr/>
        </p:nvSpPr>
        <p:spPr>
          <a:xfrm>
            <a:off x="3995738" y="3858578"/>
            <a:ext cx="4302125" cy="585788"/>
          </a:xfrm>
          <a:prstGeom prst="rect">
            <a:avLst/>
          </a:prstGeom>
        </p:spPr>
        <p:txBody>
          <a:bodyPr wrap="square">
            <a:spAutoFit/>
          </a:bodyPr>
          <a:p>
            <a:pPr lvl="0" eaLnBrk="1" hangingPunct="1"/>
            <a:r>
              <a:rPr lang="zh-CN" altLang="en-US" sz="3200" b="1" dirty="0">
                <a:solidFill>
                  <a:srgbClr val="C00000"/>
                </a:solidFill>
                <a:latin typeface="华文细黑" pitchFamily="2" charset="-122"/>
                <a:ea typeface="华文细黑" pitchFamily="2" charset="-122"/>
              </a:rPr>
              <a:t>   </a:t>
            </a:r>
            <a:r>
              <a:rPr lang="en-US" altLang="zh-CN" sz="3200" b="1" dirty="0">
                <a:latin typeface="华文细黑" pitchFamily="2" charset="-122"/>
                <a:ea typeface="华文细黑" pitchFamily="2" charset="-122"/>
              </a:rPr>
              <a:t>1949</a:t>
            </a:r>
            <a:r>
              <a:rPr lang="zh-CN" altLang="en-US" sz="3200" b="1" dirty="0">
                <a:latin typeface="华文细黑" pitchFamily="2" charset="-122"/>
                <a:ea typeface="华文细黑" pitchFamily="2" charset="-122"/>
              </a:rPr>
              <a:t>年</a:t>
            </a:r>
            <a:r>
              <a:rPr lang="en-US" altLang="zh-CN" sz="3200" b="1" dirty="0">
                <a:latin typeface="华文细黑" pitchFamily="2" charset="-122"/>
                <a:ea typeface="华文细黑" pitchFamily="2" charset="-122"/>
              </a:rPr>
              <a:t>10</a:t>
            </a:r>
            <a:r>
              <a:rPr lang="zh-CN" altLang="en-US" sz="3200" b="1" dirty="0">
                <a:latin typeface="华文细黑" pitchFamily="2" charset="-122"/>
                <a:ea typeface="华文细黑" pitchFamily="2" charset="-122"/>
              </a:rPr>
              <a:t>月</a:t>
            </a:r>
            <a:r>
              <a:rPr lang="en-US" altLang="zh-CN" sz="3200" b="1" dirty="0">
                <a:latin typeface="华文细黑" pitchFamily="2" charset="-122"/>
                <a:ea typeface="华文细黑" pitchFamily="2" charset="-122"/>
              </a:rPr>
              <a:t>1</a:t>
            </a:r>
            <a:r>
              <a:rPr lang="zh-CN" altLang="en-US" sz="3200" b="1" dirty="0">
                <a:latin typeface="华文细黑" pitchFamily="2" charset="-122"/>
                <a:ea typeface="华文细黑" pitchFamily="2" charset="-122"/>
              </a:rPr>
              <a:t>日</a:t>
            </a:r>
            <a:endParaRPr lang="zh-CN" altLang="en-US" sz="3200" b="1" dirty="0">
              <a:latin typeface="华文细黑" pitchFamily="2" charset="-122"/>
              <a:ea typeface="华文细黑" pitchFamily="2" charset="-122"/>
            </a:endParaRPr>
          </a:p>
        </p:txBody>
      </p:sp>
      <p:sp>
        <p:nvSpPr>
          <p:cNvPr id="14" name="矩形 13"/>
          <p:cNvSpPr/>
          <p:nvPr/>
        </p:nvSpPr>
        <p:spPr>
          <a:xfrm>
            <a:off x="4865688" y="5146040"/>
            <a:ext cx="2370138" cy="585788"/>
          </a:xfrm>
          <a:prstGeom prst="rect">
            <a:avLst/>
          </a:prstGeom>
        </p:spPr>
        <p:txBody>
          <a:bodyPr wrap="none">
            <a:spAutoFit/>
          </a:bodyPr>
          <a:p>
            <a:pPr lvl="0" eaLnBrk="1" hangingPunct="1"/>
            <a:r>
              <a:rPr lang="en-US" altLang="zh-CN" sz="3200" b="1" dirty="0">
                <a:latin typeface="华文细黑" pitchFamily="2" charset="-122"/>
                <a:ea typeface="华文细黑" pitchFamily="2" charset="-122"/>
              </a:rPr>
              <a:t>1951</a:t>
            </a:r>
            <a:r>
              <a:rPr lang="zh-CN" altLang="en-US" sz="3200" b="1" dirty="0">
                <a:latin typeface="华文细黑" pitchFamily="2" charset="-122"/>
                <a:ea typeface="华文细黑" pitchFamily="2" charset="-122"/>
              </a:rPr>
              <a:t>年</a:t>
            </a:r>
            <a:r>
              <a:rPr lang="en-US" altLang="zh-CN" sz="3200" b="1" dirty="0">
                <a:latin typeface="华文细黑" pitchFamily="2" charset="-122"/>
                <a:ea typeface="华文细黑" pitchFamily="2" charset="-122"/>
              </a:rPr>
              <a:t>10</a:t>
            </a:r>
            <a:r>
              <a:rPr lang="zh-CN" altLang="en-US" sz="3200" b="1" dirty="0">
                <a:latin typeface="华文细黑" pitchFamily="2" charset="-122"/>
                <a:ea typeface="华文细黑" pitchFamily="2" charset="-122"/>
              </a:rPr>
              <a:t>月</a:t>
            </a:r>
            <a:endParaRPr lang="zh-CN" altLang="en-US" sz="3200" b="1" dirty="0">
              <a:latin typeface="华文细黑" pitchFamily="2" charset="-122"/>
              <a:ea typeface="华文细黑" pitchFamily="2" charset="-122"/>
            </a:endParaRPr>
          </a:p>
        </p:txBody>
      </p:sp>
      <p:sp>
        <p:nvSpPr>
          <p:cNvPr id="15" name="矩形 14"/>
          <p:cNvSpPr/>
          <p:nvPr/>
        </p:nvSpPr>
        <p:spPr>
          <a:xfrm>
            <a:off x="-1" y="0"/>
            <a:ext cx="3159839" cy="923330"/>
          </a:xfrm>
          <a:prstGeom prst="rect">
            <a:avLst/>
          </a:prstGeom>
          <a:noFill/>
        </p:spPr>
        <p:txBody>
          <a:bodyPr wrap="none" lIns="91440" tIns="45720" rIns="91440" bIns="45720">
            <a:spAutoFit/>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dirty="0" smtClean="0">
                <a:ln w="9525" cmpd="sng">
                  <a:solidFill>
                    <a:schemeClr val="accent1"/>
                  </a:solidFill>
                  <a:prstDash val="solid"/>
                </a:ln>
                <a:solidFill>
                  <a:srgbClr val="70AD47">
                    <a:tint val="1000"/>
                  </a:srgbClr>
                </a:solidFill>
                <a:effectLst>
                  <a:glow rad="38100">
                    <a:schemeClr val="accent1">
                      <a:alpha val="40000"/>
                    </a:schemeClr>
                  </a:glow>
                </a:effectLst>
                <a:uLnTx/>
                <a:uFillTx/>
                <a:latin typeface="Arial" panose="020B0604020202020204" pitchFamily="34" charset="0"/>
                <a:ea typeface="宋体" panose="02010600030101010101" pitchFamily="2" charset="-122"/>
                <a:cs typeface="+mn-cs"/>
              </a:rPr>
              <a:t> 课堂小结</a:t>
            </a:r>
            <a:endParaRPr kumimoji="0" lang="zh-CN" altLang="en-US" sz="5400" b="1" i="0" u="none" strike="noStrike" kern="1200" cap="none" spc="0" normalizeH="0" baseline="0" noProof="0" dirty="0" smtClean="0">
              <a:ln w="9525" cmpd="sng">
                <a:solidFill>
                  <a:schemeClr val="accent1"/>
                </a:solidFill>
                <a:prstDash val="solid"/>
              </a:ln>
              <a:solidFill>
                <a:srgbClr val="70AD47">
                  <a:tint val="1000"/>
                </a:srgbClr>
              </a:solidFill>
              <a:effectLst>
                <a:glow rad="38100">
                  <a:schemeClr val="accent1">
                    <a:alpha val="40000"/>
                  </a:schemeClr>
                </a:glow>
              </a:effectLst>
              <a:uLnTx/>
              <a:uFillTx/>
              <a:latin typeface="Arial" panose="020B0604020202020204" pitchFamily="34" charset="0"/>
              <a:ea typeface="宋体" panose="02010600030101010101" pitchFamily="2" charset="-122"/>
              <a:cs typeface="+mn-cs"/>
            </a:endParaRPr>
          </a:p>
        </p:txBody>
      </p:sp>
      <p:sp>
        <p:nvSpPr>
          <p:cNvPr id="16" name="左大括号 15"/>
          <p:cNvSpPr/>
          <p:nvPr/>
        </p:nvSpPr>
        <p:spPr>
          <a:xfrm>
            <a:off x="3348038" y="1699578"/>
            <a:ext cx="360363" cy="1511300"/>
          </a:xfrm>
          <a:prstGeom prst="leftBrace">
            <a:avLst/>
          </a:prstGeom>
          <a:ln w="38100">
            <a:solidFill>
              <a:srgbClr val="003300"/>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eaLnBrk="1" hangingPunct="1"/>
            <a:endParaRPr lang="zh-CN" altLang="en-US" b="1" dirty="0">
              <a:latin typeface="Franklin Gothic Book"/>
              <a:ea typeface="华文楷体" pitchFamily="2" charset="-122"/>
            </a:endParaRPr>
          </a:p>
        </p:txBody>
      </p:sp>
      <p:cxnSp>
        <p:nvCxnSpPr>
          <p:cNvPr id="19" name="直接连接符 18"/>
          <p:cNvCxnSpPr/>
          <p:nvPr/>
        </p:nvCxnSpPr>
        <p:spPr>
          <a:xfrm>
            <a:off x="3132138" y="5442903"/>
            <a:ext cx="1511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987675" y="4147503"/>
            <a:ext cx="15128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par>
                                <p:cTn id="34" presetID="14" presetClass="entr" presetSubtype="1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par>
                                <p:cTn id="37" presetID="14" presetClass="entr" presetSubtype="1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矩形 4"/>
          <p:cNvSpPr/>
          <p:nvPr/>
        </p:nvSpPr>
        <p:spPr>
          <a:xfrm>
            <a:off x="323215" y="1759903"/>
            <a:ext cx="8640763" cy="4724400"/>
          </a:xfrm>
          <a:prstGeom prst="rect">
            <a:avLst/>
          </a:prstGeom>
          <a:noFill/>
          <a:ln w="9525">
            <a:noFill/>
          </a:ln>
        </p:spPr>
        <p:txBody>
          <a:bodyPr>
            <a:spAutoFit/>
          </a:bodyPr>
          <a:p>
            <a:pPr lvl="0" algn="l" eaLnBrk="1" hangingPunct="1"/>
            <a:r>
              <a:rPr lang="zh-CN" altLang="en-US" sz="4000" b="1" dirty="0">
                <a:solidFill>
                  <a:srgbClr val="003300"/>
                </a:solidFill>
                <a:latin typeface="楷体" panose="02010609060101010101" charset="-122"/>
                <a:ea typeface="楷体" panose="02010609060101010101" charset="-122"/>
              </a:rPr>
              <a:t>阅读教材并思考</a:t>
            </a:r>
            <a:r>
              <a:rPr lang="en-US" altLang="zh-CN" sz="4000" b="1" dirty="0">
                <a:solidFill>
                  <a:srgbClr val="003300"/>
                </a:solidFill>
                <a:latin typeface="楷体" panose="02010609060101010101" charset="-122"/>
                <a:ea typeface="楷体" panose="02010609060101010101" charset="-122"/>
              </a:rPr>
              <a:t>:</a:t>
            </a:r>
            <a:endParaRPr lang="en-US" altLang="zh-CN" sz="4000" b="1" dirty="0">
              <a:solidFill>
                <a:srgbClr val="003300"/>
              </a:solidFill>
              <a:latin typeface="楷体" panose="02010609060101010101" charset="-122"/>
              <a:ea typeface="楷体" panose="02010609060101010101" charset="-122"/>
            </a:endParaRPr>
          </a:p>
          <a:p>
            <a:pPr lvl="0" algn="l" eaLnBrk="1" hangingPunct="1"/>
            <a:r>
              <a:rPr lang="en-US" altLang="zh-CN" sz="4400" b="1" dirty="0">
                <a:solidFill>
                  <a:srgbClr val="003300"/>
                </a:solidFill>
                <a:latin typeface="楷体" panose="02010609060101010101" charset="-122"/>
                <a:ea typeface="楷体" panose="02010609060101010101" charset="-122"/>
              </a:rPr>
              <a:t>    1.</a:t>
            </a:r>
            <a:r>
              <a:rPr lang="zh-CN" altLang="en-US" sz="4400" b="1" dirty="0">
                <a:solidFill>
                  <a:srgbClr val="003300"/>
                </a:solidFill>
                <a:latin typeface="楷体" panose="02010609060101010101" charset="-122"/>
                <a:ea typeface="楷体" panose="02010609060101010101" charset="-122"/>
              </a:rPr>
              <a:t>假如让你以记者的身份介绍中国人民政治协商会议</a:t>
            </a:r>
            <a:r>
              <a:rPr lang="en-US" altLang="zh-CN" sz="4400" b="1" dirty="0">
                <a:solidFill>
                  <a:srgbClr val="003300"/>
                </a:solidFill>
                <a:latin typeface="楷体" panose="02010609060101010101" charset="-122"/>
                <a:ea typeface="楷体" panose="02010609060101010101" charset="-122"/>
              </a:rPr>
              <a:t>,</a:t>
            </a:r>
            <a:r>
              <a:rPr lang="zh-CN" altLang="en-US" sz="4400" b="1" dirty="0">
                <a:solidFill>
                  <a:srgbClr val="003300"/>
                </a:solidFill>
                <a:latin typeface="楷体" panose="02010609060101010101" charset="-122"/>
                <a:ea typeface="楷体" panose="02010609060101010101" charset="-122"/>
              </a:rPr>
              <a:t>你会从哪些方面来报道这次会议</a:t>
            </a:r>
            <a:r>
              <a:rPr lang="en-US" altLang="zh-CN" sz="4400" b="1" dirty="0">
                <a:solidFill>
                  <a:srgbClr val="003300"/>
                </a:solidFill>
                <a:latin typeface="楷体" panose="02010609060101010101" charset="-122"/>
                <a:ea typeface="楷体" panose="02010609060101010101" charset="-122"/>
              </a:rPr>
              <a:t>?</a:t>
            </a:r>
            <a:endParaRPr lang="en-US" altLang="zh-CN" sz="4400" b="1" dirty="0">
              <a:solidFill>
                <a:srgbClr val="003300"/>
              </a:solidFill>
              <a:latin typeface="楷体" panose="02010609060101010101" charset="-122"/>
              <a:ea typeface="楷体" panose="02010609060101010101" charset="-122"/>
            </a:endParaRPr>
          </a:p>
          <a:p>
            <a:pPr lvl="0" algn="l" eaLnBrk="1" hangingPunct="1"/>
            <a:r>
              <a:rPr lang="en-US" altLang="zh-CN" sz="4400" b="1" dirty="0">
                <a:solidFill>
                  <a:srgbClr val="003300"/>
                </a:solidFill>
                <a:latin typeface="楷体" panose="02010609060101010101" charset="-122"/>
                <a:ea typeface="楷体" panose="02010609060101010101" charset="-122"/>
              </a:rPr>
              <a:t>    2.</a:t>
            </a:r>
            <a:r>
              <a:rPr lang="zh-CN" altLang="en-US" sz="4400" b="1" dirty="0">
                <a:solidFill>
                  <a:srgbClr val="003300"/>
                </a:solidFill>
                <a:latin typeface="楷体" panose="02010609060101010101" charset="-122"/>
                <a:ea typeface="楷体" panose="02010609060101010101" charset="-122"/>
              </a:rPr>
              <a:t>请用你喜欢的方式列出中国人民政治协商会议为新中国的成立所作的准备。</a:t>
            </a:r>
            <a:endParaRPr lang="zh-CN" altLang="en-US" sz="4400" b="1" dirty="0">
              <a:solidFill>
                <a:srgbClr val="003300"/>
              </a:solidFill>
              <a:latin typeface="楷体" panose="02010609060101010101" charset="-122"/>
              <a:ea typeface="楷体" panose="02010609060101010101" charset="-122"/>
            </a:endParaRPr>
          </a:p>
        </p:txBody>
      </p:sp>
      <p:sp>
        <p:nvSpPr>
          <p:cNvPr id="6" name="矩形 5"/>
          <p:cNvSpPr/>
          <p:nvPr/>
        </p:nvSpPr>
        <p:spPr>
          <a:xfrm>
            <a:off x="323528" y="260648"/>
            <a:ext cx="8496944"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eaLnBrk="1" hangingPunct="1"/>
            <a:r>
              <a:rPr lang="zh-CN" altLang="en-US" sz="3600" b="1" dirty="0">
                <a:solidFill>
                  <a:srgbClr val="FF0000"/>
                </a:solidFill>
                <a:latin typeface="华文细黑" pitchFamily="2" charset="-122"/>
                <a:ea typeface="华文细黑" pitchFamily="2" charset="-122"/>
              </a:rPr>
              <a:t>中国人民政治协商会议</a:t>
            </a:r>
            <a:endParaRPr lang="zh-CN" altLang="en-US" sz="3600" b="1" dirty="0">
              <a:solidFill>
                <a:srgbClr val="FF0000"/>
              </a:solidFill>
              <a:latin typeface="华文细黑" pitchFamily="2" charset="-122"/>
              <a:ea typeface="华文细黑" pitchFamily="2" charset="-122"/>
            </a:endParaRPr>
          </a:p>
          <a:p>
            <a:pPr lvl="0" eaLnBrk="1" hangingPunct="1"/>
            <a:r>
              <a:rPr lang="zh-CN" altLang="en-US" sz="3600" b="1" dirty="0">
                <a:solidFill>
                  <a:srgbClr val="FF0000"/>
                </a:solidFill>
                <a:latin typeface="华文细黑" pitchFamily="2" charset="-122"/>
                <a:ea typeface="华文细黑" pitchFamily="2" charset="-122"/>
              </a:rPr>
              <a:t>  第一届全体会议</a:t>
            </a:r>
            <a:endParaRPr lang="zh-CN" altLang="en-US" sz="3600" b="1" dirty="0">
              <a:solidFill>
                <a:srgbClr val="FF0000"/>
              </a:solidFill>
              <a:latin typeface="华文细黑" pitchFamily="2" charset="-122"/>
              <a:ea typeface="华文细黑"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386" name="Text Box 2"/>
          <p:cNvSpPr txBox="1"/>
          <p:nvPr/>
        </p:nvSpPr>
        <p:spPr>
          <a:xfrm>
            <a:off x="142875" y="1631633"/>
            <a:ext cx="731520" cy="3383280"/>
          </a:xfrm>
          <a:prstGeom prst="rect">
            <a:avLst/>
          </a:prstGeom>
          <a:noFill/>
          <a:ln w="9525">
            <a:noFill/>
          </a:ln>
        </p:spPr>
        <p:txBody>
          <a:bodyPr vert="horz">
            <a:spAutoFit/>
          </a:bodyPr>
          <a:p>
            <a:pPr lvl="0" algn="l" eaLnBrk="1" hangingPunct="1"/>
            <a:r>
              <a:rPr lang="en-US" altLang="zh-CN" sz="3600" b="1" kern="0" dirty="0">
                <a:solidFill>
                  <a:srgbClr val="003300"/>
                </a:solidFill>
                <a:uFillTx/>
                <a:latin typeface="楷体" panose="02010609060101010101" charset="-122"/>
                <a:ea typeface="楷体" panose="02010609060101010101" charset="-122"/>
              </a:rPr>
              <a:t>2</a:t>
            </a:r>
            <a:r>
              <a:rPr lang="zh-CN" altLang="en-US" sz="3600" b="1" kern="0" dirty="0">
                <a:solidFill>
                  <a:srgbClr val="003300"/>
                </a:solidFill>
                <a:uFillTx/>
                <a:latin typeface="楷体" panose="02010609060101010101" charset="-122"/>
                <a:ea typeface="楷体" panose="02010609060101010101" charset="-122"/>
              </a:rPr>
              <a:t>、</a:t>
            </a:r>
            <a:endParaRPr lang="zh-CN" altLang="en-US" sz="3600" b="1" kern="0" dirty="0">
              <a:solidFill>
                <a:srgbClr val="003300"/>
              </a:solidFill>
              <a:uFillTx/>
              <a:latin typeface="楷体" panose="02010609060101010101" charset="-122"/>
              <a:ea typeface="楷体" panose="02010609060101010101" charset="-122"/>
            </a:endParaRPr>
          </a:p>
          <a:p>
            <a:pPr lvl="0" algn="l" eaLnBrk="1" hangingPunct="1"/>
            <a:r>
              <a:rPr lang="zh-CN" altLang="en-US" sz="3600" b="1" dirty="0">
                <a:solidFill>
                  <a:srgbClr val="003300"/>
                </a:solidFill>
                <a:latin typeface="楷体" panose="02010609060101010101" charset="-122"/>
                <a:ea typeface="楷体" panose="02010609060101010101" charset="-122"/>
              </a:rPr>
              <a:t> 会议内容</a:t>
            </a:r>
            <a:endParaRPr lang="zh-CN" altLang="en-US" sz="3600" b="1" dirty="0">
              <a:solidFill>
                <a:srgbClr val="003300"/>
              </a:solidFill>
              <a:latin typeface="楷体" panose="02010609060101010101" charset="-122"/>
              <a:ea typeface="楷体" panose="02010609060101010101" charset="-122"/>
            </a:endParaRPr>
          </a:p>
        </p:txBody>
      </p:sp>
      <p:sp>
        <p:nvSpPr>
          <p:cNvPr id="16387" name="AutoShape 3"/>
          <p:cNvSpPr/>
          <p:nvPr/>
        </p:nvSpPr>
        <p:spPr>
          <a:xfrm>
            <a:off x="874395" y="1330960"/>
            <a:ext cx="287338" cy="3959225"/>
          </a:xfrm>
          <a:prstGeom prst="leftBrace">
            <a:avLst>
              <a:gd name="adj1" fmla="val 46759"/>
              <a:gd name="adj2" fmla="val 50000"/>
            </a:avLst>
          </a:prstGeom>
          <a:noFill/>
          <a:ln w="9525" cap="flat" cmpd="sng">
            <a:solidFill>
              <a:schemeClr val="tx1"/>
            </a:solidFill>
            <a:prstDash val="solid"/>
            <a:headEnd type="none" w="med" len="med"/>
            <a:tailEnd type="none" w="med" len="med"/>
          </a:ln>
        </p:spPr>
        <p:txBody>
          <a:bodyPr wrap="none" anchor="ctr"/>
          <a:p>
            <a:pPr lvl="0" eaLnBrk="1" hangingPunct="1"/>
            <a:endParaRPr lang="zh-CN" altLang="en-US" sz="3600" b="1" dirty="0">
              <a:solidFill>
                <a:srgbClr val="003300"/>
              </a:solidFill>
              <a:latin typeface="楷体" panose="02010609060101010101" charset="-122"/>
              <a:ea typeface="楷体" panose="02010609060101010101" charset="-122"/>
            </a:endParaRPr>
          </a:p>
        </p:txBody>
      </p:sp>
      <p:sp>
        <p:nvSpPr>
          <p:cNvPr id="16388" name="Text Box 4"/>
          <p:cNvSpPr txBox="1"/>
          <p:nvPr/>
        </p:nvSpPr>
        <p:spPr>
          <a:xfrm>
            <a:off x="1161733" y="1266825"/>
            <a:ext cx="7993062" cy="2834640"/>
          </a:xfrm>
          <a:prstGeom prst="rect">
            <a:avLst/>
          </a:prstGeom>
          <a:noFill/>
          <a:ln w="9525">
            <a:noFill/>
          </a:ln>
        </p:spPr>
        <p:txBody>
          <a:bodyPr>
            <a:spAutoFit/>
          </a:bodyPr>
          <a:p>
            <a:pPr lvl="0" algn="l" eaLnBrk="1" hangingPunct="1"/>
            <a:r>
              <a:rPr lang="zh-CN" altLang="en-US" sz="3600" b="1" dirty="0">
                <a:solidFill>
                  <a:srgbClr val="003300"/>
                </a:solidFill>
                <a:latin typeface="楷体" panose="02010609060101010101" charset="-122"/>
                <a:ea typeface="楷体" panose="02010609060101010101" charset="-122"/>
              </a:rPr>
              <a:t>制定</a:t>
            </a:r>
            <a:r>
              <a:rPr lang="en-US" altLang="zh-CN" sz="3600" b="1" dirty="0">
                <a:solidFill>
                  <a:srgbClr val="003300"/>
                </a:solidFill>
                <a:latin typeface="楷体" panose="02010609060101010101" charset="-122"/>
                <a:ea typeface="楷体" panose="02010609060101010101" charset="-122"/>
              </a:rPr>
              <a:t>—</a:t>
            </a:r>
            <a:endParaRPr lang="zh-CN" altLang="en-US" sz="3600" b="1" dirty="0">
              <a:solidFill>
                <a:srgbClr val="003300"/>
              </a:solidFill>
              <a:latin typeface="楷体" panose="02010609060101010101" charset="-122"/>
              <a:ea typeface="楷体" panose="02010609060101010101" charset="-122"/>
            </a:endParaRPr>
          </a:p>
          <a:p>
            <a:pPr lvl="0" algn="l" eaLnBrk="1" hangingPunct="1"/>
            <a:endParaRPr lang="zh-CN" altLang="en-US" sz="3600" b="1" dirty="0">
              <a:solidFill>
                <a:srgbClr val="003300"/>
              </a:solidFill>
              <a:latin typeface="楷体" panose="02010609060101010101" charset="-122"/>
              <a:ea typeface="楷体" panose="02010609060101010101" charset="-122"/>
            </a:endParaRPr>
          </a:p>
          <a:p>
            <a:pPr lvl="0" algn="l" eaLnBrk="1" hangingPunct="1"/>
            <a:endParaRPr lang="zh-CN" altLang="en-US" sz="3600" b="1" dirty="0">
              <a:solidFill>
                <a:srgbClr val="003300"/>
              </a:solidFill>
              <a:latin typeface="楷体" panose="02010609060101010101" charset="-122"/>
              <a:ea typeface="楷体" panose="02010609060101010101" charset="-122"/>
            </a:endParaRPr>
          </a:p>
          <a:p>
            <a:pPr lvl="0" algn="l" eaLnBrk="1" hangingPunct="1"/>
            <a:endParaRPr lang="zh-CN" altLang="en-US" sz="3600" b="1" dirty="0">
              <a:solidFill>
                <a:srgbClr val="003300"/>
              </a:solidFill>
              <a:latin typeface="楷体" panose="02010609060101010101" charset="-122"/>
              <a:ea typeface="楷体" panose="02010609060101010101" charset="-122"/>
            </a:endParaRPr>
          </a:p>
          <a:p>
            <a:pPr lvl="0" algn="l" eaLnBrk="1" hangingPunct="1"/>
            <a:r>
              <a:rPr lang="en-US" altLang="zh-CN" sz="3600" b="1" dirty="0">
                <a:solidFill>
                  <a:srgbClr val="003300"/>
                </a:solidFill>
                <a:latin typeface="楷体" panose="02010609060101010101" charset="-122"/>
                <a:ea typeface="楷体" panose="02010609060101010101" charset="-122"/>
              </a:rPr>
              <a:t>    </a:t>
            </a:r>
            <a:endParaRPr lang="en-US" altLang="zh-CN" sz="3600" b="1" dirty="0">
              <a:solidFill>
                <a:srgbClr val="003300"/>
              </a:solidFill>
              <a:latin typeface="楷体" panose="02010609060101010101" charset="-122"/>
              <a:ea typeface="楷体" panose="02010609060101010101" charset="-122"/>
            </a:endParaRPr>
          </a:p>
        </p:txBody>
      </p:sp>
      <p:sp>
        <p:nvSpPr>
          <p:cNvPr id="16389" name="AutoShape 5"/>
          <p:cNvSpPr/>
          <p:nvPr/>
        </p:nvSpPr>
        <p:spPr>
          <a:xfrm>
            <a:off x="2746693" y="3441700"/>
            <a:ext cx="144462" cy="1079500"/>
          </a:xfrm>
          <a:prstGeom prst="leftBrace">
            <a:avLst>
              <a:gd name="adj1" fmla="val 24908"/>
              <a:gd name="adj2" fmla="val 50000"/>
            </a:avLst>
          </a:prstGeom>
          <a:noFill/>
          <a:ln w="9525" cap="flat" cmpd="sng">
            <a:solidFill>
              <a:schemeClr val="tx1"/>
            </a:solidFill>
            <a:prstDash val="solid"/>
            <a:headEnd type="none" w="med" len="med"/>
            <a:tailEnd type="none" w="med" len="med"/>
          </a:ln>
        </p:spPr>
        <p:txBody>
          <a:bodyPr wrap="none" anchor="ctr"/>
          <a:p>
            <a:pPr lvl="0" eaLnBrk="1" hangingPunct="1"/>
            <a:endParaRPr lang="zh-CN" altLang="en-US" sz="3600" b="1" dirty="0">
              <a:solidFill>
                <a:srgbClr val="003300"/>
              </a:solidFill>
              <a:latin typeface="楷体" panose="02010609060101010101" charset="-122"/>
              <a:ea typeface="楷体" panose="02010609060101010101" charset="-122"/>
            </a:endParaRPr>
          </a:p>
        </p:txBody>
      </p:sp>
      <p:sp>
        <p:nvSpPr>
          <p:cNvPr id="16390" name="Text Box 6"/>
          <p:cNvSpPr txBox="1"/>
          <p:nvPr/>
        </p:nvSpPr>
        <p:spPr>
          <a:xfrm>
            <a:off x="3017203" y="3321050"/>
            <a:ext cx="5795962" cy="1200150"/>
          </a:xfrm>
          <a:prstGeom prst="rect">
            <a:avLst/>
          </a:prstGeom>
          <a:noFill/>
          <a:ln w="9525">
            <a:noFill/>
          </a:ln>
        </p:spPr>
        <p:txBody>
          <a:bodyPr>
            <a:spAutoFit/>
          </a:bodyPr>
          <a:p>
            <a:pPr lvl="0" algn="l" eaLnBrk="1" hangingPunct="1"/>
            <a:r>
              <a:rPr lang="zh-CN" altLang="en-US" sz="3600" b="1" dirty="0">
                <a:solidFill>
                  <a:srgbClr val="003300"/>
                </a:solidFill>
                <a:latin typeface="楷体" panose="02010609060101010101" charset="-122"/>
                <a:ea typeface="楷体" panose="02010609060101010101" charset="-122"/>
              </a:rPr>
              <a:t>中央人民政府委员会</a:t>
            </a:r>
            <a:endParaRPr lang="zh-CN" altLang="en-US" sz="3600" b="1" dirty="0">
              <a:solidFill>
                <a:srgbClr val="003300"/>
              </a:solidFill>
              <a:latin typeface="楷体" panose="02010609060101010101" charset="-122"/>
              <a:ea typeface="楷体" panose="02010609060101010101" charset="-122"/>
            </a:endParaRPr>
          </a:p>
          <a:p>
            <a:pPr lvl="0" algn="l" eaLnBrk="1" hangingPunct="1"/>
            <a:r>
              <a:rPr lang="zh-CN" altLang="en-US" sz="3600" b="1" dirty="0">
                <a:solidFill>
                  <a:srgbClr val="003300"/>
                </a:solidFill>
                <a:latin typeface="楷体" panose="02010609060101010101" charset="-122"/>
                <a:ea typeface="楷体" panose="02010609060101010101" charset="-122"/>
              </a:rPr>
              <a:t>毛泽东为中央人民政府主席</a:t>
            </a:r>
            <a:endParaRPr lang="zh-CN" altLang="en-US" sz="3600" b="1" dirty="0">
              <a:solidFill>
                <a:srgbClr val="003300"/>
              </a:solidFill>
              <a:latin typeface="楷体" panose="02010609060101010101" charset="-122"/>
              <a:ea typeface="楷体" panose="02010609060101010101" charset="-122"/>
            </a:endParaRPr>
          </a:p>
        </p:txBody>
      </p:sp>
      <p:sp>
        <p:nvSpPr>
          <p:cNvPr id="16391" name="Text Box 7"/>
          <p:cNvSpPr txBox="1"/>
          <p:nvPr/>
        </p:nvSpPr>
        <p:spPr>
          <a:xfrm>
            <a:off x="1090295" y="4788535"/>
            <a:ext cx="8137525" cy="646113"/>
          </a:xfrm>
          <a:prstGeom prst="rect">
            <a:avLst/>
          </a:prstGeom>
          <a:noFill/>
          <a:ln w="9525">
            <a:noFill/>
          </a:ln>
        </p:spPr>
        <p:txBody>
          <a:bodyPr>
            <a:spAutoFit/>
          </a:bodyPr>
          <a:p>
            <a:pPr lvl="0" algn="l" eaLnBrk="1" hangingPunct="1"/>
            <a:r>
              <a:rPr lang="zh-CN" altLang="en-US" sz="3600" b="1" dirty="0">
                <a:solidFill>
                  <a:srgbClr val="003300"/>
                </a:solidFill>
                <a:latin typeface="楷体" panose="02010609060101010101" charset="-122"/>
                <a:ea typeface="楷体" panose="02010609060101010101" charset="-122"/>
              </a:rPr>
              <a:t>确定</a:t>
            </a:r>
            <a:r>
              <a:rPr lang="en-US" altLang="zh-CN" sz="3600" b="1" dirty="0">
                <a:solidFill>
                  <a:srgbClr val="003300"/>
                </a:solidFill>
                <a:latin typeface="楷体" panose="02010609060101010101" charset="-122"/>
                <a:ea typeface="楷体" panose="02010609060101010101" charset="-122"/>
              </a:rPr>
              <a:t>—</a:t>
            </a:r>
            <a:r>
              <a:rPr lang="zh-CN" altLang="en-US" sz="3600" b="1" dirty="0">
                <a:solidFill>
                  <a:srgbClr val="003300"/>
                </a:solidFill>
                <a:latin typeface="楷体" panose="02010609060101010101" charset="-122"/>
                <a:ea typeface="楷体" panose="02010609060101010101" charset="-122"/>
              </a:rPr>
              <a:t>国旗、国歌、首都、公元、纪元</a:t>
            </a:r>
            <a:endParaRPr lang="zh-CN" altLang="en-US" sz="3600" b="1" dirty="0">
              <a:solidFill>
                <a:srgbClr val="003300"/>
              </a:solidFill>
              <a:latin typeface="楷体" panose="02010609060101010101" charset="-122"/>
              <a:ea typeface="楷体" panose="02010609060101010101" charset="-122"/>
            </a:endParaRPr>
          </a:p>
        </p:txBody>
      </p:sp>
      <p:sp>
        <p:nvSpPr>
          <p:cNvPr id="9" name="矩形 8"/>
          <p:cNvSpPr/>
          <p:nvPr/>
        </p:nvSpPr>
        <p:spPr>
          <a:xfrm>
            <a:off x="731203" y="289560"/>
            <a:ext cx="7681912" cy="640080"/>
          </a:xfrm>
          <a:prstGeom prst="rect">
            <a:avLst/>
          </a:prstGeom>
          <a:noFill/>
          <a:ln w="9525">
            <a:noFill/>
          </a:ln>
        </p:spPr>
        <p:txBody>
          <a:bodyPr>
            <a:spAutoFit/>
          </a:bodyPr>
          <a:p>
            <a:pPr lvl="0" algn="l" eaLnBrk="1" hangingPunct="1">
              <a:spcBef>
                <a:spcPct val="50000"/>
              </a:spcBef>
            </a:pPr>
            <a:r>
              <a:rPr lang="en-US" altLang="zh-CN" sz="3600" b="1" dirty="0">
                <a:solidFill>
                  <a:srgbClr val="000000"/>
                </a:solidFill>
                <a:latin typeface="楷体" panose="02010609060101010101" charset="-122"/>
                <a:ea typeface="楷体" panose="02010609060101010101" charset="-122"/>
              </a:rPr>
              <a:t>1949</a:t>
            </a:r>
            <a:r>
              <a:rPr lang="zh-CN" altLang="en-US" sz="3600" b="1" dirty="0">
                <a:solidFill>
                  <a:srgbClr val="000000"/>
                </a:solidFill>
                <a:latin typeface="楷体" panose="02010609060101010101" charset="-122"/>
                <a:ea typeface="楷体" panose="02010609060101010101" charset="-122"/>
              </a:rPr>
              <a:t>年</a:t>
            </a:r>
            <a:r>
              <a:rPr lang="en-US" altLang="zh-CN" sz="3600" b="1" dirty="0">
                <a:solidFill>
                  <a:srgbClr val="000000"/>
                </a:solidFill>
                <a:latin typeface="楷体" panose="02010609060101010101" charset="-122"/>
                <a:ea typeface="楷体" panose="02010609060101010101" charset="-122"/>
              </a:rPr>
              <a:t>9</a:t>
            </a:r>
            <a:r>
              <a:rPr lang="zh-CN" altLang="en-US" sz="3600" b="1" dirty="0">
                <a:solidFill>
                  <a:srgbClr val="000000"/>
                </a:solidFill>
                <a:latin typeface="楷体" panose="02010609060101010101" charset="-122"/>
                <a:ea typeface="楷体" panose="02010609060101010101" charset="-122"/>
              </a:rPr>
              <a:t>月</a:t>
            </a:r>
            <a:r>
              <a:rPr lang="en-US" altLang="zh-CN" sz="3600" b="1" dirty="0">
                <a:solidFill>
                  <a:srgbClr val="000000"/>
                </a:solidFill>
                <a:latin typeface="楷体" panose="02010609060101010101" charset="-122"/>
                <a:ea typeface="楷体" panose="02010609060101010101" charset="-122"/>
              </a:rPr>
              <a:t>21</a:t>
            </a:r>
            <a:r>
              <a:rPr lang="zh-CN" altLang="en-US" sz="3600" b="1" dirty="0">
                <a:solidFill>
                  <a:srgbClr val="000000"/>
                </a:solidFill>
                <a:latin typeface="楷体" panose="02010609060101010101" charset="-122"/>
                <a:ea typeface="楷体" panose="02010609060101010101" charset="-122"/>
              </a:rPr>
              <a:t>日</a:t>
            </a:r>
            <a:r>
              <a:rPr lang="en-US" altLang="zh-CN" sz="3600" b="1" dirty="0">
                <a:solidFill>
                  <a:srgbClr val="000000"/>
                </a:solidFill>
                <a:latin typeface="楷体" panose="02010609060101010101" charset="-122"/>
                <a:ea typeface="楷体" panose="02010609060101010101" charset="-122"/>
              </a:rPr>
              <a:t>—9</a:t>
            </a:r>
            <a:r>
              <a:rPr lang="zh-CN" altLang="en-US" sz="3600" b="1" dirty="0">
                <a:solidFill>
                  <a:srgbClr val="000000"/>
                </a:solidFill>
                <a:latin typeface="楷体" panose="02010609060101010101" charset="-122"/>
                <a:ea typeface="楷体" panose="02010609060101010101" charset="-122"/>
              </a:rPr>
              <a:t>月</a:t>
            </a:r>
            <a:r>
              <a:rPr lang="en-US" altLang="zh-CN" sz="3600" b="1" dirty="0">
                <a:solidFill>
                  <a:srgbClr val="000000"/>
                </a:solidFill>
                <a:latin typeface="楷体" panose="02010609060101010101" charset="-122"/>
                <a:ea typeface="楷体" panose="02010609060101010101" charset="-122"/>
              </a:rPr>
              <a:t>30</a:t>
            </a:r>
            <a:r>
              <a:rPr lang="zh-CN" altLang="en-US" sz="3600" b="1" dirty="0">
                <a:solidFill>
                  <a:srgbClr val="000000"/>
                </a:solidFill>
                <a:latin typeface="楷体" panose="02010609060101010101" charset="-122"/>
                <a:ea typeface="楷体" panose="02010609060101010101" charset="-122"/>
              </a:rPr>
              <a:t>日     北平</a:t>
            </a:r>
            <a:endParaRPr lang="zh-CN" altLang="en-US" sz="3600" b="1" dirty="0">
              <a:solidFill>
                <a:srgbClr val="000000"/>
              </a:solidFill>
              <a:latin typeface="楷体" panose="02010609060101010101" charset="-122"/>
              <a:ea typeface="楷体" panose="02010609060101010101" charset="-122"/>
            </a:endParaRPr>
          </a:p>
        </p:txBody>
      </p:sp>
      <p:sp>
        <p:nvSpPr>
          <p:cNvPr id="2" name="文本框 1"/>
          <p:cNvSpPr txBox="1"/>
          <p:nvPr/>
        </p:nvSpPr>
        <p:spPr>
          <a:xfrm>
            <a:off x="2747010" y="1266825"/>
            <a:ext cx="5522595" cy="640080"/>
          </a:xfrm>
          <a:prstGeom prst="rect">
            <a:avLst/>
          </a:prstGeom>
          <a:noFill/>
        </p:spPr>
        <p:txBody>
          <a:bodyPr wrap="square" rtlCol="0" anchor="t">
            <a:spAutoFit/>
          </a:bodyPr>
          <a:p>
            <a:pPr lvl="0" algn="l" eaLnBrk="1" hangingPunct="1"/>
            <a:r>
              <a:rPr lang="zh-CN" altLang="en-US" sz="3600" b="1" dirty="0">
                <a:solidFill>
                  <a:srgbClr val="003300"/>
                </a:solidFill>
                <a:latin typeface="楷体" panose="02010609060101010101" charset="-122"/>
                <a:ea typeface="楷体" panose="02010609060101010101" charset="-122"/>
                <a:cs typeface="+mn-ea"/>
                <a:sym typeface="+mn-ea"/>
              </a:rPr>
              <a:t>《共同纲领》</a:t>
            </a:r>
            <a:endParaRPr lang="zh-CN" altLang="en-US" sz="3600" b="1" dirty="0">
              <a:solidFill>
                <a:srgbClr val="003300"/>
              </a:solidFill>
              <a:latin typeface="楷体" panose="02010609060101010101" charset="-122"/>
              <a:ea typeface="楷体" panose="02010609060101010101" charset="-122"/>
              <a:cs typeface="+mn-ea"/>
            </a:endParaRPr>
          </a:p>
        </p:txBody>
      </p:sp>
      <p:sp>
        <p:nvSpPr>
          <p:cNvPr id="3" name="文本框 2"/>
          <p:cNvSpPr txBox="1"/>
          <p:nvPr/>
        </p:nvSpPr>
        <p:spPr>
          <a:xfrm>
            <a:off x="3017520" y="2089785"/>
            <a:ext cx="2019300" cy="1188720"/>
          </a:xfrm>
          <a:prstGeom prst="rect">
            <a:avLst/>
          </a:prstGeom>
          <a:noFill/>
        </p:spPr>
        <p:txBody>
          <a:bodyPr wrap="none" rtlCol="0">
            <a:spAutoFit/>
          </a:bodyPr>
          <a:p>
            <a:pPr lvl="0" algn="l" eaLnBrk="1" hangingPunct="1"/>
            <a:r>
              <a:rPr lang="zh-CN" altLang="en-US" sz="3600" b="1" dirty="0">
                <a:solidFill>
                  <a:srgbClr val="003300"/>
                </a:solidFill>
                <a:latin typeface="楷体" panose="02010609060101010101" charset="-122"/>
                <a:ea typeface="楷体" panose="02010609060101010101" charset="-122"/>
                <a:cs typeface="+mn-ea"/>
                <a:sym typeface="+mn-ea"/>
              </a:rPr>
              <a:t>作用？</a:t>
            </a:r>
            <a:endParaRPr lang="zh-CN" altLang="en-US" sz="3600" b="1" dirty="0">
              <a:solidFill>
                <a:srgbClr val="003300"/>
              </a:solidFill>
              <a:latin typeface="楷体" panose="02010609060101010101" charset="-122"/>
              <a:ea typeface="楷体" panose="02010609060101010101" charset="-122"/>
              <a:cs typeface="+mn-ea"/>
              <a:sym typeface="+mn-ea"/>
            </a:endParaRPr>
          </a:p>
          <a:p>
            <a:pPr lvl="0" algn="l" eaLnBrk="1" hangingPunct="1"/>
            <a:r>
              <a:rPr lang="zh-CN" altLang="en-US" sz="3600" b="1" dirty="0">
                <a:solidFill>
                  <a:srgbClr val="003300"/>
                </a:solidFill>
                <a:latin typeface="楷体" panose="02010609060101010101" charset="-122"/>
                <a:ea typeface="楷体" panose="02010609060101010101" charset="-122"/>
                <a:cs typeface="+mn-ea"/>
                <a:sym typeface="+mn-ea"/>
              </a:rPr>
              <a:t>为什么？</a:t>
            </a:r>
            <a:endParaRPr lang="zh-CN" altLang="en-US" sz="3600" b="1" dirty="0">
              <a:solidFill>
                <a:srgbClr val="003300"/>
              </a:solidFill>
              <a:latin typeface="楷体" panose="02010609060101010101" charset="-122"/>
              <a:ea typeface="楷体" panose="02010609060101010101" charset="-122"/>
              <a:cs typeface="+mn-ea"/>
            </a:endParaRPr>
          </a:p>
        </p:txBody>
      </p:sp>
      <p:sp>
        <p:nvSpPr>
          <p:cNvPr id="4" name="AutoShape 5"/>
          <p:cNvSpPr/>
          <p:nvPr/>
        </p:nvSpPr>
        <p:spPr>
          <a:xfrm>
            <a:off x="2746693" y="2144395"/>
            <a:ext cx="144462" cy="1079500"/>
          </a:xfrm>
          <a:prstGeom prst="leftBrace">
            <a:avLst>
              <a:gd name="adj1" fmla="val 24908"/>
              <a:gd name="adj2" fmla="val 50000"/>
            </a:avLst>
          </a:prstGeom>
          <a:noFill/>
          <a:ln w="9525" cap="flat" cmpd="sng">
            <a:solidFill>
              <a:schemeClr val="tx1"/>
            </a:solidFill>
            <a:prstDash val="solid"/>
            <a:headEnd type="none" w="med" len="med"/>
            <a:tailEnd type="none" w="med" len="med"/>
          </a:ln>
        </p:spPr>
        <p:txBody>
          <a:bodyPr wrap="none" anchor="ctr"/>
          <a:p>
            <a:pPr lvl="0" eaLnBrk="1" hangingPunct="1"/>
            <a:endParaRPr lang="zh-CN" altLang="en-US" sz="3600" b="1" dirty="0">
              <a:solidFill>
                <a:srgbClr val="003300"/>
              </a:solidFill>
              <a:latin typeface="楷体" panose="02010609060101010101" charset="-122"/>
              <a:ea typeface="楷体" panose="02010609060101010101" charset="-122"/>
            </a:endParaRPr>
          </a:p>
        </p:txBody>
      </p:sp>
      <p:sp>
        <p:nvSpPr>
          <p:cNvPr id="5" name="文本框 4"/>
          <p:cNvSpPr txBox="1"/>
          <p:nvPr/>
        </p:nvSpPr>
        <p:spPr>
          <a:xfrm>
            <a:off x="4906010" y="2089785"/>
            <a:ext cx="2019300" cy="640080"/>
          </a:xfrm>
          <a:prstGeom prst="rect">
            <a:avLst/>
          </a:prstGeom>
          <a:noFill/>
        </p:spPr>
        <p:txBody>
          <a:bodyPr wrap="none" rtlCol="0">
            <a:spAutoFit/>
          </a:bodyPr>
          <a:p>
            <a:pPr algn="ctr"/>
            <a:r>
              <a:rPr lang="zh-CN" altLang="en-US" sz="3600" b="1" dirty="0">
                <a:solidFill>
                  <a:srgbClr val="003300"/>
                </a:solidFill>
                <a:latin typeface="楷体" panose="02010609060101010101" charset="-122"/>
                <a:ea typeface="楷体" panose="02010609060101010101" charset="-122"/>
                <a:cs typeface="+mn-ea"/>
                <a:sym typeface="+mn-ea"/>
              </a:rPr>
              <a:t>临时宪法</a:t>
            </a:r>
            <a:endParaRPr lang="zh-CN" altLang="en-US" sz="3600" b="1" dirty="0">
              <a:solidFill>
                <a:srgbClr val="003300"/>
              </a:solidFill>
              <a:latin typeface="楷体" panose="02010609060101010101" charset="-122"/>
              <a:ea typeface="楷体" panose="02010609060101010101" charset="-122"/>
            </a:endParaRPr>
          </a:p>
        </p:txBody>
      </p:sp>
      <p:sp>
        <p:nvSpPr>
          <p:cNvPr id="6" name="文本框 5"/>
          <p:cNvSpPr txBox="1"/>
          <p:nvPr/>
        </p:nvSpPr>
        <p:spPr>
          <a:xfrm>
            <a:off x="4905375" y="2638425"/>
            <a:ext cx="2019300" cy="640080"/>
          </a:xfrm>
          <a:prstGeom prst="rect">
            <a:avLst/>
          </a:prstGeom>
          <a:noFill/>
        </p:spPr>
        <p:txBody>
          <a:bodyPr wrap="none" rtlCol="0">
            <a:spAutoFit/>
          </a:bodyPr>
          <a:p>
            <a:pPr algn="ctr"/>
            <a:r>
              <a:rPr lang="zh-CN" altLang="en-US" sz="3600" b="1" dirty="0">
                <a:solidFill>
                  <a:srgbClr val="003300"/>
                </a:solidFill>
                <a:latin typeface="楷体" panose="02010609060101010101" charset="-122"/>
                <a:ea typeface="楷体" panose="02010609060101010101" charset="-122"/>
                <a:cs typeface="+mn-ea"/>
                <a:sym typeface="+mn-ea"/>
              </a:rPr>
              <a:t>国家性质</a:t>
            </a:r>
            <a:endParaRPr lang="zh-CN" altLang="en-US" sz="3600" b="1" dirty="0">
              <a:solidFill>
                <a:srgbClr val="003300"/>
              </a:solidFill>
              <a:latin typeface="楷体" panose="02010609060101010101" charset="-122"/>
              <a:ea typeface="楷体" panose="02010609060101010101" charset="-122"/>
              <a:cs typeface="+mn-ea"/>
            </a:endParaRPr>
          </a:p>
        </p:txBody>
      </p:sp>
      <p:sp>
        <p:nvSpPr>
          <p:cNvPr id="7" name="文本框 6"/>
          <p:cNvSpPr txBox="1"/>
          <p:nvPr/>
        </p:nvSpPr>
        <p:spPr>
          <a:xfrm>
            <a:off x="1090295" y="3441700"/>
            <a:ext cx="1101090" cy="640080"/>
          </a:xfrm>
          <a:prstGeom prst="rect">
            <a:avLst/>
          </a:prstGeom>
          <a:noFill/>
        </p:spPr>
        <p:txBody>
          <a:bodyPr wrap="none" rtlCol="0">
            <a:spAutoFit/>
          </a:bodyPr>
          <a:p>
            <a:pPr algn="ctr"/>
            <a:r>
              <a:rPr lang="zh-CN" altLang="en-US" sz="3600" b="1" dirty="0">
                <a:solidFill>
                  <a:srgbClr val="003300"/>
                </a:solidFill>
                <a:latin typeface="楷体" panose="02010609060101010101" charset="-122"/>
                <a:ea typeface="楷体" panose="02010609060101010101" charset="-122"/>
                <a:sym typeface="+mn-ea"/>
              </a:rPr>
              <a:t>选举</a:t>
            </a:r>
            <a:endParaRPr lang="en-US" altLang="zh-CN" sz="3600" b="1" dirty="0">
              <a:solidFill>
                <a:srgbClr val="003300"/>
              </a:solidFill>
              <a:latin typeface="楷体" panose="02010609060101010101" charset="-122"/>
              <a:ea typeface="楷体" panose="02010609060101010101" charset="-122"/>
            </a:endParaRPr>
          </a:p>
        </p:txBody>
      </p:sp>
      <p:sp>
        <p:nvSpPr>
          <p:cNvPr id="8" name="文本框 7"/>
          <p:cNvSpPr txBox="1"/>
          <p:nvPr/>
        </p:nvSpPr>
        <p:spPr>
          <a:xfrm>
            <a:off x="2105025" y="3461385"/>
            <a:ext cx="641985" cy="640080"/>
          </a:xfrm>
          <a:prstGeom prst="rect">
            <a:avLst/>
          </a:prstGeom>
          <a:noFill/>
        </p:spPr>
        <p:txBody>
          <a:bodyPr wrap="none" rtlCol="0">
            <a:spAutoFit/>
          </a:bodyPr>
          <a:p>
            <a:pPr algn="ctr"/>
            <a:r>
              <a:rPr lang="en-US" altLang="zh-CN" sz="3600" b="1" dirty="0">
                <a:solidFill>
                  <a:srgbClr val="003300"/>
                </a:solidFill>
                <a:latin typeface="楷体" panose="02010609060101010101" charset="-122"/>
                <a:ea typeface="楷体" panose="02010609060101010101" charset="-122"/>
                <a:sym typeface="+mn-ea"/>
              </a:rPr>
              <a:t>—</a:t>
            </a:r>
            <a:endParaRPr lang="en-US" altLang="zh-CN" sz="3600" b="1" dirty="0">
              <a:solidFill>
                <a:srgbClr val="003300"/>
              </a:solidFill>
              <a:latin typeface="楷体" panose="02010609060101010101" charset="-122"/>
              <a:ea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randombar(horizontal)">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randombar(horizontal)">
                                      <p:cBhvr>
                                        <p:cTn id="17" dur="500"/>
                                        <p:tgtEl>
                                          <p:spTgt spid="1638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randombar(horizontal)">
                                      <p:cBhvr>
                                        <p:cTn id="22" dur="500"/>
                                        <p:tgtEl>
                                          <p:spTgt spid="1638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Par">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heckerboard(across)">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randombar(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randombar(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1"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p:tgtEl>
                                          <p:spTgt spid="8"/>
                                        </p:tgtEl>
                                        <p:attrNameLst>
                                          <p:attrName>ppt_x</p:attrName>
                                        </p:attrNameLst>
                                      </p:cBhvr>
                                      <p:tavLst>
                                        <p:tav tm="0">
                                          <p:val>
                                            <p:strVal val="#ppt_x-#ppt_w*1.125000"/>
                                          </p:val>
                                        </p:tav>
                                        <p:tav tm="100000">
                                          <p:val>
                                            <p:strVal val="#ppt_x"/>
                                          </p:val>
                                        </p:tav>
                                      </p:tavLst>
                                    </p:anim>
                                    <p:animEffect transition="in" filter="wipe(righ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6389"/>
                                        </p:tgtEl>
                                        <p:attrNameLst>
                                          <p:attrName>style.visibility</p:attrName>
                                        </p:attrNameLst>
                                      </p:cBhvr>
                                      <p:to>
                                        <p:strVal val="visible"/>
                                      </p:to>
                                    </p:set>
                                    <p:animEffect transition="in" filter="randombar(horizontal)">
                                      <p:cBhvr>
                                        <p:cTn id="63" dur="500"/>
                                        <p:tgtEl>
                                          <p:spTgt spid="16389"/>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6390"/>
                                        </p:tgtEl>
                                        <p:attrNameLst>
                                          <p:attrName>style.visibility</p:attrName>
                                        </p:attrNameLst>
                                      </p:cBhvr>
                                      <p:to>
                                        <p:strVal val="visible"/>
                                      </p:to>
                                    </p:set>
                                    <p:animEffect transition="in" filter="randombar(horizontal)">
                                      <p:cBhvr>
                                        <p:cTn id="66" dur="500"/>
                                        <p:tgtEl>
                                          <p:spTgt spid="1639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6391"/>
                                        </p:tgtEl>
                                        <p:attrNameLst>
                                          <p:attrName>style.visibility</p:attrName>
                                        </p:attrNameLst>
                                      </p:cBhvr>
                                      <p:to>
                                        <p:strVal val="visible"/>
                                      </p:to>
                                    </p:set>
                                    <p:animEffect transition="in" filter="randombar(horizontal)">
                                      <p:cBhvr>
                                        <p:cTn id="71"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ldLvl="0" animBg="1"/>
      <p:bldP spid="16388" grpId="0"/>
      <p:bldP spid="16389" grpId="0" bldLvl="0" animBg="1"/>
      <p:bldP spid="16390" grpId="0"/>
      <p:bldP spid="16391" grpId="0"/>
      <p:bldP spid="9" grpId="0"/>
      <p:bldP spid="4" grpId="0" bldLvl="0" animBg="1"/>
      <p:bldP spid="5" grpId="0"/>
      <p:bldP spid="6" grpId="0"/>
      <p:bldP spid="2" grpId="0"/>
      <p:bldP spid="3" grpId="0"/>
      <p:bldP spid="7" grpId="0"/>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Text Box 2"/>
          <p:cNvSpPr txBox="1">
            <a:spLocks noChangeArrowheads="1"/>
          </p:cNvSpPr>
          <p:nvPr/>
        </p:nvSpPr>
        <p:spPr bwMode="auto">
          <a:xfrm>
            <a:off x="0" y="-26987"/>
            <a:ext cx="2646363" cy="58420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algn="l" eaLnBrk="1" hangingPunct="1"/>
            <a:r>
              <a:rPr lang="zh-CN" altLang="en-US" sz="3200" b="1" dirty="0">
                <a:solidFill>
                  <a:srgbClr val="000000"/>
                </a:solidFill>
                <a:latin typeface="Franklin Gothic Book"/>
                <a:ea typeface="华文楷体" pitchFamily="2" charset="-122"/>
              </a:rPr>
              <a:t>列表法举例：</a:t>
            </a:r>
            <a:endParaRPr lang="zh-CN" altLang="en-US" sz="3200" b="1" dirty="0">
              <a:solidFill>
                <a:srgbClr val="000000"/>
              </a:solidFill>
              <a:latin typeface="Franklin Gothic Book"/>
              <a:ea typeface="华文楷体" pitchFamily="2" charset="-122"/>
            </a:endParaRPr>
          </a:p>
        </p:txBody>
      </p:sp>
      <p:graphicFrame>
        <p:nvGraphicFramePr>
          <p:cNvPr id="16387" name="表格 16386"/>
          <p:cNvGraphicFramePr/>
          <p:nvPr/>
        </p:nvGraphicFramePr>
        <p:xfrm>
          <a:off x="179388" y="1628775"/>
          <a:ext cx="8712200" cy="3744913"/>
        </p:xfrm>
        <a:graphic>
          <a:graphicData uri="http://schemas.openxmlformats.org/drawingml/2006/table">
            <a:tbl>
              <a:tblPr/>
              <a:tblGrid>
                <a:gridCol w="2236788"/>
                <a:gridCol w="6475412"/>
              </a:tblGrid>
              <a:tr h="615950">
                <a:tc>
                  <a:txBody>
                    <a:bodyP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spcBef>
                          <a:spcPct val="20000"/>
                        </a:spcBef>
                        <a:buClr>
                          <a:schemeClr val="hlink"/>
                        </a:buClr>
                        <a:buSzPct val="80000"/>
                        <a:buFont typeface="Wingdings" panose="05000000000000000000" pitchFamily="2" charset="2"/>
                        <a:buNone/>
                      </a:pPr>
                      <a:r>
                        <a:rPr lang="zh-CN" altLang="en-US" sz="2800" b="1" dirty="0">
                          <a:solidFill>
                            <a:srgbClr val="003300"/>
                          </a:solidFill>
                          <a:latin typeface="楷体" panose="02010609060101010101" charset="-122"/>
                          <a:ea typeface="楷体" panose="02010609060101010101" charset="-122"/>
                        </a:rPr>
                        <a:t>会议进程</a:t>
                      </a:r>
                      <a:endParaRPr lang="zh-CN" altLang="en-US" sz="2800" b="1" dirty="0">
                        <a:solidFill>
                          <a:srgbClr val="003300"/>
                        </a:solidFill>
                        <a:latin typeface="楷体" panose="02010609060101010101" charset="-122"/>
                        <a:ea typeface="楷体" panose="02010609060101010101"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algn="l" eaLnBrk="1" hangingPunct="1">
                        <a:spcBef>
                          <a:spcPct val="20000"/>
                        </a:spcBef>
                        <a:buClr>
                          <a:schemeClr val="hlink"/>
                        </a:buClr>
                        <a:buSzPct val="80000"/>
                        <a:buFont typeface="Wingdings" panose="05000000000000000000" pitchFamily="2" charset="2"/>
                        <a:buNone/>
                      </a:pPr>
                      <a:r>
                        <a:rPr lang="en-US" altLang="zh-CN" sz="2800" b="1" dirty="0">
                          <a:solidFill>
                            <a:srgbClr val="003300"/>
                          </a:solidFill>
                          <a:latin typeface="楷体" panose="02010609060101010101" charset="-122"/>
                          <a:ea typeface="楷体" panose="02010609060101010101" charset="-122"/>
                        </a:rPr>
                        <a:t>      </a:t>
                      </a:r>
                      <a:r>
                        <a:rPr lang="zh-CN" altLang="en-US" sz="2800" b="1" dirty="0">
                          <a:solidFill>
                            <a:srgbClr val="003300"/>
                          </a:solidFill>
                          <a:latin typeface="楷体" panose="02010609060101010101" charset="-122"/>
                          <a:ea typeface="楷体" panose="02010609060101010101" charset="-122"/>
                        </a:rPr>
                        <a:t>具     体    内    容</a:t>
                      </a:r>
                      <a:endParaRPr lang="zh-CN" altLang="en-US" sz="2800" b="1" dirty="0">
                        <a:solidFill>
                          <a:srgbClr val="003300"/>
                        </a:solidFill>
                        <a:latin typeface="楷体" panose="02010609060101010101" charset="-122"/>
                        <a:ea typeface="楷体" panose="02010609060101010101"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12775">
                <a:tc rowSpan="2">
                  <a:txBody>
                    <a:bodyP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spcBef>
                          <a:spcPct val="20000"/>
                        </a:spcBef>
                        <a:buClr>
                          <a:schemeClr val="hlink"/>
                        </a:buClr>
                        <a:buSzPct val="80000"/>
                        <a:buFont typeface="Wingdings" panose="05000000000000000000" pitchFamily="2" charset="2"/>
                        <a:buNone/>
                      </a:pPr>
                      <a:r>
                        <a:rPr lang="zh-CN" altLang="en-US" sz="2800" b="1" dirty="0">
                          <a:solidFill>
                            <a:srgbClr val="003300"/>
                          </a:solidFill>
                          <a:latin typeface="楷体" panose="02010609060101010101" charset="-122"/>
                          <a:ea typeface="楷体" panose="02010609060101010101" charset="-122"/>
                        </a:rPr>
                        <a:t>制定</a:t>
                      </a:r>
                      <a:endParaRPr lang="zh-CN" altLang="en-US" sz="2800" b="1" dirty="0">
                        <a:solidFill>
                          <a:srgbClr val="003300"/>
                        </a:solidFill>
                        <a:latin typeface="楷体" panose="02010609060101010101" charset="-122"/>
                        <a:ea typeface="楷体" panose="02010609060101010101" charset="-122"/>
                      </a:endParaRPr>
                    </a:p>
                    <a:p>
                      <a:pPr lvl="0" algn="ctr" eaLnBrk="1" hangingPunct="1">
                        <a:spcBef>
                          <a:spcPct val="20000"/>
                        </a:spcBef>
                        <a:buClr>
                          <a:schemeClr val="hlink"/>
                        </a:buClr>
                        <a:buSzPct val="80000"/>
                        <a:buFont typeface="Wingdings" panose="05000000000000000000" pitchFamily="2" charset="2"/>
                        <a:buNone/>
                      </a:pPr>
                      <a:r>
                        <a:rPr lang="en-US" altLang="zh-CN" sz="2800" b="1" dirty="0">
                          <a:solidFill>
                            <a:srgbClr val="003300"/>
                          </a:solidFill>
                          <a:latin typeface="楷体" panose="02010609060101010101" charset="-122"/>
                          <a:ea typeface="楷体" panose="02010609060101010101" charset="-122"/>
                        </a:rPr>
                        <a:t>《</a:t>
                      </a:r>
                      <a:r>
                        <a:rPr lang="zh-CN" altLang="en-US" sz="2800" b="1" dirty="0">
                          <a:solidFill>
                            <a:srgbClr val="003300"/>
                          </a:solidFill>
                          <a:latin typeface="楷体" panose="02010609060101010101" charset="-122"/>
                          <a:ea typeface="楷体" panose="02010609060101010101" charset="-122"/>
                        </a:rPr>
                        <a:t>共同纲领</a:t>
                      </a:r>
                      <a:r>
                        <a:rPr lang="en-US" altLang="zh-CN" sz="2800" b="1" dirty="0">
                          <a:solidFill>
                            <a:srgbClr val="003300"/>
                          </a:solidFill>
                          <a:latin typeface="楷体" panose="02010609060101010101" charset="-122"/>
                          <a:ea typeface="楷体" panose="02010609060101010101" charset="-122"/>
                        </a:rPr>
                        <a:t>》</a:t>
                      </a:r>
                      <a:endParaRPr lang="en-US" altLang="zh-CN" sz="2800" b="1" dirty="0">
                        <a:solidFill>
                          <a:srgbClr val="003300"/>
                        </a:solidFill>
                        <a:latin typeface="楷体" panose="02010609060101010101" charset="-122"/>
                        <a:ea typeface="楷体" panose="02010609060101010101"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algn="l" eaLnBrk="1" hangingPunct="1">
                        <a:spcBef>
                          <a:spcPct val="20000"/>
                        </a:spcBef>
                        <a:buClr>
                          <a:schemeClr val="hlink"/>
                        </a:buClr>
                        <a:buSzPct val="80000"/>
                        <a:buFont typeface="Wingdings" panose="05000000000000000000" pitchFamily="2" charset="2"/>
                        <a:buNone/>
                      </a:pPr>
                      <a:r>
                        <a:rPr lang="zh-CN" altLang="en-US" sz="2800" b="1" dirty="0">
                          <a:solidFill>
                            <a:srgbClr val="003300"/>
                          </a:solidFill>
                          <a:latin typeface="楷体" panose="02010609060101010101" charset="-122"/>
                          <a:ea typeface="楷体" panose="02010609060101010101" charset="-122"/>
                        </a:rPr>
                        <a:t>国名：中华人民共和国</a:t>
                      </a:r>
                      <a:endParaRPr lang="zh-CN" altLang="en-US" sz="2800" b="1" dirty="0">
                        <a:solidFill>
                          <a:srgbClr val="003300"/>
                        </a:solidFill>
                        <a:latin typeface="楷体" panose="02010609060101010101" charset="-122"/>
                        <a:ea typeface="楷体" panose="02010609060101010101"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14363">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algn="l" eaLnBrk="1" hangingPunct="1">
                        <a:spcBef>
                          <a:spcPct val="20000"/>
                        </a:spcBef>
                        <a:buClr>
                          <a:schemeClr val="hlink"/>
                        </a:buClr>
                        <a:buSzPct val="80000"/>
                        <a:buFont typeface="Wingdings" panose="05000000000000000000" pitchFamily="2" charset="2"/>
                        <a:buNone/>
                      </a:pPr>
                      <a:r>
                        <a:rPr lang="zh-CN" altLang="en-US" sz="2800" b="1" dirty="0">
                          <a:solidFill>
                            <a:srgbClr val="003300"/>
                          </a:solidFill>
                          <a:latin typeface="楷体" panose="02010609060101010101" charset="-122"/>
                          <a:ea typeface="楷体" panose="02010609060101010101" charset="-122"/>
                        </a:rPr>
                        <a:t>国家性质：人民民主专政</a:t>
                      </a:r>
                      <a:endParaRPr lang="zh-CN" altLang="en-US" sz="2800" b="1" dirty="0">
                        <a:solidFill>
                          <a:srgbClr val="003300"/>
                        </a:solidFill>
                        <a:latin typeface="楷体" panose="02010609060101010101" charset="-122"/>
                        <a:ea typeface="楷体" panose="02010609060101010101"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14362">
                <a:tc rowSpan="2">
                  <a:txBody>
                    <a:bodyP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spcBef>
                          <a:spcPct val="20000"/>
                        </a:spcBef>
                        <a:buClr>
                          <a:schemeClr val="hlink"/>
                        </a:buClr>
                        <a:buSzPct val="80000"/>
                        <a:buFont typeface="Wingdings" panose="05000000000000000000" pitchFamily="2" charset="2"/>
                        <a:buNone/>
                      </a:pPr>
                      <a:r>
                        <a:rPr lang="en-US" altLang="zh-CN" sz="2800" b="1" dirty="0">
                          <a:solidFill>
                            <a:srgbClr val="003300"/>
                          </a:solidFill>
                          <a:latin typeface="楷体" panose="02010609060101010101" charset="-122"/>
                          <a:ea typeface="楷体" panose="02010609060101010101" charset="-122"/>
                        </a:rPr>
                        <a:t>  </a:t>
                      </a:r>
                      <a:r>
                        <a:rPr lang="zh-CN" altLang="en-US" sz="2800" b="1" dirty="0">
                          <a:solidFill>
                            <a:srgbClr val="003300"/>
                          </a:solidFill>
                          <a:latin typeface="楷体" panose="02010609060101010101" charset="-122"/>
                          <a:ea typeface="楷体" panose="02010609060101010101" charset="-122"/>
                        </a:rPr>
                        <a:t>选  举</a:t>
                      </a:r>
                      <a:endParaRPr lang="zh-CN" altLang="en-US" sz="2800" b="1" dirty="0">
                        <a:solidFill>
                          <a:srgbClr val="003300"/>
                        </a:solidFill>
                        <a:latin typeface="楷体" panose="02010609060101010101" charset="-122"/>
                        <a:ea typeface="楷体" panose="02010609060101010101"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algn="l" eaLnBrk="1" hangingPunct="1">
                        <a:spcBef>
                          <a:spcPct val="20000"/>
                        </a:spcBef>
                        <a:buClr>
                          <a:schemeClr val="hlink"/>
                        </a:buClr>
                        <a:buSzPct val="80000"/>
                        <a:buFont typeface="Wingdings" panose="05000000000000000000" pitchFamily="2" charset="2"/>
                        <a:buNone/>
                      </a:pPr>
                      <a:r>
                        <a:rPr lang="zh-CN" altLang="en-US" sz="2800" b="1" dirty="0">
                          <a:solidFill>
                            <a:srgbClr val="003300"/>
                          </a:solidFill>
                          <a:latin typeface="楷体" panose="02010609060101010101" charset="-122"/>
                          <a:ea typeface="楷体" panose="02010609060101010101" charset="-122"/>
                        </a:rPr>
                        <a:t>中央人民政府委员会</a:t>
                      </a:r>
                      <a:endParaRPr lang="zh-CN" altLang="en-US" sz="2800" b="1" dirty="0">
                        <a:solidFill>
                          <a:srgbClr val="003300"/>
                        </a:solidFill>
                        <a:latin typeface="楷体" panose="02010609060101010101" charset="-122"/>
                        <a:ea typeface="楷体" panose="02010609060101010101"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14363">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algn="l" eaLnBrk="1" hangingPunct="1">
                        <a:spcBef>
                          <a:spcPct val="20000"/>
                        </a:spcBef>
                        <a:buClr>
                          <a:schemeClr val="hlink"/>
                        </a:buClr>
                        <a:buSzPct val="80000"/>
                        <a:buFont typeface="Wingdings" panose="05000000000000000000" pitchFamily="2" charset="2"/>
                        <a:buNone/>
                      </a:pPr>
                      <a:r>
                        <a:rPr lang="zh-CN" altLang="en-US" sz="2800" b="1" dirty="0">
                          <a:solidFill>
                            <a:srgbClr val="003300"/>
                          </a:solidFill>
                          <a:latin typeface="楷体" panose="02010609060101010101" charset="-122"/>
                          <a:ea typeface="楷体" panose="02010609060101010101" charset="-122"/>
                        </a:rPr>
                        <a:t>毛泽东为中央人民政府主席</a:t>
                      </a:r>
                      <a:endParaRPr lang="zh-CN" altLang="en-US" sz="2800" b="1" dirty="0">
                        <a:solidFill>
                          <a:srgbClr val="003300"/>
                        </a:solidFill>
                        <a:latin typeface="楷体" panose="02010609060101010101" charset="-122"/>
                        <a:ea typeface="楷体" panose="02010609060101010101"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73100">
                <a:tc>
                  <a:txBody>
                    <a:bodyP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spcBef>
                          <a:spcPct val="20000"/>
                        </a:spcBef>
                        <a:buClr>
                          <a:schemeClr val="hlink"/>
                        </a:buClr>
                        <a:buSzPct val="80000"/>
                        <a:buFont typeface="Wingdings" panose="05000000000000000000" pitchFamily="2" charset="2"/>
                        <a:buNone/>
                      </a:pPr>
                      <a:r>
                        <a:rPr lang="en-US" altLang="zh-CN" sz="2800" b="1" dirty="0">
                          <a:solidFill>
                            <a:srgbClr val="003300"/>
                          </a:solidFill>
                          <a:latin typeface="楷体" panose="02010609060101010101" charset="-122"/>
                          <a:ea typeface="楷体" panose="02010609060101010101" charset="-122"/>
                        </a:rPr>
                        <a:t>  </a:t>
                      </a:r>
                      <a:r>
                        <a:rPr lang="zh-CN" altLang="en-US" sz="2800" b="1" dirty="0">
                          <a:solidFill>
                            <a:srgbClr val="003300"/>
                          </a:solidFill>
                          <a:latin typeface="楷体" panose="02010609060101010101" charset="-122"/>
                          <a:ea typeface="楷体" panose="02010609060101010101" charset="-122"/>
                        </a:rPr>
                        <a:t>其  他</a:t>
                      </a:r>
                      <a:endParaRPr lang="zh-CN" altLang="en-US" sz="2800" b="1" dirty="0">
                        <a:solidFill>
                          <a:srgbClr val="003300"/>
                        </a:solidFill>
                        <a:latin typeface="楷体" panose="02010609060101010101" charset="-122"/>
                        <a:ea typeface="楷体" panose="02010609060101010101"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algn="l" eaLnBrk="1" hangingPunct="1">
                        <a:buClr>
                          <a:schemeClr val="hlink"/>
                        </a:buClr>
                        <a:buSzPct val="80000"/>
                        <a:buFont typeface="Wingdings" panose="05000000000000000000" pitchFamily="2" charset="2"/>
                        <a:buNone/>
                      </a:pPr>
                      <a:r>
                        <a:rPr lang="zh-CN" altLang="en-US" sz="2800" b="1" dirty="0">
                          <a:solidFill>
                            <a:srgbClr val="003300"/>
                          </a:solidFill>
                          <a:latin typeface="楷体" panose="02010609060101010101" charset="-122"/>
                          <a:ea typeface="楷体" panose="02010609060101010101" charset="-122"/>
                        </a:rPr>
                        <a:t>国旗、国歌、首都、公元纪元等</a:t>
                      </a:r>
                      <a:endParaRPr lang="zh-CN" altLang="en-US" sz="2800" b="1" dirty="0">
                        <a:solidFill>
                          <a:srgbClr val="003300"/>
                        </a:solidFill>
                        <a:latin typeface="楷体" panose="02010609060101010101" charset="-122"/>
                        <a:ea typeface="楷体" panose="02010609060101010101"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5320" name="Text Box 24"/>
          <p:cNvSpPr txBox="1">
            <a:spLocks noChangeArrowheads="1"/>
          </p:cNvSpPr>
          <p:nvPr/>
        </p:nvSpPr>
        <p:spPr bwMode="auto">
          <a:xfrm>
            <a:off x="1835150" y="981075"/>
            <a:ext cx="5467350" cy="579438"/>
          </a:xfrm>
          <a:prstGeom prst="rect">
            <a:avLst/>
          </a:prstGeom>
          <a:noFill/>
          <a:ln w="9525">
            <a:noFill/>
            <a:miter lim="800000"/>
          </a:ln>
          <a:effectLst/>
        </p:spPr>
        <p:txBody>
          <a:bodyPr wrap="none">
            <a:spAutoFit/>
          </a:bodyPr>
          <a:p>
            <a:pPr lvl="0" algn="l" eaLnBrk="1" hangingPunct="1"/>
            <a:r>
              <a:rPr lang="zh-CN" altLang="en-US" sz="3200" b="1" dirty="0">
                <a:solidFill>
                  <a:srgbClr val="003300"/>
                </a:solidFill>
                <a:latin typeface="华文楷体" pitchFamily="2" charset="-122"/>
                <a:ea typeface="华文楷体" pitchFamily="2" charset="-122"/>
              </a:rPr>
              <a:t>中国人民政治协商会议概况表</a:t>
            </a:r>
            <a:endParaRPr lang="zh-CN" altLang="en-US" sz="3200" b="1" dirty="0">
              <a:solidFill>
                <a:srgbClr val="003300"/>
              </a:solidFill>
              <a:latin typeface="华文楷体" pitchFamily="2" charset="-122"/>
              <a:ea typeface="华文楷体" pitchFamily="2" charset="-12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 Box 2"/>
          <p:cNvSpPr txBox="1"/>
          <p:nvPr/>
        </p:nvSpPr>
        <p:spPr>
          <a:xfrm>
            <a:off x="1908175" y="1412875"/>
            <a:ext cx="5400675" cy="3108325"/>
          </a:xfrm>
          <a:prstGeom prst="rect">
            <a:avLst/>
          </a:prstGeom>
          <a:noFill/>
          <a:ln w="9525">
            <a:noFill/>
          </a:ln>
        </p:spPr>
        <p:txBody>
          <a:bodyPr>
            <a:spAutoFit/>
          </a:bodyPr>
          <a:p>
            <a:pPr lvl="0" eaLnBrk="1" hangingPunct="1">
              <a:spcBef>
                <a:spcPct val="50000"/>
              </a:spcBef>
            </a:pPr>
            <a:r>
              <a:rPr lang="zh-CN" altLang="en-US" sz="3600" b="1" dirty="0">
                <a:latin typeface="Times New Roman" panose="02020603050405020304" pitchFamily="18" charset="0"/>
                <a:ea typeface="华文行楷" pitchFamily="2" charset="-122"/>
              </a:rPr>
              <a:t>国旗</a:t>
            </a:r>
            <a:r>
              <a:rPr lang="zh-CN" altLang="zh-CN" sz="3600" b="1" dirty="0">
                <a:latin typeface="Times New Roman" panose="02020603050405020304" pitchFamily="18" charset="0"/>
                <a:ea typeface="华文行楷" pitchFamily="2" charset="-122"/>
              </a:rPr>
              <a:t>----</a:t>
            </a:r>
            <a:r>
              <a:rPr lang="zh-CN" altLang="en-US" sz="3600" b="1" dirty="0">
                <a:latin typeface="Times New Roman" panose="02020603050405020304" pitchFamily="18" charset="0"/>
                <a:ea typeface="华文行楷" pitchFamily="2" charset="-122"/>
              </a:rPr>
              <a:t>五星红旗</a:t>
            </a:r>
            <a:endParaRPr lang="zh-CN" altLang="en-US" sz="3600" b="1" dirty="0">
              <a:latin typeface="Times New Roman" panose="02020603050405020304" pitchFamily="18" charset="0"/>
              <a:ea typeface="华文行楷" pitchFamily="2" charset="-122"/>
            </a:endParaRPr>
          </a:p>
          <a:p>
            <a:pPr lvl="0" eaLnBrk="1" hangingPunct="1">
              <a:spcBef>
                <a:spcPct val="50000"/>
              </a:spcBef>
            </a:pPr>
            <a:r>
              <a:rPr lang="zh-CN" altLang="en-US" sz="3600" b="1" dirty="0">
                <a:latin typeface="Times New Roman" panose="02020603050405020304" pitchFamily="18" charset="0"/>
                <a:ea typeface="华文行楷" pitchFamily="2" charset="-122"/>
              </a:rPr>
              <a:t>国歌</a:t>
            </a:r>
            <a:r>
              <a:rPr lang="zh-CN" altLang="zh-CN" sz="3600" b="1" dirty="0">
                <a:latin typeface="Times New Roman" panose="02020603050405020304" pitchFamily="18" charset="0"/>
                <a:ea typeface="华文行楷" pitchFamily="2" charset="-122"/>
              </a:rPr>
              <a:t>----《</a:t>
            </a:r>
            <a:r>
              <a:rPr lang="zh-CN" altLang="en-US" sz="3600" b="1" dirty="0">
                <a:latin typeface="Times New Roman" panose="02020603050405020304" pitchFamily="18" charset="0"/>
                <a:ea typeface="华文行楷" pitchFamily="2" charset="-122"/>
              </a:rPr>
              <a:t>义勇军进行曲</a:t>
            </a:r>
            <a:r>
              <a:rPr lang="zh-CN" altLang="zh-CN" sz="3600" b="1" dirty="0">
                <a:latin typeface="Times New Roman" panose="02020603050405020304" pitchFamily="18" charset="0"/>
                <a:ea typeface="华文行楷" pitchFamily="2" charset="-122"/>
              </a:rPr>
              <a:t>》</a:t>
            </a:r>
            <a:endParaRPr lang="zh-CN" altLang="zh-CN" sz="3600" b="1" dirty="0">
              <a:latin typeface="Times New Roman" panose="02020603050405020304" pitchFamily="18" charset="0"/>
              <a:ea typeface="华文行楷" pitchFamily="2" charset="-122"/>
            </a:endParaRPr>
          </a:p>
          <a:p>
            <a:pPr lvl="0" eaLnBrk="1" hangingPunct="1">
              <a:spcBef>
                <a:spcPct val="50000"/>
              </a:spcBef>
            </a:pPr>
            <a:r>
              <a:rPr lang="zh-CN" altLang="en-US" sz="3600" b="1" dirty="0">
                <a:latin typeface="Times New Roman" panose="02020603050405020304" pitchFamily="18" charset="0"/>
                <a:ea typeface="华文行楷" pitchFamily="2" charset="-122"/>
              </a:rPr>
              <a:t>国都</a:t>
            </a:r>
            <a:r>
              <a:rPr lang="zh-CN" altLang="zh-CN" sz="3600" b="1" dirty="0">
                <a:latin typeface="Times New Roman" panose="02020603050405020304" pitchFamily="18" charset="0"/>
                <a:ea typeface="华文行楷" pitchFamily="2" charset="-122"/>
              </a:rPr>
              <a:t>----</a:t>
            </a:r>
            <a:r>
              <a:rPr lang="zh-CN" altLang="en-US" sz="3600" b="1" dirty="0">
                <a:latin typeface="Times New Roman" panose="02020603050405020304" pitchFamily="18" charset="0"/>
                <a:ea typeface="华文行楷" pitchFamily="2" charset="-122"/>
              </a:rPr>
              <a:t>北京</a:t>
            </a:r>
            <a:endParaRPr lang="zh-CN" altLang="en-US" sz="3600" b="1" dirty="0">
              <a:latin typeface="Times New Roman" panose="02020603050405020304" pitchFamily="18" charset="0"/>
              <a:ea typeface="华文行楷" pitchFamily="2" charset="-122"/>
            </a:endParaRPr>
          </a:p>
          <a:p>
            <a:pPr lvl="0" eaLnBrk="1" hangingPunct="1">
              <a:spcBef>
                <a:spcPct val="50000"/>
              </a:spcBef>
            </a:pPr>
            <a:r>
              <a:rPr lang="zh-CN" altLang="en-US" sz="3600" b="1" dirty="0">
                <a:latin typeface="Times New Roman" panose="02020603050405020304" pitchFamily="18" charset="0"/>
                <a:ea typeface="华文行楷" pitchFamily="2" charset="-122"/>
              </a:rPr>
              <a:t>纪年方法</a:t>
            </a:r>
            <a:r>
              <a:rPr lang="zh-CN" altLang="zh-CN" sz="3600" b="1" dirty="0">
                <a:latin typeface="Times New Roman" panose="02020603050405020304" pitchFamily="18" charset="0"/>
                <a:ea typeface="华文行楷" pitchFamily="2" charset="-122"/>
              </a:rPr>
              <a:t>----</a:t>
            </a:r>
            <a:r>
              <a:rPr lang="zh-CN" altLang="en-US" sz="3600" b="1" dirty="0">
                <a:latin typeface="Times New Roman" panose="02020603050405020304" pitchFamily="18" charset="0"/>
                <a:ea typeface="华文行楷" pitchFamily="2" charset="-122"/>
              </a:rPr>
              <a:t>以公元纪年</a:t>
            </a:r>
            <a:endParaRPr lang="zh-CN" altLang="en-US" sz="3600" b="1" dirty="0">
              <a:latin typeface="Times New Roman" panose="02020603050405020304" pitchFamily="18" charset="0"/>
              <a:ea typeface="华文行楷" pitchFamily="2" charset="-122"/>
            </a:endParaRPr>
          </a:p>
        </p:txBody>
      </p:sp>
      <p:grpSp>
        <p:nvGrpSpPr>
          <p:cNvPr id="2" name="Group 3"/>
          <p:cNvGrpSpPr/>
          <p:nvPr/>
        </p:nvGrpSpPr>
        <p:grpSpPr>
          <a:xfrm>
            <a:off x="468313" y="1125538"/>
            <a:ext cx="8229600" cy="4724400"/>
            <a:chOff x="0" y="0"/>
            <a:chExt cx="5280" cy="3072"/>
          </a:xfrm>
        </p:grpSpPr>
        <p:sp>
          <p:nvSpPr>
            <p:cNvPr id="9225" name="Rectangle 4"/>
            <p:cNvSpPr/>
            <p:nvPr/>
          </p:nvSpPr>
          <p:spPr>
            <a:xfrm>
              <a:off x="0" y="0"/>
              <a:ext cx="5280" cy="3072"/>
            </a:xfrm>
            <a:prstGeom prst="rect">
              <a:avLst/>
            </a:prstGeom>
            <a:solidFill>
              <a:srgbClr val="FF0000"/>
            </a:solidFill>
            <a:ln w="9525" cap="flat" cmpd="sng">
              <a:solidFill>
                <a:srgbClr val="FF0000"/>
              </a:solidFill>
              <a:prstDash val="solid"/>
              <a:miter/>
              <a:headEnd type="none" w="med" len="med"/>
              <a:tailEnd type="none" w="med" len="med"/>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10245" name="AutoShape 5"/>
            <p:cNvSpPr>
              <a:spLocks noChangeArrowheads="1"/>
            </p:cNvSpPr>
            <p:nvPr/>
          </p:nvSpPr>
          <p:spPr bwMode="auto">
            <a:xfrm rot="29076">
              <a:off x="576" y="576"/>
              <a:ext cx="575" cy="576"/>
            </a:xfrm>
            <a:prstGeom prst="star5">
              <a:avLst/>
            </a:prstGeom>
            <a:solidFill>
              <a:srgbClr val="FFFF00"/>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6" name="AutoShape 6"/>
            <p:cNvSpPr>
              <a:spLocks noChangeArrowheads="1"/>
            </p:cNvSpPr>
            <p:nvPr/>
          </p:nvSpPr>
          <p:spPr bwMode="auto">
            <a:xfrm rot="1540807">
              <a:off x="1248" y="241"/>
              <a:ext cx="240" cy="239"/>
            </a:xfrm>
            <a:prstGeom prst="star5">
              <a:avLst/>
            </a:prstGeom>
            <a:solidFill>
              <a:srgbClr val="FFFF00"/>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7" name="AutoShape 7"/>
            <p:cNvSpPr>
              <a:spLocks noChangeArrowheads="1"/>
            </p:cNvSpPr>
            <p:nvPr/>
          </p:nvSpPr>
          <p:spPr bwMode="auto">
            <a:xfrm rot="3132177">
              <a:off x="1440" y="625"/>
              <a:ext cx="239" cy="239"/>
            </a:xfrm>
            <a:prstGeom prst="star5">
              <a:avLst/>
            </a:prstGeom>
            <a:solidFill>
              <a:srgbClr val="FFFF00"/>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8" name="AutoShape 8"/>
            <p:cNvSpPr>
              <a:spLocks noChangeArrowheads="1"/>
            </p:cNvSpPr>
            <p:nvPr/>
          </p:nvSpPr>
          <p:spPr bwMode="auto">
            <a:xfrm rot="872317">
              <a:off x="1344" y="1009"/>
              <a:ext cx="239" cy="239"/>
            </a:xfrm>
            <a:prstGeom prst="star5">
              <a:avLst/>
            </a:prstGeom>
            <a:solidFill>
              <a:srgbClr val="FFFF00"/>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9" name="AutoShape 9"/>
            <p:cNvSpPr>
              <a:spLocks noChangeArrowheads="1"/>
            </p:cNvSpPr>
            <p:nvPr/>
          </p:nvSpPr>
          <p:spPr bwMode="auto">
            <a:xfrm rot="2717076">
              <a:off x="1105" y="1344"/>
              <a:ext cx="241" cy="240"/>
            </a:xfrm>
            <a:prstGeom prst="star5">
              <a:avLst/>
            </a:prstGeom>
            <a:solidFill>
              <a:srgbClr val="FFFF00"/>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0250" name="Text Box 10"/>
          <p:cNvSpPr txBox="1">
            <a:spLocks noChangeArrowheads="1"/>
          </p:cNvSpPr>
          <p:nvPr/>
        </p:nvSpPr>
        <p:spPr bwMode="auto">
          <a:xfrm>
            <a:off x="5459413" y="1717675"/>
            <a:ext cx="3048000" cy="1311275"/>
          </a:xfrm>
          <a:prstGeom prst="rect">
            <a:avLst/>
          </a:prstGeom>
          <a:gradFill rotWithShape="1">
            <a:gsLst>
              <a:gs pos="0">
                <a:schemeClr val="bg1"/>
              </a:gs>
              <a:gs pos="50000">
                <a:schemeClr val="bg1">
                  <a:gamma/>
                  <a:tint val="66667"/>
                  <a:invGamma/>
                </a:schemeClr>
              </a:gs>
              <a:gs pos="100000">
                <a:schemeClr val="bg1"/>
              </a:gs>
            </a:gsLst>
            <a:lin ang="5400000" scaled="1"/>
          </a:gradFill>
          <a:ln w="9525">
            <a:noFill/>
            <a:miter lim="800000"/>
          </a:ln>
          <a:effectLst/>
        </p:spPr>
        <p:txBody>
          <a:bodyPr>
            <a:spAutoFit/>
          </a:bodyPr>
          <a:p>
            <a:pPr lvl="0" eaLnBrk="1" hangingPunct="1">
              <a:spcBef>
                <a:spcPct val="50000"/>
              </a:spcBef>
            </a:pPr>
            <a:r>
              <a:rPr lang="zh-CN" altLang="en-US" sz="3200" b="1" dirty="0">
                <a:solidFill>
                  <a:srgbClr val="0000CC"/>
                </a:solidFill>
                <a:effectLst>
                  <a:outerShdw blurRad="38100" dist="38100" dir="2700000">
                    <a:srgbClr val="000000"/>
                  </a:outerShdw>
                </a:effectLst>
                <a:latin typeface="Times New Roman" panose="02020603050405020304" pitchFamily="18" charset="0"/>
                <a:ea typeface="华文中宋" pitchFamily="2" charset="-122"/>
              </a:rPr>
              <a:t>红色代表</a:t>
            </a:r>
            <a:r>
              <a:rPr lang="zh-CN" altLang="en-US" sz="3200" b="1" dirty="0">
                <a:solidFill>
                  <a:srgbClr val="FF0000"/>
                </a:solidFill>
                <a:effectLst>
                  <a:outerShdw blurRad="38100" dist="38100" dir="2700000">
                    <a:srgbClr val="000000"/>
                  </a:outerShdw>
                </a:effectLst>
                <a:latin typeface="Times New Roman" panose="02020603050405020304" pitchFamily="18" charset="0"/>
                <a:ea typeface="华文中宋" pitchFamily="2" charset="-122"/>
              </a:rPr>
              <a:t>革命</a:t>
            </a:r>
            <a:endParaRPr lang="zh-CN" altLang="en-US" sz="3200" b="1" dirty="0">
              <a:solidFill>
                <a:srgbClr val="FF0000"/>
              </a:solidFill>
              <a:effectLst>
                <a:outerShdw blurRad="38100" dist="38100" dir="2700000">
                  <a:srgbClr val="000000"/>
                </a:outerShdw>
              </a:effectLst>
              <a:latin typeface="Times New Roman" panose="02020603050405020304" pitchFamily="18" charset="0"/>
              <a:ea typeface="华文中宋" pitchFamily="2" charset="-122"/>
            </a:endParaRPr>
          </a:p>
          <a:p>
            <a:pPr lvl="0" eaLnBrk="1" hangingPunct="1">
              <a:spcBef>
                <a:spcPct val="50000"/>
              </a:spcBef>
            </a:pPr>
            <a:r>
              <a:rPr lang="zh-CN" altLang="en-US" sz="3200" b="1" dirty="0">
                <a:solidFill>
                  <a:srgbClr val="0000CC"/>
                </a:solidFill>
                <a:effectLst>
                  <a:outerShdw blurRad="38100" dist="38100" dir="2700000">
                    <a:srgbClr val="000000"/>
                  </a:outerShdw>
                </a:effectLst>
                <a:latin typeface="Times New Roman" panose="02020603050405020304" pitchFamily="18" charset="0"/>
                <a:ea typeface="华文中宋" pitchFamily="2" charset="-122"/>
              </a:rPr>
              <a:t>黄色代表</a:t>
            </a:r>
            <a:r>
              <a:rPr lang="zh-CN" altLang="en-US" sz="3200" b="1" dirty="0">
                <a:solidFill>
                  <a:srgbClr val="FF0000"/>
                </a:solidFill>
                <a:effectLst>
                  <a:outerShdw blurRad="38100" dist="38100" dir="2700000">
                    <a:srgbClr val="000000"/>
                  </a:outerShdw>
                </a:effectLst>
                <a:latin typeface="Times New Roman" panose="02020603050405020304" pitchFamily="18" charset="0"/>
                <a:ea typeface="华文中宋" pitchFamily="2" charset="-122"/>
              </a:rPr>
              <a:t>光明</a:t>
            </a:r>
            <a:endParaRPr lang="zh-CN" altLang="en-US" sz="3200" b="1" dirty="0">
              <a:solidFill>
                <a:srgbClr val="FF0000"/>
              </a:solidFill>
              <a:effectLst>
                <a:outerShdw blurRad="38100" dist="38100" dir="2700000">
                  <a:srgbClr val="000000"/>
                </a:outerShdw>
              </a:effectLst>
              <a:latin typeface="Times New Roman" panose="02020603050405020304" pitchFamily="18" charset="0"/>
              <a:ea typeface="华文中宋" pitchFamily="2" charset="-122"/>
            </a:endParaRPr>
          </a:p>
        </p:txBody>
      </p:sp>
      <p:grpSp>
        <p:nvGrpSpPr>
          <p:cNvPr id="3" name="Group 11"/>
          <p:cNvGrpSpPr/>
          <p:nvPr/>
        </p:nvGrpSpPr>
        <p:grpSpPr>
          <a:xfrm>
            <a:off x="2220913" y="1049338"/>
            <a:ext cx="2667000" cy="914400"/>
            <a:chOff x="0" y="0"/>
            <a:chExt cx="1680" cy="576"/>
          </a:xfrm>
        </p:grpSpPr>
        <p:sp>
          <p:nvSpPr>
            <p:cNvPr id="10252" name="AutoShape 12"/>
            <p:cNvSpPr>
              <a:spLocks noChangeArrowheads="1"/>
            </p:cNvSpPr>
            <p:nvPr/>
          </p:nvSpPr>
          <p:spPr bwMode="auto">
            <a:xfrm>
              <a:off x="0" y="0"/>
              <a:ext cx="1680" cy="576"/>
            </a:xfrm>
            <a:prstGeom prst="wedgeRoundRectCallout">
              <a:avLst>
                <a:gd name="adj1" fmla="val -64463"/>
                <a:gd name="adj2" fmla="val 106426"/>
                <a:gd name="adj3" fmla="val 16667"/>
              </a:avLst>
            </a:prstGeom>
            <a:gradFill rotWithShape="1">
              <a:gsLst>
                <a:gs pos="0">
                  <a:schemeClr val="bg1"/>
                </a:gs>
                <a:gs pos="50000">
                  <a:schemeClr val="bg1">
                    <a:gamma/>
                    <a:tint val="72941"/>
                    <a:invGamma/>
                  </a:schemeClr>
                </a:gs>
                <a:gs pos="100000">
                  <a:schemeClr val="bg1"/>
                </a:gs>
              </a:gsLst>
              <a:lin ang="5400000" scaled="1"/>
            </a:gradFill>
            <a:ln w="28575" cmpd="sng">
              <a:solidFill>
                <a:srgbClr val="3366FF"/>
              </a:solidFill>
              <a:miter lim="800000"/>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53" name="Text Box 13"/>
            <p:cNvSpPr txBox="1">
              <a:spLocks noChangeArrowheads="1"/>
            </p:cNvSpPr>
            <p:nvPr/>
          </p:nvSpPr>
          <p:spPr bwMode="auto">
            <a:xfrm>
              <a:off x="96" y="96"/>
              <a:ext cx="1488" cy="365"/>
            </a:xfrm>
            <a:prstGeom prst="rect">
              <a:avLst/>
            </a:prstGeom>
            <a:noFill/>
            <a:ln w="9525">
              <a:noFill/>
              <a:miter lim="800000"/>
            </a:ln>
            <a:effectLst/>
          </p:spPr>
          <p:txBody>
            <a:bodyPr>
              <a:spAutoFit/>
            </a:bodyPr>
            <a:p>
              <a:pPr lvl="0" eaLnBrk="1" hangingPunct="1">
                <a:spcBef>
                  <a:spcPct val="50000"/>
                </a:spcBef>
              </a:pPr>
              <a:r>
                <a:rPr lang="zh-CN" altLang="en-US" sz="3200" b="1" dirty="0">
                  <a:solidFill>
                    <a:srgbClr val="0000CC"/>
                  </a:solidFill>
                  <a:effectLst>
                    <a:outerShdw blurRad="38100" dist="38100" dir="2700000">
                      <a:srgbClr val="000000"/>
                    </a:outerShdw>
                  </a:effectLst>
                  <a:latin typeface="Times New Roman" panose="02020603050405020304" pitchFamily="18" charset="0"/>
                  <a:ea typeface="华文中宋" pitchFamily="2" charset="-122"/>
                </a:rPr>
                <a:t>中国共产党</a:t>
              </a:r>
              <a:endParaRPr lang="zh-CN" altLang="en-US" sz="3200" b="1" dirty="0">
                <a:solidFill>
                  <a:srgbClr val="0000CC"/>
                </a:solidFill>
                <a:effectLst>
                  <a:outerShdw blurRad="38100" dist="38100" dir="2700000">
                    <a:srgbClr val="000000"/>
                  </a:outerShdw>
                </a:effectLst>
                <a:latin typeface="Times New Roman" panose="02020603050405020304" pitchFamily="18" charset="0"/>
                <a:ea typeface="华文中宋" pitchFamily="2" charset="-122"/>
              </a:endParaRPr>
            </a:p>
          </p:txBody>
        </p:sp>
      </p:grpSp>
      <p:sp>
        <p:nvSpPr>
          <p:cNvPr id="10255" name="Rectangle 15"/>
          <p:cNvSpPr/>
          <p:nvPr/>
        </p:nvSpPr>
        <p:spPr>
          <a:xfrm>
            <a:off x="2411413" y="5876925"/>
            <a:ext cx="5545137" cy="641350"/>
          </a:xfrm>
          <a:prstGeom prst="rect">
            <a:avLst/>
          </a:prstGeom>
          <a:noFill/>
          <a:ln w="9525">
            <a:noFill/>
          </a:ln>
        </p:spPr>
        <p:txBody>
          <a:bodyPr>
            <a:spAutoFit/>
          </a:bodyPr>
          <a:p>
            <a:pPr lvl="0" eaLnBrk="1" hangingPunct="1"/>
            <a:r>
              <a:rPr lang="zh-CN" altLang="en-US" sz="3600" b="1" dirty="0">
                <a:solidFill>
                  <a:srgbClr val="0000CC"/>
                </a:solidFill>
                <a:latin typeface="华文行楷" pitchFamily="2" charset="-122"/>
                <a:ea typeface="华文行楷" pitchFamily="2" charset="-122"/>
              </a:rPr>
              <a:t>设计者</a:t>
            </a:r>
            <a:r>
              <a:rPr lang="zh-CN" altLang="zh-CN" sz="3600" b="1" dirty="0">
                <a:solidFill>
                  <a:srgbClr val="0000CC"/>
                </a:solidFill>
                <a:latin typeface="华文行楷" pitchFamily="2" charset="-122"/>
                <a:ea typeface="华文行楷" pitchFamily="2" charset="-122"/>
              </a:rPr>
              <a:t>--</a:t>
            </a:r>
            <a:r>
              <a:rPr lang="zh-CN" altLang="en-US" sz="3600" b="1" dirty="0">
                <a:solidFill>
                  <a:srgbClr val="0000CC"/>
                </a:solidFill>
                <a:latin typeface="华文行楷" pitchFamily="2" charset="-122"/>
                <a:ea typeface="华文行楷" pitchFamily="2" charset="-122"/>
              </a:rPr>
              <a:t>曾联松</a:t>
            </a:r>
            <a:endParaRPr lang="zh-CN" altLang="en-US" sz="3600" b="1" dirty="0">
              <a:solidFill>
                <a:srgbClr val="0000CC"/>
              </a:solidFill>
              <a:latin typeface="华文行楷" pitchFamily="2" charset="-122"/>
              <a:ea typeface="华文行楷" pitchFamily="2" charset="-122"/>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5"/>
                                        </p:tgtEl>
                                        <p:attrNameLst>
                                          <p:attrName>style.visibility</p:attrName>
                                        </p:attrNameLst>
                                      </p:cBhvr>
                                      <p:to>
                                        <p:strVal val="visible"/>
                                      </p:to>
                                    </p:set>
                                    <p:anim calcmode="lin" valueType="num">
                                      <p:cBhvr additive="base">
                                        <p:cTn id="13" dur="500" fill="hold"/>
                                        <p:tgtEl>
                                          <p:spTgt spid="10255"/>
                                        </p:tgtEl>
                                        <p:attrNameLst>
                                          <p:attrName>ppt_x</p:attrName>
                                        </p:attrNameLst>
                                      </p:cBhvr>
                                      <p:tavLst>
                                        <p:tav tm="0">
                                          <p:val>
                                            <p:strVal val="#ppt_x"/>
                                          </p:val>
                                        </p:tav>
                                        <p:tav tm="100000">
                                          <p:val>
                                            <p:strVal val="#ppt_x"/>
                                          </p:val>
                                        </p:tav>
                                      </p:tavLst>
                                    </p:anim>
                                    <p:anim calcmode="lin" valueType="num">
                                      <p:cBhvr additive="base">
                                        <p:cTn id="14" dur="500" fill="hold"/>
                                        <p:tgtEl>
                                          <p:spTgt spid="102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250"/>
                                        </p:tgtEl>
                                        <p:attrNameLst>
                                          <p:attrName>style.visibility</p:attrName>
                                        </p:attrNameLst>
                                      </p:cBhvr>
                                      <p:to>
                                        <p:strVal val="visible"/>
                                      </p:to>
                                    </p:set>
                                    <p:animEffect transition="in" filter="dissolve">
                                      <p:cBhvr>
                                        <p:cTn id="19" dur="500"/>
                                        <p:tgtEl>
                                          <p:spTgt spid="10250"/>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000000"/>
                                          </p:val>
                                        </p:tav>
                                        <p:tav tm="100000">
                                          <p:val>
                                            <p:strVal val="#ppt_w"/>
                                          </p:val>
                                        </p:tav>
                                      </p:tavLst>
                                    </p:anim>
                                    <p:anim calcmode="lin" valueType="num">
                                      <p:cBhvr>
                                        <p:cTn id="2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bldLvl="0" animBg="1"/>
      <p:bldP spid="10255"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3" name="Text Box 3"/>
          <p:cNvSpPr txBox="1"/>
          <p:nvPr/>
        </p:nvSpPr>
        <p:spPr>
          <a:xfrm>
            <a:off x="165100" y="199390"/>
            <a:ext cx="8743315" cy="2042160"/>
          </a:xfrm>
          <a:prstGeom prst="rect">
            <a:avLst/>
          </a:prstGeom>
          <a:noFill/>
          <a:ln w="9525">
            <a:noFill/>
          </a:ln>
        </p:spPr>
        <p:txBody>
          <a:bodyPr wrap="square">
            <a:spAutoFit/>
          </a:bodyPr>
          <a:p>
            <a:pPr lvl="0" algn="l" eaLnBrk="1" hangingPunct="1">
              <a:spcBef>
                <a:spcPct val="50000"/>
              </a:spcBef>
            </a:pPr>
            <a:r>
              <a:rPr lang="en-US" altLang="zh-CN" sz="3200" b="1" dirty="0">
                <a:solidFill>
                  <a:schemeClr val="tx1">
                    <a:lumMod val="50000"/>
                  </a:schemeClr>
                </a:solidFill>
                <a:latin typeface="楷体" panose="02010609060101010101" charset="-122"/>
                <a:ea typeface="楷体" panose="02010609060101010101" charset="-122"/>
              </a:rPr>
              <a:t>    </a:t>
            </a:r>
            <a:r>
              <a:rPr lang="zh-CN" altLang="en-US" sz="3200" b="1" dirty="0">
                <a:solidFill>
                  <a:schemeClr val="tx1">
                    <a:lumMod val="50000"/>
                  </a:schemeClr>
                </a:solidFill>
                <a:latin typeface="楷体" panose="02010609060101010101" charset="-122"/>
                <a:ea typeface="楷体" panose="02010609060101010101" charset="-122"/>
              </a:rPr>
              <a:t>中国人民政治协商会议决定以《</a:t>
            </a:r>
            <a:r>
              <a:rPr lang="zh-CN" altLang="en-US" sz="3200" b="1" dirty="0">
                <a:solidFill>
                  <a:schemeClr val="tx1">
                    <a:lumMod val="50000"/>
                  </a:schemeClr>
                </a:solidFill>
                <a:latin typeface="楷体" panose="02010609060101010101" charset="-122"/>
                <a:ea typeface="楷体" panose="02010609060101010101" charset="-122"/>
                <a:sym typeface="+mn-ea"/>
              </a:rPr>
              <a:t>义勇军进行曲</a:t>
            </a:r>
            <a:r>
              <a:rPr lang="zh-CN" altLang="en-US" sz="3200" b="1" dirty="0">
                <a:solidFill>
                  <a:schemeClr val="tx1">
                    <a:lumMod val="50000"/>
                  </a:schemeClr>
                </a:solidFill>
                <a:latin typeface="楷体" panose="02010609060101010101" charset="-122"/>
                <a:ea typeface="楷体" panose="02010609060101010101" charset="-122"/>
              </a:rPr>
              <a:t>》为代国歌，2004年正式写入《中华人民共和国宪法》。它是谁的作品，</a:t>
            </a:r>
            <a:r>
              <a:rPr lang="zh-CN" altLang="en-US" sz="3200" b="1" dirty="0">
                <a:solidFill>
                  <a:schemeClr val="tx1">
                    <a:lumMod val="50000"/>
                  </a:schemeClr>
                </a:solidFill>
                <a:latin typeface="楷体" panose="02010609060101010101" charset="-122"/>
                <a:ea typeface="楷体" panose="02010609060101010101" charset="-122"/>
                <a:sym typeface="+mn-ea"/>
              </a:rPr>
              <a:t>《义勇军进行曲》</a:t>
            </a:r>
            <a:r>
              <a:rPr lang="zh-CN" altLang="en-US" sz="3200" b="1" dirty="0">
                <a:solidFill>
                  <a:schemeClr val="tx1">
                    <a:lumMod val="50000"/>
                  </a:schemeClr>
                </a:solidFill>
                <a:latin typeface="楷体" panose="02010609060101010101" charset="-122"/>
                <a:ea typeface="楷体" panose="02010609060101010101" charset="-122"/>
              </a:rPr>
              <a:t>在当时有怎样的作用？</a:t>
            </a:r>
            <a:endParaRPr lang="zh-CN" altLang="en-US" sz="3200" b="1" dirty="0">
              <a:solidFill>
                <a:schemeClr val="tx1">
                  <a:lumMod val="50000"/>
                </a:schemeClr>
              </a:solidFill>
              <a:latin typeface="楷体" panose="02010609060101010101" charset="-122"/>
              <a:ea typeface="楷体" panose="02010609060101010101" charset="-122"/>
            </a:endParaRPr>
          </a:p>
        </p:txBody>
      </p:sp>
      <p:pic>
        <p:nvPicPr>
          <p:cNvPr id="11268" name="Picture 4" descr="聂耳"/>
          <p:cNvPicPr>
            <a:picLocks noChangeAspect="1"/>
          </p:cNvPicPr>
          <p:nvPr/>
        </p:nvPicPr>
        <p:blipFill>
          <a:blip r:embed="rId1"/>
          <a:stretch>
            <a:fillRect/>
          </a:stretch>
        </p:blipFill>
        <p:spPr>
          <a:xfrm>
            <a:off x="5448935" y="2849245"/>
            <a:ext cx="2867025" cy="3952875"/>
          </a:xfrm>
          <a:prstGeom prst="rect">
            <a:avLst/>
          </a:prstGeom>
          <a:noFill/>
          <a:ln w="9525">
            <a:noFill/>
          </a:ln>
        </p:spPr>
      </p:pic>
      <p:sp>
        <p:nvSpPr>
          <p:cNvPr id="11269" name="Rectangle 5"/>
          <p:cNvSpPr/>
          <p:nvPr/>
        </p:nvSpPr>
        <p:spPr>
          <a:xfrm>
            <a:off x="454025" y="3016250"/>
            <a:ext cx="3962400" cy="3017520"/>
          </a:xfrm>
          <a:prstGeom prst="rect">
            <a:avLst/>
          </a:prstGeom>
          <a:noFill/>
          <a:ln w="9525">
            <a:noFill/>
          </a:ln>
        </p:spPr>
        <p:txBody>
          <a:bodyPr>
            <a:spAutoFit/>
          </a:bodyPr>
          <a:p>
            <a:pPr lvl="0" algn="l" eaLnBrk="1" hangingPunct="1"/>
            <a:r>
              <a:rPr lang="zh-CN" altLang="en-US" sz="3200" b="1" dirty="0">
                <a:solidFill>
                  <a:srgbClr val="FF0000"/>
                </a:solidFill>
                <a:latin typeface="Arial" panose="020B0604020202020204" pitchFamily="34" charset="0"/>
                <a:ea typeface="宋体" panose="02010600030101010101" pitchFamily="2" charset="-122"/>
              </a:rPr>
              <a:t>  聂耳作于1935年，乐曲富于动力，象征中华民族不屈不挠的战斗精神，曾长时间激励中国人民争取民族解放斗志。</a:t>
            </a:r>
            <a:endParaRPr lang="zh-CN" altLang="en-US" sz="3200" b="1"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1269"/>
                                        </p:tgtEl>
                                        <p:attrNameLst>
                                          <p:attrName>style.visibility</p:attrName>
                                        </p:attrNameLst>
                                      </p:cBhvr>
                                      <p:to>
                                        <p:strVal val="visible"/>
                                      </p:to>
                                    </p:set>
                                    <p:anim calcmode="lin" valueType="num">
                                      <p:cBhvr>
                                        <p:cTn id="12" dur="500" fill="hold"/>
                                        <p:tgtEl>
                                          <p:spTgt spid="1126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269"/>
                                        </p:tgtEl>
                                        <p:attrNameLst>
                                          <p:attrName>ppt_y</p:attrName>
                                        </p:attrNameLst>
                                      </p:cBhvr>
                                      <p:tavLst>
                                        <p:tav tm="0">
                                          <p:val>
                                            <p:strVal val="#ppt_y"/>
                                          </p:val>
                                        </p:tav>
                                        <p:tav tm="100000">
                                          <p:val>
                                            <p:strVal val="#ppt_y"/>
                                          </p:val>
                                        </p:tav>
                                      </p:tavLst>
                                    </p:anim>
                                    <p:anim calcmode="lin" valueType="num">
                                      <p:cBhvr>
                                        <p:cTn id="14" dur="500" fill="hold"/>
                                        <p:tgtEl>
                                          <p:spTgt spid="1126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26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Rectangle 3"/>
          <p:cNvSpPr/>
          <p:nvPr/>
        </p:nvSpPr>
        <p:spPr>
          <a:xfrm>
            <a:off x="20955" y="303530"/>
            <a:ext cx="5651500" cy="579120"/>
          </a:xfrm>
          <a:prstGeom prst="rect">
            <a:avLst/>
          </a:prstGeom>
          <a:noFill/>
          <a:ln w="9525">
            <a:noFill/>
          </a:ln>
        </p:spPr>
        <p:txBody>
          <a:bodyPr wrap="square">
            <a:spAutoFit/>
          </a:bodyPr>
          <a:p>
            <a:pPr lvl="0" eaLnBrk="1" hangingPunct="1"/>
            <a:r>
              <a:rPr lang="zh-CN" altLang="en-US" sz="3200" b="1" dirty="0">
                <a:solidFill>
                  <a:srgbClr val="FF0000"/>
                </a:solidFill>
                <a:latin typeface="+mn-ea"/>
                <a:ea typeface="+mn-ea"/>
              </a:rPr>
              <a:t>毛泽东为人民英雄纪念碑奠基</a:t>
            </a:r>
            <a:endParaRPr lang="zh-CN" altLang="en-US" sz="3200" b="1" dirty="0">
              <a:solidFill>
                <a:srgbClr val="FF0000"/>
              </a:solidFill>
              <a:latin typeface="+mn-ea"/>
              <a:ea typeface="+mn-ea"/>
            </a:endParaRPr>
          </a:p>
        </p:txBody>
      </p:sp>
      <p:sp>
        <p:nvSpPr>
          <p:cNvPr id="11268" name="Rectangle 4"/>
          <p:cNvSpPr/>
          <p:nvPr/>
        </p:nvSpPr>
        <p:spPr>
          <a:xfrm>
            <a:off x="36513" y="4870450"/>
            <a:ext cx="9217025" cy="1920240"/>
          </a:xfrm>
          <a:prstGeom prst="rect">
            <a:avLst/>
          </a:prstGeom>
          <a:noFill/>
          <a:ln w="9525">
            <a:noFill/>
          </a:ln>
        </p:spPr>
        <p:txBody>
          <a:bodyPr>
            <a:spAutoFit/>
          </a:bodyPr>
          <a:p>
            <a:pPr lvl="0" eaLnBrk="1" hangingPunct="1"/>
            <a:r>
              <a:rPr lang="zh-CN" altLang="en-US" sz="2400" b="1" dirty="0">
                <a:solidFill>
                  <a:schemeClr val="tx1">
                    <a:lumMod val="50000"/>
                  </a:schemeClr>
                </a:solidFill>
                <a:latin typeface="楷体" panose="02010609060101010101" charset="-122"/>
                <a:ea typeface="楷体" panose="02010609060101010101" charset="-122"/>
              </a:rPr>
              <a:t>    中国人民政治协商会议第一届全体会议一致通过决议，在天安门广场建立一座人民英雄纪念碑。以表示对革命先烈的无限崇敬。</a:t>
            </a:r>
            <a:endParaRPr lang="zh-CN" altLang="en-US" sz="2400" b="1" dirty="0">
              <a:solidFill>
                <a:schemeClr val="tx1">
                  <a:lumMod val="50000"/>
                </a:schemeClr>
              </a:solidFill>
              <a:latin typeface="楷体" panose="02010609060101010101" charset="-122"/>
              <a:ea typeface="楷体" panose="02010609060101010101" charset="-122"/>
            </a:endParaRPr>
          </a:p>
          <a:p>
            <a:pPr lvl="0" algn="l" eaLnBrk="1" hangingPunct="1"/>
            <a:r>
              <a:rPr lang="zh-CN" altLang="en-US" sz="2400" b="1" dirty="0">
                <a:solidFill>
                  <a:schemeClr val="tx1">
                    <a:lumMod val="50000"/>
                  </a:schemeClr>
                </a:solidFill>
                <a:latin typeface="楷体" panose="02010609060101010101" charset="-122"/>
                <a:ea typeface="楷体" panose="02010609060101010101" charset="-122"/>
              </a:rPr>
              <a:t>    1949年9月30日政治协商会议的全体代表在天安门广场，举行人民英雄纪念碑的奠基典礼。周恩来代表主席团致词，全体代表脱帽静默致哀，毛泽东主席宣读人民英雄纪念碑碑文。</a:t>
            </a:r>
            <a:endParaRPr lang="zh-CN" altLang="en-US" sz="2400" b="1" dirty="0">
              <a:solidFill>
                <a:schemeClr val="tx1">
                  <a:lumMod val="50000"/>
                </a:schemeClr>
              </a:solidFill>
              <a:latin typeface="楷体" panose="02010609060101010101" charset="-122"/>
              <a:ea typeface="楷体" panose="02010609060101010101" charset="-122"/>
            </a:endParaRPr>
          </a:p>
        </p:txBody>
      </p:sp>
      <p:pic>
        <p:nvPicPr>
          <p:cNvPr id="7172" name="Picture 4" descr="042261.jpg (17718 bytes)"/>
          <p:cNvPicPr>
            <a:picLocks noChangeAspect="1"/>
          </p:cNvPicPr>
          <p:nvPr/>
        </p:nvPicPr>
        <p:blipFill>
          <a:blip r:embed="rId1"/>
          <a:stretch>
            <a:fillRect/>
          </a:stretch>
        </p:blipFill>
        <p:spPr>
          <a:xfrm>
            <a:off x="5699125" y="167640"/>
            <a:ext cx="3413125" cy="4505325"/>
          </a:xfrm>
          <a:prstGeom prst="rect">
            <a:avLst/>
          </a:prstGeom>
          <a:noFill/>
          <a:ln w="9525">
            <a:noFill/>
          </a:ln>
        </p:spPr>
      </p:pic>
      <p:graphicFrame>
        <p:nvGraphicFramePr>
          <p:cNvPr id="7170" name="Object 2"/>
          <p:cNvGraphicFramePr/>
          <p:nvPr/>
        </p:nvGraphicFramePr>
        <p:xfrm>
          <a:off x="238760" y="943610"/>
          <a:ext cx="5382895" cy="3729990"/>
        </p:xfrm>
        <a:graphic>
          <a:graphicData uri="http://schemas.openxmlformats.org/presentationml/2006/ole">
            <mc:AlternateContent xmlns:mc="http://schemas.openxmlformats.org/markup-compatibility/2006">
              <mc:Choice xmlns:v="urn:schemas-microsoft-com:vml" Requires="v">
                <p:oleObj spid="_x0000_s3079" name="" r:id="rId2" imgW="4705350" imgH="2819400" progId="Paint.Picture">
                  <p:embed/>
                </p:oleObj>
              </mc:Choice>
              <mc:Fallback>
                <p:oleObj name="" r:id="rId2" imgW="4705350" imgH="2819400" progId="Paint.Picture">
                  <p:embed/>
                  <p:pic>
                    <p:nvPicPr>
                      <p:cNvPr id="0" name="图片 3078"/>
                      <p:cNvPicPr/>
                      <p:nvPr/>
                    </p:nvPicPr>
                    <p:blipFill>
                      <a:blip r:embed="rId3"/>
                      <a:stretch>
                        <a:fillRect/>
                      </a:stretch>
                    </p:blipFill>
                    <p:spPr>
                      <a:xfrm>
                        <a:off x="238760" y="943610"/>
                        <a:ext cx="5382895" cy="372999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randombar(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randombar(horizontal)">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7"/>
          <p:cNvSpPr/>
          <p:nvPr/>
        </p:nvSpPr>
        <p:spPr>
          <a:xfrm>
            <a:off x="468313" y="411480"/>
            <a:ext cx="8029575" cy="4968240"/>
          </a:xfrm>
          <a:prstGeom prst="rect">
            <a:avLst/>
          </a:prstGeom>
          <a:noFill/>
          <a:ln w="9525">
            <a:noFill/>
          </a:ln>
        </p:spPr>
        <p:txBody>
          <a:bodyPr anchor="ctr">
            <a:spAutoFit/>
          </a:bodyPr>
          <a:p>
            <a:pPr lvl="0" algn="l" eaLnBrk="1" hangingPunct="1"/>
            <a:br>
              <a:rPr lang="en-US" altLang="zh-CN" sz="3200" b="1" dirty="0">
                <a:latin typeface="华文楷体" pitchFamily="2" charset="-122"/>
                <a:ea typeface="华文楷体" pitchFamily="2" charset="-122"/>
              </a:rPr>
            </a:br>
            <a:r>
              <a:rPr lang="zh-CN" altLang="en-US" sz="3200" b="1" dirty="0">
                <a:latin typeface="华文楷体" pitchFamily="2" charset="-122"/>
                <a:ea typeface="华文楷体" pitchFamily="2" charset="-122"/>
              </a:rPr>
              <a:t>　    碑身由</a:t>
            </a:r>
            <a:r>
              <a:rPr lang="en-US" altLang="zh-CN" sz="3200" b="1" dirty="0">
                <a:latin typeface="华文楷体" pitchFamily="2" charset="-122"/>
                <a:ea typeface="华文楷体" pitchFamily="2" charset="-122"/>
              </a:rPr>
              <a:t>413</a:t>
            </a:r>
            <a:r>
              <a:rPr lang="zh-CN" altLang="en-US" sz="3200" b="1" dirty="0">
                <a:latin typeface="华文楷体" pitchFamily="2" charset="-122"/>
                <a:ea typeface="华文楷体" pitchFamily="2" charset="-122"/>
              </a:rPr>
              <a:t>块花岗岩组成；碑座四面嵌着</a:t>
            </a:r>
            <a:r>
              <a:rPr lang="en-US" altLang="zh-CN" sz="3200" b="1" dirty="0">
                <a:latin typeface="华文楷体" pitchFamily="2" charset="-122"/>
                <a:ea typeface="华文楷体" pitchFamily="2" charset="-122"/>
              </a:rPr>
              <a:t>8</a:t>
            </a:r>
            <a:r>
              <a:rPr lang="zh-CN" altLang="en-US" sz="3200" b="1" dirty="0">
                <a:latin typeface="华文楷体" pitchFamily="2" charset="-122"/>
                <a:ea typeface="华文楷体" pitchFamily="2" charset="-122"/>
              </a:rPr>
              <a:t>幅巨大的浮雕，内容分别为</a:t>
            </a:r>
            <a:r>
              <a:rPr lang="zh-CN" altLang="en-US" sz="3200" b="1" u="sng" dirty="0">
                <a:solidFill>
                  <a:srgbClr val="FF0000"/>
                </a:solidFill>
                <a:latin typeface="华文楷体" pitchFamily="2" charset="-122"/>
                <a:ea typeface="华文楷体" pitchFamily="2" charset="-122"/>
              </a:rPr>
              <a:t>禁烟运动、金田起义、武昌起义、五四运动、五卅运动、南昌起义、抗日游击战争、胜利渡长江。</a:t>
            </a:r>
            <a:endParaRPr lang="en-US" altLang="zh-CN" sz="3200" b="1" u="sng" dirty="0">
              <a:solidFill>
                <a:srgbClr val="FF0000"/>
              </a:solidFill>
              <a:latin typeface="华文楷体" pitchFamily="2" charset="-122"/>
              <a:ea typeface="华文楷体" pitchFamily="2" charset="-122"/>
            </a:endParaRPr>
          </a:p>
          <a:p>
            <a:pPr lvl="0" algn="l" eaLnBrk="1" hangingPunct="1"/>
            <a:r>
              <a:rPr lang="en-US" altLang="zh-CN" sz="3200" b="1" dirty="0">
                <a:solidFill>
                  <a:srgbClr val="FF0000"/>
                </a:solidFill>
                <a:latin typeface="华文楷体" pitchFamily="2" charset="-122"/>
                <a:ea typeface="华文楷体" pitchFamily="2" charset="-122"/>
              </a:rPr>
              <a:t>       </a:t>
            </a:r>
            <a:r>
              <a:rPr lang="zh-CN" altLang="en-US" sz="3200" b="1" dirty="0">
                <a:latin typeface="华文楷体" pitchFamily="2" charset="-122"/>
                <a:ea typeface="华文楷体" pitchFamily="2" charset="-122"/>
              </a:rPr>
              <a:t>人民英雄纪念碑矗立在天安门广场中央，与天安门遥遥相对，上有毛泽东题词：“人民英雄永垂不朽”，背面是由毛泽东起草、周恩来书写的碑文。</a:t>
            </a:r>
            <a:br>
              <a:rPr lang="zh-CN" altLang="en-US" sz="3200" b="1" dirty="0">
                <a:latin typeface="华文楷体" pitchFamily="2" charset="-122"/>
                <a:ea typeface="华文楷体" pitchFamily="2" charset="-122"/>
              </a:rPr>
            </a:br>
            <a:endParaRPr lang="zh-CN" altLang="en-US" sz="3200" b="1" dirty="0">
              <a:latin typeface="华文楷体" pitchFamily="2" charset="-122"/>
              <a:ea typeface="华文楷体"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MH" val="20150923103049"/>
  <p:tag name="MH_LIBRARY" val="GRAPHIC"/>
  <p:tag name="MH_ORDER" val="Oval 2"/>
</p:tagLst>
</file>

<file path=ppt/tags/tag10.xml><?xml version="1.0" encoding="utf-8"?>
<p:tagLst xmlns:p="http://schemas.openxmlformats.org/presentationml/2006/main">
  <p:tag name="KSO_WM_TEMPLATE_CATEGORY" val="custom"/>
  <p:tag name="KSO_WM_TEMPLATE_INDEX" val="279"/>
</p:tagLst>
</file>

<file path=ppt/tags/tag11.xml><?xml version="1.0" encoding="utf-8"?>
<p:tagLst xmlns:p="http://schemas.openxmlformats.org/presentationml/2006/main">
  <p:tag name="KSO_WM_TEMPLATE_CATEGORY" val="custom"/>
  <p:tag name="KSO_WM_TEMPLATE_INDEX" val="279"/>
</p:tagLst>
</file>

<file path=ppt/tags/tag12.xml><?xml version="1.0" encoding="utf-8"?>
<p:tagLst xmlns:p="http://schemas.openxmlformats.org/presentationml/2006/main">
  <p:tag name="KSO_WM_TEMPLATE_CATEGORY" val="custom"/>
  <p:tag name="KSO_WM_TEMPLATE_INDEX" val="279"/>
</p:tagLst>
</file>

<file path=ppt/tags/tag13.xml><?xml version="1.0" encoding="utf-8"?>
<p:tagLst xmlns:p="http://schemas.openxmlformats.org/presentationml/2006/main">
  <p:tag name="KSO_WM_TEMPLATE_CATEGORY" val="custom"/>
  <p:tag name="KSO_WM_TEMPLATE_INDEX" val="279"/>
</p:tagLst>
</file>

<file path=ppt/tags/tag14.xml><?xml version="1.0" encoding="utf-8"?>
<p:tagLst xmlns:p="http://schemas.openxmlformats.org/presentationml/2006/main">
  <p:tag name="KSO_WM_TEMPLATE_CATEGORY" val="custom"/>
  <p:tag name="KSO_WM_TEMPLATE_INDEX" val="279"/>
</p:tagLst>
</file>

<file path=ppt/tags/tag15.xml><?xml version="1.0" encoding="utf-8"?>
<p:tagLst xmlns:p="http://schemas.openxmlformats.org/presentationml/2006/main">
  <p:tag name="KSO_WM_TEMPLATE_CATEGORY" val="custom"/>
  <p:tag name="KSO_WM_TEMPLATE_INDEX" val="279"/>
</p:tagLst>
</file>

<file path=ppt/tags/tag16.xml><?xml version="1.0" encoding="utf-8"?>
<p:tagLst xmlns:p="http://schemas.openxmlformats.org/presentationml/2006/main">
  <p:tag name="KSO_WM_TEMPLATE_CATEGORY" val="custom"/>
  <p:tag name="KSO_WM_TEMPLATE_INDEX" val="279"/>
</p:tagLst>
</file>

<file path=ppt/tags/tag17.xml><?xml version="1.0" encoding="utf-8"?>
<p:tagLst xmlns:p="http://schemas.openxmlformats.org/presentationml/2006/main">
  <p:tag name="KSO_WM_TEMPLATE_CATEGORY" val="custom"/>
  <p:tag name="KSO_WM_TEMPLATE_INDEX" val="279"/>
</p:tagLst>
</file>

<file path=ppt/tags/tag18.xml><?xml version="1.0" encoding="utf-8"?>
<p:tagLst xmlns:p="http://schemas.openxmlformats.org/presentationml/2006/main">
  <p:tag name="KSO_WM_TEMPLATE_CATEGORY" val="custom"/>
  <p:tag name="KSO_WM_TEMPLATE_INDEX" val="279"/>
</p:tagLst>
</file>

<file path=ppt/tags/tag19.xml><?xml version="1.0" encoding="utf-8"?>
<p:tagLst xmlns:p="http://schemas.openxmlformats.org/presentationml/2006/main">
  <p:tag name="KSO_WM_TEMPLATE_CATEGORY" val="custom"/>
  <p:tag name="KSO_WM_TEMPLATE_INDEX" val="279"/>
</p:tagLst>
</file>

<file path=ppt/tags/tag2.xml><?xml version="1.0" encoding="utf-8"?>
<p:tagLst xmlns:p="http://schemas.openxmlformats.org/presentationml/2006/main">
  <p:tag name="MH" val="20150923103049"/>
  <p:tag name="MH_LIBRARY" val="GRAPHIC"/>
  <p:tag name="MH_ORDER" val="Oval 4"/>
</p:tagLst>
</file>

<file path=ppt/tags/tag20.xml><?xml version="1.0" encoding="utf-8"?>
<p:tagLst xmlns:p="http://schemas.openxmlformats.org/presentationml/2006/main">
  <p:tag name="KSO_WM_TEMPLATE_CATEGORY" val="custom"/>
  <p:tag name="KSO_WM_TEMPLATE_INDEX" val="279"/>
</p:tagLst>
</file>

<file path=ppt/tags/tag21.xml><?xml version="1.0" encoding="utf-8"?>
<p:tagLst xmlns:p="http://schemas.openxmlformats.org/presentationml/2006/main">
  <p:tag name="KSO_WM_TEMPLATE_CATEGORY" val="custom"/>
  <p:tag name="KSO_WM_TEMPLATE_INDEX" val="279"/>
</p:tagLst>
</file>

<file path=ppt/tags/tag22.xml><?xml version="1.0" encoding="utf-8"?>
<p:tagLst xmlns:p="http://schemas.openxmlformats.org/presentationml/2006/main">
  <p:tag name="KSO_WM_TEMPLATE_CATEGORY" val="custom"/>
  <p:tag name="KSO_WM_TEMPLATE_INDEX" val="279"/>
</p:tagLst>
</file>

<file path=ppt/tags/tag23.xml><?xml version="1.0" encoding="utf-8"?>
<p:tagLst xmlns:p="http://schemas.openxmlformats.org/presentationml/2006/main">
  <p:tag name="KSO_WM_TEMPLATE_CATEGORY" val="custom"/>
  <p:tag name="KSO_WM_TEMPLATE_INDEX" val="279"/>
</p:tagLst>
</file>

<file path=ppt/tags/tag3.xml><?xml version="1.0" encoding="utf-8"?>
<p:tagLst xmlns:p="http://schemas.openxmlformats.org/presentationml/2006/main">
  <p:tag name="MH" val="20150923103049"/>
  <p:tag name="MH_LIBRARY" val="GRAPHIC"/>
  <p:tag name="MH_ORDER" val="Oval 5"/>
</p:tagLst>
</file>

<file path=ppt/tags/tag4.xml><?xml version="1.0" encoding="utf-8"?>
<p:tagLst xmlns:p="http://schemas.openxmlformats.org/presentationml/2006/main">
  <p:tag name="MH" val="20150923103049"/>
  <p:tag name="MH_LIBRARY" val="GRAPHIC"/>
  <p:tag name="MH_ORDER" val="Oval 6"/>
</p:tagLst>
</file>

<file path=ppt/tags/tag5.xml><?xml version="1.0" encoding="utf-8"?>
<p:tagLst xmlns:p="http://schemas.openxmlformats.org/presentationml/2006/main">
  <p:tag name="MH" val="20150923103049"/>
  <p:tag name="MH_LIBRARY" val="GRAPHIC"/>
  <p:tag name="MH_ORDER" val="Oval 7"/>
</p:tagLst>
</file>

<file path=ppt/tags/tag6.xml><?xml version="1.0" encoding="utf-8"?>
<p:tagLst xmlns:p="http://schemas.openxmlformats.org/presentationml/2006/main">
  <p:tag name="MH" val="20150923103049"/>
  <p:tag name="MH_LIBRARY" val="GRAPHIC"/>
  <p:tag name="MH_ORDER" val="Oval 3"/>
</p:tagLst>
</file>

<file path=ppt/tags/tag7.xml><?xml version="1.0" encoding="utf-8"?>
<p:tagLst xmlns:p="http://schemas.openxmlformats.org/presentationml/2006/main">
  <p:tag name="KSO_WM_TAG_VERSION" val="1.0"/>
  <p:tag name="KSO_WM_TEMPLATE_CATEGORY" val="custom"/>
  <p:tag name="KSO_WM_TEMPLATE_INDEX" val="279"/>
</p:tagLst>
</file>

<file path=ppt/tags/tag8.xml><?xml version="1.0" encoding="utf-8"?>
<p:tagLst xmlns:p="http://schemas.openxmlformats.org/presentationml/2006/main">
  <p:tag name="KSO_WM_TAG_VERSION" val="1.0"/>
  <p:tag name="KSO_WM_TEMPLATE_CATEGORY" val="custom"/>
  <p:tag name="KSO_WM_TEMPLATE_INDEX" val="279"/>
</p:tagLst>
</file>

<file path=ppt/tags/tag9.xml><?xml version="1.0" encoding="utf-8"?>
<p:tagLst xmlns:p="http://schemas.openxmlformats.org/presentationml/2006/main">
  <p:tag name="KSO_WM_TEMPLATE_CATEGORY" val="custom"/>
  <p:tag name="KSO_WM_TEMPLATE_INDEX" val="279"/>
</p:tagLst>
</file>

<file path=ppt/theme/theme1.xml><?xml version="1.0" encoding="utf-8"?>
<a:theme xmlns:a="http://schemas.openxmlformats.org/drawingml/2006/main" name="A000120141119A01PPBG">
  <a:themeElements>
    <a:clrScheme name="自定义 308">
      <a:dk1>
        <a:srgbClr val="5C4E46"/>
      </a:dk1>
      <a:lt1>
        <a:srgbClr val="FFFFFF"/>
      </a:lt1>
      <a:dk2>
        <a:srgbClr val="5F5F5F"/>
      </a:dk2>
      <a:lt2>
        <a:srgbClr val="FFFFFF"/>
      </a:lt2>
      <a:accent1>
        <a:srgbClr val="941E00"/>
      </a:accent1>
      <a:accent2>
        <a:srgbClr val="BF9000"/>
      </a:accent2>
      <a:accent3>
        <a:srgbClr val="D36D8D"/>
      </a:accent3>
      <a:accent4>
        <a:srgbClr val="D46E5A"/>
      </a:accent4>
      <a:accent5>
        <a:srgbClr val="F9A927"/>
      </a:accent5>
      <a:accent6>
        <a:srgbClr val="AA5ED4"/>
      </a:accent6>
      <a:hlink>
        <a:srgbClr val="00B0F0"/>
      </a:hlink>
      <a:folHlink>
        <a:srgbClr val="AFB2B4"/>
      </a:folHlink>
    </a:clrScheme>
    <a:fontScheme name="自定义 28">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2225</Words>
  <Application>WPS 演示</Application>
  <PresentationFormat>全屏显示(4:3)</PresentationFormat>
  <Paragraphs>202</Paragraphs>
  <Slides>21</Slides>
  <Notes>13</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5</vt:i4>
      </vt:variant>
      <vt:variant>
        <vt:lpstr>幻灯片标题</vt:lpstr>
      </vt:variant>
      <vt:variant>
        <vt:i4>21</vt:i4>
      </vt:variant>
    </vt:vector>
  </HeadingPairs>
  <TitlesOfParts>
    <vt:vector size="42" baseType="lpstr">
      <vt:lpstr>Arial</vt:lpstr>
      <vt:lpstr>宋体</vt:lpstr>
      <vt:lpstr>Wingdings</vt:lpstr>
      <vt:lpstr>Times New Roman</vt:lpstr>
      <vt:lpstr>华文隶书</vt:lpstr>
      <vt:lpstr>华文细黑</vt:lpstr>
      <vt:lpstr>华文楷体</vt:lpstr>
      <vt:lpstr>楷体</vt:lpstr>
      <vt:lpstr>Franklin Gothic Book</vt:lpstr>
      <vt:lpstr>华文行楷</vt:lpstr>
      <vt:lpstr>华文中宋</vt:lpstr>
      <vt:lpstr>方正姚体</vt:lpstr>
      <vt:lpstr>黑体</vt:lpstr>
      <vt:lpstr>微软雅黑</vt:lpstr>
      <vt:lpstr>Segoe Print</vt:lpstr>
      <vt:lpstr>A000120141119A01PPBG</vt:lpstr>
      <vt:lpstr>Photoshop.Image.7</vt:lpstr>
      <vt:lpstr>Photoshop.Image.7</vt:lpstr>
      <vt:lpstr>Paint.Picture</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26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dc:creator>
  <cp:lastModifiedBy>Administrator</cp:lastModifiedBy>
  <cp:revision>83</cp:revision>
  <dcterms:created xsi:type="dcterms:W3CDTF">2004-02-28T05:53:00Z</dcterms:created>
  <dcterms:modified xsi:type="dcterms:W3CDTF">2017-02-14T09:48:43Z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