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3" r:id="rId6"/>
    <p:sldId id="271" r:id="rId7"/>
    <p:sldId id="261" r:id="rId8"/>
    <p:sldId id="262" r:id="rId9"/>
    <p:sldId id="264" r:id="rId10"/>
    <p:sldId id="265" r:id="rId11"/>
    <p:sldId id="266" r:id="rId12"/>
    <p:sldId id="267" r:id="rId13"/>
    <p:sldId id="272" r:id="rId14"/>
    <p:sldId id="268" r:id="rId15"/>
    <p:sldId id="269" r:id="rId16"/>
    <p:sldId id="270" r:id="rId17"/>
    <p:sldId id="273" r:id="rId1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7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7C065B-F780-4398-BCEE-D288796BF781}" type="datetimeFigureOut">
              <a:rPr lang="zh-CN" altLang="en-US" smtClean="0"/>
              <a:t>2017/12/14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8691F5-FCFF-4991-A9D6-B9F6F5EF18B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FA3A84-3C26-4452-99A0-74A40F33147C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KSO_BT1"/>
          <p:cNvSpPr>
            <a:spLocks noGrp="1" noChangeArrowheads="1"/>
          </p:cNvSpPr>
          <p:nvPr>
            <p:ph type="ctrTitle"/>
          </p:nvPr>
        </p:nvSpPr>
        <p:spPr>
          <a:xfrm>
            <a:off x="666750" y="1746250"/>
            <a:ext cx="5840413" cy="889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zh-CN"/>
              <a:t>单击此处编辑母版标题样式</a:t>
            </a:r>
          </a:p>
        </p:txBody>
      </p:sp>
      <p:sp>
        <p:nvSpPr>
          <p:cNvPr id="3075" name="KSO_FD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6" name="KSO_FT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3077" name="KSO_FN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944EBE2-0104-486B-8B0A-B0B0C5831871}" type="slidenum">
              <a:rPr lang="zh-CN" altLang="en-US"/>
              <a:pPr/>
              <a:t>‹#›</a:t>
            </a:fld>
            <a:endParaRPr lang="en-US"/>
          </a:p>
        </p:txBody>
      </p:sp>
      <p:sp>
        <p:nvSpPr>
          <p:cNvPr id="3078" name="KSO_BC1"/>
          <p:cNvSpPr>
            <a:spLocks noGrp="1" noChangeArrowheads="1"/>
          </p:cNvSpPr>
          <p:nvPr>
            <p:ph type="subTitle" idx="1"/>
          </p:nvPr>
        </p:nvSpPr>
        <p:spPr>
          <a:xfrm>
            <a:off x="668338" y="2720975"/>
            <a:ext cx="5837237" cy="471488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folHlink"/>
                </a:solidFill>
              </a:defRPr>
            </a:lvl1pPr>
          </a:lstStyle>
          <a:p>
            <a:r>
              <a:rPr lang="zh-CN"/>
              <a:t>单击此处编辑母版副标题样式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490D5F-7DF8-4F51-8750-054FBC1CD541}" type="slidenum">
              <a:rPr lang="zh-CN" alt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38925" y="161925"/>
            <a:ext cx="2071688" cy="60579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19100" y="161925"/>
            <a:ext cx="6067425" cy="60579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AF5B6A-9816-4B1E-AFAC-73DBC8762A67}" type="slidenum">
              <a:rPr lang="zh-CN" alt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A4176D-CEF8-44C2-9BB9-378E81962F3B}" type="slidenum">
              <a:rPr lang="zh-CN" alt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C8C121-91A0-463F-9D8C-5A220F10EBDA}" type="slidenum">
              <a:rPr lang="zh-CN" alt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19100" y="1027113"/>
            <a:ext cx="4068763" cy="5192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0263" y="1027113"/>
            <a:ext cx="4070350" cy="5192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860690-5CD5-4A73-8A89-209CC0296CE0}" type="slidenum">
              <a:rPr lang="zh-CN" alt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77EBE1-36FF-4A80-A1B3-61A63E16408D}" type="slidenum">
              <a:rPr lang="zh-CN" alt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1501ED-A263-4C4D-92B1-1993ADF5B235}" type="slidenum">
              <a:rPr lang="zh-CN" alt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B633B9-BBAF-41CB-9BEB-DC8D1E0B5056}" type="slidenum">
              <a:rPr lang="zh-CN" alt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EE1F61-9BC7-4F8B-AC82-5BFA1C2DDA9B}" type="slidenum">
              <a:rPr lang="zh-CN" alt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134EEC-8536-4545-A327-FCCB24BA84C3}" type="slidenum">
              <a:rPr lang="zh-CN" alt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1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093788" cy="69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图片 6"/>
          <p:cNvPicPr>
            <a:picLocks noChangeAspect="1" noChangeArrowheads="1"/>
          </p:cNvPicPr>
          <p:nvPr/>
        </p:nvPicPr>
        <p:blipFill>
          <a:blip r:embed="rId14" cstate="print"/>
          <a:srcRect b="7338"/>
          <a:stretch>
            <a:fillRect/>
          </a:stretch>
        </p:blipFill>
        <p:spPr bwMode="auto">
          <a:xfrm>
            <a:off x="0" y="4589463"/>
            <a:ext cx="9144000" cy="226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KSO_BT1"/>
          <p:cNvSpPr>
            <a:spLocks noGrp="1" noChangeArrowheads="1"/>
          </p:cNvSpPr>
          <p:nvPr>
            <p:ph type="title"/>
          </p:nvPr>
        </p:nvSpPr>
        <p:spPr bwMode="auto">
          <a:xfrm>
            <a:off x="419100" y="161925"/>
            <a:ext cx="8291513" cy="7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单击此处编辑母版标题样式</a:t>
            </a:r>
          </a:p>
        </p:txBody>
      </p:sp>
      <p:sp>
        <p:nvSpPr>
          <p:cNvPr id="2053" name="KSO_FD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28650" y="6356350"/>
            <a:ext cx="2057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endParaRPr lang="en-US" smtClean="0">
              <a:latin typeface="Arial" pitchFamily="34" charset="0"/>
              <a:ea typeface="宋体" pitchFamily="2" charset="-122"/>
            </a:endParaRPr>
          </a:p>
        </p:txBody>
      </p:sp>
      <p:sp>
        <p:nvSpPr>
          <p:cNvPr id="2054" name="KSO_FT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28950" y="6356350"/>
            <a:ext cx="30861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endParaRPr lang="zh-CN" altLang="en-US" smtClean="0">
              <a:latin typeface="Arial" pitchFamily="34" charset="0"/>
              <a:ea typeface="宋体" pitchFamily="2" charset="-122"/>
            </a:endParaRPr>
          </a:p>
        </p:txBody>
      </p:sp>
      <p:sp>
        <p:nvSpPr>
          <p:cNvPr id="2055" name="KSO_FN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57950" y="6356350"/>
            <a:ext cx="2057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fld id="{A29E5B19-9B39-424F-B101-92115787368B}" type="slidenum">
              <a:rPr lang="zh-CN" altLang="en-US" smtClean="0">
                <a:latin typeface="Arial" pitchFamily="34" charset="0"/>
                <a:ea typeface="宋体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None/>
              </a:pPr>
              <a:t>‹#›</a:t>
            </a:fld>
            <a:endParaRPr lang="en-US" smtClean="0">
              <a:latin typeface="Arial" pitchFamily="34" charset="0"/>
              <a:ea typeface="宋体" pitchFamily="2" charset="-122"/>
            </a:endParaRPr>
          </a:p>
        </p:txBody>
      </p:sp>
      <p:sp>
        <p:nvSpPr>
          <p:cNvPr id="2056" name="KSO_BC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9100" y="1027113"/>
            <a:ext cx="8291513" cy="519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单击此处编辑母版文本样式</a:t>
            </a:r>
          </a:p>
          <a:p>
            <a:pPr lvl="1"/>
            <a:r>
              <a:rPr lang="zh-CN" smtClean="0"/>
              <a:t>第二级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B992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B9921"/>
          </a:solidFill>
          <a:latin typeface="新宋体" pitchFamily="49" charset="-122"/>
          <a:ea typeface="新宋体" pitchFamily="49" charset="-122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B9921"/>
          </a:solidFill>
          <a:latin typeface="新宋体" pitchFamily="49" charset="-122"/>
          <a:ea typeface="新宋体" pitchFamily="49" charset="-122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B9921"/>
          </a:solidFill>
          <a:latin typeface="新宋体" pitchFamily="49" charset="-122"/>
          <a:ea typeface="新宋体" pitchFamily="49" charset="-122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B9921"/>
          </a:solidFill>
          <a:latin typeface="新宋体" pitchFamily="49" charset="-122"/>
          <a:ea typeface="新宋体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B9921"/>
          </a:solidFill>
          <a:latin typeface="新宋体" pitchFamily="49" charset="-122"/>
          <a:ea typeface="新宋体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B9921"/>
          </a:solidFill>
          <a:latin typeface="新宋体" pitchFamily="49" charset="-122"/>
          <a:ea typeface="新宋体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B9921"/>
          </a:solidFill>
          <a:latin typeface="新宋体" pitchFamily="49" charset="-122"/>
          <a:ea typeface="新宋体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B9921"/>
          </a:solidFill>
          <a:latin typeface="新宋体" pitchFamily="49" charset="-122"/>
          <a:ea typeface="新宋体" pitchFamily="49" charset="-122"/>
        </a:defRPr>
      </a:lvl9pPr>
    </p:titleStyle>
    <p:bodyStyle>
      <a:lvl1pPr marL="357188" indent="-357188" algn="just" rtl="0" fontAlgn="base">
        <a:lnSpc>
          <a:spcPct val="110000"/>
        </a:lnSpc>
        <a:spcBef>
          <a:spcPts val="1800"/>
        </a:spcBef>
        <a:spcAft>
          <a:spcPct val="0"/>
        </a:spcAft>
        <a:buClr>
          <a:schemeClr val="accent1"/>
        </a:buClr>
        <a:buSzPct val="130000"/>
        <a:buBlip>
          <a:blip r:embed="rId15"/>
        </a:buBlip>
        <a:defRPr sz="2000">
          <a:solidFill>
            <a:srgbClr val="7B9921"/>
          </a:solidFill>
          <a:latin typeface="+mn-lt"/>
          <a:ea typeface="+mn-ea"/>
          <a:cs typeface="+mn-cs"/>
        </a:defRPr>
      </a:lvl1pPr>
      <a:lvl2pPr marL="357188" indent="-357188" algn="l" rtl="0" fontAlgn="base">
        <a:lnSpc>
          <a:spcPct val="130000"/>
        </a:lnSpc>
        <a:spcBef>
          <a:spcPct val="0"/>
        </a:spcBef>
        <a:spcAft>
          <a:spcPts val="600"/>
        </a:spcAft>
        <a:buClr>
          <a:srgbClr val="9EC884"/>
        </a:buClr>
        <a:buFont typeface="幼圆" pitchFamily="1" charset="-122"/>
        <a:buChar char=" "/>
        <a:defRPr sz="1600">
          <a:solidFill>
            <a:srgbClr val="7D7D7D"/>
          </a:solidFill>
          <a:latin typeface="幼圆" pitchFamily="1" charset="-122"/>
          <a:ea typeface="幼圆" pitchFamily="1" charset="-122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>
          <a:solidFill>
            <a:schemeClr val="tx1"/>
          </a:solidFill>
          <a:latin typeface="Arial" pitchFamily="34" charset="0"/>
          <a:ea typeface="幼圆" pitchFamily="1" charset="-122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>
          <a:solidFill>
            <a:schemeClr val="tx1"/>
          </a:solidFill>
          <a:latin typeface="Arial" pitchFamily="34" charset="0"/>
          <a:ea typeface="幼圆" pitchFamily="1" charset="-122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>
          <a:solidFill>
            <a:schemeClr val="tx1"/>
          </a:solidFill>
          <a:latin typeface="Arial" pitchFamily="34" charset="0"/>
          <a:ea typeface="幼圆" pitchFamily="1" charset="-122"/>
        </a:defRPr>
      </a:lvl5pPr>
      <a:lvl6pPr marL="25146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>
          <a:solidFill>
            <a:schemeClr val="tx1"/>
          </a:solidFill>
          <a:latin typeface="Arial" pitchFamily="34" charset="0"/>
          <a:ea typeface="幼圆" pitchFamily="1" charset="-122"/>
        </a:defRPr>
      </a:lvl6pPr>
      <a:lvl7pPr marL="2971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>
          <a:solidFill>
            <a:schemeClr val="tx1"/>
          </a:solidFill>
          <a:latin typeface="Arial" pitchFamily="34" charset="0"/>
          <a:ea typeface="幼圆" pitchFamily="1" charset="-122"/>
        </a:defRPr>
      </a:lvl7pPr>
      <a:lvl8pPr marL="3429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>
          <a:solidFill>
            <a:schemeClr val="tx1"/>
          </a:solidFill>
          <a:latin typeface="Arial" pitchFamily="34" charset="0"/>
          <a:ea typeface="幼圆" pitchFamily="1" charset="-122"/>
        </a:defRPr>
      </a:lvl8pPr>
      <a:lvl9pPr marL="3886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>
          <a:solidFill>
            <a:schemeClr val="tx1"/>
          </a:solidFill>
          <a:latin typeface="Arial" pitchFamily="34" charset="0"/>
          <a:ea typeface="幼圆" pitchFamily="1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 txBox="1">
            <a:spLocks noChangeArrowheads="1"/>
          </p:cNvSpPr>
          <p:nvPr/>
        </p:nvSpPr>
        <p:spPr bwMode="auto">
          <a:xfrm>
            <a:off x="1571604" y="3286124"/>
            <a:ext cx="6515120" cy="114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6600" b="1" kern="0" dirty="0" smtClean="0">
                <a:solidFill>
                  <a:srgbClr val="7B9921"/>
                </a:solidFill>
                <a:ea typeface="迷你简雪峰" charset="-122"/>
              </a:rPr>
              <a:t>我们来采访</a:t>
            </a:r>
            <a:endParaRPr lang="en-US" altLang="zh-CN" sz="6600" b="1" kern="0" dirty="0" smtClean="0">
              <a:solidFill>
                <a:srgbClr val="7B9921"/>
              </a:solidFill>
              <a:ea typeface="迷你简雪峰" charset="-122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4400" b="1" kern="0" dirty="0" smtClean="0">
              <a:solidFill>
                <a:srgbClr val="7B9921"/>
              </a:solidFill>
              <a:ea typeface="迷你简雪峰" charset="-122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zh-CN" b="1" kern="0" dirty="0" smtClean="0">
              <a:solidFill>
                <a:srgbClr val="7B9921"/>
              </a:solidFill>
              <a:ea typeface="迷你简雪峰" charset="-122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zh-CN" b="1" kern="0" dirty="0" smtClean="0">
              <a:solidFill>
                <a:srgbClr val="7B9921"/>
              </a:solidFill>
              <a:ea typeface="迷你简雪峰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标题 1"/>
          <p:cNvSpPr>
            <a:spLocks noGrp="1" noChangeArrowheads="1"/>
          </p:cNvSpPr>
          <p:nvPr>
            <p:ph type="title" idx="4294967295"/>
          </p:nvPr>
        </p:nvSpPr>
        <p:spPr>
          <a:xfrm>
            <a:off x="500034" y="142852"/>
            <a:ext cx="3643338" cy="1143001"/>
          </a:xfrm>
          <a:ln/>
        </p:spPr>
        <p:txBody>
          <a:bodyPr/>
          <a:lstStyle/>
          <a:p>
            <a:r>
              <a:rPr lang="zh-CN" altLang="en-US" sz="4400" dirty="0" smtClean="0">
                <a:ea typeface="迷你简雪峰" charset="-122"/>
              </a:rPr>
              <a:t>我们来电访</a:t>
            </a:r>
            <a:endParaRPr lang="zh-CN" altLang="en-US" sz="4400" dirty="0">
              <a:ea typeface="迷你简雪峰" charset="-122"/>
            </a:endParaRPr>
          </a:p>
        </p:txBody>
      </p:sp>
      <p:sp>
        <p:nvSpPr>
          <p:cNvPr id="9" name="内容占位符 2"/>
          <p:cNvSpPr>
            <a:spLocks noGrp="1" noChangeArrowheads="1"/>
          </p:cNvSpPr>
          <p:nvPr/>
        </p:nvSpPr>
        <p:spPr bwMode="auto">
          <a:xfrm>
            <a:off x="214282" y="1142984"/>
            <a:ext cx="8929718" cy="1316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2800" b="1" dirty="0" smtClean="0">
              <a:solidFill>
                <a:srgbClr val="000000"/>
              </a:solidFill>
            </a:endParaRPr>
          </a:p>
          <a:p>
            <a:pPr algn="ctr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zh-CN" altLang="en-US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问题的设计要注意什么？</a:t>
            </a: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algn="ctr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en-US" altLang="zh-CN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   </a:t>
            </a: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algn="ctr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algn="ctr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algn="ctr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3600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algn="ctr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2000" b="1" dirty="0" smtClean="0">
              <a:solidFill>
                <a:srgbClr val="000000"/>
              </a:solidFill>
            </a:endParaRPr>
          </a:p>
          <a:p>
            <a:pPr algn="ctr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en-US" sz="2800" b="1" dirty="0" smtClean="0">
              <a:solidFill>
                <a:srgbClr val="000000"/>
              </a:solidFill>
            </a:endParaRPr>
          </a:p>
          <a:p>
            <a:pPr algn="ctr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2800" dirty="0" smtClean="0">
              <a:solidFill>
                <a:srgbClr val="000000"/>
              </a:solidFill>
            </a:endParaRPr>
          </a:p>
        </p:txBody>
      </p:sp>
      <p:sp>
        <p:nvSpPr>
          <p:cNvPr id="10" name="内容占位符 2"/>
          <p:cNvSpPr>
            <a:spLocks noGrp="1" noChangeArrowheads="1"/>
          </p:cNvSpPr>
          <p:nvPr/>
        </p:nvSpPr>
        <p:spPr bwMode="auto">
          <a:xfrm>
            <a:off x="2500330" y="2357430"/>
            <a:ext cx="3786182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just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2800" b="1" dirty="0" smtClean="0">
              <a:solidFill>
                <a:srgbClr val="000000"/>
              </a:solidFill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zh-CN" altLang="en-US" sz="3200" b="1" dirty="0" smtClean="0">
                <a:solidFill>
                  <a:srgbClr val="FF0000"/>
                </a:solidFill>
                <a:latin typeface="Calibri" pitchFamily="34" charset="0"/>
                <a:ea typeface="隶书" charset="-122"/>
                <a:sym typeface="隶书" charset="-122"/>
              </a:rPr>
              <a:t>由简单到难、</a:t>
            </a:r>
            <a:endParaRPr lang="en-US" altLang="zh-CN" sz="3200" b="1" dirty="0" smtClean="0">
              <a:solidFill>
                <a:srgbClr val="FF0000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zh-CN" altLang="en-US" sz="3200" b="1" dirty="0" smtClean="0">
                <a:solidFill>
                  <a:srgbClr val="FF0000"/>
                </a:solidFill>
                <a:latin typeface="Calibri" pitchFamily="34" charset="0"/>
                <a:ea typeface="隶书" charset="-122"/>
                <a:sym typeface="隶书" charset="-122"/>
              </a:rPr>
              <a:t>由封闭到开放</a:t>
            </a:r>
            <a:r>
              <a:rPr lang="en-US" altLang="zh-CN" sz="3200" b="1" dirty="0" smtClean="0">
                <a:solidFill>
                  <a:srgbClr val="FF0000"/>
                </a:solidFill>
                <a:latin typeface="Calibri" pitchFamily="34" charset="0"/>
                <a:ea typeface="隶书" charset="-122"/>
                <a:sym typeface="隶书" charset="-122"/>
              </a:rPr>
              <a:t>   </a:t>
            </a:r>
            <a:endParaRPr lang="en-US" altLang="zh-CN" sz="3200" b="1" dirty="0" smtClean="0">
              <a:solidFill>
                <a:srgbClr val="FF0000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zh-CN" altLang="en-US" sz="3200" b="1" dirty="0" smtClean="0">
                <a:solidFill>
                  <a:srgbClr val="FF0000"/>
                </a:solidFill>
                <a:latin typeface="Calibri" pitchFamily="34" charset="0"/>
                <a:ea typeface="隶书" charset="-122"/>
                <a:sym typeface="隶书" charset="-122"/>
              </a:rPr>
              <a:t>表述完整、</a:t>
            </a:r>
            <a:endParaRPr lang="en-US" altLang="zh-CN" sz="3200" b="1" dirty="0" smtClean="0">
              <a:solidFill>
                <a:srgbClr val="FF0000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zh-CN" altLang="en-US" sz="3200" b="1" dirty="0" smtClean="0">
                <a:solidFill>
                  <a:srgbClr val="FF0000"/>
                </a:solidFill>
                <a:latin typeface="Calibri" pitchFamily="34" charset="0"/>
                <a:ea typeface="隶书" charset="-122"/>
                <a:sym typeface="隶书" charset="-122"/>
              </a:rPr>
              <a:t>不重复、</a:t>
            </a:r>
            <a:endParaRPr lang="en-US" altLang="zh-CN" sz="3200" b="1" dirty="0" smtClean="0">
              <a:solidFill>
                <a:srgbClr val="FF0000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3600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algn="just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2000" b="1" dirty="0" smtClean="0">
              <a:solidFill>
                <a:srgbClr val="000000"/>
              </a:solidFill>
            </a:endParaRPr>
          </a:p>
          <a:p>
            <a:pPr algn="just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en-US" sz="2800" b="1" dirty="0" smtClean="0">
              <a:solidFill>
                <a:srgbClr val="000000"/>
              </a:solidFill>
            </a:endParaRPr>
          </a:p>
          <a:p>
            <a:pPr algn="just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28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52487" y="285728"/>
            <a:ext cx="8291513" cy="700088"/>
          </a:xfrm>
        </p:spPr>
        <p:txBody>
          <a:bodyPr/>
          <a:lstStyle/>
          <a:p>
            <a:r>
              <a:rPr lang="zh-CN" altLang="en-US" sz="4400" dirty="0" smtClean="0">
                <a:latin typeface="迷你简雪峰" pitchFamily="49" charset="-122"/>
                <a:ea typeface="迷你简雪峰" pitchFamily="49" charset="-122"/>
              </a:rPr>
              <a:t>设计采访问题</a:t>
            </a:r>
            <a:endParaRPr lang="zh-CN" altLang="en-US" sz="4400" dirty="0">
              <a:latin typeface="迷你简雪峰" pitchFamily="49" charset="-122"/>
              <a:ea typeface="迷你简雪峰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5720" y="1428736"/>
            <a:ext cx="8429684" cy="5192712"/>
          </a:xfrm>
        </p:spPr>
        <p:txBody>
          <a:bodyPr/>
          <a:lstStyle/>
          <a:p>
            <a:pPr algn="l"/>
            <a:r>
              <a:rPr lang="zh-CN" altLang="en-US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第一类：</a:t>
            </a:r>
            <a:r>
              <a:rPr lang="zh-CN" altLang="en-US" sz="2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喜好</a:t>
            </a:r>
            <a:r>
              <a:rPr lang="en-US" altLang="zh-CN" sz="2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/</a:t>
            </a:r>
            <a:r>
              <a:rPr lang="zh-CN" altLang="en-US" sz="2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经历</a:t>
            </a:r>
            <a:r>
              <a:rPr lang="zh-CN" altLang="en-US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：你喜欢</a:t>
            </a:r>
            <a:r>
              <a:rPr lang="en-US" altLang="zh-CN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……</a:t>
            </a:r>
            <a:r>
              <a:rPr lang="zh-CN" altLang="en-US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？你觉得</a:t>
            </a:r>
            <a:r>
              <a:rPr lang="en-US" altLang="zh-CN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……</a:t>
            </a:r>
            <a:r>
              <a:rPr lang="zh-CN" altLang="en-US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怎么样？</a:t>
            </a:r>
            <a:endParaRPr lang="en-US" altLang="zh-CN" sz="2800" b="1" dirty="0" smtClean="0">
              <a:solidFill>
                <a:srgbClr val="00206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第二类：</a:t>
            </a:r>
            <a:r>
              <a:rPr lang="zh-CN" altLang="en-US" sz="2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原因</a:t>
            </a:r>
            <a:r>
              <a:rPr lang="en-US" altLang="zh-CN" sz="2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/</a:t>
            </a:r>
            <a:r>
              <a:rPr lang="zh-CN" altLang="en-US" sz="2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方法</a:t>
            </a:r>
            <a:r>
              <a:rPr lang="zh-CN" altLang="en-US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：你为什么</a:t>
            </a:r>
            <a:r>
              <a:rPr lang="en-US" altLang="zh-CN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……</a:t>
            </a:r>
            <a:r>
              <a:rPr lang="zh-CN" altLang="en-US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？你知道</a:t>
            </a:r>
            <a:r>
              <a:rPr lang="en-US" altLang="zh-CN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……</a:t>
            </a:r>
            <a:r>
              <a:rPr lang="zh-CN" altLang="en-US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吗？</a:t>
            </a:r>
            <a:r>
              <a:rPr lang="en-US" altLang="zh-CN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……</a:t>
            </a:r>
          </a:p>
          <a:p>
            <a:pPr algn="l"/>
            <a:r>
              <a:rPr lang="zh-CN" altLang="en-US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第三类：</a:t>
            </a:r>
            <a:r>
              <a:rPr lang="zh-CN" altLang="en-US" sz="2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建议</a:t>
            </a:r>
            <a:r>
              <a:rPr lang="en-US" altLang="zh-CN" sz="2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/</a:t>
            </a:r>
            <a:r>
              <a:rPr lang="zh-CN" altLang="en-US" sz="2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想法</a:t>
            </a:r>
            <a:r>
              <a:rPr lang="zh-CN" altLang="en-US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：你对</a:t>
            </a:r>
            <a:r>
              <a:rPr lang="en-US" altLang="zh-CN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……</a:t>
            </a:r>
            <a:r>
              <a:rPr lang="zh-CN" altLang="en-US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有什么建议吗？你觉得</a:t>
            </a:r>
            <a:r>
              <a:rPr lang="en-US" altLang="zh-CN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……</a:t>
            </a:r>
            <a:r>
              <a:rPr lang="zh-CN" altLang="en-US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怎么样？</a:t>
            </a:r>
            <a:r>
              <a:rPr lang="en-US" altLang="zh-CN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……</a:t>
            </a:r>
          </a:p>
          <a:p>
            <a:endParaRPr lang="en-US" altLang="zh-CN" sz="2800" b="1" dirty="0" smtClean="0">
              <a:solidFill>
                <a:srgbClr val="002060"/>
              </a:solidFill>
            </a:endParaRPr>
          </a:p>
          <a:p>
            <a:endParaRPr lang="en-US" altLang="zh-CN" sz="2800" b="1" dirty="0" smtClean="0">
              <a:solidFill>
                <a:srgbClr val="002060"/>
              </a:solidFill>
            </a:endParaRPr>
          </a:p>
          <a:p>
            <a:endParaRPr lang="en-US" altLang="zh-CN" sz="28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altLang="zh-CN" sz="28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标题 1"/>
          <p:cNvSpPr>
            <a:spLocks noGrp="1" noChangeArrowheads="1"/>
          </p:cNvSpPr>
          <p:nvPr>
            <p:ph type="title" idx="4294967295"/>
          </p:nvPr>
        </p:nvSpPr>
        <p:spPr>
          <a:xfrm>
            <a:off x="500034" y="142852"/>
            <a:ext cx="3643338" cy="1143001"/>
          </a:xfrm>
          <a:ln/>
        </p:spPr>
        <p:txBody>
          <a:bodyPr/>
          <a:lstStyle/>
          <a:p>
            <a:r>
              <a:rPr lang="zh-CN" altLang="en-US" sz="4400" dirty="0" smtClean="0">
                <a:ea typeface="迷你简雪峰" charset="-122"/>
              </a:rPr>
              <a:t>我们来电访</a:t>
            </a:r>
            <a:endParaRPr lang="zh-CN" altLang="en-US" sz="4400" dirty="0">
              <a:ea typeface="迷你简雪峰" charset="-122"/>
            </a:endParaRPr>
          </a:p>
        </p:txBody>
      </p:sp>
      <p:sp>
        <p:nvSpPr>
          <p:cNvPr id="9" name="内容占位符 2"/>
          <p:cNvSpPr>
            <a:spLocks noGrp="1" noChangeArrowheads="1"/>
          </p:cNvSpPr>
          <p:nvPr/>
        </p:nvSpPr>
        <p:spPr bwMode="auto">
          <a:xfrm>
            <a:off x="0" y="1500174"/>
            <a:ext cx="4500562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2800" b="1" dirty="0" smtClean="0">
              <a:solidFill>
                <a:srgbClr val="000000"/>
              </a:solidFill>
            </a:endParaRPr>
          </a:p>
          <a:p>
            <a:pPr algn="ctr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en-US" altLang="zh-CN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1.</a:t>
            </a:r>
            <a:r>
              <a:rPr lang="zh-CN" altLang="en-US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组长组织组员填写采访表、设计采访问题。</a:t>
            </a:r>
            <a:endParaRPr lang="en-US" altLang="zh-CN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en-US" altLang="zh-CN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   2.</a:t>
            </a:r>
            <a:r>
              <a:rPr lang="zh-CN" altLang="en-US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准备汇报。</a:t>
            </a:r>
            <a:r>
              <a:rPr lang="en-US" altLang="zh-CN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   </a:t>
            </a: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algn="ctr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algn="ctr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algn="ctr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3600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algn="ctr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2000" b="1" dirty="0" smtClean="0">
              <a:solidFill>
                <a:srgbClr val="000000"/>
              </a:solidFill>
            </a:endParaRPr>
          </a:p>
          <a:p>
            <a:pPr algn="ctr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en-US" sz="2800" b="1" dirty="0" smtClean="0">
              <a:solidFill>
                <a:srgbClr val="000000"/>
              </a:solidFill>
            </a:endParaRPr>
          </a:p>
          <a:p>
            <a:pPr algn="ctr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2800" dirty="0" smtClean="0">
              <a:solidFill>
                <a:srgbClr val="000000"/>
              </a:solidFill>
            </a:endParaRP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48" y="357166"/>
            <a:ext cx="4786314" cy="6364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 txBox="1">
            <a:spLocks noChangeArrowheads="1"/>
          </p:cNvSpPr>
          <p:nvPr/>
        </p:nvSpPr>
        <p:spPr bwMode="auto">
          <a:xfrm>
            <a:off x="1571604" y="3286124"/>
            <a:ext cx="6515120" cy="114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6600" b="1" kern="0" dirty="0" smtClean="0">
                <a:solidFill>
                  <a:srgbClr val="7B9921"/>
                </a:solidFill>
                <a:ea typeface="迷你简雪峰" charset="-122"/>
              </a:rPr>
              <a:t>电访中</a:t>
            </a:r>
            <a:r>
              <a:rPr lang="en-US" altLang="zh-CN" sz="6600" b="1" kern="0" dirty="0" smtClean="0">
                <a:solidFill>
                  <a:srgbClr val="7B9921"/>
                </a:solidFill>
                <a:ea typeface="迷你简雪峰" charset="-122"/>
              </a:rPr>
              <a:t>……</a:t>
            </a:r>
            <a:endParaRPr lang="en-US" altLang="zh-CN" sz="6600" b="1" kern="0" dirty="0" smtClean="0">
              <a:solidFill>
                <a:srgbClr val="7B9921"/>
              </a:solidFill>
              <a:ea typeface="迷你简雪峰" charset="-122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4400" b="1" kern="0" dirty="0" smtClean="0">
              <a:solidFill>
                <a:srgbClr val="7B9921"/>
              </a:solidFill>
              <a:ea typeface="迷你简雪峰" charset="-122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zh-CN" b="1" kern="0" dirty="0" smtClean="0">
              <a:solidFill>
                <a:srgbClr val="7B9921"/>
              </a:solidFill>
              <a:ea typeface="迷你简雪峰" charset="-122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zh-CN" b="1" kern="0" dirty="0" smtClean="0">
              <a:solidFill>
                <a:srgbClr val="7B9921"/>
              </a:solidFill>
              <a:ea typeface="迷你简雪峰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标题 1"/>
          <p:cNvSpPr>
            <a:spLocks noGrp="1" noChangeArrowheads="1"/>
          </p:cNvSpPr>
          <p:nvPr>
            <p:ph type="title" idx="4294967295"/>
          </p:nvPr>
        </p:nvSpPr>
        <p:spPr>
          <a:xfrm>
            <a:off x="500034" y="142852"/>
            <a:ext cx="3643338" cy="1143001"/>
          </a:xfrm>
          <a:ln/>
        </p:spPr>
        <p:txBody>
          <a:bodyPr/>
          <a:lstStyle/>
          <a:p>
            <a:r>
              <a:rPr lang="zh-CN" altLang="en-US" sz="4400" dirty="0" smtClean="0">
                <a:ea typeface="迷你简雪峰" charset="-122"/>
              </a:rPr>
              <a:t>我们来电访</a:t>
            </a:r>
            <a:endParaRPr lang="zh-CN" altLang="en-US" sz="4400" dirty="0">
              <a:ea typeface="迷你简雪峰" charset="-122"/>
            </a:endParaRPr>
          </a:p>
        </p:txBody>
      </p:sp>
      <p:sp>
        <p:nvSpPr>
          <p:cNvPr id="9" name="内容占位符 2"/>
          <p:cNvSpPr>
            <a:spLocks noGrp="1" noChangeArrowheads="1"/>
          </p:cNvSpPr>
          <p:nvPr/>
        </p:nvSpPr>
        <p:spPr bwMode="auto">
          <a:xfrm>
            <a:off x="500066" y="1184273"/>
            <a:ext cx="8929718" cy="1316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en-US" altLang="zh-CN" sz="2800" b="1" dirty="0" smtClean="0">
              <a:solidFill>
                <a:srgbClr val="000000"/>
              </a:solidFill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zh-CN" altLang="en-US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电访中我们应该怎么做？</a:t>
            </a:r>
            <a:endParaRPr lang="en-US" altLang="zh-CN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algn="ctr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en-US" altLang="zh-CN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   </a:t>
            </a: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algn="ctr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algn="ctr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algn="ctr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3600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algn="ctr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2000" b="1" dirty="0" smtClean="0">
              <a:solidFill>
                <a:srgbClr val="000000"/>
              </a:solidFill>
            </a:endParaRPr>
          </a:p>
          <a:p>
            <a:pPr algn="ctr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en-US" sz="2800" b="1" dirty="0" smtClean="0">
              <a:solidFill>
                <a:srgbClr val="000000"/>
              </a:solidFill>
            </a:endParaRPr>
          </a:p>
          <a:p>
            <a:pPr algn="ctr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2800" dirty="0" smtClean="0">
              <a:solidFill>
                <a:srgbClr val="00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785786" y="2474609"/>
            <a:ext cx="2492990" cy="29546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zh-CN" altLang="en-US" sz="3600" b="1" dirty="0" smtClean="0">
                <a:solidFill>
                  <a:srgbClr val="FF0000"/>
                </a:solidFill>
                <a:latin typeface="Calibri" pitchFamily="34" charset="0"/>
                <a:ea typeface="隶书" charset="-122"/>
                <a:sym typeface="隶书" charset="-122"/>
              </a:rPr>
              <a:t>礼貌问</a:t>
            </a:r>
            <a:r>
              <a:rPr lang="zh-CN" altLang="en-US" sz="3600" b="1" dirty="0" smtClean="0">
                <a:solidFill>
                  <a:srgbClr val="FF0000"/>
                </a:solidFill>
                <a:latin typeface="Calibri" pitchFamily="34" charset="0"/>
                <a:ea typeface="隶书" charset="-122"/>
                <a:sym typeface="隶书" charset="-122"/>
              </a:rPr>
              <a:t>候</a:t>
            </a:r>
            <a:endParaRPr lang="en-US" altLang="zh-CN" sz="3600" b="1" dirty="0" smtClean="0">
              <a:solidFill>
                <a:srgbClr val="FF0000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zh-CN" altLang="en-US" sz="3600" b="1" dirty="0" smtClean="0">
                <a:solidFill>
                  <a:srgbClr val="FF0000"/>
                </a:solidFill>
                <a:latin typeface="Calibri" pitchFamily="34" charset="0"/>
                <a:ea typeface="隶书" charset="-122"/>
                <a:sym typeface="隶书" charset="-122"/>
              </a:rPr>
              <a:t>自我介</a:t>
            </a:r>
            <a:r>
              <a:rPr lang="zh-CN" altLang="en-US" sz="3600" b="1" dirty="0" smtClean="0">
                <a:solidFill>
                  <a:srgbClr val="FF0000"/>
                </a:solidFill>
                <a:latin typeface="Calibri" pitchFamily="34" charset="0"/>
                <a:ea typeface="隶书" charset="-122"/>
                <a:sym typeface="隶书" charset="-122"/>
              </a:rPr>
              <a:t>绍</a:t>
            </a:r>
            <a:endParaRPr lang="en-US" altLang="zh-CN" sz="3600" b="1" dirty="0" smtClean="0">
              <a:solidFill>
                <a:srgbClr val="FF0000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zh-CN" altLang="en-US" sz="3600" b="1" dirty="0" smtClean="0">
                <a:solidFill>
                  <a:srgbClr val="FF0000"/>
                </a:solidFill>
                <a:latin typeface="Calibri" pitchFamily="34" charset="0"/>
                <a:ea typeface="隶书" charset="-122"/>
                <a:sym typeface="隶书" charset="-122"/>
              </a:rPr>
              <a:t>倾</a:t>
            </a:r>
            <a:r>
              <a:rPr lang="zh-CN" altLang="en-US" sz="3600" b="1" dirty="0" smtClean="0">
                <a:solidFill>
                  <a:srgbClr val="FF0000"/>
                </a:solidFill>
                <a:latin typeface="Calibri" pitchFamily="34" charset="0"/>
                <a:ea typeface="隶书" charset="-122"/>
                <a:sym typeface="隶书" charset="-122"/>
              </a:rPr>
              <a:t>听与回应</a:t>
            </a:r>
            <a:endParaRPr lang="en-US" altLang="zh-CN" sz="3600" b="1" dirty="0" smtClean="0">
              <a:solidFill>
                <a:srgbClr val="FF0000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zh-CN" altLang="en-US" sz="3600" b="1" dirty="0" smtClean="0">
                <a:solidFill>
                  <a:srgbClr val="FF0000"/>
                </a:solidFill>
                <a:latin typeface="Calibri" pitchFamily="34" charset="0"/>
                <a:ea typeface="隶书" charset="-122"/>
                <a:sym typeface="隶书" charset="-122"/>
              </a:rPr>
              <a:t>追</a:t>
            </a:r>
            <a:r>
              <a:rPr lang="zh-CN" altLang="en-US" sz="3600" b="1" dirty="0" smtClean="0">
                <a:solidFill>
                  <a:srgbClr val="FF0000"/>
                </a:solidFill>
                <a:latin typeface="Calibri" pitchFamily="34" charset="0"/>
                <a:ea typeface="隶书" charset="-122"/>
                <a:sym typeface="隶书" charset="-122"/>
              </a:rPr>
              <a:t>问</a:t>
            </a:r>
            <a:endParaRPr lang="en-US" altLang="zh-CN" sz="3600" b="1" dirty="0" smtClean="0">
              <a:solidFill>
                <a:srgbClr val="FF0000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zh-CN" altLang="en-US" sz="3600" b="1" dirty="0" smtClean="0">
                <a:solidFill>
                  <a:srgbClr val="FF0000"/>
                </a:solidFill>
                <a:latin typeface="Calibri" pitchFamily="34" charset="0"/>
                <a:ea typeface="隶书" charset="-122"/>
                <a:sym typeface="隶书" charset="-122"/>
              </a:rPr>
              <a:t>记录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标题 1"/>
          <p:cNvSpPr>
            <a:spLocks noGrp="1" noChangeArrowheads="1"/>
          </p:cNvSpPr>
          <p:nvPr>
            <p:ph type="title" idx="4294967295"/>
          </p:nvPr>
        </p:nvSpPr>
        <p:spPr>
          <a:xfrm>
            <a:off x="500034" y="142852"/>
            <a:ext cx="3643338" cy="1143001"/>
          </a:xfrm>
          <a:ln/>
        </p:spPr>
        <p:txBody>
          <a:bodyPr/>
          <a:lstStyle/>
          <a:p>
            <a:r>
              <a:rPr lang="zh-CN" altLang="en-US" sz="4400" dirty="0" smtClean="0">
                <a:ea typeface="迷你简雪峰" charset="-122"/>
              </a:rPr>
              <a:t>我们来电访</a:t>
            </a:r>
            <a:endParaRPr lang="zh-CN" altLang="en-US" sz="4400" dirty="0">
              <a:ea typeface="迷你简雪峰" charset="-122"/>
            </a:endParaRPr>
          </a:p>
        </p:txBody>
      </p:sp>
      <p:sp>
        <p:nvSpPr>
          <p:cNvPr id="9" name="内容占位符 2"/>
          <p:cNvSpPr>
            <a:spLocks noGrp="1" noChangeArrowheads="1"/>
          </p:cNvSpPr>
          <p:nvPr/>
        </p:nvSpPr>
        <p:spPr bwMode="auto">
          <a:xfrm>
            <a:off x="0" y="1500174"/>
            <a:ext cx="8929718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2800" b="1" dirty="0" smtClean="0">
              <a:solidFill>
                <a:srgbClr val="000000"/>
              </a:solidFill>
            </a:endParaRPr>
          </a:p>
          <a:p>
            <a:pPr algn="ctr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zh-CN" altLang="en-US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说一说如何自我介绍。</a:t>
            </a:r>
            <a:endParaRPr lang="en-US" altLang="zh-CN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algn="ctr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en-US" altLang="zh-CN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   </a:t>
            </a: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algn="ctr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algn="ctr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algn="ctr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3600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algn="ctr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2000" b="1" dirty="0" smtClean="0">
              <a:solidFill>
                <a:srgbClr val="000000"/>
              </a:solidFill>
            </a:endParaRPr>
          </a:p>
          <a:p>
            <a:pPr algn="ctr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en-US" sz="2800" b="1" dirty="0" smtClean="0">
              <a:solidFill>
                <a:srgbClr val="000000"/>
              </a:solidFill>
            </a:endParaRPr>
          </a:p>
          <a:p>
            <a:pPr algn="ctr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2800" dirty="0" smtClean="0">
              <a:solidFill>
                <a:srgbClr val="00000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94637" y="3071810"/>
            <a:ext cx="7981672" cy="4569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zh-CN" altLang="en-US" sz="3200" b="1" dirty="0" smtClean="0">
                <a:solidFill>
                  <a:srgbClr val="FF0000"/>
                </a:solidFill>
                <a:latin typeface="Calibri" pitchFamily="34" charset="0"/>
                <a:ea typeface="隶书" charset="-122"/>
                <a:sym typeface="隶书" charset="-122"/>
              </a:rPr>
              <a:t>我的身份信息</a:t>
            </a:r>
            <a:r>
              <a:rPr lang="en-US" altLang="zh-CN" sz="3200" b="1" dirty="0" smtClean="0">
                <a:solidFill>
                  <a:srgbClr val="FF0000"/>
                </a:solidFill>
                <a:latin typeface="Calibri" pitchFamily="34" charset="0"/>
                <a:ea typeface="隶书" charset="-122"/>
                <a:sym typeface="隶书" charset="-122"/>
              </a:rPr>
              <a:t>+</a:t>
            </a:r>
            <a:r>
              <a:rPr lang="zh-CN" altLang="en-US" sz="3200" b="1" dirty="0" smtClean="0">
                <a:solidFill>
                  <a:srgbClr val="FF0000"/>
                </a:solidFill>
                <a:latin typeface="Calibri" pitchFamily="34" charset="0"/>
                <a:ea typeface="隶书" charset="-122"/>
                <a:sym typeface="隶书" charset="-122"/>
              </a:rPr>
              <a:t>我的采访原因</a:t>
            </a:r>
            <a:r>
              <a:rPr lang="en-US" altLang="zh-CN" sz="3200" b="1" dirty="0" smtClean="0">
                <a:solidFill>
                  <a:srgbClr val="FF0000"/>
                </a:solidFill>
                <a:latin typeface="Calibri" pitchFamily="34" charset="0"/>
                <a:ea typeface="隶书" charset="-122"/>
                <a:sym typeface="隶书" charset="-122"/>
              </a:rPr>
              <a:t>+</a:t>
            </a:r>
            <a:r>
              <a:rPr lang="zh-CN" altLang="en-US" sz="3200" b="1" dirty="0" smtClean="0">
                <a:solidFill>
                  <a:srgbClr val="FF0000"/>
                </a:solidFill>
                <a:latin typeface="Calibri" pitchFamily="34" charset="0"/>
                <a:ea typeface="隶书" charset="-122"/>
                <a:sym typeface="隶书" charset="-122"/>
              </a:rPr>
              <a:t>询问是否有空</a:t>
            </a:r>
            <a:endParaRPr lang="en-US" altLang="zh-CN" sz="3200" b="1" dirty="0" smtClean="0">
              <a:solidFill>
                <a:srgbClr val="FF0000"/>
              </a:solidFill>
              <a:latin typeface="Calibri" pitchFamily="34" charset="0"/>
              <a:ea typeface="隶书" charset="-122"/>
              <a:sym typeface="隶书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标题 1"/>
          <p:cNvSpPr>
            <a:spLocks noGrp="1" noChangeArrowheads="1"/>
          </p:cNvSpPr>
          <p:nvPr>
            <p:ph type="title" idx="4294967295"/>
          </p:nvPr>
        </p:nvSpPr>
        <p:spPr>
          <a:xfrm>
            <a:off x="500034" y="142852"/>
            <a:ext cx="3643338" cy="1143001"/>
          </a:xfrm>
          <a:ln/>
        </p:spPr>
        <p:txBody>
          <a:bodyPr/>
          <a:lstStyle/>
          <a:p>
            <a:r>
              <a:rPr lang="zh-CN" altLang="en-US" sz="4400" dirty="0" smtClean="0">
                <a:ea typeface="迷你简雪峰" charset="-122"/>
              </a:rPr>
              <a:t>我们来电访</a:t>
            </a:r>
            <a:endParaRPr lang="zh-CN" altLang="en-US" sz="4400" dirty="0">
              <a:ea typeface="迷你简雪峰" charset="-122"/>
            </a:endParaRPr>
          </a:p>
        </p:txBody>
      </p:sp>
      <p:sp>
        <p:nvSpPr>
          <p:cNvPr id="9" name="内容占位符 2"/>
          <p:cNvSpPr>
            <a:spLocks noGrp="1" noChangeArrowheads="1"/>
          </p:cNvSpPr>
          <p:nvPr/>
        </p:nvSpPr>
        <p:spPr bwMode="auto">
          <a:xfrm>
            <a:off x="0" y="2071678"/>
            <a:ext cx="8929718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2800" b="1" dirty="0" smtClean="0">
              <a:solidFill>
                <a:srgbClr val="000000"/>
              </a:solidFill>
            </a:endParaRPr>
          </a:p>
          <a:p>
            <a:pPr algn="ctr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en-US" altLang="zh-CN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 </a:t>
            </a:r>
            <a:r>
              <a:rPr lang="zh-CN" altLang="en-US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采访中我们还可能遇到哪些问题，如何应对？</a:t>
            </a:r>
          </a:p>
          <a:p>
            <a:pPr algn="ctr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algn="ctr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3600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algn="ctr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2000" b="1" dirty="0" smtClean="0">
              <a:solidFill>
                <a:srgbClr val="000000"/>
              </a:solidFill>
            </a:endParaRPr>
          </a:p>
          <a:p>
            <a:pPr algn="ctr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en-US" sz="2800" b="1" dirty="0" smtClean="0">
              <a:solidFill>
                <a:srgbClr val="000000"/>
              </a:solidFill>
            </a:endParaRPr>
          </a:p>
          <a:p>
            <a:pPr algn="ctr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28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标题 1"/>
          <p:cNvSpPr>
            <a:spLocks noGrp="1" noChangeArrowheads="1"/>
          </p:cNvSpPr>
          <p:nvPr>
            <p:ph type="title" idx="4294967295"/>
          </p:nvPr>
        </p:nvSpPr>
        <p:spPr>
          <a:xfrm>
            <a:off x="500034" y="142852"/>
            <a:ext cx="3643338" cy="1143001"/>
          </a:xfrm>
          <a:ln/>
        </p:spPr>
        <p:txBody>
          <a:bodyPr/>
          <a:lstStyle/>
          <a:p>
            <a:r>
              <a:rPr lang="zh-CN" altLang="en-US" sz="4400" dirty="0" smtClean="0">
                <a:ea typeface="迷你简雪峰" charset="-122"/>
              </a:rPr>
              <a:t>我们来电访</a:t>
            </a:r>
            <a:endParaRPr lang="zh-CN" altLang="en-US" sz="4400" dirty="0">
              <a:ea typeface="迷你简雪峰" charset="-122"/>
            </a:endParaRPr>
          </a:p>
        </p:txBody>
      </p:sp>
      <p:sp>
        <p:nvSpPr>
          <p:cNvPr id="9" name="内容占位符 2"/>
          <p:cNvSpPr>
            <a:spLocks noGrp="1" noChangeArrowheads="1"/>
          </p:cNvSpPr>
          <p:nvPr/>
        </p:nvSpPr>
        <p:spPr bwMode="auto">
          <a:xfrm>
            <a:off x="428596" y="1785926"/>
            <a:ext cx="8929718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zh-CN" altLang="en-US" sz="3600" b="1" dirty="0" smtClean="0">
                <a:solidFill>
                  <a:srgbClr val="7030A0"/>
                </a:solidFill>
                <a:sym typeface="隶书" charset="-122"/>
              </a:rPr>
              <a:t>作业：</a:t>
            </a:r>
            <a:endParaRPr lang="en-US" altLang="zh-CN" sz="3600" b="1" dirty="0" smtClean="0">
              <a:solidFill>
                <a:srgbClr val="7030A0"/>
              </a:solidFill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en-US" altLang="zh-CN" sz="3600" b="1" dirty="0" smtClean="0">
                <a:solidFill>
                  <a:srgbClr val="7030A0"/>
                </a:solidFill>
                <a:latin typeface="Calibri" pitchFamily="34" charset="0"/>
                <a:ea typeface="隶书" charset="-122"/>
                <a:sym typeface="隶书" charset="-122"/>
              </a:rPr>
              <a:t>1</a:t>
            </a:r>
            <a:r>
              <a:rPr lang="zh-CN" altLang="en-US" sz="3600" b="1" dirty="0" smtClean="0">
                <a:solidFill>
                  <a:srgbClr val="7030A0"/>
                </a:solidFill>
                <a:latin typeface="Calibri" pitchFamily="34" charset="0"/>
                <a:ea typeface="隶书" charset="-122"/>
                <a:sym typeface="隶书" charset="-122"/>
              </a:rPr>
              <a:t>、完成采访稿</a:t>
            </a:r>
            <a:endParaRPr lang="en-US" altLang="zh-CN" sz="3600" b="1" dirty="0" smtClean="0">
              <a:solidFill>
                <a:srgbClr val="7030A0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en-US" altLang="zh-CN" sz="3600" b="1" dirty="0" smtClean="0">
                <a:solidFill>
                  <a:srgbClr val="7030A0"/>
                </a:solidFill>
                <a:latin typeface="Calibri" pitchFamily="34" charset="0"/>
                <a:ea typeface="隶书" charset="-122"/>
                <a:sym typeface="隶书" charset="-122"/>
              </a:rPr>
              <a:t>2</a:t>
            </a:r>
            <a:r>
              <a:rPr lang="zh-CN" altLang="en-US" sz="3600" b="1" dirty="0" smtClean="0">
                <a:solidFill>
                  <a:srgbClr val="7030A0"/>
                </a:solidFill>
                <a:latin typeface="Calibri" pitchFamily="34" charset="0"/>
                <a:ea typeface="隶书" charset="-122"/>
                <a:sym typeface="隶书" charset="-122"/>
              </a:rPr>
              <a:t>、准备采访后的采访稿汇报</a:t>
            </a: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3600" b="1" dirty="0" smtClean="0">
              <a:solidFill>
                <a:srgbClr val="7030A0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3600" b="1" dirty="0" smtClean="0">
              <a:solidFill>
                <a:srgbClr val="7030A0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3600" b="1" dirty="0" smtClean="0">
              <a:solidFill>
                <a:srgbClr val="7030A0"/>
              </a:solidFill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en-US" sz="3600" b="1" dirty="0" smtClean="0">
              <a:solidFill>
                <a:srgbClr val="7030A0"/>
              </a:solidFill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3600" b="1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内容占位符 2"/>
          <p:cNvSpPr>
            <a:spLocks noGrp="1" noChangeArrowheads="1"/>
          </p:cNvSpPr>
          <p:nvPr/>
        </p:nvSpPr>
        <p:spPr bwMode="auto">
          <a:xfrm>
            <a:off x="214282" y="1470025"/>
            <a:ext cx="8929718" cy="1316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just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2800" b="1" dirty="0" smtClean="0">
              <a:solidFill>
                <a:srgbClr val="000000"/>
              </a:solidFill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r>
              <a:rPr lang="zh-CN" altLang="en-US" sz="32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sym typeface="隶书" charset="-122"/>
              </a:rPr>
              <a:t>采</a:t>
            </a:r>
            <a:r>
              <a:rPr lang="zh-CN" altLang="en-US" sz="32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sym typeface="隶书" charset="-122"/>
              </a:rPr>
              <a:t>访活动分哪三个阶段？</a:t>
            </a:r>
            <a:endParaRPr lang="en-US" altLang="zh-CN" sz="3200" b="1" dirty="0" smtClean="0">
              <a:solidFill>
                <a:srgbClr val="002060"/>
              </a:solidFill>
              <a:latin typeface="黑体" pitchFamily="49" charset="-122"/>
              <a:ea typeface="黑体" pitchFamily="49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en-US" altLang="zh-CN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   </a:t>
            </a: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3600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algn="just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2000" b="1" dirty="0" smtClean="0">
              <a:solidFill>
                <a:srgbClr val="000000"/>
              </a:solidFill>
            </a:endParaRPr>
          </a:p>
          <a:p>
            <a:pPr algn="just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en-US" sz="2800" b="1" dirty="0" smtClean="0">
              <a:solidFill>
                <a:srgbClr val="000000"/>
              </a:solidFill>
            </a:endParaRPr>
          </a:p>
          <a:p>
            <a:pPr algn="just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2800" dirty="0" smtClean="0">
              <a:solidFill>
                <a:srgbClr val="000000"/>
              </a:solidFill>
            </a:endParaRPr>
          </a:p>
        </p:txBody>
      </p:sp>
      <p:sp>
        <p:nvSpPr>
          <p:cNvPr id="11268" name="标题 1"/>
          <p:cNvSpPr>
            <a:spLocks noGrp="1" noChangeArrowheads="1"/>
          </p:cNvSpPr>
          <p:nvPr>
            <p:ph type="title" idx="4294967295"/>
          </p:nvPr>
        </p:nvSpPr>
        <p:spPr>
          <a:xfrm>
            <a:off x="428596" y="71421"/>
            <a:ext cx="8229600" cy="1143001"/>
          </a:xfrm>
          <a:ln/>
        </p:spPr>
        <p:txBody>
          <a:bodyPr/>
          <a:lstStyle/>
          <a:p>
            <a:r>
              <a:rPr lang="zh-CN" altLang="en-US" sz="4400" dirty="0" smtClean="0">
                <a:ea typeface="迷你简雪峰" charset="-122"/>
              </a:rPr>
              <a:t>回</a:t>
            </a:r>
            <a:r>
              <a:rPr lang="zh-CN" altLang="en-US" sz="4400" dirty="0" smtClean="0">
                <a:ea typeface="迷你简雪峰" charset="-122"/>
              </a:rPr>
              <a:t>顾与思考</a:t>
            </a:r>
            <a:r>
              <a:rPr lang="zh-CN" altLang="en-US" sz="4400" dirty="0" smtClean="0">
                <a:ea typeface="迷你简雪峰" charset="-122"/>
              </a:rPr>
              <a:t>：</a:t>
            </a:r>
            <a:endParaRPr lang="zh-CN" altLang="en-US" sz="4400" dirty="0">
              <a:ea typeface="迷你简雪峰" charset="-122"/>
            </a:endParaRPr>
          </a:p>
        </p:txBody>
      </p:sp>
      <p:sp>
        <p:nvSpPr>
          <p:cNvPr id="4" name="内容占位符 2"/>
          <p:cNvSpPr>
            <a:spLocks noGrp="1" noChangeArrowheads="1"/>
          </p:cNvSpPr>
          <p:nvPr/>
        </p:nvSpPr>
        <p:spPr bwMode="auto">
          <a:xfrm>
            <a:off x="214314" y="2428868"/>
            <a:ext cx="8929718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just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2800" b="1" dirty="0" smtClean="0">
              <a:solidFill>
                <a:srgbClr val="000000"/>
              </a:solidFill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en-US" altLang="zh-CN" sz="3200" b="1" dirty="0" smtClean="0">
              <a:solidFill>
                <a:srgbClr val="002060"/>
              </a:solidFill>
              <a:latin typeface="黑体" pitchFamily="49" charset="-122"/>
              <a:ea typeface="黑体" pitchFamily="49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r>
              <a:rPr lang="zh-CN" altLang="en-US" sz="32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sym typeface="隶书" charset="-122"/>
              </a:rPr>
              <a:t>采访前、采访中、采访后分别要注意什么？</a:t>
            </a:r>
            <a:endParaRPr lang="zh-CN" altLang="en-US" sz="3200" b="1" dirty="0" smtClean="0">
              <a:solidFill>
                <a:srgbClr val="002060"/>
              </a:solidFill>
              <a:latin typeface="黑体" pitchFamily="49" charset="-122"/>
              <a:ea typeface="黑体" pitchFamily="49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en-US" altLang="zh-CN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   </a:t>
            </a: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3600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algn="just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2000" b="1" dirty="0" smtClean="0">
              <a:solidFill>
                <a:srgbClr val="000000"/>
              </a:solidFill>
            </a:endParaRPr>
          </a:p>
          <a:p>
            <a:pPr algn="just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en-US" sz="2800" b="1" dirty="0" smtClean="0">
              <a:solidFill>
                <a:srgbClr val="000000"/>
              </a:solidFill>
            </a:endParaRPr>
          </a:p>
          <a:p>
            <a:pPr algn="just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28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内容占位符 2"/>
          <p:cNvSpPr>
            <a:spLocks noGrp="1" noChangeArrowheads="1"/>
          </p:cNvSpPr>
          <p:nvPr/>
        </p:nvSpPr>
        <p:spPr bwMode="auto">
          <a:xfrm>
            <a:off x="642910" y="1142984"/>
            <a:ext cx="2214578" cy="4602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just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2800" b="1" dirty="0" smtClean="0">
              <a:solidFill>
                <a:srgbClr val="000000"/>
              </a:solidFill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zh-CN" altLang="en-US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主题</a:t>
            </a:r>
            <a:endParaRPr lang="en-US" altLang="zh-CN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zh-CN" altLang="en-US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对</a:t>
            </a:r>
            <a:r>
              <a:rPr lang="zh-CN" altLang="en-US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象</a:t>
            </a:r>
            <a:endParaRPr lang="en-US" altLang="zh-CN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zh-CN" altLang="en-US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问</a:t>
            </a:r>
            <a:r>
              <a:rPr lang="zh-CN" altLang="en-US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题</a:t>
            </a:r>
            <a:endParaRPr lang="en-US" altLang="zh-CN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zh-CN" altLang="en-US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时</a:t>
            </a:r>
            <a:r>
              <a:rPr lang="zh-CN" altLang="en-US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间</a:t>
            </a:r>
            <a:endParaRPr lang="en-US" altLang="zh-CN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zh-CN" altLang="en-US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地</a:t>
            </a:r>
            <a:r>
              <a:rPr lang="zh-CN" altLang="en-US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点</a:t>
            </a:r>
            <a:endParaRPr lang="en-US" altLang="zh-CN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zh-CN" altLang="en-US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工</a:t>
            </a:r>
            <a:r>
              <a:rPr lang="zh-CN" altLang="en-US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具</a:t>
            </a:r>
            <a:endParaRPr lang="en-US" altLang="zh-CN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zh-CN" altLang="en-US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分工</a:t>
            </a:r>
            <a:endParaRPr lang="en-US" altLang="zh-CN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en-US" altLang="zh-CN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en-US" altLang="zh-CN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   </a:t>
            </a: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3600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algn="just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2000" b="1" dirty="0" smtClean="0">
              <a:solidFill>
                <a:srgbClr val="000000"/>
              </a:solidFill>
            </a:endParaRPr>
          </a:p>
          <a:p>
            <a:pPr algn="just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en-US" sz="2800" b="1" dirty="0" smtClean="0">
              <a:solidFill>
                <a:srgbClr val="000000"/>
              </a:solidFill>
            </a:endParaRPr>
          </a:p>
          <a:p>
            <a:pPr algn="just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2800" dirty="0" smtClean="0">
              <a:solidFill>
                <a:srgbClr val="000000"/>
              </a:solidFill>
            </a:endParaRPr>
          </a:p>
        </p:txBody>
      </p:sp>
      <p:sp>
        <p:nvSpPr>
          <p:cNvPr id="11268" name="标题 1"/>
          <p:cNvSpPr>
            <a:spLocks noGrp="1" noChangeArrowheads="1"/>
          </p:cNvSpPr>
          <p:nvPr>
            <p:ph type="title" idx="4294967295"/>
          </p:nvPr>
        </p:nvSpPr>
        <p:spPr>
          <a:xfrm>
            <a:off x="428596" y="71421"/>
            <a:ext cx="2500330" cy="1143001"/>
          </a:xfrm>
          <a:ln/>
        </p:spPr>
        <p:txBody>
          <a:bodyPr/>
          <a:lstStyle/>
          <a:p>
            <a:r>
              <a:rPr lang="zh-CN" altLang="en-US" sz="4400" dirty="0" smtClean="0">
                <a:ea typeface="迷你简雪峰" charset="-122"/>
              </a:rPr>
              <a:t>采访前</a:t>
            </a:r>
            <a:endParaRPr lang="zh-CN" altLang="en-US" sz="4400" dirty="0">
              <a:ea typeface="迷你简雪峰" charset="-122"/>
            </a:endParaRPr>
          </a:p>
        </p:txBody>
      </p:sp>
      <p:sp>
        <p:nvSpPr>
          <p:cNvPr id="5" name="标题 1"/>
          <p:cNvSpPr>
            <a:spLocks noGrp="1" noChangeArrowheads="1"/>
          </p:cNvSpPr>
          <p:nvPr>
            <p:ph type="title" idx="4294967295"/>
          </p:nvPr>
        </p:nvSpPr>
        <p:spPr>
          <a:xfrm>
            <a:off x="3143240" y="71414"/>
            <a:ext cx="2500330" cy="1143001"/>
          </a:xfrm>
          <a:ln/>
        </p:spPr>
        <p:txBody>
          <a:bodyPr/>
          <a:lstStyle/>
          <a:p>
            <a:r>
              <a:rPr lang="zh-CN" altLang="en-US" sz="4400" dirty="0" smtClean="0">
                <a:ea typeface="迷你简雪峰" charset="-122"/>
              </a:rPr>
              <a:t>采</a:t>
            </a:r>
            <a:r>
              <a:rPr lang="zh-CN" altLang="en-US" sz="4400" dirty="0" smtClean="0">
                <a:ea typeface="迷你简雪峰" charset="-122"/>
              </a:rPr>
              <a:t>访中</a:t>
            </a:r>
            <a:endParaRPr lang="zh-CN" altLang="en-US" sz="4400" dirty="0">
              <a:ea typeface="迷你简雪峰" charset="-122"/>
            </a:endParaRPr>
          </a:p>
        </p:txBody>
      </p:sp>
      <p:sp>
        <p:nvSpPr>
          <p:cNvPr id="6" name="标题 1"/>
          <p:cNvSpPr>
            <a:spLocks noGrp="1" noChangeArrowheads="1"/>
          </p:cNvSpPr>
          <p:nvPr>
            <p:ph type="title" idx="4294967295"/>
          </p:nvPr>
        </p:nvSpPr>
        <p:spPr>
          <a:xfrm>
            <a:off x="6286512" y="71414"/>
            <a:ext cx="2500330" cy="1143001"/>
          </a:xfrm>
          <a:ln/>
        </p:spPr>
        <p:txBody>
          <a:bodyPr/>
          <a:lstStyle/>
          <a:p>
            <a:r>
              <a:rPr lang="zh-CN" altLang="en-US" sz="4400" dirty="0" smtClean="0">
                <a:ea typeface="迷你简雪峰" charset="-122"/>
              </a:rPr>
              <a:t>采访后</a:t>
            </a:r>
            <a:endParaRPr lang="zh-CN" altLang="en-US" sz="4400" dirty="0">
              <a:ea typeface="迷你简雪峰" charset="-122"/>
            </a:endParaRPr>
          </a:p>
        </p:txBody>
      </p:sp>
      <p:sp>
        <p:nvSpPr>
          <p:cNvPr id="7" name="内容占位符 2"/>
          <p:cNvSpPr>
            <a:spLocks noGrp="1" noChangeArrowheads="1"/>
          </p:cNvSpPr>
          <p:nvPr/>
        </p:nvSpPr>
        <p:spPr bwMode="auto">
          <a:xfrm>
            <a:off x="3214678" y="1112835"/>
            <a:ext cx="4643470" cy="4602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just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2800" b="1" dirty="0" smtClean="0">
              <a:solidFill>
                <a:srgbClr val="000000"/>
              </a:solidFill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zh-CN" altLang="en-US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礼貌</a:t>
            </a:r>
            <a:endParaRPr lang="en-US" altLang="zh-CN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zh-CN" altLang="en-US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自我介</a:t>
            </a:r>
            <a:r>
              <a:rPr lang="zh-CN" altLang="en-US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绍</a:t>
            </a:r>
            <a:endParaRPr lang="en-US" altLang="zh-CN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zh-CN" altLang="en-US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倾</a:t>
            </a:r>
            <a:r>
              <a:rPr lang="zh-CN" altLang="en-US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听</a:t>
            </a:r>
            <a:endParaRPr lang="en-US" altLang="zh-CN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zh-CN" altLang="en-US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回</a:t>
            </a:r>
            <a:r>
              <a:rPr lang="zh-CN" altLang="en-US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应：眼神、追问</a:t>
            </a:r>
            <a:endParaRPr lang="en-US" altLang="zh-CN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en-US" altLang="zh-CN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zh-CN" altLang="en-US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手</a:t>
            </a:r>
            <a:r>
              <a:rPr lang="zh-CN" altLang="en-US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机、纸、笔</a:t>
            </a:r>
            <a:endParaRPr lang="en-US" altLang="zh-CN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zh-CN" altLang="en-US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提</a:t>
            </a:r>
            <a:r>
              <a:rPr lang="zh-CN" altLang="en-US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问、拍摄、记录</a:t>
            </a:r>
            <a:endParaRPr lang="en-US" altLang="zh-CN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en-US" altLang="zh-CN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en-US" altLang="zh-CN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   </a:t>
            </a: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3600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algn="just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2000" b="1" dirty="0" smtClean="0">
              <a:solidFill>
                <a:srgbClr val="000000"/>
              </a:solidFill>
            </a:endParaRPr>
          </a:p>
          <a:p>
            <a:pPr algn="just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en-US" sz="2800" b="1" dirty="0" smtClean="0">
              <a:solidFill>
                <a:srgbClr val="000000"/>
              </a:solidFill>
            </a:endParaRPr>
          </a:p>
          <a:p>
            <a:pPr algn="just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2800" dirty="0" smtClean="0">
              <a:solidFill>
                <a:srgbClr val="000000"/>
              </a:solidFill>
            </a:endParaRPr>
          </a:p>
        </p:txBody>
      </p:sp>
      <p:sp>
        <p:nvSpPr>
          <p:cNvPr id="8" name="内容占位符 2"/>
          <p:cNvSpPr>
            <a:spLocks noGrp="1" noChangeArrowheads="1"/>
          </p:cNvSpPr>
          <p:nvPr/>
        </p:nvSpPr>
        <p:spPr bwMode="auto">
          <a:xfrm>
            <a:off x="6286512" y="1571612"/>
            <a:ext cx="2214578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zh-CN" altLang="en-US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资料整理</a:t>
            </a:r>
            <a:endParaRPr lang="en-US" altLang="zh-CN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zh-CN" altLang="en-US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总结交流</a:t>
            </a:r>
            <a:endParaRPr lang="en-US" altLang="zh-CN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en-US" altLang="zh-CN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   </a:t>
            </a:r>
            <a:r>
              <a:rPr lang="zh-CN" altLang="en-US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、肯</a:t>
            </a:r>
            <a:r>
              <a:rPr lang="zh-CN" altLang="en-US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定</a:t>
            </a: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3600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algn="just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2000" b="1" dirty="0" smtClean="0">
              <a:solidFill>
                <a:srgbClr val="000000"/>
              </a:solidFill>
            </a:endParaRPr>
          </a:p>
          <a:p>
            <a:pPr algn="just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en-US" sz="2800" b="1" dirty="0" smtClean="0">
              <a:solidFill>
                <a:srgbClr val="000000"/>
              </a:solidFill>
            </a:endParaRPr>
          </a:p>
          <a:p>
            <a:pPr algn="just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28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内容占位符 2"/>
          <p:cNvSpPr>
            <a:spLocks noGrp="1" noChangeArrowheads="1"/>
          </p:cNvSpPr>
          <p:nvPr/>
        </p:nvSpPr>
        <p:spPr bwMode="auto">
          <a:xfrm>
            <a:off x="214282" y="1470025"/>
            <a:ext cx="8929718" cy="1316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just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2800" b="1" dirty="0" smtClean="0">
              <a:solidFill>
                <a:srgbClr val="000000"/>
              </a:solidFill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r>
              <a:rPr lang="zh-CN" altLang="en-US" sz="32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sym typeface="隶书" charset="-122"/>
              </a:rPr>
              <a:t>采</a:t>
            </a:r>
            <a:r>
              <a:rPr lang="zh-CN" altLang="en-US" sz="32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sym typeface="隶书" charset="-122"/>
              </a:rPr>
              <a:t>访，除了面对面采访，还可以怎么采访？</a:t>
            </a:r>
            <a:endParaRPr lang="en-US" altLang="zh-CN" sz="3200" b="1" dirty="0" smtClean="0">
              <a:solidFill>
                <a:srgbClr val="002060"/>
              </a:solidFill>
              <a:latin typeface="黑体" pitchFamily="49" charset="-122"/>
              <a:ea typeface="黑体" pitchFamily="49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en-US" altLang="zh-CN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   </a:t>
            </a: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3600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algn="just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2000" b="1" dirty="0" smtClean="0">
              <a:solidFill>
                <a:srgbClr val="000000"/>
              </a:solidFill>
            </a:endParaRPr>
          </a:p>
          <a:p>
            <a:pPr algn="just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en-US" sz="2800" b="1" dirty="0" smtClean="0">
              <a:solidFill>
                <a:srgbClr val="000000"/>
              </a:solidFill>
            </a:endParaRPr>
          </a:p>
          <a:p>
            <a:pPr algn="just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2800" dirty="0" smtClean="0">
              <a:solidFill>
                <a:srgbClr val="000000"/>
              </a:solidFill>
            </a:endParaRPr>
          </a:p>
        </p:txBody>
      </p:sp>
      <p:sp>
        <p:nvSpPr>
          <p:cNvPr id="11268" name="标题 1"/>
          <p:cNvSpPr>
            <a:spLocks noGrp="1" noChangeArrowheads="1"/>
          </p:cNvSpPr>
          <p:nvPr>
            <p:ph type="title" idx="4294967295"/>
          </p:nvPr>
        </p:nvSpPr>
        <p:spPr>
          <a:xfrm>
            <a:off x="428596" y="71421"/>
            <a:ext cx="8229600" cy="1143001"/>
          </a:xfrm>
          <a:ln/>
        </p:spPr>
        <p:txBody>
          <a:bodyPr/>
          <a:lstStyle/>
          <a:p>
            <a:r>
              <a:rPr lang="zh-CN" altLang="en-US" sz="4400" dirty="0" smtClean="0">
                <a:ea typeface="迷你简雪峰" charset="-122"/>
              </a:rPr>
              <a:t>思考</a:t>
            </a:r>
            <a:r>
              <a:rPr lang="zh-CN" altLang="en-US" sz="4400" dirty="0" smtClean="0">
                <a:ea typeface="迷你简雪峰" charset="-122"/>
              </a:rPr>
              <a:t>：</a:t>
            </a:r>
            <a:endParaRPr lang="zh-CN" altLang="en-US" sz="4400" dirty="0">
              <a:ea typeface="迷你简雪峰" charset="-122"/>
            </a:endParaRPr>
          </a:p>
        </p:txBody>
      </p:sp>
      <p:sp>
        <p:nvSpPr>
          <p:cNvPr id="4" name="内容占位符 2"/>
          <p:cNvSpPr>
            <a:spLocks noGrp="1" noChangeArrowheads="1"/>
          </p:cNvSpPr>
          <p:nvPr/>
        </p:nvSpPr>
        <p:spPr bwMode="auto">
          <a:xfrm>
            <a:off x="214314" y="2428868"/>
            <a:ext cx="8929718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32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en-US" altLang="zh-CN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alibri" pitchFamily="34" charset="0"/>
                <a:ea typeface="隶书" charset="-122"/>
                <a:sym typeface="隶书" charset="-122"/>
              </a:rPr>
              <a:t>   </a:t>
            </a:r>
            <a:endParaRPr lang="zh-CN" altLang="en-US" sz="32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32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32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36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alibri" pitchFamily="34" charset="0"/>
              <a:ea typeface="隶书" charset="-122"/>
              <a:sym typeface="隶书" charset="-122"/>
            </a:endParaRPr>
          </a:p>
          <a:p>
            <a:pPr algn="just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20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just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en-US" sz="28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just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28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矩形 5"/>
          <p:cNvSpPr/>
          <p:nvPr/>
        </p:nvSpPr>
        <p:spPr>
          <a:xfrm>
            <a:off x="928662" y="3071810"/>
            <a:ext cx="15760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电访</a:t>
            </a:r>
            <a:endParaRPr lang="zh-CN" alt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矩形 6"/>
          <p:cNvSpPr/>
          <p:nvPr/>
        </p:nvSpPr>
        <p:spPr>
          <a:xfrm>
            <a:off x="2818966" y="3148612"/>
            <a:ext cx="29674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寻访</a:t>
            </a:r>
            <a:r>
              <a:rPr lang="en-US" altLang="zh-CN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……</a:t>
            </a:r>
            <a:endParaRPr lang="zh-CN" alt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 txBox="1">
            <a:spLocks noChangeArrowheads="1"/>
          </p:cNvSpPr>
          <p:nvPr/>
        </p:nvSpPr>
        <p:spPr bwMode="auto">
          <a:xfrm>
            <a:off x="1571604" y="3286124"/>
            <a:ext cx="6515120" cy="114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6600" b="1" kern="0" dirty="0" smtClean="0">
                <a:solidFill>
                  <a:srgbClr val="7B9921"/>
                </a:solidFill>
                <a:ea typeface="迷你简雪峰" charset="-122"/>
              </a:rPr>
              <a:t>我们来电访</a:t>
            </a:r>
            <a:endParaRPr lang="en-US" altLang="zh-CN" sz="6600" b="1" kern="0" dirty="0" smtClean="0">
              <a:solidFill>
                <a:srgbClr val="7B9921"/>
              </a:solidFill>
              <a:ea typeface="迷你简雪峰" charset="-122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4400" b="1" kern="0" dirty="0" smtClean="0">
              <a:solidFill>
                <a:srgbClr val="7B9921"/>
              </a:solidFill>
              <a:ea typeface="迷你简雪峰" charset="-122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zh-CN" b="1" kern="0" dirty="0" smtClean="0">
              <a:solidFill>
                <a:srgbClr val="7B9921"/>
              </a:solidFill>
              <a:ea typeface="迷你简雪峰" charset="-122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zh-CN" b="1" kern="0" dirty="0" smtClean="0">
              <a:solidFill>
                <a:srgbClr val="7B9921"/>
              </a:solidFill>
              <a:ea typeface="迷你简雪峰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 txBox="1">
            <a:spLocks noChangeArrowheads="1"/>
          </p:cNvSpPr>
          <p:nvPr/>
        </p:nvSpPr>
        <p:spPr bwMode="auto">
          <a:xfrm>
            <a:off x="1571604" y="3286124"/>
            <a:ext cx="6515120" cy="114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6600" b="1" kern="0" dirty="0" smtClean="0">
                <a:solidFill>
                  <a:srgbClr val="7B9921"/>
                </a:solidFill>
                <a:ea typeface="迷你简雪峰" charset="-122"/>
              </a:rPr>
              <a:t>电访前</a:t>
            </a:r>
            <a:r>
              <a:rPr lang="en-US" altLang="zh-CN" sz="6600" b="1" kern="0" dirty="0" smtClean="0">
                <a:solidFill>
                  <a:srgbClr val="7B9921"/>
                </a:solidFill>
                <a:ea typeface="迷你简雪峰" charset="-122"/>
              </a:rPr>
              <a:t>……</a:t>
            </a:r>
            <a:endParaRPr lang="en-US" altLang="zh-CN" sz="6600" b="1" kern="0" dirty="0" smtClean="0">
              <a:solidFill>
                <a:srgbClr val="7B9921"/>
              </a:solidFill>
              <a:ea typeface="迷你简雪峰" charset="-122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4400" b="1" kern="0" dirty="0" smtClean="0">
              <a:solidFill>
                <a:srgbClr val="7B9921"/>
              </a:solidFill>
              <a:ea typeface="迷你简雪峰" charset="-122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zh-CN" b="1" kern="0" dirty="0" smtClean="0">
              <a:solidFill>
                <a:srgbClr val="7B9921"/>
              </a:solidFill>
              <a:ea typeface="迷你简雪峰" charset="-122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zh-CN" b="1" kern="0" dirty="0" smtClean="0">
              <a:solidFill>
                <a:srgbClr val="7B9921"/>
              </a:solidFill>
              <a:ea typeface="迷你简雪峰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内容占位符 2"/>
          <p:cNvSpPr>
            <a:spLocks noGrp="1" noChangeArrowheads="1"/>
          </p:cNvSpPr>
          <p:nvPr/>
        </p:nvSpPr>
        <p:spPr bwMode="auto">
          <a:xfrm>
            <a:off x="214282" y="1470025"/>
            <a:ext cx="8929718" cy="1316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just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2800" b="1" dirty="0" smtClean="0">
              <a:solidFill>
                <a:srgbClr val="000000"/>
              </a:solidFill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r>
              <a:rPr lang="zh-CN" altLang="en-US" sz="32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sym typeface="隶书" charset="-122"/>
              </a:rPr>
              <a:t>电</a:t>
            </a:r>
            <a:r>
              <a:rPr lang="zh-CN" altLang="en-US" sz="32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sym typeface="隶书" charset="-122"/>
              </a:rPr>
              <a:t>话号码怎么来？</a:t>
            </a:r>
            <a:endParaRPr lang="en-US" altLang="zh-CN" sz="3200" b="1" dirty="0" smtClean="0">
              <a:solidFill>
                <a:srgbClr val="002060"/>
              </a:solidFill>
              <a:latin typeface="黑体" pitchFamily="49" charset="-122"/>
              <a:ea typeface="黑体" pitchFamily="49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en-US" altLang="zh-CN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   </a:t>
            </a: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3600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algn="just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2000" b="1" dirty="0" smtClean="0">
              <a:solidFill>
                <a:srgbClr val="000000"/>
              </a:solidFill>
            </a:endParaRPr>
          </a:p>
          <a:p>
            <a:pPr algn="just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en-US" sz="2800" b="1" dirty="0" smtClean="0">
              <a:solidFill>
                <a:srgbClr val="000000"/>
              </a:solidFill>
            </a:endParaRPr>
          </a:p>
          <a:p>
            <a:pPr algn="just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2800" dirty="0" smtClean="0">
              <a:solidFill>
                <a:srgbClr val="000000"/>
              </a:solidFill>
            </a:endParaRPr>
          </a:p>
        </p:txBody>
      </p:sp>
      <p:sp>
        <p:nvSpPr>
          <p:cNvPr id="11268" name="标题 1"/>
          <p:cNvSpPr>
            <a:spLocks noGrp="1" noChangeArrowheads="1"/>
          </p:cNvSpPr>
          <p:nvPr>
            <p:ph type="title" idx="4294967295"/>
          </p:nvPr>
        </p:nvSpPr>
        <p:spPr>
          <a:xfrm>
            <a:off x="428596" y="71421"/>
            <a:ext cx="8229600" cy="1143001"/>
          </a:xfrm>
          <a:ln/>
        </p:spPr>
        <p:txBody>
          <a:bodyPr/>
          <a:lstStyle/>
          <a:p>
            <a:r>
              <a:rPr lang="zh-CN" altLang="en-US" sz="4400" dirty="0" smtClean="0">
                <a:ea typeface="迷你简雪峰" charset="-122"/>
              </a:rPr>
              <a:t>我们来电访</a:t>
            </a:r>
            <a:endParaRPr lang="zh-CN" altLang="en-US" sz="4400" dirty="0">
              <a:ea typeface="迷你简雪峰" charset="-122"/>
            </a:endParaRPr>
          </a:p>
        </p:txBody>
      </p:sp>
      <p:sp>
        <p:nvSpPr>
          <p:cNvPr id="4" name="内容占位符 2"/>
          <p:cNvSpPr>
            <a:spLocks noGrp="1" noChangeArrowheads="1"/>
          </p:cNvSpPr>
          <p:nvPr/>
        </p:nvSpPr>
        <p:spPr bwMode="auto">
          <a:xfrm>
            <a:off x="214314" y="2428868"/>
            <a:ext cx="8929718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just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2800" b="1" dirty="0" smtClean="0">
              <a:solidFill>
                <a:srgbClr val="000000"/>
              </a:solidFill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en-US" altLang="zh-CN" sz="3200" b="1" dirty="0" smtClean="0">
              <a:solidFill>
                <a:srgbClr val="002060"/>
              </a:solidFill>
              <a:latin typeface="黑体" pitchFamily="49" charset="-122"/>
              <a:ea typeface="黑体" pitchFamily="49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en-US" altLang="zh-CN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114</a:t>
            </a:r>
            <a:r>
              <a:rPr lang="zh-CN" altLang="en-US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（号码百事通查询）</a:t>
            </a:r>
            <a:r>
              <a:rPr lang="en-US" altLang="zh-CN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——</a:t>
            </a:r>
            <a:r>
              <a:rPr lang="zh-CN" altLang="en-US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记录</a:t>
            </a:r>
            <a:r>
              <a:rPr lang="en-US" altLang="zh-CN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——</a:t>
            </a:r>
            <a:r>
              <a:rPr lang="zh-CN" altLang="en-US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拨打</a:t>
            </a: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en-US" altLang="zh-CN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   </a:t>
            </a: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3600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algn="just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2000" b="1" dirty="0" smtClean="0">
              <a:solidFill>
                <a:srgbClr val="000000"/>
              </a:solidFill>
            </a:endParaRPr>
          </a:p>
          <a:p>
            <a:pPr algn="just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en-US" sz="2800" b="1" dirty="0" smtClean="0">
              <a:solidFill>
                <a:srgbClr val="000000"/>
              </a:solidFill>
            </a:endParaRPr>
          </a:p>
          <a:p>
            <a:pPr algn="just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2800" dirty="0" smtClean="0">
              <a:solidFill>
                <a:srgbClr val="000000"/>
              </a:solidFill>
            </a:endParaRPr>
          </a:p>
        </p:txBody>
      </p:sp>
      <p:sp>
        <p:nvSpPr>
          <p:cNvPr id="5" name="内容占位符 2"/>
          <p:cNvSpPr>
            <a:spLocks noGrp="1" noChangeArrowheads="1"/>
          </p:cNvSpPr>
          <p:nvPr/>
        </p:nvSpPr>
        <p:spPr bwMode="auto">
          <a:xfrm>
            <a:off x="214282" y="4429132"/>
            <a:ext cx="8929718" cy="1316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just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2800" b="1" dirty="0" smtClean="0">
              <a:solidFill>
                <a:srgbClr val="000000"/>
              </a:solidFill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zh-CN" altLang="en-US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我们来试一试</a:t>
            </a:r>
            <a:r>
              <a:rPr lang="en-US" altLang="zh-CN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……</a:t>
            </a: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en-US" altLang="zh-CN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   </a:t>
            </a: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3600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algn="just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2000" b="1" dirty="0" smtClean="0">
              <a:solidFill>
                <a:srgbClr val="000000"/>
              </a:solidFill>
            </a:endParaRPr>
          </a:p>
          <a:p>
            <a:pPr algn="just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en-US" sz="2800" b="1" dirty="0" smtClean="0">
              <a:solidFill>
                <a:srgbClr val="000000"/>
              </a:solidFill>
            </a:endParaRPr>
          </a:p>
          <a:p>
            <a:pPr algn="just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28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内容占位符 2"/>
          <p:cNvSpPr>
            <a:spLocks noGrp="1" noChangeArrowheads="1"/>
          </p:cNvSpPr>
          <p:nvPr/>
        </p:nvSpPr>
        <p:spPr bwMode="auto">
          <a:xfrm>
            <a:off x="214282" y="1470025"/>
            <a:ext cx="8929718" cy="1316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just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2800" b="1" dirty="0" smtClean="0">
              <a:solidFill>
                <a:srgbClr val="000000"/>
              </a:solidFill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r>
              <a:rPr lang="zh-CN" altLang="en-US" sz="32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sym typeface="隶书" charset="-122"/>
              </a:rPr>
              <a:t>有</a:t>
            </a:r>
            <a:r>
              <a:rPr lang="zh-CN" altLang="en-US" sz="32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sym typeface="隶书" charset="-122"/>
              </a:rPr>
              <a:t>了号码，我们还要做哪些准备？</a:t>
            </a:r>
            <a:endParaRPr lang="en-US" altLang="zh-CN" sz="3200" b="1" dirty="0" smtClean="0">
              <a:solidFill>
                <a:srgbClr val="002060"/>
              </a:solidFill>
              <a:latin typeface="黑体" pitchFamily="49" charset="-122"/>
              <a:ea typeface="黑体" pitchFamily="49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en-US" altLang="zh-CN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   </a:t>
            </a: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3600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algn="just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2000" b="1" dirty="0" smtClean="0">
              <a:solidFill>
                <a:srgbClr val="000000"/>
              </a:solidFill>
            </a:endParaRPr>
          </a:p>
          <a:p>
            <a:pPr algn="just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en-US" sz="2800" b="1" dirty="0" smtClean="0">
              <a:solidFill>
                <a:srgbClr val="000000"/>
              </a:solidFill>
            </a:endParaRPr>
          </a:p>
          <a:p>
            <a:pPr algn="just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2800" dirty="0" smtClean="0">
              <a:solidFill>
                <a:srgbClr val="000000"/>
              </a:solidFill>
            </a:endParaRPr>
          </a:p>
        </p:txBody>
      </p:sp>
      <p:sp>
        <p:nvSpPr>
          <p:cNvPr id="5" name="标题 1"/>
          <p:cNvSpPr>
            <a:spLocks noGrp="1" noChangeArrowheads="1"/>
          </p:cNvSpPr>
          <p:nvPr>
            <p:ph type="title" idx="4294967295"/>
          </p:nvPr>
        </p:nvSpPr>
        <p:spPr>
          <a:xfrm>
            <a:off x="428596" y="71421"/>
            <a:ext cx="8229600" cy="1143001"/>
          </a:xfrm>
          <a:ln/>
        </p:spPr>
        <p:txBody>
          <a:bodyPr/>
          <a:lstStyle/>
          <a:p>
            <a:r>
              <a:rPr lang="zh-CN" altLang="en-US" sz="4400" dirty="0" smtClean="0">
                <a:ea typeface="迷你简雪峰" charset="-122"/>
              </a:rPr>
              <a:t>我们来电访</a:t>
            </a:r>
            <a:endParaRPr lang="zh-CN" altLang="en-US" sz="4400" dirty="0">
              <a:ea typeface="迷你简雪峰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内容占位符 2"/>
          <p:cNvSpPr>
            <a:spLocks noGrp="1" noChangeArrowheads="1"/>
          </p:cNvSpPr>
          <p:nvPr/>
        </p:nvSpPr>
        <p:spPr bwMode="auto">
          <a:xfrm>
            <a:off x="642910" y="1142984"/>
            <a:ext cx="1285884" cy="4602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just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2800" b="1" dirty="0" smtClean="0">
              <a:solidFill>
                <a:srgbClr val="000000"/>
              </a:solidFill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zh-CN" altLang="en-US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主题</a:t>
            </a:r>
            <a:endParaRPr lang="en-US" altLang="zh-CN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zh-CN" altLang="en-US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对</a:t>
            </a:r>
            <a:r>
              <a:rPr lang="zh-CN" altLang="en-US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象</a:t>
            </a:r>
            <a:endParaRPr lang="en-US" altLang="zh-CN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en-US" altLang="zh-CN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zh-CN" altLang="en-US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问</a:t>
            </a:r>
            <a:r>
              <a:rPr lang="zh-CN" altLang="en-US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题</a:t>
            </a:r>
            <a:endParaRPr lang="en-US" altLang="zh-CN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zh-CN" altLang="en-US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时</a:t>
            </a:r>
            <a:r>
              <a:rPr lang="zh-CN" altLang="en-US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间</a:t>
            </a:r>
            <a:endParaRPr lang="en-US" altLang="zh-CN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zh-CN" altLang="en-US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地</a:t>
            </a:r>
            <a:r>
              <a:rPr lang="zh-CN" altLang="en-US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点</a:t>
            </a:r>
            <a:endParaRPr lang="en-US" altLang="zh-CN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zh-CN" altLang="en-US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工</a:t>
            </a:r>
            <a:r>
              <a:rPr lang="zh-CN" altLang="en-US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具</a:t>
            </a:r>
            <a:endParaRPr lang="en-US" altLang="zh-CN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zh-CN" altLang="en-US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分工</a:t>
            </a:r>
            <a:endParaRPr lang="en-US" altLang="zh-CN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en-US" altLang="zh-CN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r>
              <a:rPr lang="en-US" altLang="zh-CN" sz="3200" b="1" dirty="0" smtClean="0">
                <a:solidFill>
                  <a:srgbClr val="0075A2"/>
                </a:solidFill>
                <a:latin typeface="Calibri" pitchFamily="34" charset="0"/>
                <a:ea typeface="隶书" charset="-122"/>
                <a:sym typeface="隶书" charset="-122"/>
              </a:rPr>
              <a:t>   </a:t>
            </a: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3200" b="1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3600" dirty="0" smtClean="0">
              <a:solidFill>
                <a:srgbClr val="0075A2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pPr algn="just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zh-CN" altLang="en-US" sz="2000" b="1" dirty="0" smtClean="0">
              <a:solidFill>
                <a:srgbClr val="000000"/>
              </a:solidFill>
            </a:endParaRPr>
          </a:p>
          <a:p>
            <a:pPr algn="just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</a:pPr>
            <a:endParaRPr lang="en-US" sz="2800" b="1" dirty="0" smtClean="0">
              <a:solidFill>
                <a:srgbClr val="000000"/>
              </a:solidFill>
            </a:endParaRPr>
          </a:p>
          <a:p>
            <a:pPr algn="just" fontAlgn="base">
              <a:lnSpc>
                <a:spcPct val="70000"/>
              </a:lnSpc>
              <a:spcBef>
                <a:spcPts val="1800"/>
              </a:spcBef>
              <a:spcAft>
                <a:spcPct val="0"/>
              </a:spcAft>
              <a:buClr>
                <a:srgbClr val="A4CC2C"/>
              </a:buClr>
              <a:buSzPct val="130000"/>
              <a:buFontTx/>
              <a:buBlip>
                <a:blip r:embed="rId2"/>
              </a:buBlip>
            </a:pPr>
            <a:endParaRPr lang="zh-CN" altLang="en-US" sz="2800" dirty="0" smtClean="0">
              <a:solidFill>
                <a:srgbClr val="000000"/>
              </a:solidFill>
            </a:endParaRPr>
          </a:p>
        </p:txBody>
      </p:sp>
      <p:sp>
        <p:nvSpPr>
          <p:cNvPr id="11268" name="标题 1"/>
          <p:cNvSpPr>
            <a:spLocks noGrp="1" noChangeArrowheads="1"/>
          </p:cNvSpPr>
          <p:nvPr>
            <p:ph type="title" idx="4294967295"/>
          </p:nvPr>
        </p:nvSpPr>
        <p:spPr>
          <a:xfrm>
            <a:off x="428596" y="71421"/>
            <a:ext cx="2500330" cy="1143001"/>
          </a:xfrm>
          <a:ln/>
        </p:spPr>
        <p:txBody>
          <a:bodyPr/>
          <a:lstStyle/>
          <a:p>
            <a:r>
              <a:rPr lang="zh-CN" altLang="en-US" sz="4400" dirty="0" smtClean="0">
                <a:ea typeface="迷你简雪峰" charset="-122"/>
              </a:rPr>
              <a:t>采访</a:t>
            </a:r>
            <a:r>
              <a:rPr lang="zh-CN" altLang="en-US" sz="4400" dirty="0" smtClean="0">
                <a:ea typeface="迷你简雪峰" charset="-122"/>
              </a:rPr>
              <a:t>前</a:t>
            </a:r>
            <a:endParaRPr lang="zh-CN" altLang="en-US" sz="4400" dirty="0">
              <a:ea typeface="迷你简雪峰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000232" y="1500174"/>
            <a:ext cx="65008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solidFill>
                  <a:srgbClr val="7030A0"/>
                </a:solidFill>
                <a:latin typeface="Calibri" pitchFamily="34" charset="0"/>
                <a:ea typeface="隶书" charset="-122"/>
                <a:sym typeface="隶书" charset="-122"/>
              </a:rPr>
              <a:t>大主题下有疑问的内容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071670" y="2143116"/>
            <a:ext cx="72866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solidFill>
                  <a:srgbClr val="7030A0"/>
                </a:solidFill>
                <a:latin typeface="Calibri" pitchFamily="34" charset="0"/>
                <a:ea typeface="隶书" charset="-122"/>
                <a:sym typeface="隶书" charset="-122"/>
              </a:rPr>
              <a:t>结合主题选择不同对</a:t>
            </a:r>
            <a:r>
              <a:rPr lang="zh-CN" altLang="en-US" sz="3200" b="1" dirty="0" smtClean="0">
                <a:solidFill>
                  <a:srgbClr val="7030A0"/>
                </a:solidFill>
                <a:latin typeface="Calibri" pitchFamily="34" charset="0"/>
                <a:ea typeface="隶书" charset="-122"/>
                <a:sym typeface="隶书" charset="-122"/>
              </a:rPr>
              <a:t>象（</a:t>
            </a:r>
            <a:r>
              <a:rPr lang="en-US" altLang="zh-CN" sz="3200" b="1" dirty="0" smtClean="0">
                <a:solidFill>
                  <a:srgbClr val="7030A0"/>
                </a:solidFill>
                <a:latin typeface="Calibri" pitchFamily="34" charset="0"/>
                <a:ea typeface="隶书" charset="-122"/>
                <a:sym typeface="隶书" charset="-122"/>
              </a:rPr>
              <a:t>1-3</a:t>
            </a:r>
            <a:r>
              <a:rPr lang="zh-CN" altLang="en-US" sz="3200" b="1" dirty="0" smtClean="0">
                <a:solidFill>
                  <a:srgbClr val="7030A0"/>
                </a:solidFill>
                <a:latin typeface="Calibri" pitchFamily="34" charset="0"/>
                <a:ea typeface="隶书" charset="-122"/>
                <a:sym typeface="隶书" charset="-122"/>
              </a:rPr>
              <a:t>个）</a:t>
            </a:r>
            <a:endParaRPr lang="en-US" altLang="zh-CN" sz="3200" b="1" dirty="0" smtClean="0">
              <a:solidFill>
                <a:srgbClr val="7030A0"/>
              </a:solidFill>
              <a:latin typeface="Calibri" pitchFamily="34" charset="0"/>
              <a:ea typeface="隶书" charset="-122"/>
              <a:sym typeface="隶书" charset="-122"/>
            </a:endParaRPr>
          </a:p>
          <a:p>
            <a:r>
              <a:rPr lang="zh-CN" altLang="en-US" sz="3200" b="1" dirty="0" smtClean="0">
                <a:solidFill>
                  <a:srgbClr val="7030A0"/>
                </a:solidFill>
                <a:latin typeface="Calibri" pitchFamily="34" charset="0"/>
                <a:ea typeface="隶书" charset="-122"/>
                <a:sym typeface="隶书" charset="-122"/>
              </a:rPr>
              <a:t>（</a:t>
            </a:r>
            <a:r>
              <a:rPr lang="en-US" altLang="zh-CN" sz="3200" b="1" dirty="0" smtClean="0">
                <a:solidFill>
                  <a:srgbClr val="7030A0"/>
                </a:solidFill>
                <a:latin typeface="Calibri" pitchFamily="34" charset="0"/>
                <a:ea typeface="隶书" charset="-122"/>
                <a:sym typeface="隶书" charset="-122"/>
              </a:rPr>
              <a:t>1.</a:t>
            </a:r>
            <a:r>
              <a:rPr lang="zh-CN" altLang="en-US" sz="3200" b="1" dirty="0" smtClean="0">
                <a:solidFill>
                  <a:srgbClr val="7030A0"/>
                </a:solidFill>
                <a:latin typeface="Calibri" pitchFamily="34" charset="0"/>
                <a:ea typeface="隶书" charset="-122"/>
                <a:sym typeface="隶书" charset="-122"/>
              </a:rPr>
              <a:t>小</a:t>
            </a:r>
            <a:r>
              <a:rPr lang="zh-CN" altLang="en-US" sz="3200" b="1" dirty="0" smtClean="0">
                <a:solidFill>
                  <a:srgbClr val="7030A0"/>
                </a:solidFill>
                <a:latin typeface="Calibri" pitchFamily="34" charset="0"/>
                <a:ea typeface="隶书" charset="-122"/>
                <a:sym typeface="隶书" charset="-122"/>
              </a:rPr>
              <a:t>组讨</a:t>
            </a:r>
            <a:r>
              <a:rPr lang="zh-CN" altLang="en-US" sz="3200" b="1" dirty="0" smtClean="0">
                <a:solidFill>
                  <a:srgbClr val="7030A0"/>
                </a:solidFill>
                <a:latin typeface="Calibri" pitchFamily="34" charset="0"/>
                <a:ea typeface="隶书" charset="-122"/>
                <a:sym typeface="隶书" charset="-122"/>
              </a:rPr>
              <a:t>论</a:t>
            </a:r>
            <a:r>
              <a:rPr lang="en-US" altLang="zh-CN" sz="3200" b="1" dirty="0" smtClean="0">
                <a:solidFill>
                  <a:srgbClr val="7030A0"/>
                </a:solidFill>
                <a:latin typeface="Calibri" pitchFamily="34" charset="0"/>
                <a:ea typeface="隶书" charset="-122"/>
                <a:sym typeface="隶书" charset="-122"/>
              </a:rPr>
              <a:t>2.</a:t>
            </a:r>
            <a:r>
              <a:rPr lang="zh-CN" altLang="en-US" sz="3200" b="1" dirty="0" smtClean="0">
                <a:solidFill>
                  <a:srgbClr val="7030A0"/>
                </a:solidFill>
                <a:latin typeface="Calibri" pitchFamily="34" charset="0"/>
                <a:ea typeface="隶书" charset="-122"/>
                <a:sym typeface="隶书" charset="-122"/>
              </a:rPr>
              <a:t>全班汇报）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071670" y="3844357"/>
            <a:ext cx="51435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solidFill>
                  <a:srgbClr val="7030A0"/>
                </a:solidFill>
                <a:latin typeface="Calibri" pitchFamily="34" charset="0"/>
                <a:ea typeface="隶书" charset="-122"/>
                <a:sym typeface="隶书" charset="-122"/>
              </a:rPr>
              <a:t>白天（可预约）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071670" y="4915927"/>
            <a:ext cx="621510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solidFill>
                  <a:srgbClr val="7030A0"/>
                </a:solidFill>
                <a:latin typeface="Calibri" pitchFamily="34" charset="0"/>
                <a:ea typeface="隶书" charset="-122"/>
                <a:sym typeface="隶书" charset="-122"/>
              </a:rPr>
              <a:t>手机（</a:t>
            </a:r>
            <a:r>
              <a:rPr lang="en-US" altLang="zh-CN" sz="3200" b="1" dirty="0" smtClean="0">
                <a:solidFill>
                  <a:srgbClr val="7030A0"/>
                </a:solidFill>
                <a:latin typeface="Calibri" pitchFamily="34" charset="0"/>
                <a:ea typeface="隶书" charset="-122"/>
                <a:sym typeface="隶书" charset="-122"/>
              </a:rPr>
              <a:t>2</a:t>
            </a:r>
            <a:r>
              <a:rPr lang="zh-CN" altLang="en-US" sz="3200" b="1" dirty="0" smtClean="0">
                <a:solidFill>
                  <a:srgbClr val="7030A0"/>
                </a:solidFill>
                <a:latin typeface="Calibri" pitchFamily="34" charset="0"/>
                <a:ea typeface="隶书" charset="-122"/>
                <a:sym typeface="隶书" charset="-122"/>
              </a:rPr>
              <a:t>录音）、纸、笔</a:t>
            </a:r>
            <a:endParaRPr lang="zh-CN" alt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/>
      <p:bldP spid="9" grpId="0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A000120140929A30PWBG">
  <a:themeElements>
    <a:clrScheme name="A000120140929A30PWBG 1">
      <a:dk1>
        <a:srgbClr val="000000"/>
      </a:dk1>
      <a:lt1>
        <a:srgbClr val="FFFFFF"/>
      </a:lt1>
      <a:dk2>
        <a:srgbClr val="292929"/>
      </a:dk2>
      <a:lt2>
        <a:srgbClr val="E5DEDB"/>
      </a:lt2>
      <a:accent1>
        <a:srgbClr val="A4CC2C"/>
      </a:accent1>
      <a:accent2>
        <a:srgbClr val="619342"/>
      </a:accent2>
      <a:accent3>
        <a:srgbClr val="FFFFFF"/>
      </a:accent3>
      <a:accent4>
        <a:srgbClr val="000000"/>
      </a:accent4>
      <a:accent5>
        <a:srgbClr val="CFE2AC"/>
      </a:accent5>
      <a:accent6>
        <a:srgbClr val="57853B"/>
      </a:accent6>
      <a:hlink>
        <a:srgbClr val="A04E65"/>
      </a:hlink>
      <a:folHlink>
        <a:srgbClr val="437FC1"/>
      </a:folHlink>
    </a:clrScheme>
    <a:fontScheme name="A000120140929A30PWBG">
      <a:majorFont>
        <a:latin typeface="新宋体"/>
        <a:ea typeface="新宋体"/>
        <a:cs typeface=""/>
      </a:majorFont>
      <a:minorFont>
        <a:latin typeface="新宋体"/>
        <a:ea typeface="新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lnDef>
  </a:objectDefaults>
  <a:extraClrSchemeLst>
    <a:extraClrScheme>
      <a:clrScheme name="A000120140929A30PWBG 1">
        <a:dk1>
          <a:srgbClr val="000000"/>
        </a:dk1>
        <a:lt1>
          <a:srgbClr val="FFFFFF"/>
        </a:lt1>
        <a:dk2>
          <a:srgbClr val="292929"/>
        </a:dk2>
        <a:lt2>
          <a:srgbClr val="E5DEDB"/>
        </a:lt2>
        <a:accent1>
          <a:srgbClr val="A4CC2C"/>
        </a:accent1>
        <a:accent2>
          <a:srgbClr val="619342"/>
        </a:accent2>
        <a:accent3>
          <a:srgbClr val="FFFFFF"/>
        </a:accent3>
        <a:accent4>
          <a:srgbClr val="000000"/>
        </a:accent4>
        <a:accent5>
          <a:srgbClr val="CFE2AC"/>
        </a:accent5>
        <a:accent6>
          <a:srgbClr val="57853B"/>
        </a:accent6>
        <a:hlink>
          <a:srgbClr val="A04E65"/>
        </a:hlink>
        <a:folHlink>
          <a:srgbClr val="437FC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563</Words>
  <Application>Microsoft Office PowerPoint</Application>
  <PresentationFormat>全屏显示(4:3)</PresentationFormat>
  <Paragraphs>207</Paragraphs>
  <Slides>17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8" baseType="lpstr">
      <vt:lpstr>A000120140929A30PWBG</vt:lpstr>
      <vt:lpstr>幻灯片 1</vt:lpstr>
      <vt:lpstr>回顾与思考：</vt:lpstr>
      <vt:lpstr>采访前</vt:lpstr>
      <vt:lpstr>思考：</vt:lpstr>
      <vt:lpstr>幻灯片 5</vt:lpstr>
      <vt:lpstr>幻灯片 6</vt:lpstr>
      <vt:lpstr>我们来电访</vt:lpstr>
      <vt:lpstr>我们来电访</vt:lpstr>
      <vt:lpstr>采访前</vt:lpstr>
      <vt:lpstr>我们来电访</vt:lpstr>
      <vt:lpstr>设计采访问题</vt:lpstr>
      <vt:lpstr>我们来电访</vt:lpstr>
      <vt:lpstr>幻灯片 13</vt:lpstr>
      <vt:lpstr>我们来电访</vt:lpstr>
      <vt:lpstr>我们来电访</vt:lpstr>
      <vt:lpstr>我们来电访</vt:lpstr>
      <vt:lpstr>我们来电访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XTJY</cp:lastModifiedBy>
  <cp:revision>8</cp:revision>
  <dcterms:created xsi:type="dcterms:W3CDTF">2017-12-14T02:38:12Z</dcterms:created>
  <dcterms:modified xsi:type="dcterms:W3CDTF">2017-12-14T06:45:58Z</dcterms:modified>
</cp:coreProperties>
</file>